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charts/chart19.xml" ContentType="application/vnd.openxmlformats-officedocument.drawingml.chart+xml"/>
  <Override PartName="/ppt/charts/style7.xml" ContentType="application/vnd.ms-office.chartstyle+xml"/>
  <Override PartName="/ppt/slideLayouts/slideLayout4.xml" ContentType="application/vnd.openxmlformats-officedocument.presentationml.slideLayout+xml"/>
  <Override PartName="/customXml/itemProps1.xml" ContentType="application/vnd.openxmlformats-officedocument.customXmlProperties+xml"/>
  <Override PartName="/docProps/core.xml" ContentType="application/vnd.openxmlformats-package.core-properties+xml"/>
  <Override PartName="/ppt/slideLayouts/slideLayout50.xml" ContentType="application/vnd.openxmlformats-officedocument.presentationml.slideLayout+xml"/>
  <Override PartName="/docMetadata/LabelInfo.xml" ContentType="application/vnd.ms-office.classificationlabels+xml"/>
  <Override PartName="/ppt/charts/chart5.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charts/chart17.xml" ContentType="application/vnd.openxmlformats-officedocument.drawingml.chart+xml"/>
  <Override PartName="/ppt/charts/style9.xml" ContentType="application/vnd.ms-office.chartstyle+xml"/>
  <Override PartName="/ppt/charts/chart11.xml" ContentType="application/vnd.openxmlformats-officedocument.drawingml.chart+xml"/>
  <Override PartName="/ppt/charts/chart18.xml" ContentType="application/vnd.openxmlformats-officedocument.drawingml.chart+xml"/>
  <Override PartName="/ppt/charts/chart4.xml" ContentType="application/vnd.openxmlformats-officedocument.drawingml.chart+xml"/>
  <Override PartName="/ppt/charts/chart16.xml" ContentType="application/vnd.openxmlformats-officedocument.drawingml.chart+xml"/>
  <Override PartName="/ppt/charts/chart24.xml" ContentType="application/vnd.openxmlformats-officedocument.drawingml.chart+xml"/>
  <Override PartName="/ppt/slideLayouts/slideLayout48.xml" ContentType="application/vnd.openxmlformats-officedocument.presentationml.slideLayout+xml"/>
  <Override PartName="/ppt/charts/chart27.xml" ContentType="application/vnd.openxmlformats-officedocument.drawingml.chart+xml"/>
  <Override PartName="/ppt/charts/chart2.xml" ContentType="application/vnd.openxmlformats-officedocument.drawingml.chart+xml"/>
  <Override PartName="/ppt/charts/style3.xml" ContentType="application/vnd.ms-office.chartstyle+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slideMasters/slideMaster9.xml" ContentType="application/vnd.openxmlformats-officedocument.presentationml.slideMaster+xml"/>
  <Override PartName="/ppt/charts/colors15.xml" ContentType="application/vnd.ms-office.chartcolorstyle+xml"/>
  <Override PartName="/ppt/slideMasters/slideMaster8.xml" ContentType="application/vnd.openxmlformats-officedocument.presentationml.slideMaster+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slideMasters/slideMaster5.xml" ContentType="application/vnd.openxmlformats-officedocument.presentationml.slideMaster+xml"/>
  <Override PartName="/ppt/charts/colors19.xml" ContentType="application/vnd.ms-office.chartcolorstyle+xml"/>
  <Override PartName="/ppt/slideMasters/slideMaster4.xml" ContentType="application/vnd.openxmlformats-officedocument.presentationml.slideMaster+xml"/>
  <Override PartName="/ppt/charts/colors2.xml" ContentType="application/vnd.ms-office.chartcolorstyle+xml"/>
  <Override PartName="/ppt/charts/colors20.xml" ContentType="application/vnd.ms-office.chartcolorstyle+xml"/>
  <Override PartName="/ppt/slides/slide26.xml" ContentType="application/vnd.openxmlformats-officedocument.presentationml.slide+xml"/>
  <Override PartName="/ppt/charts/colors21.xml" ContentType="application/vnd.ms-office.chartcolorstyle+xml"/>
  <Override PartName="/ppt/slides/slide27.xml" ContentType="application/vnd.openxmlformats-officedocument.presentationml.slide+xml"/>
  <Override PartName="/ppt/charts/colors22.xml" ContentType="application/vnd.ms-office.chartcolorstyle+xml"/>
  <Override PartName="/ppt/charts/style18.xml" ContentType="application/vnd.ms-office.chartstyle+xml"/>
  <Override PartName="/ppt/slideLayouts/slideLayout28.xml" ContentType="application/vnd.openxmlformats-officedocument.presentationml.slideLayout+xml"/>
  <Override PartName="/ppt/slides/slide24.xml" ContentType="application/vnd.openxmlformats-officedocument.presentationml.slide+xml"/>
  <Override PartName="/ppt/charts/colors23.xml" ContentType="application/vnd.ms-office.chartcolorstyle+xml"/>
  <Override PartName="/ppt/charts/style19.xml" ContentType="application/vnd.ms-office.chartstyle+xml"/>
  <Override PartName="/ppt/slideLayouts/slideLayout29.xml" ContentType="application/vnd.openxmlformats-officedocument.presentationml.slideLayout+xml"/>
  <Override PartName="/ppt/slides/slide25.xml" ContentType="application/vnd.openxmlformats-officedocument.presentationml.slide+xml"/>
  <Override PartName="/ppt/charts/colors24.xml" ContentType="application/vnd.ms-office.chartcolorstyle+xml"/>
  <Override PartName="/ppt/slides/slide22.xml" ContentType="application/vnd.openxmlformats-officedocument.presentationml.slide+xml"/>
  <Override PartName="/ppt/charts/colors25.xml" ContentType="application/vnd.ms-office.chartcolorstyle+xml"/>
  <Override PartName="/ppt/slides/slide23.xml" ContentType="application/vnd.openxmlformats-officedocument.presentationml.slide+xml"/>
  <Override PartName="/ppt/charts/colors26.xml" ContentType="application/vnd.ms-office.chartcolorstyle+xml"/>
  <Override PartName="/ppt/slides/slide20.xml" ContentType="application/vnd.openxmlformats-officedocument.presentationml.slide+xml"/>
  <Override PartName="/ppt/charts/colors27.xml" ContentType="application/vnd.ms-office.chartcolorstyle+xml"/>
  <Override PartName="/ppt/slides/slide21.xml" ContentType="application/vnd.openxmlformats-officedocument.presentationml.slide+xml"/>
  <Override PartName="/ppt/charts/colors28.xml" ContentType="application/vnd.ms-office.chartcolorstyle+xml"/>
  <Override PartName="/ppt/charts/style12.xml" ContentType="application/vnd.ms-office.chartstyle+xml"/>
  <Override PartName="/ppt/slideLayouts/slideLayout22.xml" ContentType="application/vnd.openxmlformats-officedocument.presentationml.slideLayout+xml"/>
  <Override PartName="/ppt/charts/colors29.xml" ContentType="application/vnd.ms-office.chartcolorstyle+xml"/>
  <Override PartName="/ppt/charts/style13.xml" ContentType="application/vnd.ms-office.chartstyle+xml"/>
  <Override PartName="/ppt/slideLayouts/slideLayout23.xml" ContentType="application/vnd.openxmlformats-officedocument.presentationml.slideLayout+xml"/>
  <Override PartName="/ppt/charts/colors3.xml" ContentType="application/vnd.ms-office.chartcolorstyle+xml"/>
  <Override PartName="/ppt/charts/colors30.xml" ContentType="application/vnd.ms-office.chartcolorstyle+xml"/>
  <Override PartName="/ppt/slideLayouts/slideLayout36.xml" ContentType="application/vnd.openxmlformats-officedocument.presentationml.slideLayout+xml"/>
  <Override PartName="/ppt/charts/colors31.xml" ContentType="application/vnd.ms-office.chartcolorstyle+xml"/>
  <Override PartName="/ppt/slideLayouts/slideLayout37.xml" ContentType="application/vnd.openxmlformats-officedocument.presentationml.slideLayout+xml"/>
  <Override PartName="/ppt/charts/colors32.xml" ContentType="application/vnd.ms-office.chartcolorstyle+xml"/>
  <Override PartName="/ppt/slideLayouts/slideLayout34.xml" ContentType="application/vnd.openxmlformats-officedocument.presentationml.slideLayout+xml"/>
  <Override PartName="/ppt/slides/slide30.xml" ContentType="application/vnd.openxmlformats-officedocument.presentationml.slid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slideLayouts/slideLayout2.xml" ContentType="application/vnd.openxmlformats-officedocument.presentationml.slideLayout+xml"/>
  <Override PartName="/ppt/charts/style10.xml" ContentType="application/vnd.ms-office.chartstyle+xml"/>
  <Override PartName="/ppt/slideLayouts/slideLayout20.xml" ContentType="application/vnd.openxmlformats-officedocument.presentationml.slideLayout+xml"/>
  <Override PartName="/ppt/charts/style11.xml" ContentType="application/vnd.ms-office.chartstyle+xml"/>
  <Override PartName="/ppt/slideLayouts/slideLayout21.xml" ContentType="application/vnd.openxmlformats-officedocument.presentationml.slideLayout+xml"/>
  <Override PartName="/ppt/charts/style14.xml" ContentType="application/vnd.ms-office.chartstyle+xml"/>
  <Override PartName="/ppt/slideLayouts/slideLayout24.xml" ContentType="application/vnd.openxmlformats-officedocument.presentationml.slideLayout+xml"/>
  <Override PartName="/ppt/slides/slide28.xml" ContentType="application/vnd.openxmlformats-officedocument.presentationml.slide+xml"/>
  <Override PartName="/ppt/charts/style15.xml" ContentType="application/vnd.ms-office.chartstyle+xml"/>
  <Override PartName="/ppt/slideLayouts/slideLayout25.xml" ContentType="application/vnd.openxmlformats-officedocument.presentationml.slideLayout+xml"/>
  <Override PartName="/ppt/slides/slide29.xml" ContentType="application/vnd.openxmlformats-officedocument.presentationml.slide+xml"/>
  <Override PartName="/ppt/charts/style16.xml" ContentType="application/vnd.ms-office.chartstyle+xml"/>
  <Override PartName="/ppt/slideLayouts/slideLayout26.xml" ContentType="application/vnd.openxmlformats-officedocument.presentationml.slideLayout+xml"/>
  <Override PartName="/ppt/charts/style17.xml" ContentType="application/vnd.ms-office.chartstyle+xml"/>
  <Override PartName="/ppt/slideLayouts/slideLayout27.xml" ContentType="application/vnd.openxmlformats-officedocument.presentationml.slideLayout+xml"/>
  <Override PartName="/ppt/charts/style2.xml" ContentType="application/vnd.ms-office.chartstyle+xml"/>
  <Override PartName="/ppt/slideLayouts/slideLayout1.xml" ContentType="application/vnd.openxmlformats-officedocument.presentationml.slideLayout+xml"/>
  <Override PartName="/ppt/charts/style20.xml" ContentType="application/vnd.ms-office.chartstyle+xml"/>
  <Override PartName="/ppt/slideLayouts/slideLayout10.xml" ContentType="application/vnd.openxmlformats-officedocument.presentationml.slideLayout+xml"/>
  <Override PartName="/ppt/slides/slide14.xml" ContentType="application/vnd.openxmlformats-officedocument.presentationml.slide+xml"/>
  <Override PartName="/ppt/charts/style21.xml" ContentType="application/vnd.ms-office.chartstyle+xml"/>
  <Override PartName="/ppt/slideLayouts/slideLayout11.xml" ContentType="application/vnd.openxmlformats-officedocument.presentationml.slideLayout+xml"/>
  <Override PartName="/ppt/slides/slide15.xml" ContentType="application/vnd.openxmlformats-officedocument.presentationml.slide+xml"/>
  <Override PartName="/ppt/charts/style22.xml" ContentType="application/vnd.ms-office.chartstyle+xml"/>
  <Override PartName="/ppt/slideLayouts/slideLayout12.xml" ContentType="application/vnd.openxmlformats-officedocument.presentationml.slideLayout+xml"/>
  <Override PartName="/ppt/slides/slide16.xml" ContentType="application/vnd.openxmlformats-officedocument.presentationml.slide+xml"/>
  <Override PartName="/ppt/charts/style23.xml" ContentType="application/vnd.ms-office.chartstyle+xml"/>
  <Override PartName="/ppt/slideLayouts/slideLayout13.xml" ContentType="application/vnd.openxmlformats-officedocument.presentationml.slideLayout+xml"/>
  <Override PartName="/ppt/slides/slide17.xml" ContentType="application/vnd.openxmlformats-officedocument.presentationml.slide+xml"/>
  <Override PartName="/ppt/charts/style24.xml" ContentType="application/vnd.ms-office.chartstyle+xml"/>
  <Override PartName="/ppt/slideLayouts/slideLayout14.xml" ContentType="application/vnd.openxmlformats-officedocument.presentationml.slideLayout+xml"/>
  <Override PartName="/ppt/slides/slide10.xml" ContentType="application/vnd.openxmlformats-officedocument.presentationml.slide+xml"/>
  <Override PartName="/ppt/charts/style25.xml" ContentType="application/vnd.ms-office.chartstyle+xml"/>
  <Override PartName="/ppt/slideLayouts/slideLayout15.xml" ContentType="application/vnd.openxmlformats-officedocument.presentationml.slideLayout+xml"/>
  <Override PartName="/ppt/slides/slide11.xml" ContentType="application/vnd.openxmlformats-officedocument.presentationml.slide+xml"/>
  <Override PartName="/ppt/charts/style26.xml" ContentType="application/vnd.ms-office.chartstyle+xml"/>
  <Override PartName="/ppt/slideLayouts/slideLayout16.xml" ContentType="application/vnd.openxmlformats-officedocument.presentationml.slideLayout+xml"/>
  <Override PartName="/ppt/slides/slide12.xml" ContentType="application/vnd.openxmlformats-officedocument.presentationml.slide+xml"/>
  <Override PartName="/ppt/charts/style27.xml" ContentType="application/vnd.ms-office.chartstyle+xml"/>
  <Override PartName="/ppt/slideLayouts/slideLayout17.xml" ContentType="application/vnd.openxmlformats-officedocument.presentationml.slideLayout+xml"/>
  <Override PartName="/ppt/slides/slide13.xml" ContentType="application/vnd.openxmlformats-officedocument.presentationml.slide+xml"/>
  <Override PartName="/ppt/charts/style28.xml" ContentType="application/vnd.ms-office.chartstyle+xml"/>
  <Override PartName="/ppt/slideLayouts/slideLayout18.xml" ContentType="application/vnd.openxmlformats-officedocument.presentationml.slideLayout+xml"/>
  <Override PartName="/ppt/charts/style29.xml" ContentType="application/vnd.ms-office.chartstyle+xml"/>
  <Override PartName="/ppt/slideLayouts/slideLayout19.xml" ContentType="application/vnd.openxmlformats-officedocument.presentationml.slideLayout+xml"/>
  <Override PartName="/ppt/charts/style30.xml" ContentType="application/vnd.ms-office.chartstyle+xml"/>
  <Override PartName="/ppt/charts/style31.xml" ContentType="application/vnd.ms-office.chartstyle+xml"/>
  <Override PartName="/ppt/charts/style32.xml" ContentType="application/vnd.ms-office.chartstyle+xml"/>
  <Override PartName="/ppt/charts/style4.xml" ContentType="application/vnd.ms-office.chartstyle+xml"/>
  <Override PartName="/ppt/slideLayouts/slideLayout7.xml" ContentType="application/vnd.openxmlformats-officedocument.presentationml.slideLayout+xml"/>
  <Override PartName="/ppt/charts/style5.xml" ContentType="application/vnd.ms-office.chartstyle+xml"/>
  <Override PartName="/ppt/slideLayouts/slideLayout6.xml" ContentType="application/vnd.openxmlformats-officedocument.presentationml.slideLayout+xml"/>
  <Override PartName="/ppt/charts/style6.xml" ContentType="application/vnd.ms-office.chartstyle+xml"/>
  <Override PartName="/ppt/slideLayouts/slideLayout5.xml" ContentType="application/vnd.openxmlformats-officedocument.presentationml.slideLayout+xml"/>
  <Override PartName="/ppt/charts/style8.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slideLayouts/slideLayout49.xml" ContentType="application/vnd.openxmlformats-officedocument.presentationml.slideLayout+xml"/>
  <Override PartName="/ppt/slideLayouts/slideLayout5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slideLayouts/slideLayout40.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Masters/slideMaster3.xml" ContentType="application/vnd.openxmlformats-officedocument.presentationml.slideMaster+xml"/>
  <Override PartName="/ppt/viewProps.xml" ContentType="application/vnd.openxmlformats-officedocument.presentationml.viewProps+xml"/>
  <Override PartName="/ppt/theme/theme7.xml" ContentType="application/vnd.openxmlformats-officedocument.theme+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41.xml" ContentType="application/vnd.openxmlformats-officedocument.presentationml.slideLayout+xml"/>
  <Override PartName="/ppt/slideLayouts/slideLayout31.xml" ContentType="application/vnd.openxmlformats-officedocument.presentationml.slideLayout+xml"/>
  <Override PartName="/ppt/slideLayouts/slideLayout46.xml" ContentType="application/vnd.openxmlformats-officedocument.presentationml.slideLayout+xml"/>
  <Override PartName="/ppt/slideLayouts/slideLayout3.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1.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8.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 id="2147483676" r:id="rId3"/>
    <p:sldMasterId id="2147483778" r:id="rId4"/>
    <p:sldMasterId id="2147483768" r:id="rId5"/>
    <p:sldMasterId id="2147483751" r:id="rId6"/>
    <p:sldMasterId id="2147483700" r:id="rId7"/>
    <p:sldMasterId id="2147483793" r:id="rId8"/>
    <p:sldMasterId id="2147483808" r:id="rId9"/>
    <p:sldMasterId id="2147483843" r:id="rId10"/>
  </p:sldMasterIdLst>
  <p:notesMasterIdLst>
    <p:notesMasterId r:id="rId41"/>
  </p:notesMasterIdLst>
  <p:handoutMasterIdLst>
    <p:handoutMasterId r:id="rId42"/>
  </p:handoutMasterIdLst>
  <p:sldIdLst>
    <p:sldId id="2713" r:id="rId11"/>
    <p:sldId id="3985" r:id="rId12"/>
    <p:sldId id="2878" r:id="rId13"/>
    <p:sldId id="4067" r:id="rId14"/>
    <p:sldId id="4093" r:id="rId15"/>
    <p:sldId id="4080" r:id="rId16"/>
    <p:sldId id="3986" r:id="rId17"/>
    <p:sldId id="3775" r:id="rId18"/>
    <p:sldId id="3800" r:id="rId19"/>
    <p:sldId id="3882" r:id="rId20"/>
    <p:sldId id="1237" r:id="rId21"/>
    <p:sldId id="4094" r:id="rId22"/>
    <p:sldId id="4042" r:id="rId23"/>
    <p:sldId id="4095" r:id="rId24"/>
    <p:sldId id="3975" r:id="rId25"/>
    <p:sldId id="1324" r:id="rId26"/>
    <p:sldId id="1297" r:id="rId27"/>
    <p:sldId id="3987" r:id="rId28"/>
    <p:sldId id="1408" r:id="rId29"/>
    <p:sldId id="3842" r:id="rId30"/>
    <p:sldId id="3981" r:id="rId31"/>
    <p:sldId id="3843" r:id="rId32"/>
    <p:sldId id="3988" r:id="rId33"/>
    <p:sldId id="3836" r:id="rId34"/>
    <p:sldId id="3600" r:id="rId35"/>
    <p:sldId id="3997" r:id="rId36"/>
    <p:sldId id="3989" r:id="rId37"/>
    <p:sldId id="4125" r:id="rId38"/>
    <p:sldId id="3884" r:id="rId39"/>
    <p:sldId id="2670" r:id="rId40"/>
  </p:sldIdLst>
  <p:sldSz cx="10058400" cy="756285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4" userDrawn="1">
          <p15:clr>
            <a:srgbClr val="A4A3A4"/>
          </p15:clr>
        </p15:guide>
        <p15:guide id="2" pos="3168" userDrawn="1">
          <p15:clr>
            <a:srgbClr val="A4A3A4"/>
          </p15:clr>
        </p15:guide>
        <p15:guide id="3" orient="horz" pos="4230" userDrawn="1">
          <p15:clr>
            <a:srgbClr val="A4A3A4"/>
          </p15:clr>
        </p15:guide>
        <p15:guide id="4" orient="horz" pos="7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smuke, Craig" initials="DC" lastIdx="2" clrIdx="0">
    <p:extLst>
      <p:ext uri="{19B8F6BF-5375-455C-9EA6-DF929625EA0E}">
        <p15:presenceInfo xmlns:p15="http://schemas.microsoft.com/office/powerpoint/2012/main" userId="S::cdismuke@viningsparks.com::cbdb9b2a-04bd-475d-8512-60a287ba68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B3A369"/>
    <a:srgbClr val="FF33CC"/>
    <a:srgbClr val="CCD5DD"/>
    <a:srgbClr val="FFFFFF"/>
    <a:srgbClr val="BCE7F7"/>
    <a:srgbClr val="A3BB76"/>
    <a:srgbClr val="79CFEF"/>
    <a:srgbClr val="AAC6DD"/>
    <a:srgbClr val="5C462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7" autoAdjust="0"/>
    <p:restoredTop sz="81910" autoAdjust="0"/>
  </p:normalViewPr>
  <p:slideViewPr>
    <p:cSldViewPr snapToGrid="0" snapToObjects="1">
      <p:cViewPr varScale="1">
        <p:scale>
          <a:sx n="114" d="100"/>
          <a:sy n="114" d="100"/>
        </p:scale>
        <p:origin x="763" y="91"/>
      </p:cViewPr>
      <p:guideLst>
        <p:guide orient="horz" pos="2454"/>
        <p:guide pos="3168"/>
        <p:guide orient="horz" pos="4230"/>
        <p:guide orient="horz" pos="798"/>
      </p:guideLst>
    </p:cSldViewPr>
  </p:slideViewPr>
  <p:outlineViewPr>
    <p:cViewPr>
      <p:scale>
        <a:sx n="75" d="100"/>
        <a:sy n="75" d="100"/>
      </p:scale>
      <p:origin x="0" y="0"/>
    </p:cViewPr>
  </p:outlineViewPr>
  <p:notesTextViewPr>
    <p:cViewPr>
      <p:scale>
        <a:sx n="3" d="2"/>
        <a:sy n="3" d="2"/>
      </p:scale>
      <p:origin x="0" y="0"/>
    </p:cViewPr>
  </p:notesTextViewPr>
  <p:sorterViewPr>
    <p:cViewPr>
      <p:scale>
        <a:sx n="125" d="100"/>
        <a:sy n="125" d="100"/>
      </p:scale>
      <p:origin x="0" y="-3600"/>
    </p:cViewPr>
  </p:sorterViewPr>
  <p:notesViewPr>
    <p:cSldViewPr snapToGrid="0" snapToObjects="1">
      <p:cViewPr varScale="1">
        <p:scale>
          <a:sx n="125" d="100"/>
          <a:sy n="125" d="100"/>
        </p:scale>
        <p:origin x="3283"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ustomXml" Target="../customXml/item2.xml"/><Relationship Id="rId10" Type="http://schemas.openxmlformats.org/officeDocument/2006/relationships/slideMaster" Target="slideMasters/slideMaster9.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7.xml"/><Relationship Id="rId51" Type="http://schemas.openxmlformats.org/officeDocument/2006/relationships/customXml" Target="../customXml/item4.xml"/><Relationship Id="rId3"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smuke, Craig (Memphis)" userId="d5104f5c-1ec8-427f-bd35-66ef7067ad08" providerId="ADAL" clId="{CE602DC2-9781-46B6-9E66-000D678BA6E8}"/>
    <pc:docChg chg="custSel delSld modSld">
      <pc:chgData name="Dismuke, Craig (Memphis)" userId="d5104f5c-1ec8-427f-bd35-66ef7067ad08" providerId="ADAL" clId="{CE602DC2-9781-46B6-9E66-000D678BA6E8}" dt="2026-06-12T21:32:52.324" v="1449" actId="20577"/>
      <pc:docMkLst>
        <pc:docMk/>
      </pc:docMkLst>
      <pc:sldChg chg="modSp mod">
        <pc:chgData name="Dismuke, Craig (Memphis)" userId="d5104f5c-1ec8-427f-bd35-66ef7067ad08" providerId="ADAL" clId="{CE602DC2-9781-46B6-9E66-000D678BA6E8}" dt="2026-06-11T21:35:17.032" v="2"/>
        <pc:sldMkLst>
          <pc:docMk/>
          <pc:sldMk cId="1935537072" sldId="1237"/>
        </pc:sldMkLst>
        <pc:graphicFrameChg chg="mod">
          <ac:chgData name="Dismuke, Craig (Memphis)" userId="d5104f5c-1ec8-427f-bd35-66ef7067ad08" providerId="ADAL" clId="{CE602DC2-9781-46B6-9E66-000D678BA6E8}" dt="2026-06-11T21:35:17.032" v="2"/>
          <ac:graphicFrameMkLst>
            <pc:docMk/>
            <pc:sldMk cId="1935537072" sldId="1237"/>
            <ac:graphicFrameMk id="10" creationId="{6DA990F2-1A12-5427-9D5C-8E7131A22059}"/>
          </ac:graphicFrameMkLst>
        </pc:graphicFrameChg>
      </pc:sldChg>
      <pc:sldChg chg="modSp mod">
        <pc:chgData name="Dismuke, Craig (Memphis)" userId="d5104f5c-1ec8-427f-bd35-66ef7067ad08" providerId="ADAL" clId="{CE602DC2-9781-46B6-9E66-000D678BA6E8}" dt="2026-06-11T22:00:07.650" v="58" actId="27918"/>
        <pc:sldMkLst>
          <pc:docMk/>
          <pc:sldMk cId="2523434360" sldId="1297"/>
        </pc:sldMkLst>
        <pc:spChg chg="mod">
          <ac:chgData name="Dismuke, Craig (Memphis)" userId="d5104f5c-1ec8-427f-bd35-66ef7067ad08" providerId="ADAL" clId="{CE602DC2-9781-46B6-9E66-000D678BA6E8}" dt="2026-06-11T21:59:55.894" v="57" actId="20577"/>
          <ac:spMkLst>
            <pc:docMk/>
            <pc:sldMk cId="2523434360" sldId="1297"/>
            <ac:spMk id="11" creationId="{8C4D7D07-2E21-63CD-B1C1-0449D6A82D03}"/>
          </ac:spMkLst>
        </pc:spChg>
      </pc:sldChg>
      <pc:sldChg chg="mod">
        <pc:chgData name="Dismuke, Craig (Memphis)" userId="d5104f5c-1ec8-427f-bd35-66ef7067ad08" providerId="ADAL" clId="{CE602DC2-9781-46B6-9E66-000D678BA6E8}" dt="2026-06-11T21:52:45.940" v="47" actId="27918"/>
        <pc:sldMkLst>
          <pc:docMk/>
          <pc:sldMk cId="165226752" sldId="1324"/>
        </pc:sldMkLst>
      </pc:sldChg>
      <pc:sldChg chg="modSp mod">
        <pc:chgData name="Dismuke, Craig (Memphis)" userId="d5104f5c-1ec8-427f-bd35-66ef7067ad08" providerId="ADAL" clId="{CE602DC2-9781-46B6-9E66-000D678BA6E8}" dt="2026-06-12T21:31:57.813" v="1418" actId="20577"/>
        <pc:sldMkLst>
          <pc:docMk/>
          <pc:sldMk cId="2788115904" sldId="1408"/>
        </pc:sldMkLst>
        <pc:spChg chg="mod">
          <ac:chgData name="Dismuke, Craig (Memphis)" userId="d5104f5c-1ec8-427f-bd35-66ef7067ad08" providerId="ADAL" clId="{CE602DC2-9781-46B6-9E66-000D678BA6E8}" dt="2026-06-12T21:31:57.813" v="1418" actId="20577"/>
          <ac:spMkLst>
            <pc:docMk/>
            <pc:sldMk cId="2788115904" sldId="1408"/>
            <ac:spMk id="5" creationId="{00000000-0000-0000-0000-000000000000}"/>
          </ac:spMkLst>
        </pc:spChg>
        <pc:spChg chg="mod">
          <ac:chgData name="Dismuke, Craig (Memphis)" userId="d5104f5c-1ec8-427f-bd35-66ef7067ad08" providerId="ADAL" clId="{CE602DC2-9781-46B6-9E66-000D678BA6E8}" dt="2026-06-11T22:02:42.511" v="64" actId="1076"/>
          <ac:spMkLst>
            <pc:docMk/>
            <pc:sldMk cId="2788115904" sldId="1408"/>
            <ac:spMk id="7" creationId="{7900BE9D-4CC3-F692-4E3C-6ACC5412AA7E}"/>
          </ac:spMkLst>
        </pc:spChg>
        <pc:spChg chg="mod">
          <ac:chgData name="Dismuke, Craig (Memphis)" userId="d5104f5c-1ec8-427f-bd35-66ef7067ad08" providerId="ADAL" clId="{CE602DC2-9781-46B6-9E66-000D678BA6E8}" dt="2026-06-11T22:03:07.323" v="125" actId="1037"/>
          <ac:spMkLst>
            <pc:docMk/>
            <pc:sldMk cId="2788115904" sldId="1408"/>
            <ac:spMk id="12" creationId="{3415F3EE-CD51-1CA1-352F-D76A75B3E53F}"/>
          </ac:spMkLst>
        </pc:spChg>
        <pc:spChg chg="mod">
          <ac:chgData name="Dismuke, Craig (Memphis)" userId="d5104f5c-1ec8-427f-bd35-66ef7067ad08" providerId="ADAL" clId="{CE602DC2-9781-46B6-9E66-000D678BA6E8}" dt="2026-06-11T22:03:03.132" v="110" actId="1038"/>
          <ac:spMkLst>
            <pc:docMk/>
            <pc:sldMk cId="2788115904" sldId="1408"/>
            <ac:spMk id="14" creationId="{A4EA6C42-6A5D-A079-D2D5-03E896722538}"/>
          </ac:spMkLst>
        </pc:spChg>
        <pc:spChg chg="mod">
          <ac:chgData name="Dismuke, Craig (Memphis)" userId="d5104f5c-1ec8-427f-bd35-66ef7067ad08" providerId="ADAL" clId="{CE602DC2-9781-46B6-9E66-000D678BA6E8}" dt="2026-06-11T22:03:00.031" v="98" actId="1037"/>
          <ac:spMkLst>
            <pc:docMk/>
            <pc:sldMk cId="2788115904" sldId="1408"/>
            <ac:spMk id="16" creationId="{CA0658D9-9003-903B-520A-19E6552ECA66}"/>
          </ac:spMkLst>
        </pc:spChg>
        <pc:spChg chg="mod">
          <ac:chgData name="Dismuke, Craig (Memphis)" userId="d5104f5c-1ec8-427f-bd35-66ef7067ad08" providerId="ADAL" clId="{CE602DC2-9781-46B6-9E66-000D678BA6E8}" dt="2026-06-11T22:02:52.360" v="80" actId="1037"/>
          <ac:spMkLst>
            <pc:docMk/>
            <pc:sldMk cId="2788115904" sldId="1408"/>
            <ac:spMk id="17" creationId="{282CFF01-2BE5-57C2-DD37-17B0021079DE}"/>
          </ac:spMkLst>
        </pc:spChg>
        <pc:cxnChg chg="mod">
          <ac:chgData name="Dismuke, Craig (Memphis)" userId="d5104f5c-1ec8-427f-bd35-66ef7067ad08" providerId="ADAL" clId="{CE602DC2-9781-46B6-9E66-000D678BA6E8}" dt="2026-06-11T22:03:11.231" v="130" actId="1037"/>
          <ac:cxnSpMkLst>
            <pc:docMk/>
            <pc:sldMk cId="2788115904" sldId="1408"/>
            <ac:cxnSpMk id="9" creationId="{A30A7F23-2ED5-05FC-1F8F-B62ECE384A78}"/>
          </ac:cxnSpMkLst>
        </pc:cxnChg>
      </pc:sldChg>
      <pc:sldChg chg="modSp mod">
        <pc:chgData name="Dismuke, Craig (Memphis)" userId="d5104f5c-1ec8-427f-bd35-66ef7067ad08" providerId="ADAL" clId="{CE602DC2-9781-46B6-9E66-000D678BA6E8}" dt="2026-06-11T22:35:28.892" v="1260" actId="6549"/>
        <pc:sldMkLst>
          <pc:docMk/>
          <pc:sldMk cId="14598147" sldId="2713"/>
        </pc:sldMkLst>
        <pc:spChg chg="mod">
          <ac:chgData name="Dismuke, Craig (Memphis)" userId="d5104f5c-1ec8-427f-bd35-66ef7067ad08" providerId="ADAL" clId="{CE602DC2-9781-46B6-9E66-000D678BA6E8}" dt="2026-06-11T22:35:28.892" v="1260" actId="6549"/>
          <ac:spMkLst>
            <pc:docMk/>
            <pc:sldMk cId="14598147" sldId="2713"/>
            <ac:spMk id="3" creationId="{00000000-0000-0000-0000-000000000000}"/>
          </ac:spMkLst>
        </pc:spChg>
      </pc:sldChg>
      <pc:sldChg chg="addSp delSp modSp mod">
        <pc:chgData name="Dismuke, Craig (Memphis)" userId="d5104f5c-1ec8-427f-bd35-66ef7067ad08" providerId="ADAL" clId="{CE602DC2-9781-46B6-9E66-000D678BA6E8}" dt="2026-06-12T21:32:52.324" v="1449" actId="20577"/>
        <pc:sldMkLst>
          <pc:docMk/>
          <pc:sldMk cId="491836683" sldId="3600"/>
        </pc:sldMkLst>
        <pc:spChg chg="del mod ord">
          <ac:chgData name="Dismuke, Craig (Memphis)" userId="d5104f5c-1ec8-427f-bd35-66ef7067ad08" providerId="ADAL" clId="{CE602DC2-9781-46B6-9E66-000D678BA6E8}" dt="2026-06-11T22:17:05.296" v="663" actId="478"/>
          <ac:spMkLst>
            <pc:docMk/>
            <pc:sldMk cId="491836683" sldId="3600"/>
            <ac:spMk id="2" creationId="{809752CC-93D0-97C2-44D7-B9E4ABD92119}"/>
          </ac:spMkLst>
        </pc:spChg>
        <pc:spChg chg="mod">
          <ac:chgData name="Dismuke, Craig (Memphis)" userId="d5104f5c-1ec8-427f-bd35-66ef7067ad08" providerId="ADAL" clId="{CE602DC2-9781-46B6-9E66-000D678BA6E8}" dt="2026-06-11T22:20:23.712" v="961" actId="207"/>
          <ac:spMkLst>
            <pc:docMk/>
            <pc:sldMk cId="491836683" sldId="3600"/>
            <ac:spMk id="3" creationId="{00000000-0000-0000-0000-000000000000}"/>
          </ac:spMkLst>
        </pc:spChg>
        <pc:spChg chg="mod">
          <ac:chgData name="Dismuke, Craig (Memphis)" userId="d5104f5c-1ec8-427f-bd35-66ef7067ad08" providerId="ADAL" clId="{CE602DC2-9781-46B6-9E66-000D678BA6E8}" dt="2026-06-12T21:32:52.324" v="1449" actId="20577"/>
          <ac:spMkLst>
            <pc:docMk/>
            <pc:sldMk cId="491836683" sldId="3600"/>
            <ac:spMk id="5" creationId="{00000000-0000-0000-0000-000000000000}"/>
          </ac:spMkLst>
        </pc:spChg>
        <pc:spChg chg="mod ord">
          <ac:chgData name="Dismuke, Craig (Memphis)" userId="d5104f5c-1ec8-427f-bd35-66ef7067ad08" providerId="ADAL" clId="{CE602DC2-9781-46B6-9E66-000D678BA6E8}" dt="2026-06-11T22:23:16.635" v="1181" actId="167"/>
          <ac:spMkLst>
            <pc:docMk/>
            <pc:sldMk cId="491836683" sldId="3600"/>
            <ac:spMk id="6" creationId="{214C5E46-0E8D-C6FC-AA30-B233DE00E1DB}"/>
          </ac:spMkLst>
        </pc:spChg>
        <pc:spChg chg="del mod ord">
          <ac:chgData name="Dismuke, Craig (Memphis)" userId="d5104f5c-1ec8-427f-bd35-66ef7067ad08" providerId="ADAL" clId="{CE602DC2-9781-46B6-9E66-000D678BA6E8}" dt="2026-06-11T22:17:05.296" v="663" actId="478"/>
          <ac:spMkLst>
            <pc:docMk/>
            <pc:sldMk cId="491836683" sldId="3600"/>
            <ac:spMk id="7" creationId="{B9A4B876-3425-70F3-EA2C-55B7E0EDFC29}"/>
          </ac:spMkLst>
        </pc:spChg>
        <pc:spChg chg="del mod">
          <ac:chgData name="Dismuke, Craig (Memphis)" userId="d5104f5c-1ec8-427f-bd35-66ef7067ad08" providerId="ADAL" clId="{CE602DC2-9781-46B6-9E66-000D678BA6E8}" dt="2026-06-11T22:17:05.296" v="663" actId="478"/>
          <ac:spMkLst>
            <pc:docMk/>
            <pc:sldMk cId="491836683" sldId="3600"/>
            <ac:spMk id="8" creationId="{825D061E-5F0F-33E8-88E4-861979B033A6}"/>
          </ac:spMkLst>
        </pc:spChg>
        <pc:spChg chg="del mod">
          <ac:chgData name="Dismuke, Craig (Memphis)" userId="d5104f5c-1ec8-427f-bd35-66ef7067ad08" providerId="ADAL" clId="{CE602DC2-9781-46B6-9E66-000D678BA6E8}" dt="2026-06-11T22:17:05.296" v="663" actId="478"/>
          <ac:spMkLst>
            <pc:docMk/>
            <pc:sldMk cId="491836683" sldId="3600"/>
            <ac:spMk id="9" creationId="{F7DC43D4-2CD2-C774-2739-479AD8575AEB}"/>
          </ac:spMkLst>
        </pc:spChg>
        <pc:spChg chg="mod ord">
          <ac:chgData name="Dismuke, Craig (Memphis)" userId="d5104f5c-1ec8-427f-bd35-66ef7067ad08" providerId="ADAL" clId="{CE602DC2-9781-46B6-9E66-000D678BA6E8}" dt="2026-06-11T22:19:28.783" v="946" actId="404"/>
          <ac:spMkLst>
            <pc:docMk/>
            <pc:sldMk cId="491836683" sldId="3600"/>
            <ac:spMk id="11" creationId="{B727149B-8ABD-F9BA-0AEF-40DE705F7254}"/>
          </ac:spMkLst>
        </pc:spChg>
        <pc:spChg chg="mod ord">
          <ac:chgData name="Dismuke, Craig (Memphis)" userId="d5104f5c-1ec8-427f-bd35-66ef7067ad08" providerId="ADAL" clId="{CE602DC2-9781-46B6-9E66-000D678BA6E8}" dt="2026-06-11T22:16:38.913" v="662" actId="167"/>
          <ac:spMkLst>
            <pc:docMk/>
            <pc:sldMk cId="491836683" sldId="3600"/>
            <ac:spMk id="12" creationId="{DEAA9DD4-9020-D2A0-6D9E-16420E2A5E58}"/>
          </ac:spMkLst>
        </pc:spChg>
        <pc:spChg chg="mod ord">
          <ac:chgData name="Dismuke, Craig (Memphis)" userId="d5104f5c-1ec8-427f-bd35-66ef7067ad08" providerId="ADAL" clId="{CE602DC2-9781-46B6-9E66-000D678BA6E8}" dt="2026-06-11T22:16:38.913" v="662" actId="167"/>
          <ac:spMkLst>
            <pc:docMk/>
            <pc:sldMk cId="491836683" sldId="3600"/>
            <ac:spMk id="13" creationId="{586534B6-709F-846E-C3AC-3A1B9AB7A6E1}"/>
          </ac:spMkLst>
        </pc:spChg>
        <pc:spChg chg="mod ord">
          <ac:chgData name="Dismuke, Craig (Memphis)" userId="d5104f5c-1ec8-427f-bd35-66ef7067ad08" providerId="ADAL" clId="{CE602DC2-9781-46B6-9E66-000D678BA6E8}" dt="2026-06-11T22:19:28.783" v="946" actId="404"/>
          <ac:spMkLst>
            <pc:docMk/>
            <pc:sldMk cId="491836683" sldId="3600"/>
            <ac:spMk id="14" creationId="{01E8B22C-8706-16FF-DB9A-B9A9D15504CA}"/>
          </ac:spMkLst>
        </pc:spChg>
        <pc:spChg chg="mod ord">
          <ac:chgData name="Dismuke, Craig (Memphis)" userId="d5104f5c-1ec8-427f-bd35-66ef7067ad08" providerId="ADAL" clId="{CE602DC2-9781-46B6-9E66-000D678BA6E8}" dt="2026-06-11T22:23:24.815" v="1183" actId="167"/>
          <ac:spMkLst>
            <pc:docMk/>
            <pc:sldMk cId="491836683" sldId="3600"/>
            <ac:spMk id="15" creationId="{8B20A7B6-E137-612F-20AF-B9C9AE4E685F}"/>
          </ac:spMkLst>
        </pc:spChg>
        <pc:spChg chg="mod ord">
          <ac:chgData name="Dismuke, Craig (Memphis)" userId="d5104f5c-1ec8-427f-bd35-66ef7067ad08" providerId="ADAL" clId="{CE602DC2-9781-46B6-9E66-000D678BA6E8}" dt="2026-06-11T22:23:20.996" v="1182" actId="167"/>
          <ac:spMkLst>
            <pc:docMk/>
            <pc:sldMk cId="491836683" sldId="3600"/>
            <ac:spMk id="16" creationId="{FC2EAE86-C8C3-B79E-BAB6-FFF5834BE004}"/>
          </ac:spMkLst>
        </pc:spChg>
        <pc:spChg chg="add mod">
          <ac:chgData name="Dismuke, Craig (Memphis)" userId="d5104f5c-1ec8-427f-bd35-66ef7067ad08" providerId="ADAL" clId="{CE602DC2-9781-46B6-9E66-000D678BA6E8}" dt="2026-06-11T22:20:07.713" v="956" actId="207"/>
          <ac:spMkLst>
            <pc:docMk/>
            <pc:sldMk cId="491836683" sldId="3600"/>
            <ac:spMk id="17" creationId="{59A55A81-3499-1290-9755-9EF78B6EAD20}"/>
          </ac:spMkLst>
        </pc:spChg>
        <pc:spChg chg="mod ord">
          <ac:chgData name="Dismuke, Craig (Memphis)" userId="d5104f5c-1ec8-427f-bd35-66ef7067ad08" providerId="ADAL" clId="{CE602DC2-9781-46B6-9E66-000D678BA6E8}" dt="2026-06-11T22:19:17.903" v="914" actId="167"/>
          <ac:spMkLst>
            <pc:docMk/>
            <pc:sldMk cId="491836683" sldId="3600"/>
            <ac:spMk id="18" creationId="{24AC08B8-8615-4475-55F3-5E03745F9317}"/>
          </ac:spMkLst>
        </pc:spChg>
        <pc:spChg chg="mod ord">
          <ac:chgData name="Dismuke, Craig (Memphis)" userId="d5104f5c-1ec8-427f-bd35-66ef7067ad08" providerId="ADAL" clId="{CE602DC2-9781-46B6-9E66-000D678BA6E8}" dt="2026-06-11T22:19:17.903" v="914" actId="167"/>
          <ac:spMkLst>
            <pc:docMk/>
            <pc:sldMk cId="491836683" sldId="3600"/>
            <ac:spMk id="19" creationId="{B496ECFB-49AA-337A-858D-8151C6AE4EDF}"/>
          </ac:spMkLst>
        </pc:spChg>
        <pc:spChg chg="del mod">
          <ac:chgData name="Dismuke, Craig (Memphis)" userId="d5104f5c-1ec8-427f-bd35-66ef7067ad08" providerId="ADAL" clId="{CE602DC2-9781-46B6-9E66-000D678BA6E8}" dt="2026-06-11T22:18:15.666" v="841" actId="478"/>
          <ac:spMkLst>
            <pc:docMk/>
            <pc:sldMk cId="491836683" sldId="3600"/>
            <ac:spMk id="20" creationId="{AE8B1C97-4E38-C905-3EEB-635998C3DE02}"/>
          </ac:spMkLst>
        </pc:spChg>
        <pc:spChg chg="add mod">
          <ac:chgData name="Dismuke, Craig (Memphis)" userId="d5104f5c-1ec8-427f-bd35-66ef7067ad08" providerId="ADAL" clId="{CE602DC2-9781-46B6-9E66-000D678BA6E8}" dt="2026-06-11T22:24:16.570" v="1201" actId="1038"/>
          <ac:spMkLst>
            <pc:docMk/>
            <pc:sldMk cId="491836683" sldId="3600"/>
            <ac:spMk id="21" creationId="{71E9D49B-B71B-CDF0-F6F9-94B6D6795C36}"/>
          </ac:spMkLst>
        </pc:spChg>
        <pc:spChg chg="add mod">
          <ac:chgData name="Dismuke, Craig (Memphis)" userId="d5104f5c-1ec8-427f-bd35-66ef7067ad08" providerId="ADAL" clId="{CE602DC2-9781-46B6-9E66-000D678BA6E8}" dt="2026-06-11T22:24:16.570" v="1201" actId="1038"/>
          <ac:spMkLst>
            <pc:docMk/>
            <pc:sldMk cId="491836683" sldId="3600"/>
            <ac:spMk id="22" creationId="{8BDBF97A-BFD0-DDF5-CC14-7383603B6C5F}"/>
          </ac:spMkLst>
        </pc:spChg>
        <pc:spChg chg="mod ord">
          <ac:chgData name="Dismuke, Craig (Memphis)" userId="d5104f5c-1ec8-427f-bd35-66ef7067ad08" providerId="ADAL" clId="{CE602DC2-9781-46B6-9E66-000D678BA6E8}" dt="2026-06-11T22:19:28.783" v="946" actId="404"/>
          <ac:spMkLst>
            <pc:docMk/>
            <pc:sldMk cId="491836683" sldId="3600"/>
            <ac:spMk id="23" creationId="{DEC9911F-1AE7-4F0B-D591-BE99E9825410}"/>
          </ac:spMkLst>
        </pc:spChg>
        <pc:spChg chg="mod ord">
          <ac:chgData name="Dismuke, Craig (Memphis)" userId="d5104f5c-1ec8-427f-bd35-66ef7067ad08" providerId="ADAL" clId="{CE602DC2-9781-46B6-9E66-000D678BA6E8}" dt="2026-06-11T22:19:17.903" v="914" actId="167"/>
          <ac:spMkLst>
            <pc:docMk/>
            <pc:sldMk cId="491836683" sldId="3600"/>
            <ac:spMk id="24" creationId="{56F966A4-5D55-8C5C-2958-32F17EC337BE}"/>
          </ac:spMkLst>
        </pc:spChg>
        <pc:spChg chg="mod ord">
          <ac:chgData name="Dismuke, Craig (Memphis)" userId="d5104f5c-1ec8-427f-bd35-66ef7067ad08" providerId="ADAL" clId="{CE602DC2-9781-46B6-9E66-000D678BA6E8}" dt="2026-06-11T22:19:17.903" v="914" actId="167"/>
          <ac:spMkLst>
            <pc:docMk/>
            <pc:sldMk cId="491836683" sldId="3600"/>
            <ac:spMk id="25" creationId="{6943554A-4BC5-FCCA-1013-DD5C8E7F6627}"/>
          </ac:spMkLst>
        </pc:spChg>
        <pc:spChg chg="del mod">
          <ac:chgData name="Dismuke, Craig (Memphis)" userId="d5104f5c-1ec8-427f-bd35-66ef7067ad08" providerId="ADAL" clId="{CE602DC2-9781-46B6-9E66-000D678BA6E8}" dt="2026-06-11T22:17:05.296" v="663" actId="478"/>
          <ac:spMkLst>
            <pc:docMk/>
            <pc:sldMk cId="491836683" sldId="3600"/>
            <ac:spMk id="26" creationId="{F381B4E2-6500-1ED0-61AD-9D25B17683C1}"/>
          </ac:spMkLst>
        </pc:spChg>
        <pc:spChg chg="add mod">
          <ac:chgData name="Dismuke, Craig (Memphis)" userId="d5104f5c-1ec8-427f-bd35-66ef7067ad08" providerId="ADAL" clId="{CE602DC2-9781-46B6-9E66-000D678BA6E8}" dt="2026-06-11T22:20:43.143" v="995" actId="1036"/>
          <ac:spMkLst>
            <pc:docMk/>
            <pc:sldMk cId="491836683" sldId="3600"/>
            <ac:spMk id="27" creationId="{B8B2B704-985F-0172-4140-D878DFC77530}"/>
          </ac:spMkLst>
        </pc:spChg>
        <pc:spChg chg="add mod">
          <ac:chgData name="Dismuke, Craig (Memphis)" userId="d5104f5c-1ec8-427f-bd35-66ef7067ad08" providerId="ADAL" clId="{CE602DC2-9781-46B6-9E66-000D678BA6E8}" dt="2026-06-11T22:23:59.224" v="1195" actId="1035"/>
          <ac:spMkLst>
            <pc:docMk/>
            <pc:sldMk cId="491836683" sldId="3600"/>
            <ac:spMk id="28" creationId="{3E2AB2F5-5D41-E9D1-2B23-B7892FD8D64F}"/>
          </ac:spMkLst>
        </pc:spChg>
        <pc:spChg chg="mod ord">
          <ac:chgData name="Dismuke, Craig (Memphis)" userId="d5104f5c-1ec8-427f-bd35-66ef7067ad08" providerId="ADAL" clId="{CE602DC2-9781-46B6-9E66-000D678BA6E8}" dt="2026-06-11T22:19:17.903" v="914" actId="167"/>
          <ac:spMkLst>
            <pc:docMk/>
            <pc:sldMk cId="491836683" sldId="3600"/>
            <ac:spMk id="29" creationId="{F58901CD-D9C0-1525-ECEF-18F6DFCAD8D3}"/>
          </ac:spMkLst>
        </pc:spChg>
        <pc:spChg chg="add mod">
          <ac:chgData name="Dismuke, Craig (Memphis)" userId="d5104f5c-1ec8-427f-bd35-66ef7067ad08" providerId="ADAL" clId="{CE602DC2-9781-46B6-9E66-000D678BA6E8}" dt="2026-06-11T22:24:08.681" v="1197" actId="1035"/>
          <ac:spMkLst>
            <pc:docMk/>
            <pc:sldMk cId="491836683" sldId="3600"/>
            <ac:spMk id="30" creationId="{0943EBF1-7CF2-405D-689D-1C422E736FD0}"/>
          </ac:spMkLst>
        </pc:spChg>
        <pc:spChg chg="add mod">
          <ac:chgData name="Dismuke, Craig (Memphis)" userId="d5104f5c-1ec8-427f-bd35-66ef7067ad08" providerId="ADAL" clId="{CE602DC2-9781-46B6-9E66-000D678BA6E8}" dt="2026-06-11T22:24:08.681" v="1197" actId="1035"/>
          <ac:spMkLst>
            <pc:docMk/>
            <pc:sldMk cId="491836683" sldId="3600"/>
            <ac:spMk id="31" creationId="{9989A15E-4C55-BBA8-9186-98282101DF8B}"/>
          </ac:spMkLst>
        </pc:spChg>
        <pc:spChg chg="add mod">
          <ac:chgData name="Dismuke, Craig (Memphis)" userId="d5104f5c-1ec8-427f-bd35-66ef7067ad08" providerId="ADAL" clId="{CE602DC2-9781-46B6-9E66-000D678BA6E8}" dt="2026-06-11T22:23:59.224" v="1195" actId="1035"/>
          <ac:spMkLst>
            <pc:docMk/>
            <pc:sldMk cId="491836683" sldId="3600"/>
            <ac:spMk id="32" creationId="{56BEEB2A-BEB2-85F3-3E24-D115C0FEF217}"/>
          </ac:spMkLst>
        </pc:spChg>
        <pc:spChg chg="add mod">
          <ac:chgData name="Dismuke, Craig (Memphis)" userId="d5104f5c-1ec8-427f-bd35-66ef7067ad08" providerId="ADAL" clId="{CE602DC2-9781-46B6-9E66-000D678BA6E8}" dt="2026-06-11T22:23:59.224" v="1195" actId="1035"/>
          <ac:spMkLst>
            <pc:docMk/>
            <pc:sldMk cId="491836683" sldId="3600"/>
            <ac:spMk id="33" creationId="{A537A4E7-4039-5820-17EE-9C7C466CDDEB}"/>
          </ac:spMkLst>
        </pc:spChg>
        <pc:spChg chg="add mod ord">
          <ac:chgData name="Dismuke, Craig (Memphis)" userId="d5104f5c-1ec8-427f-bd35-66ef7067ad08" providerId="ADAL" clId="{CE602DC2-9781-46B6-9E66-000D678BA6E8}" dt="2026-06-11T22:24:32.717" v="1203" actId="167"/>
          <ac:spMkLst>
            <pc:docMk/>
            <pc:sldMk cId="491836683" sldId="3600"/>
            <ac:spMk id="36" creationId="{A673A919-9A9B-D670-319B-C06E6FCC5BFA}"/>
          </ac:spMkLst>
        </pc:spChg>
        <pc:spChg chg="add del mod">
          <ac:chgData name="Dismuke, Craig (Memphis)" userId="d5104f5c-1ec8-427f-bd35-66ef7067ad08" providerId="ADAL" clId="{CE602DC2-9781-46B6-9E66-000D678BA6E8}" dt="2026-06-11T22:22:02.378" v="1034" actId="478"/>
          <ac:spMkLst>
            <pc:docMk/>
            <pc:sldMk cId="491836683" sldId="3600"/>
            <ac:spMk id="37" creationId="{43E1CFD4-E514-41C7-A7FF-3900D11AF738}"/>
          </ac:spMkLst>
        </pc:spChg>
        <pc:spChg chg="add mod">
          <ac:chgData name="Dismuke, Craig (Memphis)" userId="d5104f5c-1ec8-427f-bd35-66ef7067ad08" providerId="ADAL" clId="{CE602DC2-9781-46B6-9E66-000D678BA6E8}" dt="2026-06-11T22:21:31.065" v="1028"/>
          <ac:spMkLst>
            <pc:docMk/>
            <pc:sldMk cId="491836683" sldId="3600"/>
            <ac:spMk id="38" creationId="{98FD247B-24EF-0473-90BD-9D1CFC31B6FE}"/>
          </ac:spMkLst>
        </pc:spChg>
        <pc:spChg chg="add mod ord">
          <ac:chgData name="Dismuke, Craig (Memphis)" userId="d5104f5c-1ec8-427f-bd35-66ef7067ad08" providerId="ADAL" clId="{CE602DC2-9781-46B6-9E66-000D678BA6E8}" dt="2026-06-11T22:23:10.660" v="1180" actId="167"/>
          <ac:spMkLst>
            <pc:docMk/>
            <pc:sldMk cId="491836683" sldId="3600"/>
            <ac:spMk id="39" creationId="{804D042A-B7B9-C67D-4371-B7C5CC291EA2}"/>
          </ac:spMkLst>
        </pc:spChg>
        <pc:spChg chg="add mod ord">
          <ac:chgData name="Dismuke, Craig (Memphis)" userId="d5104f5c-1ec8-427f-bd35-66ef7067ad08" providerId="ADAL" clId="{CE602DC2-9781-46B6-9E66-000D678BA6E8}" dt="2026-06-11T22:22:39.159" v="1145" actId="167"/>
          <ac:spMkLst>
            <pc:docMk/>
            <pc:sldMk cId="491836683" sldId="3600"/>
            <ac:spMk id="40" creationId="{B12FBFDB-16F1-4341-95F1-68DE1129D056}"/>
          </ac:spMkLst>
        </pc:spChg>
        <pc:picChg chg="mod">
          <ac:chgData name="Dismuke, Craig (Memphis)" userId="d5104f5c-1ec8-427f-bd35-66ef7067ad08" providerId="ADAL" clId="{CE602DC2-9781-46B6-9E66-000D678BA6E8}" dt="2026-06-11T22:20:32.006" v="985" actId="1036"/>
          <ac:picMkLst>
            <pc:docMk/>
            <pc:sldMk cId="491836683" sldId="3600"/>
            <ac:picMk id="10" creationId="{DF1E85A7-C0E1-494B-B552-1436E65BB4CC}"/>
          </ac:picMkLst>
        </pc:picChg>
        <pc:cxnChg chg="add del mod">
          <ac:chgData name="Dismuke, Craig (Memphis)" userId="d5104f5c-1ec8-427f-bd35-66ef7067ad08" providerId="ADAL" clId="{CE602DC2-9781-46B6-9E66-000D678BA6E8}" dt="2026-06-11T22:19:48.954" v="949" actId="478"/>
          <ac:cxnSpMkLst>
            <pc:docMk/>
            <pc:sldMk cId="491836683" sldId="3600"/>
            <ac:cxnSpMk id="35" creationId="{C68B0E6B-F1C1-6C1C-7B9D-076FAB70528F}"/>
          </ac:cxnSpMkLst>
        </pc:cxnChg>
      </pc:sldChg>
      <pc:sldChg chg="modSp mod">
        <pc:chgData name="Dismuke, Craig (Memphis)" userId="d5104f5c-1ec8-427f-bd35-66ef7067ad08" providerId="ADAL" clId="{CE602DC2-9781-46B6-9E66-000D678BA6E8}" dt="2026-06-12T21:30:54.910" v="1387" actId="1037"/>
        <pc:sldMkLst>
          <pc:docMk/>
          <pc:sldMk cId="3627016080" sldId="3775"/>
        </pc:sldMkLst>
        <pc:spChg chg="mod">
          <ac:chgData name="Dismuke, Craig (Memphis)" userId="d5104f5c-1ec8-427f-bd35-66ef7067ad08" providerId="ADAL" clId="{CE602DC2-9781-46B6-9E66-000D678BA6E8}" dt="2026-06-12T21:30:32.694" v="1315" actId="1038"/>
          <ac:spMkLst>
            <pc:docMk/>
            <pc:sldMk cId="3627016080" sldId="3775"/>
            <ac:spMk id="10" creationId="{2A6D81F2-3A39-DC2B-9D45-C5E9DB23BC62}"/>
          </ac:spMkLst>
        </pc:spChg>
        <pc:spChg chg="mod">
          <ac:chgData name="Dismuke, Craig (Memphis)" userId="d5104f5c-1ec8-427f-bd35-66ef7067ad08" providerId="ADAL" clId="{CE602DC2-9781-46B6-9E66-000D678BA6E8}" dt="2026-06-12T21:30:32.694" v="1315" actId="1038"/>
          <ac:spMkLst>
            <pc:docMk/>
            <pc:sldMk cId="3627016080" sldId="3775"/>
            <ac:spMk id="12" creationId="{A5BC9EF3-6036-302B-A8A6-C687B9BF5790}"/>
          </ac:spMkLst>
        </pc:spChg>
        <pc:spChg chg="mod">
          <ac:chgData name="Dismuke, Craig (Memphis)" userId="d5104f5c-1ec8-427f-bd35-66ef7067ad08" providerId="ADAL" clId="{CE602DC2-9781-46B6-9E66-000D678BA6E8}" dt="2026-06-12T21:30:45.580" v="1365" actId="1035"/>
          <ac:spMkLst>
            <pc:docMk/>
            <pc:sldMk cId="3627016080" sldId="3775"/>
            <ac:spMk id="14" creationId="{E0DEB156-AD83-502B-E02D-7BF4C33BC66A}"/>
          </ac:spMkLst>
        </pc:spChg>
        <pc:spChg chg="mod">
          <ac:chgData name="Dismuke, Craig (Memphis)" userId="d5104f5c-1ec8-427f-bd35-66ef7067ad08" providerId="ADAL" clId="{CE602DC2-9781-46B6-9E66-000D678BA6E8}" dt="2026-06-12T21:30:54.910" v="1387" actId="1037"/>
          <ac:spMkLst>
            <pc:docMk/>
            <pc:sldMk cId="3627016080" sldId="3775"/>
            <ac:spMk id="16" creationId="{37A9BFA9-AA19-D4A2-F5B1-F11D2BA15FD4}"/>
          </ac:spMkLst>
        </pc:spChg>
        <pc:graphicFrameChg chg="ord">
          <ac:chgData name="Dismuke, Craig (Memphis)" userId="d5104f5c-1ec8-427f-bd35-66ef7067ad08" providerId="ADAL" clId="{CE602DC2-9781-46B6-9E66-000D678BA6E8}" dt="2026-06-12T21:30:18.117" v="1268" actId="167"/>
          <ac:graphicFrameMkLst>
            <pc:docMk/>
            <pc:sldMk cId="3627016080" sldId="3775"/>
            <ac:graphicFrameMk id="33" creationId="{00000000-0008-0000-0300-000003000000}"/>
          </ac:graphicFrameMkLst>
        </pc:graphicFrameChg>
        <pc:cxnChg chg="mod">
          <ac:chgData name="Dismuke, Craig (Memphis)" userId="d5104f5c-1ec8-427f-bd35-66ef7067ad08" providerId="ADAL" clId="{CE602DC2-9781-46B6-9E66-000D678BA6E8}" dt="2026-06-12T21:30:38.421" v="1339" actId="1035"/>
          <ac:cxnSpMkLst>
            <pc:docMk/>
            <pc:sldMk cId="3627016080" sldId="3775"/>
            <ac:cxnSpMk id="9" creationId="{65D5A190-CE11-EC53-0BD0-63AC38E5448B}"/>
          </ac:cxnSpMkLst>
        </pc:cxnChg>
        <pc:cxnChg chg="mod">
          <ac:chgData name="Dismuke, Craig (Memphis)" userId="d5104f5c-1ec8-427f-bd35-66ef7067ad08" providerId="ADAL" clId="{CE602DC2-9781-46B6-9E66-000D678BA6E8}" dt="2026-06-12T21:30:49.516" v="1372" actId="1036"/>
          <ac:cxnSpMkLst>
            <pc:docMk/>
            <pc:sldMk cId="3627016080" sldId="3775"/>
            <ac:cxnSpMk id="11" creationId="{2BC9CDEC-581A-9978-3206-5114D011472E}"/>
          </ac:cxnSpMkLst>
        </pc:cxnChg>
        <pc:cxnChg chg="mod">
          <ac:chgData name="Dismuke, Craig (Memphis)" userId="d5104f5c-1ec8-427f-bd35-66ef7067ad08" providerId="ADAL" clId="{CE602DC2-9781-46B6-9E66-000D678BA6E8}" dt="2026-06-12T21:30:54.910" v="1387" actId="1037"/>
          <ac:cxnSpMkLst>
            <pc:docMk/>
            <pc:sldMk cId="3627016080" sldId="3775"/>
            <ac:cxnSpMk id="15" creationId="{D14C0388-EB0C-BA3A-AF09-C5B557B36FE9}"/>
          </ac:cxnSpMkLst>
        </pc:cxnChg>
        <pc:cxnChg chg="mod">
          <ac:chgData name="Dismuke, Craig (Memphis)" userId="d5104f5c-1ec8-427f-bd35-66ef7067ad08" providerId="ADAL" clId="{CE602DC2-9781-46B6-9E66-000D678BA6E8}" dt="2026-06-12T20:38:07.614" v="1267" actId="1035"/>
          <ac:cxnSpMkLst>
            <pc:docMk/>
            <pc:sldMk cId="3627016080" sldId="3775"/>
            <ac:cxnSpMk id="23" creationId="{0BBE09A2-D9F5-0FDF-3614-E12E0DDBDB0C}"/>
          </ac:cxnSpMkLst>
        </pc:cxnChg>
      </pc:sldChg>
      <pc:sldChg chg="modSp mod">
        <pc:chgData name="Dismuke, Craig (Memphis)" userId="d5104f5c-1ec8-427f-bd35-66ef7067ad08" providerId="ADAL" clId="{CE602DC2-9781-46B6-9E66-000D678BA6E8}" dt="2026-06-11T22:11:23.451" v="282" actId="27918"/>
        <pc:sldMkLst>
          <pc:docMk/>
          <pc:sldMk cId="1322377397" sldId="3836"/>
        </pc:sldMkLst>
        <pc:spChg chg="mod">
          <ac:chgData name="Dismuke, Craig (Memphis)" userId="d5104f5c-1ec8-427f-bd35-66ef7067ad08" providerId="ADAL" clId="{CE602DC2-9781-46B6-9E66-000D678BA6E8}" dt="2026-06-11T22:10:11.119" v="280" actId="1035"/>
          <ac:spMkLst>
            <pc:docMk/>
            <pc:sldMk cId="1322377397" sldId="3836"/>
            <ac:spMk id="26" creationId="{309C9C1B-735B-A5D5-037D-2A36D2E0FABC}"/>
          </ac:spMkLst>
        </pc:spChg>
      </pc:sldChg>
      <pc:sldChg chg="modSp mod">
        <pc:chgData name="Dismuke, Craig (Memphis)" userId="d5104f5c-1ec8-427f-bd35-66ef7067ad08" providerId="ADAL" clId="{CE602DC2-9781-46B6-9E66-000D678BA6E8}" dt="2026-06-12T21:32:15.703" v="1432" actId="20577"/>
        <pc:sldMkLst>
          <pc:docMk/>
          <pc:sldMk cId="2512138682" sldId="3842"/>
        </pc:sldMkLst>
        <pc:spChg chg="mod">
          <ac:chgData name="Dismuke, Craig (Memphis)" userId="d5104f5c-1ec8-427f-bd35-66ef7067ad08" providerId="ADAL" clId="{CE602DC2-9781-46B6-9E66-000D678BA6E8}" dt="2026-06-11T22:04:18.417" v="168" actId="1035"/>
          <ac:spMkLst>
            <pc:docMk/>
            <pc:sldMk cId="2512138682" sldId="3842"/>
            <ac:spMk id="2" creationId="{5CE1DA80-5D25-5E6A-CFFF-6F031207953C}"/>
          </ac:spMkLst>
        </pc:spChg>
        <pc:spChg chg="mod">
          <ac:chgData name="Dismuke, Craig (Memphis)" userId="d5104f5c-1ec8-427f-bd35-66ef7067ad08" providerId="ADAL" clId="{CE602DC2-9781-46B6-9E66-000D678BA6E8}" dt="2026-06-12T21:32:15.703" v="1432" actId="20577"/>
          <ac:spMkLst>
            <pc:docMk/>
            <pc:sldMk cId="2512138682" sldId="3842"/>
            <ac:spMk id="5" creationId="{084F75BD-9E1B-87F3-6A9B-7E3ADF90DDFB}"/>
          </ac:spMkLst>
        </pc:spChg>
        <pc:spChg chg="mod">
          <ac:chgData name="Dismuke, Craig (Memphis)" userId="d5104f5c-1ec8-427f-bd35-66ef7067ad08" providerId="ADAL" clId="{CE602DC2-9781-46B6-9E66-000D678BA6E8}" dt="2026-06-11T22:04:29.376" v="189" actId="1035"/>
          <ac:spMkLst>
            <pc:docMk/>
            <pc:sldMk cId="2512138682" sldId="3842"/>
            <ac:spMk id="22" creationId="{33A5A05A-8A3E-D8B3-80FF-0EF06D1AFB0C}"/>
          </ac:spMkLst>
        </pc:spChg>
        <pc:spChg chg="mod">
          <ac:chgData name="Dismuke, Craig (Memphis)" userId="d5104f5c-1ec8-427f-bd35-66ef7067ad08" providerId="ADAL" clId="{CE602DC2-9781-46B6-9E66-000D678BA6E8}" dt="2026-06-11T22:04:40.626" v="209" actId="1035"/>
          <ac:spMkLst>
            <pc:docMk/>
            <pc:sldMk cId="2512138682" sldId="3842"/>
            <ac:spMk id="23" creationId="{C970693D-D8BA-C490-4D58-47CE8BAE24C6}"/>
          </ac:spMkLst>
        </pc:spChg>
        <pc:spChg chg="mod">
          <ac:chgData name="Dismuke, Craig (Memphis)" userId="d5104f5c-1ec8-427f-bd35-66ef7067ad08" providerId="ADAL" clId="{CE602DC2-9781-46B6-9E66-000D678BA6E8}" dt="2026-06-11T22:04:51.850" v="248" actId="1035"/>
          <ac:spMkLst>
            <pc:docMk/>
            <pc:sldMk cId="2512138682" sldId="3842"/>
            <ac:spMk id="25" creationId="{5D8C4BE0-1401-7619-1300-95E2CCC049A9}"/>
          </ac:spMkLst>
        </pc:spChg>
      </pc:sldChg>
      <pc:sldChg chg="modSp mod">
        <pc:chgData name="Dismuke, Craig (Memphis)" userId="d5104f5c-1ec8-427f-bd35-66ef7067ad08" providerId="ADAL" clId="{CE602DC2-9781-46B6-9E66-000D678BA6E8}" dt="2026-06-11T22:08:19.770" v="271" actId="20577"/>
        <pc:sldMkLst>
          <pc:docMk/>
          <pc:sldMk cId="3967633627" sldId="3843"/>
        </pc:sldMkLst>
        <pc:spChg chg="mod">
          <ac:chgData name="Dismuke, Craig (Memphis)" userId="d5104f5c-1ec8-427f-bd35-66ef7067ad08" providerId="ADAL" clId="{CE602DC2-9781-46B6-9E66-000D678BA6E8}" dt="2026-06-11T22:08:19.770" v="271" actId="20577"/>
          <ac:spMkLst>
            <pc:docMk/>
            <pc:sldMk cId="3967633627" sldId="3843"/>
            <ac:spMk id="2" creationId="{193E61DD-46FA-8FDA-7398-B837F1568A2E}"/>
          </ac:spMkLst>
        </pc:spChg>
        <pc:spChg chg="mod">
          <ac:chgData name="Dismuke, Craig (Memphis)" userId="d5104f5c-1ec8-427f-bd35-66ef7067ad08" providerId="ADAL" clId="{CE602DC2-9781-46B6-9E66-000D678BA6E8}" dt="2026-06-11T22:07:30.788" v="267" actId="1037"/>
          <ac:spMkLst>
            <pc:docMk/>
            <pc:sldMk cId="3967633627" sldId="3843"/>
            <ac:spMk id="9" creationId="{FF105E9C-CA89-633A-C2BB-E4F4E6DF3C93}"/>
          </ac:spMkLst>
        </pc:spChg>
        <pc:cxnChg chg="mod">
          <ac:chgData name="Dismuke, Craig (Memphis)" userId="d5104f5c-1ec8-427f-bd35-66ef7067ad08" providerId="ADAL" clId="{CE602DC2-9781-46B6-9E66-000D678BA6E8}" dt="2026-06-11T22:07:30.788" v="267" actId="1037"/>
          <ac:cxnSpMkLst>
            <pc:docMk/>
            <pc:sldMk cId="3967633627" sldId="3843"/>
            <ac:cxnSpMk id="8" creationId="{537B041E-F024-BDB7-8A2C-675E60E7975B}"/>
          </ac:cxnSpMkLst>
        </pc:cxnChg>
      </pc:sldChg>
      <pc:sldChg chg="modSp mod">
        <pc:chgData name="Dismuke, Craig (Memphis)" userId="d5104f5c-1ec8-427f-bd35-66ef7067ad08" providerId="ADAL" clId="{CE602DC2-9781-46B6-9E66-000D678BA6E8}" dt="2026-06-11T22:34:07.264" v="1255" actId="20577"/>
        <pc:sldMkLst>
          <pc:docMk/>
          <pc:sldMk cId="1623106738" sldId="3884"/>
        </pc:sldMkLst>
        <pc:spChg chg="mod">
          <ac:chgData name="Dismuke, Craig (Memphis)" userId="d5104f5c-1ec8-427f-bd35-66ef7067ad08" providerId="ADAL" clId="{CE602DC2-9781-46B6-9E66-000D678BA6E8}" dt="2026-06-11T22:34:01.297" v="1251" actId="20577"/>
          <ac:spMkLst>
            <pc:docMk/>
            <pc:sldMk cId="1623106738" sldId="3884"/>
            <ac:spMk id="7" creationId="{F20DEB88-A0F8-944A-8B45-86EA6AF266C4}"/>
          </ac:spMkLst>
        </pc:spChg>
        <pc:spChg chg="mod">
          <ac:chgData name="Dismuke, Craig (Memphis)" userId="d5104f5c-1ec8-427f-bd35-66ef7067ad08" providerId="ADAL" clId="{CE602DC2-9781-46B6-9E66-000D678BA6E8}" dt="2026-06-11T22:34:07.264" v="1255" actId="20577"/>
          <ac:spMkLst>
            <pc:docMk/>
            <pc:sldMk cId="1623106738" sldId="3884"/>
            <ac:spMk id="8" creationId="{CF6F4C48-4AA2-821C-0FEF-6E235F800820}"/>
          </ac:spMkLst>
        </pc:spChg>
      </pc:sldChg>
      <pc:sldChg chg="modSp mod">
        <pc:chgData name="Dismuke, Craig (Memphis)" userId="d5104f5c-1ec8-427f-bd35-66ef7067ad08" providerId="ADAL" clId="{CE602DC2-9781-46B6-9E66-000D678BA6E8}" dt="2026-06-11T21:52:40.871" v="46" actId="1035"/>
        <pc:sldMkLst>
          <pc:docMk/>
          <pc:sldMk cId="314000762" sldId="3975"/>
        </pc:sldMkLst>
        <pc:spChg chg="mod">
          <ac:chgData name="Dismuke, Craig (Memphis)" userId="d5104f5c-1ec8-427f-bd35-66ef7067ad08" providerId="ADAL" clId="{CE602DC2-9781-46B6-9E66-000D678BA6E8}" dt="2026-06-11T21:52:40.871" v="46" actId="1035"/>
          <ac:spMkLst>
            <pc:docMk/>
            <pc:sldMk cId="314000762" sldId="3975"/>
            <ac:spMk id="2" creationId="{4618B52D-2F09-6ABD-26D4-C9DD95A9A06E}"/>
          </ac:spMkLst>
        </pc:spChg>
      </pc:sldChg>
      <pc:sldChg chg="modSp mod">
        <pc:chgData name="Dismuke, Craig (Memphis)" userId="d5104f5c-1ec8-427f-bd35-66ef7067ad08" providerId="ADAL" clId="{CE602DC2-9781-46B6-9E66-000D678BA6E8}" dt="2026-06-12T21:32:25.996" v="1442" actId="20577"/>
        <pc:sldMkLst>
          <pc:docMk/>
          <pc:sldMk cId="3818043417" sldId="3981"/>
        </pc:sldMkLst>
        <pc:spChg chg="mod">
          <ac:chgData name="Dismuke, Craig (Memphis)" userId="d5104f5c-1ec8-427f-bd35-66ef7067ad08" providerId="ADAL" clId="{CE602DC2-9781-46B6-9E66-000D678BA6E8}" dt="2026-06-12T21:32:25.996" v="1442" actId="20577"/>
          <ac:spMkLst>
            <pc:docMk/>
            <pc:sldMk cId="3818043417" sldId="3981"/>
            <ac:spMk id="5" creationId="{6A8B8004-9323-D055-CC2A-5F3DCAA60F28}"/>
          </ac:spMkLst>
        </pc:spChg>
        <pc:cxnChg chg="mod">
          <ac:chgData name="Dismuke, Craig (Memphis)" userId="d5104f5c-1ec8-427f-bd35-66ef7067ad08" providerId="ADAL" clId="{CE602DC2-9781-46B6-9E66-000D678BA6E8}" dt="2026-06-11T22:04:58.862" v="253" actId="1037"/>
          <ac:cxnSpMkLst>
            <pc:docMk/>
            <pc:sldMk cId="3818043417" sldId="3981"/>
            <ac:cxnSpMk id="8" creationId="{0FA7B50B-D2AF-D955-0A38-618308E48BF5}"/>
          </ac:cxnSpMkLst>
        </pc:cxnChg>
      </pc:sldChg>
      <pc:sldChg chg="addSp modSp mod">
        <pc:chgData name="Dismuke, Craig (Memphis)" userId="d5104f5c-1ec8-427f-bd35-66ef7067ad08" providerId="ADAL" clId="{CE602DC2-9781-46B6-9E66-000D678BA6E8}" dt="2026-06-11T22:24:51.238" v="1234" actId="167"/>
        <pc:sldMkLst>
          <pc:docMk/>
          <pc:sldMk cId="2272096103" sldId="3997"/>
        </pc:sldMkLst>
        <pc:spChg chg="add mod ord">
          <ac:chgData name="Dismuke, Craig (Memphis)" userId="d5104f5c-1ec8-427f-bd35-66ef7067ad08" providerId="ADAL" clId="{CE602DC2-9781-46B6-9E66-000D678BA6E8}" dt="2026-06-11T22:24:51.238" v="1234" actId="167"/>
          <ac:spMkLst>
            <pc:docMk/>
            <pc:sldMk cId="2272096103" sldId="3997"/>
            <ac:spMk id="2" creationId="{0CE44171-CFA1-5563-30A0-BB42A5B6DA8C}"/>
          </ac:spMkLst>
        </pc:spChg>
      </pc:sldChg>
      <pc:sldChg chg="modSp mod">
        <pc:chgData name="Dismuke, Craig (Memphis)" userId="d5104f5c-1ec8-427f-bd35-66ef7067ad08" providerId="ADAL" clId="{CE602DC2-9781-46B6-9E66-000D678BA6E8}" dt="2026-06-11T21:51:14.624" v="20" actId="27918"/>
        <pc:sldMkLst>
          <pc:docMk/>
          <pc:sldMk cId="1968614810" sldId="4094"/>
        </pc:sldMkLst>
        <pc:spChg chg="mod">
          <ac:chgData name="Dismuke, Craig (Memphis)" userId="d5104f5c-1ec8-427f-bd35-66ef7067ad08" providerId="ADAL" clId="{CE602DC2-9781-46B6-9E66-000D678BA6E8}" dt="2026-06-11T21:44:31.039" v="18" actId="1035"/>
          <ac:spMkLst>
            <pc:docMk/>
            <pc:sldMk cId="1968614810" sldId="4094"/>
            <ac:spMk id="10" creationId="{D8905AB4-7F2A-8417-28CC-D7B995DB8736}"/>
          </ac:spMkLst>
        </pc:spChg>
        <pc:spChg chg="mod">
          <ac:chgData name="Dismuke, Craig (Memphis)" userId="d5104f5c-1ec8-427f-bd35-66ef7067ad08" providerId="ADAL" clId="{CE602DC2-9781-46B6-9E66-000D678BA6E8}" dt="2026-06-11T21:44:25.272" v="14" actId="20577"/>
          <ac:spMkLst>
            <pc:docMk/>
            <pc:sldMk cId="1968614810" sldId="4094"/>
            <ac:spMk id="11" creationId="{84A458E7-6272-54BA-4BED-31EAEDE375CF}"/>
          </ac:spMkLst>
        </pc:spChg>
      </pc:sldChg>
      <pc:sldChg chg="mod">
        <pc:chgData name="Dismuke, Craig (Memphis)" userId="d5104f5c-1ec8-427f-bd35-66ef7067ad08" providerId="ADAL" clId="{CE602DC2-9781-46B6-9E66-000D678BA6E8}" dt="2026-06-11T21:50:43.391" v="19" actId="27918"/>
        <pc:sldMkLst>
          <pc:docMk/>
          <pc:sldMk cId="1026020103" sldId="4095"/>
        </pc:sldMkLst>
      </pc:sldChg>
      <pc:sldChg chg="del">
        <pc:chgData name="Dismuke, Craig (Memphis)" userId="d5104f5c-1ec8-427f-bd35-66ef7067ad08" providerId="ADAL" clId="{CE602DC2-9781-46B6-9E66-000D678BA6E8}" dt="2026-06-11T22:24:21.447" v="1202" actId="47"/>
        <pc:sldMkLst>
          <pc:docMk/>
          <pc:sldMk cId="389721944" sldId="4111"/>
        </pc:sldMkLst>
      </pc:sldChg>
      <pc:sldChg chg="modSp mod">
        <pc:chgData name="Dismuke, Craig (Memphis)" userId="d5104f5c-1ec8-427f-bd35-66ef7067ad08" providerId="ADAL" clId="{CE602DC2-9781-46B6-9E66-000D678BA6E8}" dt="2026-06-11T22:29:33.912" v="1242" actId="20577"/>
        <pc:sldMkLst>
          <pc:docMk/>
          <pc:sldMk cId="2749061763" sldId="4125"/>
        </pc:sldMkLst>
        <pc:spChg chg="mod">
          <ac:chgData name="Dismuke, Craig (Memphis)" userId="d5104f5c-1ec8-427f-bd35-66ef7067ad08" providerId="ADAL" clId="{CE602DC2-9781-46B6-9E66-000D678BA6E8}" dt="2026-06-11T22:29:33.912" v="1242" actId="20577"/>
          <ac:spMkLst>
            <pc:docMk/>
            <pc:sldMk cId="2749061763" sldId="4125"/>
            <ac:spMk id="15" creationId="{7AC85EA3-7B4E-23AB-FC7C-480996B9367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Foreign/GDP%20Forecasts%20US%20EU%20UK.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Trade%20Imports%20Exports%20Etc/Trump%20Tariff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Trade%20Imports%20Exports%20Etc/Trump%20Tariff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Inflation/CPI%20New.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Trade%20Imports%20Exports%20Etc/Trade%20Balanc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Inflation/PPI%20Table%20Craig.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Income%20Wages%20Credit%20New%20Worth%20Debt/Unit%20Labor%20Costs%20and%20AH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Oil%20and%20Gas/Oil%20and%20Ga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Oil%20and%20Gas/Oil%20and%20Ga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Consumption%20Sales%20and%20Confidence/Consumer%20Confidenc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Oil%20and%20Gas/Oil%20Gas%20and%20Retail%20Sale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Foreign/GDP%20Forecasts%20US%20EU%20UK.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Inflation/CPI%20New.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Inflation/CPI%20New.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Inflation/CPI%20New.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Inflation/Swaps%20Implied%20Inflation%20Curve.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Employment/Employment.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Employment/Payrolls%20by%20All%20Subsector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Employment/Jobless%20Claims%20Since%201970.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Employment/Payrolls%20by%20All%20Subsector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Inflation/PCE%20Inflation.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FOMC/Fed's%20Balance%20of%20Risk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Federal%20Fiscal/IRS%20Tax%20Refunds%20YTD.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FOMC/Fed's%20Balance%20of%20Risk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FOMC/Fed%20Funds%20Future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Market%20Monitors%20Bonds%20Stocks%20Currencies%20Commodities/Automated%20Forward%20Curve.xlsx"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Federal%20Fiscal/IRS%20Tax%20Refunds%20YT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GDP%20and%20Cycle%20Indicators/Price%20Index.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GDP%20and%20Cycle%20Indicators/Price%20Index.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Housing/Construction%20Spending.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Trade%20Imports%20Exports%20Etc/Trade%20Balanc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tifel-my.sharepoint.com/personal/dismukec_stifel_com/Documents/Desktop/Economics/Economic%20Releases/Trade%20Imports%20Exports%20Etc/Trump%20Tariff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08853182019147E-2"/>
          <c:y val="3.5202927497524926E-2"/>
          <c:w val="0.90270060024791077"/>
          <c:h val="0.85814537621163633"/>
        </c:manualLayout>
      </c:layout>
      <c:lineChart>
        <c:grouping val="standard"/>
        <c:varyColors val="0"/>
        <c:ser>
          <c:idx val="1"/>
          <c:order val="0"/>
          <c:tx>
            <c:strRef>
              <c:f>'GDP Forecasts'!$AA$7</c:f>
              <c:strCache>
                <c:ptCount val="1"/>
                <c:pt idx="0">
                  <c:v>2024</c:v>
                </c:pt>
              </c:strCache>
            </c:strRef>
          </c:tx>
          <c:spPr>
            <a:ln w="28575" cap="rnd">
              <a:solidFill>
                <a:srgbClr val="B3A369"/>
              </a:solidFill>
              <a:round/>
            </a:ln>
            <a:effectLst/>
          </c:spPr>
          <c:marker>
            <c:symbol val="none"/>
          </c:marker>
          <c:dPt>
            <c:idx val="1322"/>
            <c:marker>
              <c:symbol val="none"/>
            </c:marker>
            <c:bubble3D val="0"/>
            <c:extLst>
              <c:ext xmlns:c16="http://schemas.microsoft.com/office/drawing/2014/chart" uri="{C3380CC4-5D6E-409C-BE32-E72D297353CC}">
                <c16:uniqueId val="{00000000-C92F-40DE-AD0F-C6AF0D05100F}"/>
              </c:ext>
            </c:extLst>
          </c:dPt>
          <c:dPt>
            <c:idx val="1368"/>
            <c:marker>
              <c:symbol val="none"/>
            </c:marker>
            <c:bubble3D val="0"/>
            <c:extLst>
              <c:ext xmlns:c16="http://schemas.microsoft.com/office/drawing/2014/chart" uri="{C3380CC4-5D6E-409C-BE32-E72D297353CC}">
                <c16:uniqueId val="{00000001-C92F-40DE-AD0F-C6AF0D05100F}"/>
              </c:ext>
            </c:extLst>
          </c:dPt>
          <c:cat>
            <c:numRef>
              <c:f>'GDP Forecasts'!$Z$8:$Z$1600</c:f>
              <c:numCache>
                <c:formatCode>m/d/yyyy</c:formatCode>
                <c:ptCount val="1593"/>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46167</c:v>
                </c:pt>
                <c:pt idx="14">
                  <c:v>46164</c:v>
                </c:pt>
                <c:pt idx="15">
                  <c:v>46163</c:v>
                </c:pt>
                <c:pt idx="16">
                  <c:v>46162</c:v>
                </c:pt>
                <c:pt idx="17">
                  <c:v>46161</c:v>
                </c:pt>
                <c:pt idx="18">
                  <c:v>46160</c:v>
                </c:pt>
                <c:pt idx="19">
                  <c:v>46157</c:v>
                </c:pt>
                <c:pt idx="20">
                  <c:v>46156</c:v>
                </c:pt>
                <c:pt idx="21">
                  <c:v>46155</c:v>
                </c:pt>
                <c:pt idx="22">
                  <c:v>46154</c:v>
                </c:pt>
                <c:pt idx="23">
                  <c:v>46153</c:v>
                </c:pt>
                <c:pt idx="24">
                  <c:v>46150</c:v>
                </c:pt>
                <c:pt idx="25">
                  <c:v>46149</c:v>
                </c:pt>
                <c:pt idx="26">
                  <c:v>46148</c:v>
                </c:pt>
                <c:pt idx="27">
                  <c:v>46147</c:v>
                </c:pt>
                <c:pt idx="28">
                  <c:v>46146</c:v>
                </c:pt>
                <c:pt idx="29">
                  <c:v>46143</c:v>
                </c:pt>
                <c:pt idx="30">
                  <c:v>46142</c:v>
                </c:pt>
                <c:pt idx="31">
                  <c:v>46141</c:v>
                </c:pt>
                <c:pt idx="32">
                  <c:v>46140</c:v>
                </c:pt>
                <c:pt idx="33">
                  <c:v>46139</c:v>
                </c:pt>
                <c:pt idx="34">
                  <c:v>46136</c:v>
                </c:pt>
                <c:pt idx="35">
                  <c:v>46135</c:v>
                </c:pt>
                <c:pt idx="36">
                  <c:v>46134</c:v>
                </c:pt>
                <c:pt idx="37">
                  <c:v>46133</c:v>
                </c:pt>
                <c:pt idx="38">
                  <c:v>46132</c:v>
                </c:pt>
                <c:pt idx="39">
                  <c:v>46129</c:v>
                </c:pt>
                <c:pt idx="40">
                  <c:v>46128</c:v>
                </c:pt>
                <c:pt idx="41">
                  <c:v>46127</c:v>
                </c:pt>
                <c:pt idx="42">
                  <c:v>46126</c:v>
                </c:pt>
                <c:pt idx="43">
                  <c:v>46125</c:v>
                </c:pt>
                <c:pt idx="44">
                  <c:v>46122</c:v>
                </c:pt>
                <c:pt idx="45">
                  <c:v>46121</c:v>
                </c:pt>
                <c:pt idx="46">
                  <c:v>46120</c:v>
                </c:pt>
                <c:pt idx="47">
                  <c:v>46119</c:v>
                </c:pt>
                <c:pt idx="48">
                  <c:v>46118</c:v>
                </c:pt>
                <c:pt idx="49">
                  <c:v>46115</c:v>
                </c:pt>
                <c:pt idx="50">
                  <c:v>46114</c:v>
                </c:pt>
                <c:pt idx="51">
                  <c:v>46113</c:v>
                </c:pt>
                <c:pt idx="52">
                  <c:v>46112</c:v>
                </c:pt>
                <c:pt idx="53">
                  <c:v>46111</c:v>
                </c:pt>
                <c:pt idx="54">
                  <c:v>46108</c:v>
                </c:pt>
                <c:pt idx="55">
                  <c:v>46107</c:v>
                </c:pt>
                <c:pt idx="56">
                  <c:v>46106</c:v>
                </c:pt>
                <c:pt idx="57">
                  <c:v>46105</c:v>
                </c:pt>
                <c:pt idx="58">
                  <c:v>46104</c:v>
                </c:pt>
                <c:pt idx="59">
                  <c:v>46101</c:v>
                </c:pt>
                <c:pt idx="60">
                  <c:v>46100</c:v>
                </c:pt>
                <c:pt idx="61">
                  <c:v>46099</c:v>
                </c:pt>
                <c:pt idx="62">
                  <c:v>46098</c:v>
                </c:pt>
                <c:pt idx="63">
                  <c:v>46097</c:v>
                </c:pt>
                <c:pt idx="64">
                  <c:v>46094</c:v>
                </c:pt>
                <c:pt idx="65">
                  <c:v>46093</c:v>
                </c:pt>
                <c:pt idx="66">
                  <c:v>46092</c:v>
                </c:pt>
                <c:pt idx="67">
                  <c:v>46091</c:v>
                </c:pt>
                <c:pt idx="68">
                  <c:v>46090</c:v>
                </c:pt>
                <c:pt idx="69">
                  <c:v>46087</c:v>
                </c:pt>
                <c:pt idx="70">
                  <c:v>46086</c:v>
                </c:pt>
                <c:pt idx="71">
                  <c:v>46085</c:v>
                </c:pt>
                <c:pt idx="72">
                  <c:v>46084</c:v>
                </c:pt>
                <c:pt idx="73">
                  <c:v>46083</c:v>
                </c:pt>
                <c:pt idx="74">
                  <c:v>46080</c:v>
                </c:pt>
                <c:pt idx="75">
                  <c:v>46079</c:v>
                </c:pt>
                <c:pt idx="76">
                  <c:v>46078</c:v>
                </c:pt>
                <c:pt idx="77">
                  <c:v>46077</c:v>
                </c:pt>
                <c:pt idx="78">
                  <c:v>46076</c:v>
                </c:pt>
                <c:pt idx="79">
                  <c:v>46073</c:v>
                </c:pt>
                <c:pt idx="80">
                  <c:v>46072</c:v>
                </c:pt>
                <c:pt idx="81">
                  <c:v>46071</c:v>
                </c:pt>
                <c:pt idx="82">
                  <c:v>46070</c:v>
                </c:pt>
                <c:pt idx="83">
                  <c:v>46069</c:v>
                </c:pt>
                <c:pt idx="84">
                  <c:v>46066</c:v>
                </c:pt>
                <c:pt idx="85">
                  <c:v>46065</c:v>
                </c:pt>
                <c:pt idx="86">
                  <c:v>46064</c:v>
                </c:pt>
                <c:pt idx="87">
                  <c:v>46063</c:v>
                </c:pt>
                <c:pt idx="88">
                  <c:v>46062</c:v>
                </c:pt>
                <c:pt idx="89">
                  <c:v>46059</c:v>
                </c:pt>
                <c:pt idx="90">
                  <c:v>46058</c:v>
                </c:pt>
                <c:pt idx="91">
                  <c:v>46057</c:v>
                </c:pt>
                <c:pt idx="92">
                  <c:v>46056</c:v>
                </c:pt>
                <c:pt idx="93">
                  <c:v>46055</c:v>
                </c:pt>
                <c:pt idx="94">
                  <c:v>46052</c:v>
                </c:pt>
                <c:pt idx="95">
                  <c:v>46051</c:v>
                </c:pt>
                <c:pt idx="96">
                  <c:v>46050</c:v>
                </c:pt>
                <c:pt idx="97">
                  <c:v>46049</c:v>
                </c:pt>
                <c:pt idx="98">
                  <c:v>46048</c:v>
                </c:pt>
                <c:pt idx="99">
                  <c:v>46045</c:v>
                </c:pt>
                <c:pt idx="100">
                  <c:v>46044</c:v>
                </c:pt>
                <c:pt idx="101">
                  <c:v>46043</c:v>
                </c:pt>
                <c:pt idx="102">
                  <c:v>46042</c:v>
                </c:pt>
                <c:pt idx="103">
                  <c:v>46041</c:v>
                </c:pt>
                <c:pt idx="104">
                  <c:v>46038</c:v>
                </c:pt>
                <c:pt idx="105">
                  <c:v>46037</c:v>
                </c:pt>
                <c:pt idx="106">
                  <c:v>46036</c:v>
                </c:pt>
                <c:pt idx="107">
                  <c:v>46035</c:v>
                </c:pt>
                <c:pt idx="108">
                  <c:v>46034</c:v>
                </c:pt>
                <c:pt idx="109">
                  <c:v>46031</c:v>
                </c:pt>
                <c:pt idx="110">
                  <c:v>46030</c:v>
                </c:pt>
                <c:pt idx="111">
                  <c:v>46029</c:v>
                </c:pt>
                <c:pt idx="112">
                  <c:v>46028</c:v>
                </c:pt>
                <c:pt idx="113">
                  <c:v>46027</c:v>
                </c:pt>
                <c:pt idx="114">
                  <c:v>46024</c:v>
                </c:pt>
                <c:pt idx="115">
                  <c:v>46023</c:v>
                </c:pt>
                <c:pt idx="116">
                  <c:v>46022</c:v>
                </c:pt>
                <c:pt idx="117">
                  <c:v>46021</c:v>
                </c:pt>
                <c:pt idx="118">
                  <c:v>46020</c:v>
                </c:pt>
                <c:pt idx="119">
                  <c:v>46017</c:v>
                </c:pt>
                <c:pt idx="120">
                  <c:v>46016</c:v>
                </c:pt>
                <c:pt idx="121">
                  <c:v>46015</c:v>
                </c:pt>
                <c:pt idx="122">
                  <c:v>46014</c:v>
                </c:pt>
                <c:pt idx="123">
                  <c:v>46013</c:v>
                </c:pt>
                <c:pt idx="124">
                  <c:v>46010</c:v>
                </c:pt>
                <c:pt idx="125">
                  <c:v>46009</c:v>
                </c:pt>
                <c:pt idx="126">
                  <c:v>46008</c:v>
                </c:pt>
                <c:pt idx="127">
                  <c:v>46007</c:v>
                </c:pt>
                <c:pt idx="128">
                  <c:v>46006</c:v>
                </c:pt>
                <c:pt idx="129">
                  <c:v>46003</c:v>
                </c:pt>
                <c:pt idx="130">
                  <c:v>46002</c:v>
                </c:pt>
                <c:pt idx="131">
                  <c:v>46001</c:v>
                </c:pt>
                <c:pt idx="132">
                  <c:v>46000</c:v>
                </c:pt>
                <c:pt idx="133">
                  <c:v>45999</c:v>
                </c:pt>
                <c:pt idx="134">
                  <c:v>45996</c:v>
                </c:pt>
                <c:pt idx="135">
                  <c:v>45995</c:v>
                </c:pt>
                <c:pt idx="136">
                  <c:v>45994</c:v>
                </c:pt>
                <c:pt idx="137">
                  <c:v>45993</c:v>
                </c:pt>
                <c:pt idx="138">
                  <c:v>45992</c:v>
                </c:pt>
                <c:pt idx="139">
                  <c:v>45989</c:v>
                </c:pt>
                <c:pt idx="140">
                  <c:v>45988</c:v>
                </c:pt>
                <c:pt idx="141">
                  <c:v>45987</c:v>
                </c:pt>
                <c:pt idx="142">
                  <c:v>45986</c:v>
                </c:pt>
                <c:pt idx="143">
                  <c:v>45985</c:v>
                </c:pt>
                <c:pt idx="144">
                  <c:v>45982</c:v>
                </c:pt>
                <c:pt idx="145">
                  <c:v>45981</c:v>
                </c:pt>
                <c:pt idx="146">
                  <c:v>45980</c:v>
                </c:pt>
                <c:pt idx="147">
                  <c:v>45979</c:v>
                </c:pt>
                <c:pt idx="148">
                  <c:v>45978</c:v>
                </c:pt>
                <c:pt idx="149">
                  <c:v>45975</c:v>
                </c:pt>
                <c:pt idx="150">
                  <c:v>45974</c:v>
                </c:pt>
                <c:pt idx="151">
                  <c:v>45973</c:v>
                </c:pt>
                <c:pt idx="152">
                  <c:v>45972</c:v>
                </c:pt>
                <c:pt idx="153">
                  <c:v>45971</c:v>
                </c:pt>
                <c:pt idx="154">
                  <c:v>45968</c:v>
                </c:pt>
                <c:pt idx="155">
                  <c:v>45967</c:v>
                </c:pt>
                <c:pt idx="156">
                  <c:v>45966</c:v>
                </c:pt>
                <c:pt idx="157">
                  <c:v>45965</c:v>
                </c:pt>
                <c:pt idx="158">
                  <c:v>45964</c:v>
                </c:pt>
                <c:pt idx="159">
                  <c:v>45961</c:v>
                </c:pt>
                <c:pt idx="160">
                  <c:v>45960</c:v>
                </c:pt>
                <c:pt idx="161">
                  <c:v>45959</c:v>
                </c:pt>
                <c:pt idx="162">
                  <c:v>45958</c:v>
                </c:pt>
                <c:pt idx="163">
                  <c:v>45957</c:v>
                </c:pt>
                <c:pt idx="164">
                  <c:v>45954</c:v>
                </c:pt>
                <c:pt idx="165">
                  <c:v>45953</c:v>
                </c:pt>
                <c:pt idx="166">
                  <c:v>45952</c:v>
                </c:pt>
                <c:pt idx="167">
                  <c:v>45951</c:v>
                </c:pt>
                <c:pt idx="168">
                  <c:v>45950</c:v>
                </c:pt>
                <c:pt idx="169">
                  <c:v>45947</c:v>
                </c:pt>
                <c:pt idx="170">
                  <c:v>45946</c:v>
                </c:pt>
                <c:pt idx="171">
                  <c:v>45945</c:v>
                </c:pt>
                <c:pt idx="172">
                  <c:v>45944</c:v>
                </c:pt>
                <c:pt idx="173">
                  <c:v>45943</c:v>
                </c:pt>
                <c:pt idx="174">
                  <c:v>45940</c:v>
                </c:pt>
                <c:pt idx="175">
                  <c:v>45939</c:v>
                </c:pt>
                <c:pt idx="176">
                  <c:v>45938</c:v>
                </c:pt>
                <c:pt idx="177">
                  <c:v>45937</c:v>
                </c:pt>
                <c:pt idx="178">
                  <c:v>45936</c:v>
                </c:pt>
                <c:pt idx="179">
                  <c:v>45933</c:v>
                </c:pt>
                <c:pt idx="180">
                  <c:v>45932</c:v>
                </c:pt>
                <c:pt idx="181">
                  <c:v>45931</c:v>
                </c:pt>
                <c:pt idx="182">
                  <c:v>45930</c:v>
                </c:pt>
                <c:pt idx="183">
                  <c:v>45929</c:v>
                </c:pt>
                <c:pt idx="184">
                  <c:v>45926</c:v>
                </c:pt>
                <c:pt idx="185">
                  <c:v>45925</c:v>
                </c:pt>
                <c:pt idx="186">
                  <c:v>45924</c:v>
                </c:pt>
                <c:pt idx="187">
                  <c:v>45923</c:v>
                </c:pt>
                <c:pt idx="188">
                  <c:v>45922</c:v>
                </c:pt>
                <c:pt idx="189">
                  <c:v>45919</c:v>
                </c:pt>
                <c:pt idx="190">
                  <c:v>45918</c:v>
                </c:pt>
                <c:pt idx="191">
                  <c:v>45917</c:v>
                </c:pt>
                <c:pt idx="192">
                  <c:v>45916</c:v>
                </c:pt>
                <c:pt idx="193">
                  <c:v>45915</c:v>
                </c:pt>
                <c:pt idx="194">
                  <c:v>45912</c:v>
                </c:pt>
                <c:pt idx="195">
                  <c:v>45911</c:v>
                </c:pt>
                <c:pt idx="196">
                  <c:v>45910</c:v>
                </c:pt>
                <c:pt idx="197">
                  <c:v>45909</c:v>
                </c:pt>
                <c:pt idx="198">
                  <c:v>45908</c:v>
                </c:pt>
                <c:pt idx="199">
                  <c:v>45905</c:v>
                </c:pt>
                <c:pt idx="200">
                  <c:v>45904</c:v>
                </c:pt>
                <c:pt idx="201">
                  <c:v>45903</c:v>
                </c:pt>
                <c:pt idx="202">
                  <c:v>45902</c:v>
                </c:pt>
                <c:pt idx="203">
                  <c:v>45901</c:v>
                </c:pt>
                <c:pt idx="204">
                  <c:v>45898</c:v>
                </c:pt>
                <c:pt idx="205">
                  <c:v>45897</c:v>
                </c:pt>
                <c:pt idx="206">
                  <c:v>45896</c:v>
                </c:pt>
                <c:pt idx="207">
                  <c:v>45895</c:v>
                </c:pt>
                <c:pt idx="208">
                  <c:v>45894</c:v>
                </c:pt>
                <c:pt idx="209">
                  <c:v>45891</c:v>
                </c:pt>
                <c:pt idx="210">
                  <c:v>45890</c:v>
                </c:pt>
                <c:pt idx="211">
                  <c:v>45889</c:v>
                </c:pt>
                <c:pt idx="212">
                  <c:v>45888</c:v>
                </c:pt>
                <c:pt idx="213">
                  <c:v>45887</c:v>
                </c:pt>
                <c:pt idx="214">
                  <c:v>45884</c:v>
                </c:pt>
                <c:pt idx="215">
                  <c:v>45883</c:v>
                </c:pt>
                <c:pt idx="216">
                  <c:v>45882</c:v>
                </c:pt>
                <c:pt idx="217">
                  <c:v>45881</c:v>
                </c:pt>
                <c:pt idx="218">
                  <c:v>45880</c:v>
                </c:pt>
                <c:pt idx="219">
                  <c:v>45877</c:v>
                </c:pt>
                <c:pt idx="220">
                  <c:v>45876</c:v>
                </c:pt>
                <c:pt idx="221">
                  <c:v>45875</c:v>
                </c:pt>
                <c:pt idx="222">
                  <c:v>45874</c:v>
                </c:pt>
                <c:pt idx="223">
                  <c:v>45873</c:v>
                </c:pt>
                <c:pt idx="224">
                  <c:v>45870</c:v>
                </c:pt>
                <c:pt idx="225">
                  <c:v>45869</c:v>
                </c:pt>
                <c:pt idx="226">
                  <c:v>45868</c:v>
                </c:pt>
                <c:pt idx="227">
                  <c:v>45867</c:v>
                </c:pt>
                <c:pt idx="228">
                  <c:v>45866</c:v>
                </c:pt>
                <c:pt idx="229">
                  <c:v>45863</c:v>
                </c:pt>
                <c:pt idx="230">
                  <c:v>45862</c:v>
                </c:pt>
                <c:pt idx="231">
                  <c:v>45861</c:v>
                </c:pt>
                <c:pt idx="232">
                  <c:v>45860</c:v>
                </c:pt>
                <c:pt idx="233">
                  <c:v>45859</c:v>
                </c:pt>
                <c:pt idx="234">
                  <c:v>45856</c:v>
                </c:pt>
                <c:pt idx="235">
                  <c:v>45855</c:v>
                </c:pt>
                <c:pt idx="236">
                  <c:v>45854</c:v>
                </c:pt>
                <c:pt idx="237">
                  <c:v>45853</c:v>
                </c:pt>
                <c:pt idx="238">
                  <c:v>45852</c:v>
                </c:pt>
                <c:pt idx="239">
                  <c:v>45849</c:v>
                </c:pt>
                <c:pt idx="240">
                  <c:v>45848</c:v>
                </c:pt>
                <c:pt idx="241">
                  <c:v>45847</c:v>
                </c:pt>
                <c:pt idx="242">
                  <c:v>45846</c:v>
                </c:pt>
                <c:pt idx="243">
                  <c:v>45845</c:v>
                </c:pt>
                <c:pt idx="244">
                  <c:v>45842</c:v>
                </c:pt>
                <c:pt idx="245">
                  <c:v>45841</c:v>
                </c:pt>
                <c:pt idx="246">
                  <c:v>45840</c:v>
                </c:pt>
                <c:pt idx="247">
                  <c:v>45839</c:v>
                </c:pt>
                <c:pt idx="248">
                  <c:v>45838</c:v>
                </c:pt>
                <c:pt idx="249">
                  <c:v>45835</c:v>
                </c:pt>
                <c:pt idx="250">
                  <c:v>45834</c:v>
                </c:pt>
                <c:pt idx="251">
                  <c:v>45833</c:v>
                </c:pt>
                <c:pt idx="252">
                  <c:v>45832</c:v>
                </c:pt>
                <c:pt idx="253">
                  <c:v>45831</c:v>
                </c:pt>
                <c:pt idx="254">
                  <c:v>45828</c:v>
                </c:pt>
                <c:pt idx="255">
                  <c:v>45827</c:v>
                </c:pt>
                <c:pt idx="256">
                  <c:v>45826</c:v>
                </c:pt>
                <c:pt idx="257">
                  <c:v>45825</c:v>
                </c:pt>
                <c:pt idx="258">
                  <c:v>45824</c:v>
                </c:pt>
                <c:pt idx="259">
                  <c:v>45821</c:v>
                </c:pt>
                <c:pt idx="260">
                  <c:v>45820</c:v>
                </c:pt>
                <c:pt idx="261">
                  <c:v>45819</c:v>
                </c:pt>
                <c:pt idx="262">
                  <c:v>45818</c:v>
                </c:pt>
                <c:pt idx="263">
                  <c:v>45817</c:v>
                </c:pt>
                <c:pt idx="264">
                  <c:v>45814</c:v>
                </c:pt>
                <c:pt idx="265">
                  <c:v>45813</c:v>
                </c:pt>
                <c:pt idx="266">
                  <c:v>45812</c:v>
                </c:pt>
                <c:pt idx="267">
                  <c:v>45811</c:v>
                </c:pt>
                <c:pt idx="268">
                  <c:v>45810</c:v>
                </c:pt>
                <c:pt idx="269">
                  <c:v>45807</c:v>
                </c:pt>
                <c:pt idx="270">
                  <c:v>45806</c:v>
                </c:pt>
                <c:pt idx="271">
                  <c:v>45805</c:v>
                </c:pt>
                <c:pt idx="272">
                  <c:v>45804</c:v>
                </c:pt>
                <c:pt idx="273">
                  <c:v>45803</c:v>
                </c:pt>
                <c:pt idx="274">
                  <c:v>45800</c:v>
                </c:pt>
                <c:pt idx="275">
                  <c:v>45799</c:v>
                </c:pt>
                <c:pt idx="276">
                  <c:v>45798</c:v>
                </c:pt>
                <c:pt idx="277">
                  <c:v>45797</c:v>
                </c:pt>
                <c:pt idx="278">
                  <c:v>45796</c:v>
                </c:pt>
                <c:pt idx="279">
                  <c:v>45793</c:v>
                </c:pt>
                <c:pt idx="280">
                  <c:v>45792</c:v>
                </c:pt>
                <c:pt idx="281">
                  <c:v>45791</c:v>
                </c:pt>
                <c:pt idx="282">
                  <c:v>45790</c:v>
                </c:pt>
                <c:pt idx="283">
                  <c:v>45789</c:v>
                </c:pt>
                <c:pt idx="284">
                  <c:v>45786</c:v>
                </c:pt>
                <c:pt idx="285">
                  <c:v>45785</c:v>
                </c:pt>
                <c:pt idx="286">
                  <c:v>45784</c:v>
                </c:pt>
                <c:pt idx="287">
                  <c:v>45783</c:v>
                </c:pt>
                <c:pt idx="288">
                  <c:v>45782</c:v>
                </c:pt>
                <c:pt idx="289">
                  <c:v>45779</c:v>
                </c:pt>
                <c:pt idx="290">
                  <c:v>45778</c:v>
                </c:pt>
                <c:pt idx="291">
                  <c:v>45777</c:v>
                </c:pt>
                <c:pt idx="292">
                  <c:v>45776</c:v>
                </c:pt>
                <c:pt idx="293">
                  <c:v>45775</c:v>
                </c:pt>
                <c:pt idx="294">
                  <c:v>45772</c:v>
                </c:pt>
                <c:pt idx="295">
                  <c:v>45771</c:v>
                </c:pt>
                <c:pt idx="296">
                  <c:v>45770</c:v>
                </c:pt>
                <c:pt idx="297">
                  <c:v>45769</c:v>
                </c:pt>
                <c:pt idx="298">
                  <c:v>45768</c:v>
                </c:pt>
                <c:pt idx="299">
                  <c:v>45765</c:v>
                </c:pt>
                <c:pt idx="300">
                  <c:v>45764</c:v>
                </c:pt>
                <c:pt idx="301">
                  <c:v>45763</c:v>
                </c:pt>
                <c:pt idx="302">
                  <c:v>45762</c:v>
                </c:pt>
                <c:pt idx="303">
                  <c:v>45761</c:v>
                </c:pt>
                <c:pt idx="304">
                  <c:v>45758</c:v>
                </c:pt>
                <c:pt idx="305">
                  <c:v>45757</c:v>
                </c:pt>
                <c:pt idx="306">
                  <c:v>45756</c:v>
                </c:pt>
                <c:pt idx="307">
                  <c:v>45755</c:v>
                </c:pt>
                <c:pt idx="308">
                  <c:v>45754</c:v>
                </c:pt>
                <c:pt idx="309">
                  <c:v>45751</c:v>
                </c:pt>
                <c:pt idx="310">
                  <c:v>45750</c:v>
                </c:pt>
                <c:pt idx="311">
                  <c:v>45749</c:v>
                </c:pt>
                <c:pt idx="312">
                  <c:v>45748</c:v>
                </c:pt>
                <c:pt idx="313">
                  <c:v>45747</c:v>
                </c:pt>
                <c:pt idx="314">
                  <c:v>45744</c:v>
                </c:pt>
                <c:pt idx="315">
                  <c:v>45743</c:v>
                </c:pt>
                <c:pt idx="316">
                  <c:v>45742</c:v>
                </c:pt>
                <c:pt idx="317">
                  <c:v>45741</c:v>
                </c:pt>
                <c:pt idx="318">
                  <c:v>45740</c:v>
                </c:pt>
                <c:pt idx="319">
                  <c:v>45737</c:v>
                </c:pt>
                <c:pt idx="320">
                  <c:v>45736</c:v>
                </c:pt>
                <c:pt idx="321">
                  <c:v>45735</c:v>
                </c:pt>
                <c:pt idx="322">
                  <c:v>45734</c:v>
                </c:pt>
                <c:pt idx="323">
                  <c:v>45733</c:v>
                </c:pt>
                <c:pt idx="324">
                  <c:v>45730</c:v>
                </c:pt>
                <c:pt idx="325">
                  <c:v>45729</c:v>
                </c:pt>
                <c:pt idx="326">
                  <c:v>45728</c:v>
                </c:pt>
                <c:pt idx="327">
                  <c:v>45727</c:v>
                </c:pt>
                <c:pt idx="328">
                  <c:v>45726</c:v>
                </c:pt>
                <c:pt idx="329">
                  <c:v>45723</c:v>
                </c:pt>
                <c:pt idx="330">
                  <c:v>45722</c:v>
                </c:pt>
                <c:pt idx="331">
                  <c:v>45721</c:v>
                </c:pt>
                <c:pt idx="332">
                  <c:v>45720</c:v>
                </c:pt>
                <c:pt idx="333">
                  <c:v>45719</c:v>
                </c:pt>
                <c:pt idx="334">
                  <c:v>45716</c:v>
                </c:pt>
                <c:pt idx="335">
                  <c:v>45715</c:v>
                </c:pt>
                <c:pt idx="336">
                  <c:v>45714</c:v>
                </c:pt>
                <c:pt idx="337">
                  <c:v>45713</c:v>
                </c:pt>
                <c:pt idx="338">
                  <c:v>45712</c:v>
                </c:pt>
                <c:pt idx="339">
                  <c:v>45709</c:v>
                </c:pt>
                <c:pt idx="340">
                  <c:v>45708</c:v>
                </c:pt>
                <c:pt idx="341">
                  <c:v>45707</c:v>
                </c:pt>
                <c:pt idx="342">
                  <c:v>45706</c:v>
                </c:pt>
                <c:pt idx="343">
                  <c:v>45705</c:v>
                </c:pt>
                <c:pt idx="344">
                  <c:v>45702</c:v>
                </c:pt>
                <c:pt idx="345">
                  <c:v>45701</c:v>
                </c:pt>
                <c:pt idx="346">
                  <c:v>45700</c:v>
                </c:pt>
                <c:pt idx="347">
                  <c:v>45699</c:v>
                </c:pt>
                <c:pt idx="348">
                  <c:v>45698</c:v>
                </c:pt>
                <c:pt idx="349">
                  <c:v>45695</c:v>
                </c:pt>
                <c:pt idx="350">
                  <c:v>45694</c:v>
                </c:pt>
                <c:pt idx="351">
                  <c:v>45693</c:v>
                </c:pt>
                <c:pt idx="352">
                  <c:v>45692</c:v>
                </c:pt>
                <c:pt idx="353">
                  <c:v>45691</c:v>
                </c:pt>
                <c:pt idx="354">
                  <c:v>45688</c:v>
                </c:pt>
                <c:pt idx="355">
                  <c:v>45687</c:v>
                </c:pt>
                <c:pt idx="356">
                  <c:v>45686</c:v>
                </c:pt>
                <c:pt idx="357">
                  <c:v>45685</c:v>
                </c:pt>
                <c:pt idx="358">
                  <c:v>45684</c:v>
                </c:pt>
                <c:pt idx="359">
                  <c:v>45681</c:v>
                </c:pt>
                <c:pt idx="360">
                  <c:v>45680</c:v>
                </c:pt>
                <c:pt idx="361">
                  <c:v>45679</c:v>
                </c:pt>
                <c:pt idx="362">
                  <c:v>45678</c:v>
                </c:pt>
                <c:pt idx="363">
                  <c:v>45677</c:v>
                </c:pt>
                <c:pt idx="364">
                  <c:v>45674</c:v>
                </c:pt>
                <c:pt idx="365">
                  <c:v>45673</c:v>
                </c:pt>
                <c:pt idx="366">
                  <c:v>45672</c:v>
                </c:pt>
                <c:pt idx="367">
                  <c:v>45671</c:v>
                </c:pt>
                <c:pt idx="368">
                  <c:v>45670</c:v>
                </c:pt>
                <c:pt idx="369">
                  <c:v>45667</c:v>
                </c:pt>
                <c:pt idx="370">
                  <c:v>45666</c:v>
                </c:pt>
                <c:pt idx="371">
                  <c:v>45665</c:v>
                </c:pt>
                <c:pt idx="372">
                  <c:v>45664</c:v>
                </c:pt>
                <c:pt idx="373">
                  <c:v>45663</c:v>
                </c:pt>
                <c:pt idx="374">
                  <c:v>45660</c:v>
                </c:pt>
                <c:pt idx="375">
                  <c:v>45659</c:v>
                </c:pt>
                <c:pt idx="376">
                  <c:v>45658</c:v>
                </c:pt>
                <c:pt idx="377">
                  <c:v>45657</c:v>
                </c:pt>
                <c:pt idx="378">
                  <c:v>45656</c:v>
                </c:pt>
                <c:pt idx="379">
                  <c:v>45653</c:v>
                </c:pt>
                <c:pt idx="380">
                  <c:v>45652</c:v>
                </c:pt>
                <c:pt idx="381">
                  <c:v>45651</c:v>
                </c:pt>
                <c:pt idx="382">
                  <c:v>45650</c:v>
                </c:pt>
                <c:pt idx="383">
                  <c:v>45649</c:v>
                </c:pt>
                <c:pt idx="384">
                  <c:v>45646</c:v>
                </c:pt>
                <c:pt idx="385">
                  <c:v>45645</c:v>
                </c:pt>
                <c:pt idx="386">
                  <c:v>45644</c:v>
                </c:pt>
                <c:pt idx="387">
                  <c:v>45643</c:v>
                </c:pt>
                <c:pt idx="388">
                  <c:v>45642</c:v>
                </c:pt>
                <c:pt idx="389">
                  <c:v>45639</c:v>
                </c:pt>
                <c:pt idx="390">
                  <c:v>45638</c:v>
                </c:pt>
                <c:pt idx="391">
                  <c:v>45637</c:v>
                </c:pt>
                <c:pt idx="392">
                  <c:v>45636</c:v>
                </c:pt>
                <c:pt idx="393">
                  <c:v>45635</c:v>
                </c:pt>
                <c:pt idx="394">
                  <c:v>45632</c:v>
                </c:pt>
                <c:pt idx="395">
                  <c:v>45631</c:v>
                </c:pt>
                <c:pt idx="396">
                  <c:v>45630</c:v>
                </c:pt>
                <c:pt idx="397">
                  <c:v>45629</c:v>
                </c:pt>
                <c:pt idx="398">
                  <c:v>45628</c:v>
                </c:pt>
                <c:pt idx="399">
                  <c:v>45625</c:v>
                </c:pt>
                <c:pt idx="400">
                  <c:v>45624</c:v>
                </c:pt>
                <c:pt idx="401">
                  <c:v>45623</c:v>
                </c:pt>
                <c:pt idx="402">
                  <c:v>45622</c:v>
                </c:pt>
                <c:pt idx="403">
                  <c:v>45621</c:v>
                </c:pt>
                <c:pt idx="404">
                  <c:v>45618</c:v>
                </c:pt>
                <c:pt idx="405">
                  <c:v>45617</c:v>
                </c:pt>
                <c:pt idx="406">
                  <c:v>45616</c:v>
                </c:pt>
                <c:pt idx="407">
                  <c:v>45615</c:v>
                </c:pt>
                <c:pt idx="408">
                  <c:v>45614</c:v>
                </c:pt>
                <c:pt idx="409">
                  <c:v>45611</c:v>
                </c:pt>
                <c:pt idx="410">
                  <c:v>45610</c:v>
                </c:pt>
                <c:pt idx="411">
                  <c:v>45609</c:v>
                </c:pt>
                <c:pt idx="412">
                  <c:v>45608</c:v>
                </c:pt>
                <c:pt idx="413">
                  <c:v>45607</c:v>
                </c:pt>
                <c:pt idx="414">
                  <c:v>45604</c:v>
                </c:pt>
                <c:pt idx="415">
                  <c:v>45603</c:v>
                </c:pt>
                <c:pt idx="416">
                  <c:v>45602</c:v>
                </c:pt>
                <c:pt idx="417">
                  <c:v>45601</c:v>
                </c:pt>
                <c:pt idx="418">
                  <c:v>45600</c:v>
                </c:pt>
                <c:pt idx="419">
                  <c:v>45597</c:v>
                </c:pt>
                <c:pt idx="420">
                  <c:v>45596</c:v>
                </c:pt>
                <c:pt idx="421">
                  <c:v>45595</c:v>
                </c:pt>
                <c:pt idx="422">
                  <c:v>45594</c:v>
                </c:pt>
                <c:pt idx="423">
                  <c:v>45593</c:v>
                </c:pt>
                <c:pt idx="424">
                  <c:v>45590</c:v>
                </c:pt>
                <c:pt idx="425">
                  <c:v>45589</c:v>
                </c:pt>
                <c:pt idx="426">
                  <c:v>45588</c:v>
                </c:pt>
                <c:pt idx="427">
                  <c:v>45587</c:v>
                </c:pt>
                <c:pt idx="428">
                  <c:v>45586</c:v>
                </c:pt>
                <c:pt idx="429">
                  <c:v>45583</c:v>
                </c:pt>
                <c:pt idx="430">
                  <c:v>45582</c:v>
                </c:pt>
                <c:pt idx="431">
                  <c:v>45581</c:v>
                </c:pt>
                <c:pt idx="432">
                  <c:v>45580</c:v>
                </c:pt>
                <c:pt idx="433">
                  <c:v>45579</c:v>
                </c:pt>
                <c:pt idx="434">
                  <c:v>45576</c:v>
                </c:pt>
                <c:pt idx="435">
                  <c:v>45575</c:v>
                </c:pt>
                <c:pt idx="436">
                  <c:v>45574</c:v>
                </c:pt>
                <c:pt idx="437">
                  <c:v>45573</c:v>
                </c:pt>
                <c:pt idx="438">
                  <c:v>45572</c:v>
                </c:pt>
                <c:pt idx="439">
                  <c:v>45569</c:v>
                </c:pt>
                <c:pt idx="440">
                  <c:v>45568</c:v>
                </c:pt>
                <c:pt idx="441">
                  <c:v>45567</c:v>
                </c:pt>
                <c:pt idx="442">
                  <c:v>45566</c:v>
                </c:pt>
                <c:pt idx="443">
                  <c:v>45565</c:v>
                </c:pt>
                <c:pt idx="444">
                  <c:v>45562</c:v>
                </c:pt>
                <c:pt idx="445">
                  <c:v>45561</c:v>
                </c:pt>
                <c:pt idx="446">
                  <c:v>45560</c:v>
                </c:pt>
                <c:pt idx="447">
                  <c:v>45559</c:v>
                </c:pt>
                <c:pt idx="448">
                  <c:v>45558</c:v>
                </c:pt>
                <c:pt idx="449">
                  <c:v>45555</c:v>
                </c:pt>
                <c:pt idx="450">
                  <c:v>45554</c:v>
                </c:pt>
                <c:pt idx="451">
                  <c:v>45553</c:v>
                </c:pt>
                <c:pt idx="452">
                  <c:v>45552</c:v>
                </c:pt>
                <c:pt idx="453">
                  <c:v>45551</c:v>
                </c:pt>
                <c:pt idx="454">
                  <c:v>45548</c:v>
                </c:pt>
                <c:pt idx="455">
                  <c:v>45547</c:v>
                </c:pt>
                <c:pt idx="456">
                  <c:v>45546</c:v>
                </c:pt>
                <c:pt idx="457">
                  <c:v>45545</c:v>
                </c:pt>
                <c:pt idx="458">
                  <c:v>45544</c:v>
                </c:pt>
                <c:pt idx="459">
                  <c:v>45541</c:v>
                </c:pt>
                <c:pt idx="460">
                  <c:v>45540</c:v>
                </c:pt>
                <c:pt idx="461">
                  <c:v>45539</c:v>
                </c:pt>
                <c:pt idx="462">
                  <c:v>45538</c:v>
                </c:pt>
                <c:pt idx="463">
                  <c:v>45537</c:v>
                </c:pt>
                <c:pt idx="464">
                  <c:v>45534</c:v>
                </c:pt>
                <c:pt idx="465">
                  <c:v>45533</c:v>
                </c:pt>
                <c:pt idx="466">
                  <c:v>45532</c:v>
                </c:pt>
                <c:pt idx="467">
                  <c:v>45531</c:v>
                </c:pt>
                <c:pt idx="468">
                  <c:v>45530</c:v>
                </c:pt>
                <c:pt idx="469">
                  <c:v>45527</c:v>
                </c:pt>
                <c:pt idx="470">
                  <c:v>45526</c:v>
                </c:pt>
                <c:pt idx="471">
                  <c:v>45525</c:v>
                </c:pt>
                <c:pt idx="472">
                  <c:v>45524</c:v>
                </c:pt>
                <c:pt idx="473">
                  <c:v>45523</c:v>
                </c:pt>
                <c:pt idx="474">
                  <c:v>45520</c:v>
                </c:pt>
                <c:pt idx="475">
                  <c:v>45519</c:v>
                </c:pt>
                <c:pt idx="476">
                  <c:v>45518</c:v>
                </c:pt>
                <c:pt idx="477">
                  <c:v>45517</c:v>
                </c:pt>
                <c:pt idx="478">
                  <c:v>45516</c:v>
                </c:pt>
                <c:pt idx="479">
                  <c:v>45513</c:v>
                </c:pt>
                <c:pt idx="480">
                  <c:v>45512</c:v>
                </c:pt>
                <c:pt idx="481">
                  <c:v>45511</c:v>
                </c:pt>
                <c:pt idx="482">
                  <c:v>45510</c:v>
                </c:pt>
                <c:pt idx="483">
                  <c:v>45509</c:v>
                </c:pt>
                <c:pt idx="484">
                  <c:v>45506</c:v>
                </c:pt>
                <c:pt idx="485">
                  <c:v>45505</c:v>
                </c:pt>
                <c:pt idx="486">
                  <c:v>45504</c:v>
                </c:pt>
                <c:pt idx="487">
                  <c:v>45503</c:v>
                </c:pt>
                <c:pt idx="488">
                  <c:v>45502</c:v>
                </c:pt>
                <c:pt idx="489">
                  <c:v>45499</c:v>
                </c:pt>
                <c:pt idx="490">
                  <c:v>45498</c:v>
                </c:pt>
                <c:pt idx="491">
                  <c:v>45497</c:v>
                </c:pt>
                <c:pt idx="492">
                  <c:v>45496</c:v>
                </c:pt>
                <c:pt idx="493">
                  <c:v>45495</c:v>
                </c:pt>
                <c:pt idx="494">
                  <c:v>45492</c:v>
                </c:pt>
                <c:pt idx="495">
                  <c:v>45491</c:v>
                </c:pt>
                <c:pt idx="496">
                  <c:v>45490</c:v>
                </c:pt>
                <c:pt idx="497">
                  <c:v>45489</c:v>
                </c:pt>
                <c:pt idx="498">
                  <c:v>45488</c:v>
                </c:pt>
                <c:pt idx="499">
                  <c:v>45485</c:v>
                </c:pt>
                <c:pt idx="500">
                  <c:v>45484</c:v>
                </c:pt>
                <c:pt idx="501">
                  <c:v>45483</c:v>
                </c:pt>
                <c:pt idx="502">
                  <c:v>45482</c:v>
                </c:pt>
                <c:pt idx="503">
                  <c:v>45481</c:v>
                </c:pt>
                <c:pt idx="504">
                  <c:v>45478</c:v>
                </c:pt>
                <c:pt idx="505">
                  <c:v>45477</c:v>
                </c:pt>
                <c:pt idx="506">
                  <c:v>45476</c:v>
                </c:pt>
                <c:pt idx="507">
                  <c:v>45475</c:v>
                </c:pt>
                <c:pt idx="508">
                  <c:v>45474</c:v>
                </c:pt>
                <c:pt idx="509">
                  <c:v>45471</c:v>
                </c:pt>
                <c:pt idx="510">
                  <c:v>45470</c:v>
                </c:pt>
                <c:pt idx="511">
                  <c:v>45469</c:v>
                </c:pt>
                <c:pt idx="512">
                  <c:v>45468</c:v>
                </c:pt>
                <c:pt idx="513">
                  <c:v>45467</c:v>
                </c:pt>
                <c:pt idx="514">
                  <c:v>45464</c:v>
                </c:pt>
                <c:pt idx="515">
                  <c:v>45463</c:v>
                </c:pt>
                <c:pt idx="516">
                  <c:v>45462</c:v>
                </c:pt>
                <c:pt idx="517">
                  <c:v>45461</c:v>
                </c:pt>
                <c:pt idx="518">
                  <c:v>45460</c:v>
                </c:pt>
                <c:pt idx="519">
                  <c:v>45457</c:v>
                </c:pt>
                <c:pt idx="520">
                  <c:v>45456</c:v>
                </c:pt>
                <c:pt idx="521">
                  <c:v>45455</c:v>
                </c:pt>
                <c:pt idx="522">
                  <c:v>45454</c:v>
                </c:pt>
                <c:pt idx="523">
                  <c:v>45453</c:v>
                </c:pt>
                <c:pt idx="524">
                  <c:v>45450</c:v>
                </c:pt>
                <c:pt idx="525">
                  <c:v>45449</c:v>
                </c:pt>
                <c:pt idx="526">
                  <c:v>45448</c:v>
                </c:pt>
                <c:pt idx="527">
                  <c:v>45447</c:v>
                </c:pt>
                <c:pt idx="528">
                  <c:v>45446</c:v>
                </c:pt>
                <c:pt idx="529">
                  <c:v>45443</c:v>
                </c:pt>
                <c:pt idx="530">
                  <c:v>45442</c:v>
                </c:pt>
                <c:pt idx="531">
                  <c:v>45441</c:v>
                </c:pt>
                <c:pt idx="532">
                  <c:v>45440</c:v>
                </c:pt>
                <c:pt idx="533">
                  <c:v>45439</c:v>
                </c:pt>
                <c:pt idx="534">
                  <c:v>45436</c:v>
                </c:pt>
                <c:pt idx="535">
                  <c:v>45435</c:v>
                </c:pt>
                <c:pt idx="536">
                  <c:v>45434</c:v>
                </c:pt>
                <c:pt idx="537">
                  <c:v>45433</c:v>
                </c:pt>
                <c:pt idx="538">
                  <c:v>45432</c:v>
                </c:pt>
                <c:pt idx="539">
                  <c:v>45429</c:v>
                </c:pt>
                <c:pt idx="540">
                  <c:v>45428</c:v>
                </c:pt>
                <c:pt idx="541">
                  <c:v>45427</c:v>
                </c:pt>
                <c:pt idx="542">
                  <c:v>45426</c:v>
                </c:pt>
                <c:pt idx="543">
                  <c:v>45425</c:v>
                </c:pt>
                <c:pt idx="544">
                  <c:v>45422</c:v>
                </c:pt>
                <c:pt idx="545">
                  <c:v>45421</c:v>
                </c:pt>
                <c:pt idx="546">
                  <c:v>45420</c:v>
                </c:pt>
                <c:pt idx="547">
                  <c:v>45419</c:v>
                </c:pt>
                <c:pt idx="548">
                  <c:v>45418</c:v>
                </c:pt>
                <c:pt idx="549">
                  <c:v>45415</c:v>
                </c:pt>
                <c:pt idx="550">
                  <c:v>45414</c:v>
                </c:pt>
                <c:pt idx="551">
                  <c:v>45413</c:v>
                </c:pt>
                <c:pt idx="552">
                  <c:v>45412</c:v>
                </c:pt>
                <c:pt idx="553">
                  <c:v>45411</c:v>
                </c:pt>
                <c:pt idx="554">
                  <c:v>45408</c:v>
                </c:pt>
                <c:pt idx="555">
                  <c:v>45407</c:v>
                </c:pt>
                <c:pt idx="556">
                  <c:v>45406</c:v>
                </c:pt>
                <c:pt idx="557">
                  <c:v>45405</c:v>
                </c:pt>
                <c:pt idx="558">
                  <c:v>45404</c:v>
                </c:pt>
                <c:pt idx="559">
                  <c:v>45401</c:v>
                </c:pt>
                <c:pt idx="560">
                  <c:v>45400</c:v>
                </c:pt>
                <c:pt idx="561">
                  <c:v>45399</c:v>
                </c:pt>
                <c:pt idx="562">
                  <c:v>45398</c:v>
                </c:pt>
                <c:pt idx="563">
                  <c:v>45397</c:v>
                </c:pt>
                <c:pt idx="564">
                  <c:v>45394</c:v>
                </c:pt>
                <c:pt idx="565">
                  <c:v>45393</c:v>
                </c:pt>
                <c:pt idx="566">
                  <c:v>45392</c:v>
                </c:pt>
                <c:pt idx="567">
                  <c:v>45391</c:v>
                </c:pt>
                <c:pt idx="568">
                  <c:v>45390</c:v>
                </c:pt>
                <c:pt idx="569">
                  <c:v>45387</c:v>
                </c:pt>
                <c:pt idx="570">
                  <c:v>45386</c:v>
                </c:pt>
                <c:pt idx="571">
                  <c:v>45385</c:v>
                </c:pt>
                <c:pt idx="572">
                  <c:v>45384</c:v>
                </c:pt>
                <c:pt idx="573">
                  <c:v>45383</c:v>
                </c:pt>
                <c:pt idx="574">
                  <c:v>45380</c:v>
                </c:pt>
                <c:pt idx="575">
                  <c:v>45379</c:v>
                </c:pt>
                <c:pt idx="576">
                  <c:v>45378</c:v>
                </c:pt>
                <c:pt idx="577">
                  <c:v>45377</c:v>
                </c:pt>
                <c:pt idx="578">
                  <c:v>45376</c:v>
                </c:pt>
                <c:pt idx="579">
                  <c:v>45373</c:v>
                </c:pt>
                <c:pt idx="580">
                  <c:v>45372</c:v>
                </c:pt>
                <c:pt idx="581">
                  <c:v>45371</c:v>
                </c:pt>
                <c:pt idx="582">
                  <c:v>45370</c:v>
                </c:pt>
                <c:pt idx="583">
                  <c:v>45369</c:v>
                </c:pt>
                <c:pt idx="584">
                  <c:v>45366</c:v>
                </c:pt>
                <c:pt idx="585">
                  <c:v>45365</c:v>
                </c:pt>
                <c:pt idx="586">
                  <c:v>45364</c:v>
                </c:pt>
                <c:pt idx="587">
                  <c:v>45363</c:v>
                </c:pt>
                <c:pt idx="588">
                  <c:v>45362</c:v>
                </c:pt>
                <c:pt idx="589">
                  <c:v>45359</c:v>
                </c:pt>
                <c:pt idx="590">
                  <c:v>45358</c:v>
                </c:pt>
                <c:pt idx="591">
                  <c:v>45357</c:v>
                </c:pt>
                <c:pt idx="592">
                  <c:v>45356</c:v>
                </c:pt>
                <c:pt idx="593">
                  <c:v>45355</c:v>
                </c:pt>
                <c:pt idx="594">
                  <c:v>45352</c:v>
                </c:pt>
                <c:pt idx="595">
                  <c:v>45351</c:v>
                </c:pt>
                <c:pt idx="596">
                  <c:v>45350</c:v>
                </c:pt>
                <c:pt idx="597">
                  <c:v>45349</c:v>
                </c:pt>
                <c:pt idx="598">
                  <c:v>45348</c:v>
                </c:pt>
                <c:pt idx="599">
                  <c:v>45345</c:v>
                </c:pt>
                <c:pt idx="600">
                  <c:v>45344</c:v>
                </c:pt>
                <c:pt idx="601">
                  <c:v>45343</c:v>
                </c:pt>
                <c:pt idx="602">
                  <c:v>45342</c:v>
                </c:pt>
                <c:pt idx="603">
                  <c:v>45341</c:v>
                </c:pt>
                <c:pt idx="604">
                  <c:v>45338</c:v>
                </c:pt>
                <c:pt idx="605">
                  <c:v>45337</c:v>
                </c:pt>
                <c:pt idx="606">
                  <c:v>45336</c:v>
                </c:pt>
                <c:pt idx="607">
                  <c:v>45335</c:v>
                </c:pt>
                <c:pt idx="608">
                  <c:v>45334</c:v>
                </c:pt>
                <c:pt idx="609">
                  <c:v>45331</c:v>
                </c:pt>
                <c:pt idx="610">
                  <c:v>45330</c:v>
                </c:pt>
                <c:pt idx="611">
                  <c:v>45329</c:v>
                </c:pt>
                <c:pt idx="612">
                  <c:v>45328</c:v>
                </c:pt>
                <c:pt idx="613">
                  <c:v>45327</c:v>
                </c:pt>
                <c:pt idx="614">
                  <c:v>45324</c:v>
                </c:pt>
                <c:pt idx="615">
                  <c:v>45323</c:v>
                </c:pt>
                <c:pt idx="616">
                  <c:v>45322</c:v>
                </c:pt>
                <c:pt idx="617">
                  <c:v>45321</c:v>
                </c:pt>
                <c:pt idx="618">
                  <c:v>45320</c:v>
                </c:pt>
                <c:pt idx="619">
                  <c:v>45317</c:v>
                </c:pt>
                <c:pt idx="620">
                  <c:v>45316</c:v>
                </c:pt>
                <c:pt idx="621">
                  <c:v>45315</c:v>
                </c:pt>
                <c:pt idx="622">
                  <c:v>45314</c:v>
                </c:pt>
                <c:pt idx="623">
                  <c:v>45313</c:v>
                </c:pt>
                <c:pt idx="624">
                  <c:v>45310</c:v>
                </c:pt>
                <c:pt idx="625">
                  <c:v>45309</c:v>
                </c:pt>
                <c:pt idx="626">
                  <c:v>45308</c:v>
                </c:pt>
                <c:pt idx="627">
                  <c:v>45307</c:v>
                </c:pt>
                <c:pt idx="628">
                  <c:v>45306</c:v>
                </c:pt>
                <c:pt idx="629">
                  <c:v>45303</c:v>
                </c:pt>
                <c:pt idx="630">
                  <c:v>45302</c:v>
                </c:pt>
                <c:pt idx="631">
                  <c:v>45301</c:v>
                </c:pt>
                <c:pt idx="632">
                  <c:v>45300</c:v>
                </c:pt>
                <c:pt idx="633">
                  <c:v>45299</c:v>
                </c:pt>
                <c:pt idx="634">
                  <c:v>45296</c:v>
                </c:pt>
                <c:pt idx="635">
                  <c:v>45295</c:v>
                </c:pt>
                <c:pt idx="636">
                  <c:v>45294</c:v>
                </c:pt>
                <c:pt idx="637">
                  <c:v>45293</c:v>
                </c:pt>
                <c:pt idx="638">
                  <c:v>45292</c:v>
                </c:pt>
                <c:pt idx="639">
                  <c:v>45289</c:v>
                </c:pt>
                <c:pt idx="640">
                  <c:v>45288</c:v>
                </c:pt>
                <c:pt idx="641">
                  <c:v>45287</c:v>
                </c:pt>
                <c:pt idx="642">
                  <c:v>45286</c:v>
                </c:pt>
                <c:pt idx="643">
                  <c:v>45285</c:v>
                </c:pt>
                <c:pt idx="644">
                  <c:v>45282</c:v>
                </c:pt>
                <c:pt idx="645">
                  <c:v>45281</c:v>
                </c:pt>
                <c:pt idx="646">
                  <c:v>45280</c:v>
                </c:pt>
                <c:pt idx="647">
                  <c:v>45279</c:v>
                </c:pt>
                <c:pt idx="648">
                  <c:v>45278</c:v>
                </c:pt>
                <c:pt idx="649">
                  <c:v>45275</c:v>
                </c:pt>
                <c:pt idx="650">
                  <c:v>45274</c:v>
                </c:pt>
                <c:pt idx="651">
                  <c:v>45273</c:v>
                </c:pt>
                <c:pt idx="652">
                  <c:v>45272</c:v>
                </c:pt>
                <c:pt idx="653">
                  <c:v>45271</c:v>
                </c:pt>
                <c:pt idx="654">
                  <c:v>45268</c:v>
                </c:pt>
                <c:pt idx="655">
                  <c:v>45267</c:v>
                </c:pt>
                <c:pt idx="656">
                  <c:v>45266</c:v>
                </c:pt>
                <c:pt idx="657">
                  <c:v>45265</c:v>
                </c:pt>
                <c:pt idx="658">
                  <c:v>45264</c:v>
                </c:pt>
                <c:pt idx="659">
                  <c:v>45261</c:v>
                </c:pt>
                <c:pt idx="660">
                  <c:v>45260</c:v>
                </c:pt>
                <c:pt idx="661">
                  <c:v>45259</c:v>
                </c:pt>
                <c:pt idx="662">
                  <c:v>45258</c:v>
                </c:pt>
                <c:pt idx="663">
                  <c:v>45257</c:v>
                </c:pt>
                <c:pt idx="664">
                  <c:v>45254</c:v>
                </c:pt>
                <c:pt idx="665">
                  <c:v>45253</c:v>
                </c:pt>
                <c:pt idx="666">
                  <c:v>45252</c:v>
                </c:pt>
                <c:pt idx="667">
                  <c:v>45251</c:v>
                </c:pt>
                <c:pt idx="668">
                  <c:v>45250</c:v>
                </c:pt>
                <c:pt idx="669">
                  <c:v>45247</c:v>
                </c:pt>
                <c:pt idx="670">
                  <c:v>45246</c:v>
                </c:pt>
                <c:pt idx="671">
                  <c:v>45245</c:v>
                </c:pt>
                <c:pt idx="672">
                  <c:v>45244</c:v>
                </c:pt>
                <c:pt idx="673">
                  <c:v>45243</c:v>
                </c:pt>
                <c:pt idx="674">
                  <c:v>45240</c:v>
                </c:pt>
                <c:pt idx="675">
                  <c:v>45239</c:v>
                </c:pt>
                <c:pt idx="676">
                  <c:v>45238</c:v>
                </c:pt>
                <c:pt idx="677">
                  <c:v>45237</c:v>
                </c:pt>
                <c:pt idx="678">
                  <c:v>45236</c:v>
                </c:pt>
                <c:pt idx="679">
                  <c:v>45233</c:v>
                </c:pt>
                <c:pt idx="680">
                  <c:v>45232</c:v>
                </c:pt>
                <c:pt idx="681">
                  <c:v>45231</c:v>
                </c:pt>
                <c:pt idx="682">
                  <c:v>45230</c:v>
                </c:pt>
                <c:pt idx="683">
                  <c:v>45229</c:v>
                </c:pt>
                <c:pt idx="684">
                  <c:v>45226</c:v>
                </c:pt>
                <c:pt idx="685">
                  <c:v>45225</c:v>
                </c:pt>
                <c:pt idx="686">
                  <c:v>45224</c:v>
                </c:pt>
                <c:pt idx="687">
                  <c:v>45223</c:v>
                </c:pt>
                <c:pt idx="688">
                  <c:v>45222</c:v>
                </c:pt>
                <c:pt idx="689">
                  <c:v>45219</c:v>
                </c:pt>
                <c:pt idx="690">
                  <c:v>45218</c:v>
                </c:pt>
                <c:pt idx="691">
                  <c:v>45217</c:v>
                </c:pt>
                <c:pt idx="692">
                  <c:v>45216</c:v>
                </c:pt>
                <c:pt idx="693">
                  <c:v>45215</c:v>
                </c:pt>
                <c:pt idx="694">
                  <c:v>45212</c:v>
                </c:pt>
                <c:pt idx="695">
                  <c:v>45211</c:v>
                </c:pt>
                <c:pt idx="696">
                  <c:v>45210</c:v>
                </c:pt>
                <c:pt idx="697">
                  <c:v>45209</c:v>
                </c:pt>
                <c:pt idx="698">
                  <c:v>45208</c:v>
                </c:pt>
                <c:pt idx="699">
                  <c:v>45205</c:v>
                </c:pt>
                <c:pt idx="700">
                  <c:v>45204</c:v>
                </c:pt>
                <c:pt idx="701">
                  <c:v>45203</c:v>
                </c:pt>
                <c:pt idx="702">
                  <c:v>45202</c:v>
                </c:pt>
                <c:pt idx="703">
                  <c:v>45201</c:v>
                </c:pt>
                <c:pt idx="704">
                  <c:v>45198</c:v>
                </c:pt>
                <c:pt idx="705">
                  <c:v>45197</c:v>
                </c:pt>
                <c:pt idx="706">
                  <c:v>45196</c:v>
                </c:pt>
                <c:pt idx="707">
                  <c:v>45195</c:v>
                </c:pt>
                <c:pt idx="708">
                  <c:v>45194</c:v>
                </c:pt>
                <c:pt idx="709">
                  <c:v>45191</c:v>
                </c:pt>
                <c:pt idx="710">
                  <c:v>45190</c:v>
                </c:pt>
                <c:pt idx="711">
                  <c:v>45189</c:v>
                </c:pt>
                <c:pt idx="712">
                  <c:v>45188</c:v>
                </c:pt>
                <c:pt idx="713">
                  <c:v>45187</c:v>
                </c:pt>
                <c:pt idx="714">
                  <c:v>45184</c:v>
                </c:pt>
                <c:pt idx="715">
                  <c:v>45183</c:v>
                </c:pt>
                <c:pt idx="716">
                  <c:v>45182</c:v>
                </c:pt>
                <c:pt idx="717">
                  <c:v>45181</c:v>
                </c:pt>
                <c:pt idx="718">
                  <c:v>45180</c:v>
                </c:pt>
                <c:pt idx="719">
                  <c:v>45177</c:v>
                </c:pt>
                <c:pt idx="720">
                  <c:v>45176</c:v>
                </c:pt>
                <c:pt idx="721">
                  <c:v>45175</c:v>
                </c:pt>
                <c:pt idx="722">
                  <c:v>45174</c:v>
                </c:pt>
                <c:pt idx="723">
                  <c:v>45173</c:v>
                </c:pt>
                <c:pt idx="724">
                  <c:v>45170</c:v>
                </c:pt>
                <c:pt idx="725">
                  <c:v>45169</c:v>
                </c:pt>
                <c:pt idx="726">
                  <c:v>45168</c:v>
                </c:pt>
                <c:pt idx="727">
                  <c:v>45167</c:v>
                </c:pt>
                <c:pt idx="728">
                  <c:v>45166</c:v>
                </c:pt>
                <c:pt idx="729">
                  <c:v>45163</c:v>
                </c:pt>
                <c:pt idx="730">
                  <c:v>45162</c:v>
                </c:pt>
                <c:pt idx="731">
                  <c:v>45161</c:v>
                </c:pt>
                <c:pt idx="732">
                  <c:v>45160</c:v>
                </c:pt>
                <c:pt idx="733">
                  <c:v>45159</c:v>
                </c:pt>
                <c:pt idx="734">
                  <c:v>45156</c:v>
                </c:pt>
                <c:pt idx="735">
                  <c:v>45155</c:v>
                </c:pt>
                <c:pt idx="736">
                  <c:v>45154</c:v>
                </c:pt>
                <c:pt idx="737">
                  <c:v>45153</c:v>
                </c:pt>
                <c:pt idx="738">
                  <c:v>45152</c:v>
                </c:pt>
                <c:pt idx="739">
                  <c:v>45149</c:v>
                </c:pt>
                <c:pt idx="740">
                  <c:v>45148</c:v>
                </c:pt>
                <c:pt idx="741">
                  <c:v>45147</c:v>
                </c:pt>
                <c:pt idx="742">
                  <c:v>45146</c:v>
                </c:pt>
                <c:pt idx="743">
                  <c:v>45145</c:v>
                </c:pt>
                <c:pt idx="744">
                  <c:v>45142</c:v>
                </c:pt>
                <c:pt idx="745">
                  <c:v>45141</c:v>
                </c:pt>
                <c:pt idx="746">
                  <c:v>45140</c:v>
                </c:pt>
                <c:pt idx="747">
                  <c:v>45139</c:v>
                </c:pt>
                <c:pt idx="748">
                  <c:v>45138</c:v>
                </c:pt>
                <c:pt idx="749">
                  <c:v>45135</c:v>
                </c:pt>
                <c:pt idx="750">
                  <c:v>45134</c:v>
                </c:pt>
                <c:pt idx="751">
                  <c:v>45133</c:v>
                </c:pt>
                <c:pt idx="752">
                  <c:v>45132</c:v>
                </c:pt>
                <c:pt idx="753">
                  <c:v>45131</c:v>
                </c:pt>
                <c:pt idx="754">
                  <c:v>45128</c:v>
                </c:pt>
                <c:pt idx="755">
                  <c:v>45127</c:v>
                </c:pt>
                <c:pt idx="756">
                  <c:v>45126</c:v>
                </c:pt>
                <c:pt idx="757">
                  <c:v>45125</c:v>
                </c:pt>
                <c:pt idx="758">
                  <c:v>45124</c:v>
                </c:pt>
                <c:pt idx="759">
                  <c:v>45121</c:v>
                </c:pt>
                <c:pt idx="760">
                  <c:v>45120</c:v>
                </c:pt>
                <c:pt idx="761">
                  <c:v>45119</c:v>
                </c:pt>
                <c:pt idx="762">
                  <c:v>45118</c:v>
                </c:pt>
                <c:pt idx="763">
                  <c:v>45117</c:v>
                </c:pt>
                <c:pt idx="764">
                  <c:v>45114</c:v>
                </c:pt>
                <c:pt idx="765">
                  <c:v>45113</c:v>
                </c:pt>
                <c:pt idx="766">
                  <c:v>45112</c:v>
                </c:pt>
                <c:pt idx="767">
                  <c:v>45111</c:v>
                </c:pt>
                <c:pt idx="768">
                  <c:v>45110</c:v>
                </c:pt>
                <c:pt idx="769">
                  <c:v>45107</c:v>
                </c:pt>
                <c:pt idx="770">
                  <c:v>45106</c:v>
                </c:pt>
                <c:pt idx="771">
                  <c:v>45105</c:v>
                </c:pt>
                <c:pt idx="772">
                  <c:v>45104</c:v>
                </c:pt>
                <c:pt idx="773">
                  <c:v>45103</c:v>
                </c:pt>
                <c:pt idx="774">
                  <c:v>45100</c:v>
                </c:pt>
                <c:pt idx="775">
                  <c:v>45099</c:v>
                </c:pt>
                <c:pt idx="776">
                  <c:v>45098</c:v>
                </c:pt>
                <c:pt idx="777">
                  <c:v>45097</c:v>
                </c:pt>
                <c:pt idx="778">
                  <c:v>45096</c:v>
                </c:pt>
                <c:pt idx="779">
                  <c:v>45093</c:v>
                </c:pt>
                <c:pt idx="780">
                  <c:v>45092</c:v>
                </c:pt>
                <c:pt idx="781">
                  <c:v>45091</c:v>
                </c:pt>
                <c:pt idx="782">
                  <c:v>45090</c:v>
                </c:pt>
                <c:pt idx="783">
                  <c:v>45089</c:v>
                </c:pt>
                <c:pt idx="784">
                  <c:v>45086</c:v>
                </c:pt>
                <c:pt idx="785">
                  <c:v>45085</c:v>
                </c:pt>
                <c:pt idx="786">
                  <c:v>45084</c:v>
                </c:pt>
                <c:pt idx="787">
                  <c:v>45083</c:v>
                </c:pt>
                <c:pt idx="788">
                  <c:v>45082</c:v>
                </c:pt>
                <c:pt idx="789">
                  <c:v>45079</c:v>
                </c:pt>
                <c:pt idx="790">
                  <c:v>45078</c:v>
                </c:pt>
                <c:pt idx="791">
                  <c:v>45077</c:v>
                </c:pt>
                <c:pt idx="792">
                  <c:v>45076</c:v>
                </c:pt>
                <c:pt idx="793">
                  <c:v>45075</c:v>
                </c:pt>
                <c:pt idx="794">
                  <c:v>45072</c:v>
                </c:pt>
                <c:pt idx="795">
                  <c:v>45071</c:v>
                </c:pt>
                <c:pt idx="796">
                  <c:v>45070</c:v>
                </c:pt>
                <c:pt idx="797">
                  <c:v>45069</c:v>
                </c:pt>
                <c:pt idx="798">
                  <c:v>45068</c:v>
                </c:pt>
                <c:pt idx="799">
                  <c:v>45065</c:v>
                </c:pt>
                <c:pt idx="800">
                  <c:v>45064</c:v>
                </c:pt>
                <c:pt idx="801">
                  <c:v>45063</c:v>
                </c:pt>
                <c:pt idx="802">
                  <c:v>45062</c:v>
                </c:pt>
                <c:pt idx="803">
                  <c:v>45061</c:v>
                </c:pt>
                <c:pt idx="804">
                  <c:v>45058</c:v>
                </c:pt>
                <c:pt idx="805">
                  <c:v>45057</c:v>
                </c:pt>
                <c:pt idx="806">
                  <c:v>45056</c:v>
                </c:pt>
                <c:pt idx="807">
                  <c:v>45055</c:v>
                </c:pt>
                <c:pt idx="808">
                  <c:v>45054</c:v>
                </c:pt>
                <c:pt idx="809">
                  <c:v>45051</c:v>
                </c:pt>
                <c:pt idx="810">
                  <c:v>45050</c:v>
                </c:pt>
                <c:pt idx="811">
                  <c:v>45049</c:v>
                </c:pt>
                <c:pt idx="812">
                  <c:v>45048</c:v>
                </c:pt>
                <c:pt idx="813">
                  <c:v>45047</c:v>
                </c:pt>
                <c:pt idx="814">
                  <c:v>45044</c:v>
                </c:pt>
                <c:pt idx="815">
                  <c:v>45043</c:v>
                </c:pt>
                <c:pt idx="816">
                  <c:v>45042</c:v>
                </c:pt>
                <c:pt idx="817">
                  <c:v>45041</c:v>
                </c:pt>
                <c:pt idx="818">
                  <c:v>45040</c:v>
                </c:pt>
                <c:pt idx="819">
                  <c:v>45037</c:v>
                </c:pt>
                <c:pt idx="820">
                  <c:v>45036</c:v>
                </c:pt>
                <c:pt idx="821">
                  <c:v>45035</c:v>
                </c:pt>
                <c:pt idx="822">
                  <c:v>45034</c:v>
                </c:pt>
                <c:pt idx="823">
                  <c:v>45033</c:v>
                </c:pt>
                <c:pt idx="824">
                  <c:v>45030</c:v>
                </c:pt>
                <c:pt idx="825">
                  <c:v>45029</c:v>
                </c:pt>
                <c:pt idx="826">
                  <c:v>45028</c:v>
                </c:pt>
                <c:pt idx="827">
                  <c:v>45027</c:v>
                </c:pt>
                <c:pt idx="828">
                  <c:v>45026</c:v>
                </c:pt>
                <c:pt idx="829">
                  <c:v>45023</c:v>
                </c:pt>
                <c:pt idx="830">
                  <c:v>45022</c:v>
                </c:pt>
                <c:pt idx="831">
                  <c:v>45021</c:v>
                </c:pt>
                <c:pt idx="832">
                  <c:v>45020</c:v>
                </c:pt>
                <c:pt idx="833">
                  <c:v>45019</c:v>
                </c:pt>
                <c:pt idx="834">
                  <c:v>45016</c:v>
                </c:pt>
                <c:pt idx="835">
                  <c:v>45015</c:v>
                </c:pt>
                <c:pt idx="836">
                  <c:v>45014</c:v>
                </c:pt>
                <c:pt idx="837">
                  <c:v>45013</c:v>
                </c:pt>
                <c:pt idx="838">
                  <c:v>45012</c:v>
                </c:pt>
                <c:pt idx="839">
                  <c:v>45009</c:v>
                </c:pt>
                <c:pt idx="840">
                  <c:v>45008</c:v>
                </c:pt>
                <c:pt idx="841">
                  <c:v>45007</c:v>
                </c:pt>
                <c:pt idx="842">
                  <c:v>45006</c:v>
                </c:pt>
                <c:pt idx="843">
                  <c:v>45005</c:v>
                </c:pt>
                <c:pt idx="844">
                  <c:v>45002</c:v>
                </c:pt>
                <c:pt idx="845">
                  <c:v>45001</c:v>
                </c:pt>
                <c:pt idx="846">
                  <c:v>45000</c:v>
                </c:pt>
                <c:pt idx="847">
                  <c:v>44999</c:v>
                </c:pt>
                <c:pt idx="848">
                  <c:v>44998</c:v>
                </c:pt>
                <c:pt idx="849">
                  <c:v>44995</c:v>
                </c:pt>
                <c:pt idx="850">
                  <c:v>44994</c:v>
                </c:pt>
                <c:pt idx="851">
                  <c:v>44993</c:v>
                </c:pt>
                <c:pt idx="852">
                  <c:v>44992</c:v>
                </c:pt>
                <c:pt idx="853">
                  <c:v>44991</c:v>
                </c:pt>
                <c:pt idx="854">
                  <c:v>44988</c:v>
                </c:pt>
                <c:pt idx="855">
                  <c:v>44987</c:v>
                </c:pt>
                <c:pt idx="856">
                  <c:v>44986</c:v>
                </c:pt>
                <c:pt idx="857">
                  <c:v>44985</c:v>
                </c:pt>
                <c:pt idx="858">
                  <c:v>44984</c:v>
                </c:pt>
                <c:pt idx="859">
                  <c:v>44981</c:v>
                </c:pt>
                <c:pt idx="860">
                  <c:v>44980</c:v>
                </c:pt>
                <c:pt idx="861">
                  <c:v>44979</c:v>
                </c:pt>
                <c:pt idx="862">
                  <c:v>44978</c:v>
                </c:pt>
                <c:pt idx="863">
                  <c:v>44977</c:v>
                </c:pt>
                <c:pt idx="864">
                  <c:v>44974</c:v>
                </c:pt>
                <c:pt idx="865">
                  <c:v>44973</c:v>
                </c:pt>
                <c:pt idx="866">
                  <c:v>44972</c:v>
                </c:pt>
                <c:pt idx="867">
                  <c:v>44971</c:v>
                </c:pt>
                <c:pt idx="868">
                  <c:v>44970</c:v>
                </c:pt>
                <c:pt idx="869">
                  <c:v>44967</c:v>
                </c:pt>
                <c:pt idx="870">
                  <c:v>44966</c:v>
                </c:pt>
                <c:pt idx="871">
                  <c:v>44965</c:v>
                </c:pt>
                <c:pt idx="872">
                  <c:v>44964</c:v>
                </c:pt>
                <c:pt idx="873">
                  <c:v>44963</c:v>
                </c:pt>
                <c:pt idx="874">
                  <c:v>44960</c:v>
                </c:pt>
                <c:pt idx="875">
                  <c:v>44959</c:v>
                </c:pt>
                <c:pt idx="876">
                  <c:v>44958</c:v>
                </c:pt>
                <c:pt idx="877">
                  <c:v>44957</c:v>
                </c:pt>
                <c:pt idx="878">
                  <c:v>44956</c:v>
                </c:pt>
                <c:pt idx="879">
                  <c:v>44953</c:v>
                </c:pt>
                <c:pt idx="880">
                  <c:v>44952</c:v>
                </c:pt>
                <c:pt idx="881">
                  <c:v>44951</c:v>
                </c:pt>
                <c:pt idx="882">
                  <c:v>44950</c:v>
                </c:pt>
                <c:pt idx="883">
                  <c:v>44949</c:v>
                </c:pt>
                <c:pt idx="884">
                  <c:v>44946</c:v>
                </c:pt>
                <c:pt idx="885">
                  <c:v>44945</c:v>
                </c:pt>
                <c:pt idx="886">
                  <c:v>44944</c:v>
                </c:pt>
                <c:pt idx="887">
                  <c:v>44943</c:v>
                </c:pt>
                <c:pt idx="888">
                  <c:v>44942</c:v>
                </c:pt>
                <c:pt idx="889">
                  <c:v>44939</c:v>
                </c:pt>
                <c:pt idx="890">
                  <c:v>44938</c:v>
                </c:pt>
                <c:pt idx="891">
                  <c:v>44937</c:v>
                </c:pt>
                <c:pt idx="892">
                  <c:v>44936</c:v>
                </c:pt>
                <c:pt idx="893">
                  <c:v>44935</c:v>
                </c:pt>
                <c:pt idx="894">
                  <c:v>44932</c:v>
                </c:pt>
                <c:pt idx="895">
                  <c:v>44931</c:v>
                </c:pt>
                <c:pt idx="896">
                  <c:v>44930</c:v>
                </c:pt>
                <c:pt idx="897">
                  <c:v>44929</c:v>
                </c:pt>
                <c:pt idx="898">
                  <c:v>44928</c:v>
                </c:pt>
                <c:pt idx="899">
                  <c:v>44925</c:v>
                </c:pt>
                <c:pt idx="900">
                  <c:v>44924</c:v>
                </c:pt>
                <c:pt idx="901">
                  <c:v>44923</c:v>
                </c:pt>
                <c:pt idx="902">
                  <c:v>44922</c:v>
                </c:pt>
                <c:pt idx="903">
                  <c:v>44921</c:v>
                </c:pt>
                <c:pt idx="904">
                  <c:v>44918</c:v>
                </c:pt>
                <c:pt idx="905">
                  <c:v>44917</c:v>
                </c:pt>
                <c:pt idx="906">
                  <c:v>44916</c:v>
                </c:pt>
                <c:pt idx="907">
                  <c:v>44915</c:v>
                </c:pt>
                <c:pt idx="908">
                  <c:v>44914</c:v>
                </c:pt>
                <c:pt idx="909">
                  <c:v>44911</c:v>
                </c:pt>
                <c:pt idx="910">
                  <c:v>44910</c:v>
                </c:pt>
                <c:pt idx="911">
                  <c:v>44909</c:v>
                </c:pt>
                <c:pt idx="912">
                  <c:v>44908</c:v>
                </c:pt>
                <c:pt idx="913">
                  <c:v>44907</c:v>
                </c:pt>
                <c:pt idx="914">
                  <c:v>44904</c:v>
                </c:pt>
                <c:pt idx="915">
                  <c:v>44903</c:v>
                </c:pt>
                <c:pt idx="916">
                  <c:v>44902</c:v>
                </c:pt>
                <c:pt idx="917">
                  <c:v>44901</c:v>
                </c:pt>
                <c:pt idx="918">
                  <c:v>44900</c:v>
                </c:pt>
                <c:pt idx="919">
                  <c:v>44897</c:v>
                </c:pt>
                <c:pt idx="920">
                  <c:v>44896</c:v>
                </c:pt>
                <c:pt idx="921">
                  <c:v>44895</c:v>
                </c:pt>
                <c:pt idx="922">
                  <c:v>44894</c:v>
                </c:pt>
                <c:pt idx="923">
                  <c:v>44893</c:v>
                </c:pt>
                <c:pt idx="924">
                  <c:v>44890</c:v>
                </c:pt>
                <c:pt idx="925">
                  <c:v>44889</c:v>
                </c:pt>
                <c:pt idx="926">
                  <c:v>44888</c:v>
                </c:pt>
                <c:pt idx="927">
                  <c:v>44887</c:v>
                </c:pt>
                <c:pt idx="928">
                  <c:v>44886</c:v>
                </c:pt>
                <c:pt idx="929">
                  <c:v>44883</c:v>
                </c:pt>
                <c:pt idx="930">
                  <c:v>44882</c:v>
                </c:pt>
                <c:pt idx="931">
                  <c:v>44881</c:v>
                </c:pt>
                <c:pt idx="932">
                  <c:v>44880</c:v>
                </c:pt>
                <c:pt idx="933">
                  <c:v>44879</c:v>
                </c:pt>
                <c:pt idx="934">
                  <c:v>44876</c:v>
                </c:pt>
                <c:pt idx="935">
                  <c:v>44875</c:v>
                </c:pt>
                <c:pt idx="936">
                  <c:v>44874</c:v>
                </c:pt>
                <c:pt idx="937">
                  <c:v>44873</c:v>
                </c:pt>
                <c:pt idx="938">
                  <c:v>44872</c:v>
                </c:pt>
                <c:pt idx="939">
                  <c:v>44869</c:v>
                </c:pt>
                <c:pt idx="940">
                  <c:v>44868</c:v>
                </c:pt>
                <c:pt idx="941">
                  <c:v>44867</c:v>
                </c:pt>
                <c:pt idx="942">
                  <c:v>44866</c:v>
                </c:pt>
                <c:pt idx="943">
                  <c:v>44865</c:v>
                </c:pt>
                <c:pt idx="944">
                  <c:v>44862</c:v>
                </c:pt>
                <c:pt idx="945">
                  <c:v>44861</c:v>
                </c:pt>
                <c:pt idx="946">
                  <c:v>44860</c:v>
                </c:pt>
                <c:pt idx="947">
                  <c:v>44859</c:v>
                </c:pt>
                <c:pt idx="948">
                  <c:v>44858</c:v>
                </c:pt>
                <c:pt idx="949">
                  <c:v>44855</c:v>
                </c:pt>
                <c:pt idx="950">
                  <c:v>44854</c:v>
                </c:pt>
                <c:pt idx="951">
                  <c:v>44853</c:v>
                </c:pt>
                <c:pt idx="952">
                  <c:v>44852</c:v>
                </c:pt>
                <c:pt idx="953">
                  <c:v>44851</c:v>
                </c:pt>
                <c:pt idx="954">
                  <c:v>44848</c:v>
                </c:pt>
                <c:pt idx="955">
                  <c:v>44847</c:v>
                </c:pt>
                <c:pt idx="956">
                  <c:v>44846</c:v>
                </c:pt>
                <c:pt idx="957">
                  <c:v>44845</c:v>
                </c:pt>
                <c:pt idx="958">
                  <c:v>44844</c:v>
                </c:pt>
                <c:pt idx="959">
                  <c:v>44841</c:v>
                </c:pt>
                <c:pt idx="960">
                  <c:v>44840</c:v>
                </c:pt>
                <c:pt idx="961">
                  <c:v>44839</c:v>
                </c:pt>
                <c:pt idx="962">
                  <c:v>44838</c:v>
                </c:pt>
                <c:pt idx="963">
                  <c:v>44837</c:v>
                </c:pt>
                <c:pt idx="964">
                  <c:v>44834</c:v>
                </c:pt>
                <c:pt idx="965">
                  <c:v>44833</c:v>
                </c:pt>
                <c:pt idx="966">
                  <c:v>44832</c:v>
                </c:pt>
                <c:pt idx="967">
                  <c:v>44831</c:v>
                </c:pt>
                <c:pt idx="968">
                  <c:v>44830</c:v>
                </c:pt>
                <c:pt idx="969">
                  <c:v>44827</c:v>
                </c:pt>
                <c:pt idx="970">
                  <c:v>44826</c:v>
                </c:pt>
                <c:pt idx="971">
                  <c:v>44825</c:v>
                </c:pt>
                <c:pt idx="972">
                  <c:v>44824</c:v>
                </c:pt>
                <c:pt idx="973">
                  <c:v>44823</c:v>
                </c:pt>
                <c:pt idx="974">
                  <c:v>44820</c:v>
                </c:pt>
                <c:pt idx="975">
                  <c:v>44819</c:v>
                </c:pt>
                <c:pt idx="976">
                  <c:v>44818</c:v>
                </c:pt>
                <c:pt idx="977">
                  <c:v>44817</c:v>
                </c:pt>
                <c:pt idx="978">
                  <c:v>44816</c:v>
                </c:pt>
                <c:pt idx="979">
                  <c:v>44813</c:v>
                </c:pt>
                <c:pt idx="980">
                  <c:v>44812</c:v>
                </c:pt>
                <c:pt idx="981">
                  <c:v>44811</c:v>
                </c:pt>
                <c:pt idx="982">
                  <c:v>44810</c:v>
                </c:pt>
                <c:pt idx="983">
                  <c:v>44809</c:v>
                </c:pt>
                <c:pt idx="984">
                  <c:v>44806</c:v>
                </c:pt>
                <c:pt idx="985">
                  <c:v>44805</c:v>
                </c:pt>
                <c:pt idx="986">
                  <c:v>44804</c:v>
                </c:pt>
                <c:pt idx="987">
                  <c:v>44803</c:v>
                </c:pt>
                <c:pt idx="988">
                  <c:v>44802</c:v>
                </c:pt>
                <c:pt idx="989">
                  <c:v>44799</c:v>
                </c:pt>
                <c:pt idx="990">
                  <c:v>44798</c:v>
                </c:pt>
                <c:pt idx="991">
                  <c:v>44797</c:v>
                </c:pt>
                <c:pt idx="992">
                  <c:v>44796</c:v>
                </c:pt>
                <c:pt idx="993">
                  <c:v>44795</c:v>
                </c:pt>
                <c:pt idx="994">
                  <c:v>44792</c:v>
                </c:pt>
                <c:pt idx="995">
                  <c:v>44791</c:v>
                </c:pt>
                <c:pt idx="996">
                  <c:v>44790</c:v>
                </c:pt>
                <c:pt idx="997">
                  <c:v>44789</c:v>
                </c:pt>
                <c:pt idx="998">
                  <c:v>44788</c:v>
                </c:pt>
                <c:pt idx="999">
                  <c:v>44785</c:v>
                </c:pt>
                <c:pt idx="1000">
                  <c:v>44784</c:v>
                </c:pt>
                <c:pt idx="1001">
                  <c:v>44783</c:v>
                </c:pt>
                <c:pt idx="1002">
                  <c:v>44782</c:v>
                </c:pt>
                <c:pt idx="1003">
                  <c:v>44781</c:v>
                </c:pt>
                <c:pt idx="1004">
                  <c:v>44778</c:v>
                </c:pt>
                <c:pt idx="1005">
                  <c:v>44777</c:v>
                </c:pt>
                <c:pt idx="1006">
                  <c:v>44776</c:v>
                </c:pt>
                <c:pt idx="1007">
                  <c:v>44775</c:v>
                </c:pt>
                <c:pt idx="1008">
                  <c:v>44774</c:v>
                </c:pt>
                <c:pt idx="1009">
                  <c:v>44771</c:v>
                </c:pt>
                <c:pt idx="1010">
                  <c:v>44770</c:v>
                </c:pt>
                <c:pt idx="1011">
                  <c:v>44769</c:v>
                </c:pt>
                <c:pt idx="1012">
                  <c:v>44768</c:v>
                </c:pt>
                <c:pt idx="1013">
                  <c:v>44767</c:v>
                </c:pt>
                <c:pt idx="1014">
                  <c:v>44764</c:v>
                </c:pt>
                <c:pt idx="1015">
                  <c:v>44763</c:v>
                </c:pt>
                <c:pt idx="1016">
                  <c:v>44762</c:v>
                </c:pt>
                <c:pt idx="1017">
                  <c:v>44761</c:v>
                </c:pt>
                <c:pt idx="1018">
                  <c:v>44760</c:v>
                </c:pt>
                <c:pt idx="1019">
                  <c:v>44757</c:v>
                </c:pt>
                <c:pt idx="1020">
                  <c:v>44756</c:v>
                </c:pt>
                <c:pt idx="1021">
                  <c:v>44755</c:v>
                </c:pt>
                <c:pt idx="1022">
                  <c:v>44754</c:v>
                </c:pt>
                <c:pt idx="1023">
                  <c:v>44753</c:v>
                </c:pt>
                <c:pt idx="1024">
                  <c:v>44750</c:v>
                </c:pt>
                <c:pt idx="1025">
                  <c:v>44749</c:v>
                </c:pt>
                <c:pt idx="1026">
                  <c:v>44748</c:v>
                </c:pt>
                <c:pt idx="1027">
                  <c:v>44747</c:v>
                </c:pt>
                <c:pt idx="1028">
                  <c:v>44746</c:v>
                </c:pt>
                <c:pt idx="1029">
                  <c:v>44743</c:v>
                </c:pt>
                <c:pt idx="1030">
                  <c:v>44742</c:v>
                </c:pt>
                <c:pt idx="1031">
                  <c:v>44741</c:v>
                </c:pt>
                <c:pt idx="1032">
                  <c:v>44740</c:v>
                </c:pt>
                <c:pt idx="1033">
                  <c:v>44739</c:v>
                </c:pt>
                <c:pt idx="1034">
                  <c:v>44736</c:v>
                </c:pt>
                <c:pt idx="1035">
                  <c:v>44735</c:v>
                </c:pt>
                <c:pt idx="1036">
                  <c:v>44734</c:v>
                </c:pt>
                <c:pt idx="1037">
                  <c:v>44733</c:v>
                </c:pt>
                <c:pt idx="1038">
                  <c:v>44732</c:v>
                </c:pt>
                <c:pt idx="1039">
                  <c:v>44729</c:v>
                </c:pt>
                <c:pt idx="1040">
                  <c:v>44728</c:v>
                </c:pt>
                <c:pt idx="1041">
                  <c:v>44727</c:v>
                </c:pt>
                <c:pt idx="1042">
                  <c:v>44726</c:v>
                </c:pt>
                <c:pt idx="1043">
                  <c:v>44725</c:v>
                </c:pt>
                <c:pt idx="1044">
                  <c:v>44722</c:v>
                </c:pt>
                <c:pt idx="1045">
                  <c:v>44721</c:v>
                </c:pt>
                <c:pt idx="1046">
                  <c:v>44720</c:v>
                </c:pt>
                <c:pt idx="1047">
                  <c:v>44719</c:v>
                </c:pt>
                <c:pt idx="1048">
                  <c:v>44718</c:v>
                </c:pt>
                <c:pt idx="1049">
                  <c:v>44715</c:v>
                </c:pt>
                <c:pt idx="1050">
                  <c:v>44714</c:v>
                </c:pt>
                <c:pt idx="1051">
                  <c:v>44713</c:v>
                </c:pt>
                <c:pt idx="1052">
                  <c:v>44712</c:v>
                </c:pt>
                <c:pt idx="1053">
                  <c:v>44711</c:v>
                </c:pt>
                <c:pt idx="1054">
                  <c:v>44708</c:v>
                </c:pt>
                <c:pt idx="1055">
                  <c:v>44707</c:v>
                </c:pt>
                <c:pt idx="1056">
                  <c:v>44706</c:v>
                </c:pt>
                <c:pt idx="1057">
                  <c:v>44705</c:v>
                </c:pt>
                <c:pt idx="1058">
                  <c:v>44704</c:v>
                </c:pt>
                <c:pt idx="1059">
                  <c:v>44701</c:v>
                </c:pt>
                <c:pt idx="1060">
                  <c:v>44700</c:v>
                </c:pt>
                <c:pt idx="1061">
                  <c:v>44699</c:v>
                </c:pt>
                <c:pt idx="1062">
                  <c:v>44698</c:v>
                </c:pt>
                <c:pt idx="1063">
                  <c:v>44697</c:v>
                </c:pt>
                <c:pt idx="1064">
                  <c:v>44694</c:v>
                </c:pt>
                <c:pt idx="1065">
                  <c:v>44693</c:v>
                </c:pt>
                <c:pt idx="1066">
                  <c:v>44692</c:v>
                </c:pt>
                <c:pt idx="1067">
                  <c:v>44691</c:v>
                </c:pt>
                <c:pt idx="1068">
                  <c:v>44690</c:v>
                </c:pt>
                <c:pt idx="1069">
                  <c:v>44687</c:v>
                </c:pt>
                <c:pt idx="1070">
                  <c:v>44686</c:v>
                </c:pt>
                <c:pt idx="1071">
                  <c:v>44685</c:v>
                </c:pt>
                <c:pt idx="1072">
                  <c:v>44684</c:v>
                </c:pt>
                <c:pt idx="1073">
                  <c:v>44683</c:v>
                </c:pt>
                <c:pt idx="1074">
                  <c:v>44680</c:v>
                </c:pt>
                <c:pt idx="1075">
                  <c:v>44679</c:v>
                </c:pt>
                <c:pt idx="1076">
                  <c:v>44678</c:v>
                </c:pt>
                <c:pt idx="1077">
                  <c:v>44677</c:v>
                </c:pt>
                <c:pt idx="1078">
                  <c:v>44676</c:v>
                </c:pt>
                <c:pt idx="1079">
                  <c:v>44673</c:v>
                </c:pt>
                <c:pt idx="1080">
                  <c:v>44672</c:v>
                </c:pt>
                <c:pt idx="1081">
                  <c:v>44671</c:v>
                </c:pt>
                <c:pt idx="1082">
                  <c:v>44670</c:v>
                </c:pt>
                <c:pt idx="1083">
                  <c:v>44669</c:v>
                </c:pt>
                <c:pt idx="1084">
                  <c:v>44666</c:v>
                </c:pt>
                <c:pt idx="1085">
                  <c:v>44665</c:v>
                </c:pt>
                <c:pt idx="1086">
                  <c:v>44664</c:v>
                </c:pt>
                <c:pt idx="1087">
                  <c:v>44663</c:v>
                </c:pt>
                <c:pt idx="1088">
                  <c:v>44662</c:v>
                </c:pt>
                <c:pt idx="1089">
                  <c:v>44659</c:v>
                </c:pt>
                <c:pt idx="1090">
                  <c:v>44658</c:v>
                </c:pt>
                <c:pt idx="1091">
                  <c:v>44657</c:v>
                </c:pt>
                <c:pt idx="1092">
                  <c:v>44656</c:v>
                </c:pt>
                <c:pt idx="1093">
                  <c:v>44655</c:v>
                </c:pt>
                <c:pt idx="1094">
                  <c:v>44652</c:v>
                </c:pt>
                <c:pt idx="1095">
                  <c:v>44651</c:v>
                </c:pt>
                <c:pt idx="1096">
                  <c:v>44650</c:v>
                </c:pt>
                <c:pt idx="1097">
                  <c:v>44649</c:v>
                </c:pt>
                <c:pt idx="1098">
                  <c:v>44648</c:v>
                </c:pt>
                <c:pt idx="1099">
                  <c:v>44645</c:v>
                </c:pt>
                <c:pt idx="1100">
                  <c:v>44644</c:v>
                </c:pt>
                <c:pt idx="1101">
                  <c:v>44643</c:v>
                </c:pt>
                <c:pt idx="1102">
                  <c:v>44642</c:v>
                </c:pt>
                <c:pt idx="1103">
                  <c:v>44641</c:v>
                </c:pt>
                <c:pt idx="1104">
                  <c:v>44638</c:v>
                </c:pt>
                <c:pt idx="1105">
                  <c:v>44637</c:v>
                </c:pt>
                <c:pt idx="1106">
                  <c:v>44636</c:v>
                </c:pt>
                <c:pt idx="1107">
                  <c:v>44635</c:v>
                </c:pt>
                <c:pt idx="1108">
                  <c:v>44634</c:v>
                </c:pt>
                <c:pt idx="1109">
                  <c:v>44631</c:v>
                </c:pt>
                <c:pt idx="1110">
                  <c:v>44630</c:v>
                </c:pt>
                <c:pt idx="1111">
                  <c:v>44629</c:v>
                </c:pt>
                <c:pt idx="1112">
                  <c:v>44628</c:v>
                </c:pt>
                <c:pt idx="1113">
                  <c:v>44627</c:v>
                </c:pt>
                <c:pt idx="1114">
                  <c:v>44624</c:v>
                </c:pt>
                <c:pt idx="1115">
                  <c:v>44623</c:v>
                </c:pt>
                <c:pt idx="1116">
                  <c:v>44622</c:v>
                </c:pt>
                <c:pt idx="1117">
                  <c:v>44621</c:v>
                </c:pt>
                <c:pt idx="1118">
                  <c:v>44620</c:v>
                </c:pt>
                <c:pt idx="1119">
                  <c:v>44617</c:v>
                </c:pt>
                <c:pt idx="1120">
                  <c:v>44616</c:v>
                </c:pt>
                <c:pt idx="1121">
                  <c:v>44615</c:v>
                </c:pt>
                <c:pt idx="1122">
                  <c:v>44614</c:v>
                </c:pt>
                <c:pt idx="1123">
                  <c:v>44613</c:v>
                </c:pt>
                <c:pt idx="1124">
                  <c:v>44610</c:v>
                </c:pt>
                <c:pt idx="1125">
                  <c:v>44609</c:v>
                </c:pt>
                <c:pt idx="1126">
                  <c:v>44608</c:v>
                </c:pt>
                <c:pt idx="1127">
                  <c:v>44607</c:v>
                </c:pt>
                <c:pt idx="1128">
                  <c:v>44606</c:v>
                </c:pt>
                <c:pt idx="1129">
                  <c:v>44603</c:v>
                </c:pt>
                <c:pt idx="1130">
                  <c:v>44602</c:v>
                </c:pt>
                <c:pt idx="1131">
                  <c:v>44601</c:v>
                </c:pt>
                <c:pt idx="1132">
                  <c:v>44600</c:v>
                </c:pt>
                <c:pt idx="1133">
                  <c:v>44599</c:v>
                </c:pt>
                <c:pt idx="1134">
                  <c:v>44596</c:v>
                </c:pt>
                <c:pt idx="1135">
                  <c:v>44595</c:v>
                </c:pt>
                <c:pt idx="1136">
                  <c:v>44594</c:v>
                </c:pt>
                <c:pt idx="1137">
                  <c:v>44593</c:v>
                </c:pt>
                <c:pt idx="1138">
                  <c:v>44592</c:v>
                </c:pt>
                <c:pt idx="1139">
                  <c:v>44589</c:v>
                </c:pt>
                <c:pt idx="1140">
                  <c:v>44588</c:v>
                </c:pt>
                <c:pt idx="1141">
                  <c:v>44587</c:v>
                </c:pt>
                <c:pt idx="1142">
                  <c:v>44586</c:v>
                </c:pt>
                <c:pt idx="1143">
                  <c:v>44585</c:v>
                </c:pt>
                <c:pt idx="1144">
                  <c:v>44582</c:v>
                </c:pt>
                <c:pt idx="1145">
                  <c:v>44581</c:v>
                </c:pt>
                <c:pt idx="1146">
                  <c:v>44580</c:v>
                </c:pt>
                <c:pt idx="1147">
                  <c:v>44579</c:v>
                </c:pt>
                <c:pt idx="1148">
                  <c:v>44578</c:v>
                </c:pt>
                <c:pt idx="1149">
                  <c:v>44575</c:v>
                </c:pt>
                <c:pt idx="1150">
                  <c:v>44574</c:v>
                </c:pt>
                <c:pt idx="1151">
                  <c:v>44573</c:v>
                </c:pt>
                <c:pt idx="1152">
                  <c:v>44572</c:v>
                </c:pt>
                <c:pt idx="1153">
                  <c:v>44571</c:v>
                </c:pt>
                <c:pt idx="1154">
                  <c:v>44568</c:v>
                </c:pt>
                <c:pt idx="1155">
                  <c:v>44567</c:v>
                </c:pt>
                <c:pt idx="1156">
                  <c:v>44566</c:v>
                </c:pt>
                <c:pt idx="1157">
                  <c:v>44565</c:v>
                </c:pt>
                <c:pt idx="1158">
                  <c:v>44564</c:v>
                </c:pt>
                <c:pt idx="1159">
                  <c:v>44561</c:v>
                </c:pt>
                <c:pt idx="1160">
                  <c:v>44560</c:v>
                </c:pt>
                <c:pt idx="1161">
                  <c:v>44559</c:v>
                </c:pt>
                <c:pt idx="1162">
                  <c:v>44558</c:v>
                </c:pt>
                <c:pt idx="1163">
                  <c:v>44557</c:v>
                </c:pt>
                <c:pt idx="1164">
                  <c:v>44554</c:v>
                </c:pt>
                <c:pt idx="1165">
                  <c:v>44553</c:v>
                </c:pt>
                <c:pt idx="1166">
                  <c:v>44552</c:v>
                </c:pt>
                <c:pt idx="1167">
                  <c:v>44551</c:v>
                </c:pt>
                <c:pt idx="1168">
                  <c:v>44550</c:v>
                </c:pt>
                <c:pt idx="1169">
                  <c:v>44547</c:v>
                </c:pt>
                <c:pt idx="1170">
                  <c:v>44546</c:v>
                </c:pt>
                <c:pt idx="1171">
                  <c:v>44545</c:v>
                </c:pt>
                <c:pt idx="1172">
                  <c:v>44544</c:v>
                </c:pt>
                <c:pt idx="1173">
                  <c:v>44543</c:v>
                </c:pt>
                <c:pt idx="1174">
                  <c:v>44540</c:v>
                </c:pt>
                <c:pt idx="1175">
                  <c:v>44539</c:v>
                </c:pt>
                <c:pt idx="1176">
                  <c:v>44538</c:v>
                </c:pt>
                <c:pt idx="1177">
                  <c:v>44537</c:v>
                </c:pt>
                <c:pt idx="1178">
                  <c:v>44536</c:v>
                </c:pt>
                <c:pt idx="1179">
                  <c:v>44533</c:v>
                </c:pt>
                <c:pt idx="1180">
                  <c:v>44532</c:v>
                </c:pt>
                <c:pt idx="1181">
                  <c:v>44531</c:v>
                </c:pt>
                <c:pt idx="1182">
                  <c:v>44530</c:v>
                </c:pt>
                <c:pt idx="1183">
                  <c:v>44529</c:v>
                </c:pt>
                <c:pt idx="1184">
                  <c:v>44526</c:v>
                </c:pt>
                <c:pt idx="1185">
                  <c:v>44525</c:v>
                </c:pt>
                <c:pt idx="1186">
                  <c:v>44524</c:v>
                </c:pt>
                <c:pt idx="1187">
                  <c:v>44523</c:v>
                </c:pt>
                <c:pt idx="1188">
                  <c:v>44522</c:v>
                </c:pt>
                <c:pt idx="1189">
                  <c:v>44519</c:v>
                </c:pt>
                <c:pt idx="1190">
                  <c:v>44518</c:v>
                </c:pt>
                <c:pt idx="1191">
                  <c:v>44517</c:v>
                </c:pt>
                <c:pt idx="1192">
                  <c:v>44516</c:v>
                </c:pt>
                <c:pt idx="1193">
                  <c:v>44515</c:v>
                </c:pt>
                <c:pt idx="1194">
                  <c:v>44512</c:v>
                </c:pt>
                <c:pt idx="1195">
                  <c:v>44511</c:v>
                </c:pt>
                <c:pt idx="1196">
                  <c:v>44510</c:v>
                </c:pt>
                <c:pt idx="1197">
                  <c:v>44509</c:v>
                </c:pt>
                <c:pt idx="1198">
                  <c:v>44508</c:v>
                </c:pt>
                <c:pt idx="1199">
                  <c:v>44505</c:v>
                </c:pt>
                <c:pt idx="1200">
                  <c:v>44504</c:v>
                </c:pt>
                <c:pt idx="1201">
                  <c:v>44503</c:v>
                </c:pt>
                <c:pt idx="1202">
                  <c:v>44502</c:v>
                </c:pt>
                <c:pt idx="1203">
                  <c:v>44501</c:v>
                </c:pt>
                <c:pt idx="1204">
                  <c:v>44498</c:v>
                </c:pt>
                <c:pt idx="1205">
                  <c:v>44497</c:v>
                </c:pt>
                <c:pt idx="1206">
                  <c:v>44496</c:v>
                </c:pt>
                <c:pt idx="1207">
                  <c:v>44495</c:v>
                </c:pt>
                <c:pt idx="1208">
                  <c:v>44494</c:v>
                </c:pt>
                <c:pt idx="1209">
                  <c:v>44491</c:v>
                </c:pt>
                <c:pt idx="1210">
                  <c:v>44490</c:v>
                </c:pt>
                <c:pt idx="1211">
                  <c:v>44489</c:v>
                </c:pt>
                <c:pt idx="1212">
                  <c:v>44488</c:v>
                </c:pt>
                <c:pt idx="1213">
                  <c:v>44487</c:v>
                </c:pt>
                <c:pt idx="1214">
                  <c:v>44484</c:v>
                </c:pt>
                <c:pt idx="1215">
                  <c:v>44483</c:v>
                </c:pt>
                <c:pt idx="1216">
                  <c:v>44482</c:v>
                </c:pt>
                <c:pt idx="1217">
                  <c:v>44481</c:v>
                </c:pt>
                <c:pt idx="1218">
                  <c:v>44480</c:v>
                </c:pt>
                <c:pt idx="1219">
                  <c:v>44477</c:v>
                </c:pt>
                <c:pt idx="1220">
                  <c:v>44476</c:v>
                </c:pt>
                <c:pt idx="1221">
                  <c:v>44475</c:v>
                </c:pt>
                <c:pt idx="1222">
                  <c:v>44474</c:v>
                </c:pt>
                <c:pt idx="1223">
                  <c:v>44473</c:v>
                </c:pt>
                <c:pt idx="1224">
                  <c:v>44470</c:v>
                </c:pt>
                <c:pt idx="1225">
                  <c:v>44469</c:v>
                </c:pt>
                <c:pt idx="1226">
                  <c:v>44468</c:v>
                </c:pt>
                <c:pt idx="1227">
                  <c:v>44467</c:v>
                </c:pt>
                <c:pt idx="1228">
                  <c:v>44466</c:v>
                </c:pt>
                <c:pt idx="1229">
                  <c:v>44463</c:v>
                </c:pt>
                <c:pt idx="1230">
                  <c:v>44462</c:v>
                </c:pt>
                <c:pt idx="1231">
                  <c:v>44461</c:v>
                </c:pt>
                <c:pt idx="1232">
                  <c:v>44460</c:v>
                </c:pt>
                <c:pt idx="1233">
                  <c:v>44459</c:v>
                </c:pt>
                <c:pt idx="1234">
                  <c:v>44456</c:v>
                </c:pt>
                <c:pt idx="1235">
                  <c:v>44455</c:v>
                </c:pt>
                <c:pt idx="1236">
                  <c:v>44454</c:v>
                </c:pt>
                <c:pt idx="1237">
                  <c:v>44453</c:v>
                </c:pt>
                <c:pt idx="1238">
                  <c:v>44452</c:v>
                </c:pt>
                <c:pt idx="1239">
                  <c:v>44449</c:v>
                </c:pt>
                <c:pt idx="1240">
                  <c:v>44448</c:v>
                </c:pt>
                <c:pt idx="1241">
                  <c:v>44447</c:v>
                </c:pt>
                <c:pt idx="1242">
                  <c:v>44446</c:v>
                </c:pt>
                <c:pt idx="1243">
                  <c:v>44445</c:v>
                </c:pt>
                <c:pt idx="1244">
                  <c:v>44442</c:v>
                </c:pt>
                <c:pt idx="1245">
                  <c:v>44441</c:v>
                </c:pt>
                <c:pt idx="1246">
                  <c:v>44440</c:v>
                </c:pt>
                <c:pt idx="1247">
                  <c:v>44439</c:v>
                </c:pt>
                <c:pt idx="1248">
                  <c:v>44438</c:v>
                </c:pt>
                <c:pt idx="1249">
                  <c:v>44435</c:v>
                </c:pt>
                <c:pt idx="1250">
                  <c:v>44434</c:v>
                </c:pt>
                <c:pt idx="1251">
                  <c:v>44433</c:v>
                </c:pt>
                <c:pt idx="1252">
                  <c:v>44432</c:v>
                </c:pt>
                <c:pt idx="1253">
                  <c:v>44431</c:v>
                </c:pt>
                <c:pt idx="1254">
                  <c:v>44428</c:v>
                </c:pt>
                <c:pt idx="1255">
                  <c:v>44427</c:v>
                </c:pt>
                <c:pt idx="1256">
                  <c:v>44426</c:v>
                </c:pt>
                <c:pt idx="1257">
                  <c:v>44425</c:v>
                </c:pt>
                <c:pt idx="1258">
                  <c:v>44424</c:v>
                </c:pt>
                <c:pt idx="1259">
                  <c:v>44421</c:v>
                </c:pt>
                <c:pt idx="1260">
                  <c:v>44420</c:v>
                </c:pt>
                <c:pt idx="1261">
                  <c:v>44419</c:v>
                </c:pt>
                <c:pt idx="1262">
                  <c:v>44418</c:v>
                </c:pt>
                <c:pt idx="1263">
                  <c:v>44417</c:v>
                </c:pt>
                <c:pt idx="1264">
                  <c:v>44414</c:v>
                </c:pt>
                <c:pt idx="1265">
                  <c:v>44413</c:v>
                </c:pt>
                <c:pt idx="1266">
                  <c:v>44412</c:v>
                </c:pt>
                <c:pt idx="1267">
                  <c:v>44411</c:v>
                </c:pt>
                <c:pt idx="1268">
                  <c:v>44410</c:v>
                </c:pt>
                <c:pt idx="1269">
                  <c:v>44407</c:v>
                </c:pt>
                <c:pt idx="1270">
                  <c:v>44406</c:v>
                </c:pt>
                <c:pt idx="1271">
                  <c:v>44405</c:v>
                </c:pt>
                <c:pt idx="1272">
                  <c:v>44404</c:v>
                </c:pt>
                <c:pt idx="1273">
                  <c:v>44403</c:v>
                </c:pt>
                <c:pt idx="1274">
                  <c:v>44400</c:v>
                </c:pt>
                <c:pt idx="1275">
                  <c:v>44399</c:v>
                </c:pt>
                <c:pt idx="1276">
                  <c:v>44398</c:v>
                </c:pt>
                <c:pt idx="1277">
                  <c:v>44397</c:v>
                </c:pt>
                <c:pt idx="1278">
                  <c:v>44396</c:v>
                </c:pt>
                <c:pt idx="1279">
                  <c:v>44393</c:v>
                </c:pt>
                <c:pt idx="1280">
                  <c:v>44392</c:v>
                </c:pt>
                <c:pt idx="1281">
                  <c:v>44391</c:v>
                </c:pt>
                <c:pt idx="1282">
                  <c:v>44390</c:v>
                </c:pt>
                <c:pt idx="1283">
                  <c:v>44389</c:v>
                </c:pt>
                <c:pt idx="1284">
                  <c:v>44386</c:v>
                </c:pt>
                <c:pt idx="1285">
                  <c:v>44385</c:v>
                </c:pt>
                <c:pt idx="1286">
                  <c:v>44384</c:v>
                </c:pt>
                <c:pt idx="1287">
                  <c:v>44383</c:v>
                </c:pt>
                <c:pt idx="1288">
                  <c:v>44382</c:v>
                </c:pt>
                <c:pt idx="1289">
                  <c:v>44379</c:v>
                </c:pt>
                <c:pt idx="1290">
                  <c:v>44378</c:v>
                </c:pt>
                <c:pt idx="1291">
                  <c:v>44377</c:v>
                </c:pt>
                <c:pt idx="1292">
                  <c:v>44376</c:v>
                </c:pt>
                <c:pt idx="1293">
                  <c:v>44375</c:v>
                </c:pt>
                <c:pt idx="1294">
                  <c:v>44372</c:v>
                </c:pt>
                <c:pt idx="1295">
                  <c:v>44371</c:v>
                </c:pt>
                <c:pt idx="1296">
                  <c:v>44370</c:v>
                </c:pt>
                <c:pt idx="1297">
                  <c:v>44369</c:v>
                </c:pt>
                <c:pt idx="1298">
                  <c:v>44368</c:v>
                </c:pt>
                <c:pt idx="1299">
                  <c:v>44365</c:v>
                </c:pt>
                <c:pt idx="1300">
                  <c:v>44364</c:v>
                </c:pt>
                <c:pt idx="1301">
                  <c:v>44363</c:v>
                </c:pt>
                <c:pt idx="1302">
                  <c:v>44362</c:v>
                </c:pt>
                <c:pt idx="1303">
                  <c:v>44361</c:v>
                </c:pt>
                <c:pt idx="1304">
                  <c:v>44358</c:v>
                </c:pt>
                <c:pt idx="1305">
                  <c:v>44357</c:v>
                </c:pt>
                <c:pt idx="1306">
                  <c:v>44356</c:v>
                </c:pt>
                <c:pt idx="1307">
                  <c:v>44355</c:v>
                </c:pt>
                <c:pt idx="1308">
                  <c:v>44354</c:v>
                </c:pt>
                <c:pt idx="1309">
                  <c:v>44351</c:v>
                </c:pt>
                <c:pt idx="1310">
                  <c:v>44350</c:v>
                </c:pt>
                <c:pt idx="1311">
                  <c:v>44349</c:v>
                </c:pt>
                <c:pt idx="1312">
                  <c:v>44348</c:v>
                </c:pt>
                <c:pt idx="1313">
                  <c:v>44347</c:v>
                </c:pt>
                <c:pt idx="1314">
                  <c:v>44344</c:v>
                </c:pt>
                <c:pt idx="1315">
                  <c:v>44343</c:v>
                </c:pt>
                <c:pt idx="1316">
                  <c:v>44342</c:v>
                </c:pt>
                <c:pt idx="1317">
                  <c:v>44341</c:v>
                </c:pt>
                <c:pt idx="1318">
                  <c:v>44340</c:v>
                </c:pt>
                <c:pt idx="1319">
                  <c:v>44337</c:v>
                </c:pt>
                <c:pt idx="1320">
                  <c:v>44336</c:v>
                </c:pt>
                <c:pt idx="1321">
                  <c:v>44335</c:v>
                </c:pt>
                <c:pt idx="1322">
                  <c:v>44334</c:v>
                </c:pt>
                <c:pt idx="1323">
                  <c:v>44333</c:v>
                </c:pt>
                <c:pt idx="1324">
                  <c:v>44330</c:v>
                </c:pt>
                <c:pt idx="1325">
                  <c:v>44329</c:v>
                </c:pt>
                <c:pt idx="1326">
                  <c:v>44328</c:v>
                </c:pt>
                <c:pt idx="1327">
                  <c:v>44327</c:v>
                </c:pt>
                <c:pt idx="1328">
                  <c:v>44326</c:v>
                </c:pt>
                <c:pt idx="1329">
                  <c:v>44323</c:v>
                </c:pt>
                <c:pt idx="1330">
                  <c:v>44322</c:v>
                </c:pt>
                <c:pt idx="1331">
                  <c:v>44321</c:v>
                </c:pt>
                <c:pt idx="1332">
                  <c:v>44320</c:v>
                </c:pt>
                <c:pt idx="1333">
                  <c:v>44319</c:v>
                </c:pt>
                <c:pt idx="1334">
                  <c:v>44316</c:v>
                </c:pt>
                <c:pt idx="1335">
                  <c:v>44315</c:v>
                </c:pt>
                <c:pt idx="1336">
                  <c:v>44314</c:v>
                </c:pt>
                <c:pt idx="1337">
                  <c:v>44313</c:v>
                </c:pt>
                <c:pt idx="1338">
                  <c:v>44312</c:v>
                </c:pt>
                <c:pt idx="1339">
                  <c:v>44309</c:v>
                </c:pt>
                <c:pt idx="1340">
                  <c:v>44308</c:v>
                </c:pt>
                <c:pt idx="1341">
                  <c:v>44307</c:v>
                </c:pt>
                <c:pt idx="1342">
                  <c:v>44306</c:v>
                </c:pt>
                <c:pt idx="1343">
                  <c:v>44305</c:v>
                </c:pt>
                <c:pt idx="1344">
                  <c:v>44302</c:v>
                </c:pt>
                <c:pt idx="1345">
                  <c:v>44301</c:v>
                </c:pt>
                <c:pt idx="1346">
                  <c:v>44300</c:v>
                </c:pt>
                <c:pt idx="1347">
                  <c:v>44299</c:v>
                </c:pt>
                <c:pt idx="1348">
                  <c:v>44298</c:v>
                </c:pt>
                <c:pt idx="1349">
                  <c:v>44295</c:v>
                </c:pt>
                <c:pt idx="1350">
                  <c:v>44294</c:v>
                </c:pt>
                <c:pt idx="1351">
                  <c:v>44293</c:v>
                </c:pt>
                <c:pt idx="1352">
                  <c:v>44292</c:v>
                </c:pt>
                <c:pt idx="1353">
                  <c:v>44291</c:v>
                </c:pt>
                <c:pt idx="1354">
                  <c:v>44288</c:v>
                </c:pt>
                <c:pt idx="1355">
                  <c:v>44287</c:v>
                </c:pt>
                <c:pt idx="1356">
                  <c:v>44286</c:v>
                </c:pt>
                <c:pt idx="1357">
                  <c:v>44285</c:v>
                </c:pt>
                <c:pt idx="1358">
                  <c:v>44284</c:v>
                </c:pt>
                <c:pt idx="1359">
                  <c:v>44281</c:v>
                </c:pt>
                <c:pt idx="1360">
                  <c:v>44280</c:v>
                </c:pt>
                <c:pt idx="1361">
                  <c:v>44279</c:v>
                </c:pt>
                <c:pt idx="1362">
                  <c:v>44278</c:v>
                </c:pt>
                <c:pt idx="1363">
                  <c:v>44277</c:v>
                </c:pt>
                <c:pt idx="1364">
                  <c:v>44274</c:v>
                </c:pt>
                <c:pt idx="1365">
                  <c:v>44273</c:v>
                </c:pt>
                <c:pt idx="1366">
                  <c:v>44272</c:v>
                </c:pt>
                <c:pt idx="1367">
                  <c:v>44271</c:v>
                </c:pt>
                <c:pt idx="1368">
                  <c:v>44270</c:v>
                </c:pt>
                <c:pt idx="1369">
                  <c:v>44267</c:v>
                </c:pt>
                <c:pt idx="1370">
                  <c:v>44266</c:v>
                </c:pt>
                <c:pt idx="1371">
                  <c:v>44265</c:v>
                </c:pt>
                <c:pt idx="1372">
                  <c:v>44264</c:v>
                </c:pt>
                <c:pt idx="1373">
                  <c:v>44263</c:v>
                </c:pt>
                <c:pt idx="1374">
                  <c:v>44260</c:v>
                </c:pt>
                <c:pt idx="1375">
                  <c:v>44259</c:v>
                </c:pt>
                <c:pt idx="1376">
                  <c:v>44258</c:v>
                </c:pt>
                <c:pt idx="1377">
                  <c:v>44257</c:v>
                </c:pt>
                <c:pt idx="1378">
                  <c:v>44256</c:v>
                </c:pt>
                <c:pt idx="1379">
                  <c:v>44253</c:v>
                </c:pt>
                <c:pt idx="1380">
                  <c:v>44252</c:v>
                </c:pt>
                <c:pt idx="1381">
                  <c:v>44251</c:v>
                </c:pt>
                <c:pt idx="1382">
                  <c:v>44250</c:v>
                </c:pt>
                <c:pt idx="1383">
                  <c:v>44249</c:v>
                </c:pt>
                <c:pt idx="1384">
                  <c:v>44246</c:v>
                </c:pt>
                <c:pt idx="1385">
                  <c:v>44245</c:v>
                </c:pt>
                <c:pt idx="1386">
                  <c:v>44244</c:v>
                </c:pt>
                <c:pt idx="1387">
                  <c:v>44243</c:v>
                </c:pt>
                <c:pt idx="1388">
                  <c:v>44242</c:v>
                </c:pt>
                <c:pt idx="1389">
                  <c:v>44239</c:v>
                </c:pt>
                <c:pt idx="1390">
                  <c:v>44238</c:v>
                </c:pt>
                <c:pt idx="1391">
                  <c:v>44237</c:v>
                </c:pt>
                <c:pt idx="1392">
                  <c:v>44236</c:v>
                </c:pt>
                <c:pt idx="1393">
                  <c:v>44235</c:v>
                </c:pt>
                <c:pt idx="1394">
                  <c:v>44232</c:v>
                </c:pt>
                <c:pt idx="1395">
                  <c:v>44231</c:v>
                </c:pt>
                <c:pt idx="1396">
                  <c:v>44230</c:v>
                </c:pt>
                <c:pt idx="1397">
                  <c:v>44229</c:v>
                </c:pt>
                <c:pt idx="1398">
                  <c:v>44228</c:v>
                </c:pt>
                <c:pt idx="1399">
                  <c:v>44225</c:v>
                </c:pt>
                <c:pt idx="1400">
                  <c:v>44224</c:v>
                </c:pt>
                <c:pt idx="1401">
                  <c:v>44223</c:v>
                </c:pt>
                <c:pt idx="1402">
                  <c:v>44222</c:v>
                </c:pt>
                <c:pt idx="1403">
                  <c:v>44221</c:v>
                </c:pt>
                <c:pt idx="1404">
                  <c:v>44218</c:v>
                </c:pt>
                <c:pt idx="1405">
                  <c:v>44217</c:v>
                </c:pt>
                <c:pt idx="1406">
                  <c:v>44216</c:v>
                </c:pt>
                <c:pt idx="1407">
                  <c:v>44215</c:v>
                </c:pt>
                <c:pt idx="1408">
                  <c:v>44214</c:v>
                </c:pt>
                <c:pt idx="1409">
                  <c:v>44211</c:v>
                </c:pt>
                <c:pt idx="1410">
                  <c:v>44210</c:v>
                </c:pt>
                <c:pt idx="1411">
                  <c:v>44209</c:v>
                </c:pt>
                <c:pt idx="1412">
                  <c:v>44208</c:v>
                </c:pt>
                <c:pt idx="1413">
                  <c:v>44207</c:v>
                </c:pt>
                <c:pt idx="1414">
                  <c:v>44204</c:v>
                </c:pt>
                <c:pt idx="1415">
                  <c:v>44203</c:v>
                </c:pt>
                <c:pt idx="1416">
                  <c:v>44202</c:v>
                </c:pt>
                <c:pt idx="1417">
                  <c:v>44201</c:v>
                </c:pt>
                <c:pt idx="1418">
                  <c:v>44200</c:v>
                </c:pt>
                <c:pt idx="1419">
                  <c:v>44197</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numCache>
            </c:numRef>
          </c:cat>
          <c:val>
            <c:numRef>
              <c:f>'GDP Forecasts'!$AA$8:$AA$1600</c:f>
              <c:numCache>
                <c:formatCode>General</c:formatCode>
                <c:ptCount val="1593"/>
                <c:pt idx="377">
                  <c:v>2.7000000000000003E-2</c:v>
                </c:pt>
                <c:pt idx="378">
                  <c:v>2.7000000000000003E-2</c:v>
                </c:pt>
                <c:pt idx="379">
                  <c:v>2.7000000000000003E-2</c:v>
                </c:pt>
                <c:pt idx="380">
                  <c:v>2.7000000000000003E-2</c:v>
                </c:pt>
                <c:pt idx="381">
                  <c:v>2.7000000000000003E-2</c:v>
                </c:pt>
                <c:pt idx="382">
                  <c:v>2.7000000000000003E-2</c:v>
                </c:pt>
                <c:pt idx="383">
                  <c:v>2.7000000000000003E-2</c:v>
                </c:pt>
                <c:pt idx="384">
                  <c:v>2.7000000000000003E-2</c:v>
                </c:pt>
                <c:pt idx="385">
                  <c:v>2.7000000000000003E-2</c:v>
                </c:pt>
                <c:pt idx="386">
                  <c:v>2.7000000000000003E-2</c:v>
                </c:pt>
                <c:pt idx="387">
                  <c:v>2.7000000000000003E-2</c:v>
                </c:pt>
                <c:pt idx="388">
                  <c:v>2.7000000000000003E-2</c:v>
                </c:pt>
                <c:pt idx="389">
                  <c:v>2.7000000000000003E-2</c:v>
                </c:pt>
                <c:pt idx="390">
                  <c:v>2.7000000000000003E-2</c:v>
                </c:pt>
                <c:pt idx="391">
                  <c:v>2.7000000000000003E-2</c:v>
                </c:pt>
                <c:pt idx="392">
                  <c:v>2.7000000000000003E-2</c:v>
                </c:pt>
                <c:pt idx="393">
                  <c:v>2.7000000000000003E-2</c:v>
                </c:pt>
                <c:pt idx="394">
                  <c:v>2.7000000000000003E-2</c:v>
                </c:pt>
                <c:pt idx="395">
                  <c:v>2.7000000000000003E-2</c:v>
                </c:pt>
                <c:pt idx="396">
                  <c:v>2.7000000000000003E-2</c:v>
                </c:pt>
                <c:pt idx="397">
                  <c:v>2.7000000000000003E-2</c:v>
                </c:pt>
                <c:pt idx="398">
                  <c:v>2.7000000000000003E-2</c:v>
                </c:pt>
                <c:pt idx="399">
                  <c:v>2.7000000000000003E-2</c:v>
                </c:pt>
                <c:pt idx="400">
                  <c:v>2.7000000000000003E-2</c:v>
                </c:pt>
                <c:pt idx="401">
                  <c:v>2.7000000000000003E-2</c:v>
                </c:pt>
                <c:pt idx="402">
                  <c:v>2.7000000000000003E-2</c:v>
                </c:pt>
                <c:pt idx="403">
                  <c:v>2.7000000000000003E-2</c:v>
                </c:pt>
                <c:pt idx="404">
                  <c:v>2.7000000000000003E-2</c:v>
                </c:pt>
                <c:pt idx="405">
                  <c:v>2.7000000000000003E-2</c:v>
                </c:pt>
                <c:pt idx="406">
                  <c:v>2.7000000000000003E-2</c:v>
                </c:pt>
                <c:pt idx="407">
                  <c:v>2.7000000000000003E-2</c:v>
                </c:pt>
                <c:pt idx="408">
                  <c:v>2.7000000000000003E-2</c:v>
                </c:pt>
                <c:pt idx="409">
                  <c:v>2.7000000000000003E-2</c:v>
                </c:pt>
                <c:pt idx="410">
                  <c:v>2.7000000000000003E-2</c:v>
                </c:pt>
                <c:pt idx="411">
                  <c:v>2.7000000000000003E-2</c:v>
                </c:pt>
                <c:pt idx="412">
                  <c:v>2.6000000000000002E-2</c:v>
                </c:pt>
                <c:pt idx="413">
                  <c:v>2.6000000000000002E-2</c:v>
                </c:pt>
                <c:pt idx="414">
                  <c:v>2.6000000000000002E-2</c:v>
                </c:pt>
                <c:pt idx="415">
                  <c:v>2.6000000000000002E-2</c:v>
                </c:pt>
                <c:pt idx="416">
                  <c:v>2.6000000000000002E-2</c:v>
                </c:pt>
                <c:pt idx="417">
                  <c:v>2.6000000000000002E-2</c:v>
                </c:pt>
                <c:pt idx="418">
                  <c:v>2.6000000000000002E-2</c:v>
                </c:pt>
                <c:pt idx="419">
                  <c:v>2.6000000000000002E-2</c:v>
                </c:pt>
                <c:pt idx="420">
                  <c:v>2.6000000000000002E-2</c:v>
                </c:pt>
                <c:pt idx="421">
                  <c:v>2.6000000000000002E-2</c:v>
                </c:pt>
                <c:pt idx="422">
                  <c:v>2.6000000000000002E-2</c:v>
                </c:pt>
                <c:pt idx="423">
                  <c:v>2.6000000000000002E-2</c:v>
                </c:pt>
                <c:pt idx="424">
                  <c:v>2.6000000000000002E-2</c:v>
                </c:pt>
                <c:pt idx="425">
                  <c:v>2.6000000000000002E-2</c:v>
                </c:pt>
                <c:pt idx="426">
                  <c:v>2.6000000000000002E-2</c:v>
                </c:pt>
                <c:pt idx="427">
                  <c:v>2.6000000000000002E-2</c:v>
                </c:pt>
                <c:pt idx="428">
                  <c:v>2.6000000000000002E-2</c:v>
                </c:pt>
                <c:pt idx="429">
                  <c:v>2.6000000000000002E-2</c:v>
                </c:pt>
                <c:pt idx="430">
                  <c:v>2.6000000000000002E-2</c:v>
                </c:pt>
                <c:pt idx="431">
                  <c:v>2.6000000000000002E-2</c:v>
                </c:pt>
                <c:pt idx="432">
                  <c:v>2.6000000000000002E-2</c:v>
                </c:pt>
                <c:pt idx="433">
                  <c:v>2.6000000000000002E-2</c:v>
                </c:pt>
                <c:pt idx="434">
                  <c:v>2.6000000000000002E-2</c:v>
                </c:pt>
                <c:pt idx="435">
                  <c:v>2.6000000000000002E-2</c:v>
                </c:pt>
                <c:pt idx="436">
                  <c:v>2.6000000000000002E-2</c:v>
                </c:pt>
                <c:pt idx="437">
                  <c:v>2.6000000000000002E-2</c:v>
                </c:pt>
                <c:pt idx="438">
                  <c:v>2.6000000000000002E-2</c:v>
                </c:pt>
                <c:pt idx="439">
                  <c:v>2.6000000000000002E-2</c:v>
                </c:pt>
                <c:pt idx="440">
                  <c:v>2.6000000000000002E-2</c:v>
                </c:pt>
                <c:pt idx="441">
                  <c:v>2.6000000000000002E-2</c:v>
                </c:pt>
                <c:pt idx="442">
                  <c:v>2.6000000000000002E-2</c:v>
                </c:pt>
                <c:pt idx="443">
                  <c:v>2.6000000000000002E-2</c:v>
                </c:pt>
                <c:pt idx="444">
                  <c:v>2.6000000000000002E-2</c:v>
                </c:pt>
                <c:pt idx="445">
                  <c:v>2.5000000000000001E-2</c:v>
                </c:pt>
                <c:pt idx="446">
                  <c:v>2.5000000000000001E-2</c:v>
                </c:pt>
                <c:pt idx="447">
                  <c:v>2.5000000000000001E-2</c:v>
                </c:pt>
                <c:pt idx="448">
                  <c:v>2.5000000000000001E-2</c:v>
                </c:pt>
                <c:pt idx="449">
                  <c:v>2.5000000000000001E-2</c:v>
                </c:pt>
                <c:pt idx="450">
                  <c:v>2.5000000000000001E-2</c:v>
                </c:pt>
                <c:pt idx="451">
                  <c:v>2.5000000000000001E-2</c:v>
                </c:pt>
                <c:pt idx="452">
                  <c:v>2.5000000000000001E-2</c:v>
                </c:pt>
                <c:pt idx="453">
                  <c:v>2.5000000000000001E-2</c:v>
                </c:pt>
                <c:pt idx="454">
                  <c:v>2.5000000000000001E-2</c:v>
                </c:pt>
                <c:pt idx="455">
                  <c:v>2.5000000000000001E-2</c:v>
                </c:pt>
                <c:pt idx="456">
                  <c:v>2.5000000000000001E-2</c:v>
                </c:pt>
                <c:pt idx="457">
                  <c:v>2.5000000000000001E-2</c:v>
                </c:pt>
                <c:pt idx="458">
                  <c:v>2.5000000000000001E-2</c:v>
                </c:pt>
                <c:pt idx="459">
                  <c:v>2.5000000000000001E-2</c:v>
                </c:pt>
                <c:pt idx="460">
                  <c:v>2.5000000000000001E-2</c:v>
                </c:pt>
                <c:pt idx="461">
                  <c:v>2.5000000000000001E-2</c:v>
                </c:pt>
                <c:pt idx="462">
                  <c:v>2.5000000000000001E-2</c:v>
                </c:pt>
                <c:pt idx="463">
                  <c:v>2.5000000000000001E-2</c:v>
                </c:pt>
                <c:pt idx="464">
                  <c:v>2.5000000000000001E-2</c:v>
                </c:pt>
                <c:pt idx="465">
                  <c:v>2.5000000000000001E-2</c:v>
                </c:pt>
                <c:pt idx="466">
                  <c:v>2.5000000000000001E-2</c:v>
                </c:pt>
                <c:pt idx="467">
                  <c:v>2.5000000000000001E-2</c:v>
                </c:pt>
                <c:pt idx="468">
                  <c:v>2.5000000000000001E-2</c:v>
                </c:pt>
                <c:pt idx="469">
                  <c:v>2.5000000000000001E-2</c:v>
                </c:pt>
                <c:pt idx="470">
                  <c:v>2.3E-2</c:v>
                </c:pt>
                <c:pt idx="471">
                  <c:v>2.3E-2</c:v>
                </c:pt>
                <c:pt idx="472">
                  <c:v>2.3E-2</c:v>
                </c:pt>
                <c:pt idx="473">
                  <c:v>2.3E-2</c:v>
                </c:pt>
                <c:pt idx="474">
                  <c:v>2.3E-2</c:v>
                </c:pt>
                <c:pt idx="475">
                  <c:v>2.3E-2</c:v>
                </c:pt>
                <c:pt idx="476">
                  <c:v>2.3E-2</c:v>
                </c:pt>
                <c:pt idx="477">
                  <c:v>2.3E-2</c:v>
                </c:pt>
                <c:pt idx="478">
                  <c:v>2.3E-2</c:v>
                </c:pt>
                <c:pt idx="479">
                  <c:v>2.3E-2</c:v>
                </c:pt>
                <c:pt idx="480">
                  <c:v>2.3E-2</c:v>
                </c:pt>
                <c:pt idx="481">
                  <c:v>2.3E-2</c:v>
                </c:pt>
                <c:pt idx="482">
                  <c:v>2.3E-2</c:v>
                </c:pt>
                <c:pt idx="483">
                  <c:v>2.3E-2</c:v>
                </c:pt>
                <c:pt idx="484">
                  <c:v>2.3E-2</c:v>
                </c:pt>
                <c:pt idx="485">
                  <c:v>2.3E-2</c:v>
                </c:pt>
                <c:pt idx="486">
                  <c:v>2.3E-2</c:v>
                </c:pt>
                <c:pt idx="487">
                  <c:v>2.3E-2</c:v>
                </c:pt>
                <c:pt idx="488">
                  <c:v>2.3E-2</c:v>
                </c:pt>
                <c:pt idx="489">
                  <c:v>2.3E-2</c:v>
                </c:pt>
                <c:pt idx="490">
                  <c:v>2.3E-2</c:v>
                </c:pt>
                <c:pt idx="491">
                  <c:v>2.3E-2</c:v>
                </c:pt>
                <c:pt idx="492">
                  <c:v>2.3E-2</c:v>
                </c:pt>
                <c:pt idx="493">
                  <c:v>2.3E-2</c:v>
                </c:pt>
                <c:pt idx="494">
                  <c:v>2.3E-2</c:v>
                </c:pt>
                <c:pt idx="495">
                  <c:v>2.3E-2</c:v>
                </c:pt>
                <c:pt idx="496">
                  <c:v>2.3E-2</c:v>
                </c:pt>
                <c:pt idx="497">
                  <c:v>2.3E-2</c:v>
                </c:pt>
                <c:pt idx="498">
                  <c:v>2.3E-2</c:v>
                </c:pt>
                <c:pt idx="499">
                  <c:v>2.3E-2</c:v>
                </c:pt>
                <c:pt idx="500">
                  <c:v>2.3E-2</c:v>
                </c:pt>
                <c:pt idx="501">
                  <c:v>2.3E-2</c:v>
                </c:pt>
                <c:pt idx="502">
                  <c:v>2.3E-2</c:v>
                </c:pt>
                <c:pt idx="503">
                  <c:v>2.3E-2</c:v>
                </c:pt>
                <c:pt idx="504">
                  <c:v>2.3E-2</c:v>
                </c:pt>
                <c:pt idx="505">
                  <c:v>2.3E-2</c:v>
                </c:pt>
                <c:pt idx="506">
                  <c:v>2.3E-2</c:v>
                </c:pt>
                <c:pt idx="507">
                  <c:v>2.3E-2</c:v>
                </c:pt>
                <c:pt idx="508">
                  <c:v>2.3E-2</c:v>
                </c:pt>
                <c:pt idx="509">
                  <c:v>2.3E-2</c:v>
                </c:pt>
                <c:pt idx="510">
                  <c:v>2.3E-2</c:v>
                </c:pt>
                <c:pt idx="511">
                  <c:v>2.3E-2</c:v>
                </c:pt>
                <c:pt idx="512">
                  <c:v>2.3E-2</c:v>
                </c:pt>
                <c:pt idx="513">
                  <c:v>2.3E-2</c:v>
                </c:pt>
                <c:pt idx="514">
                  <c:v>2.4E-2</c:v>
                </c:pt>
                <c:pt idx="515">
                  <c:v>2.4E-2</c:v>
                </c:pt>
                <c:pt idx="516">
                  <c:v>2.4E-2</c:v>
                </c:pt>
                <c:pt idx="517">
                  <c:v>2.4E-2</c:v>
                </c:pt>
                <c:pt idx="518">
                  <c:v>2.4E-2</c:v>
                </c:pt>
                <c:pt idx="519">
                  <c:v>2.4E-2</c:v>
                </c:pt>
                <c:pt idx="520">
                  <c:v>2.4E-2</c:v>
                </c:pt>
                <c:pt idx="521">
                  <c:v>2.4E-2</c:v>
                </c:pt>
                <c:pt idx="522">
                  <c:v>2.4E-2</c:v>
                </c:pt>
                <c:pt idx="523">
                  <c:v>2.4E-2</c:v>
                </c:pt>
                <c:pt idx="524">
                  <c:v>2.4E-2</c:v>
                </c:pt>
                <c:pt idx="525">
                  <c:v>2.4E-2</c:v>
                </c:pt>
                <c:pt idx="526">
                  <c:v>2.4E-2</c:v>
                </c:pt>
                <c:pt idx="527">
                  <c:v>2.4E-2</c:v>
                </c:pt>
                <c:pt idx="528">
                  <c:v>2.4E-2</c:v>
                </c:pt>
                <c:pt idx="529">
                  <c:v>2.4E-2</c:v>
                </c:pt>
                <c:pt idx="530">
                  <c:v>2.4E-2</c:v>
                </c:pt>
                <c:pt idx="531">
                  <c:v>2.4E-2</c:v>
                </c:pt>
                <c:pt idx="532">
                  <c:v>2.4E-2</c:v>
                </c:pt>
                <c:pt idx="533">
                  <c:v>2.4E-2</c:v>
                </c:pt>
                <c:pt idx="534">
                  <c:v>2.4E-2</c:v>
                </c:pt>
                <c:pt idx="535">
                  <c:v>2.4E-2</c:v>
                </c:pt>
                <c:pt idx="536">
                  <c:v>2.4E-2</c:v>
                </c:pt>
                <c:pt idx="537">
                  <c:v>2.4E-2</c:v>
                </c:pt>
                <c:pt idx="538">
                  <c:v>2.4E-2</c:v>
                </c:pt>
                <c:pt idx="539">
                  <c:v>2.4E-2</c:v>
                </c:pt>
                <c:pt idx="540">
                  <c:v>2.4E-2</c:v>
                </c:pt>
                <c:pt idx="541">
                  <c:v>2.4E-2</c:v>
                </c:pt>
                <c:pt idx="542">
                  <c:v>2.4E-2</c:v>
                </c:pt>
                <c:pt idx="543">
                  <c:v>2.4E-2</c:v>
                </c:pt>
                <c:pt idx="544">
                  <c:v>2.4E-2</c:v>
                </c:pt>
                <c:pt idx="545">
                  <c:v>2.4E-2</c:v>
                </c:pt>
                <c:pt idx="546">
                  <c:v>2.4E-2</c:v>
                </c:pt>
                <c:pt idx="547">
                  <c:v>2.4E-2</c:v>
                </c:pt>
                <c:pt idx="548">
                  <c:v>2.4E-2</c:v>
                </c:pt>
                <c:pt idx="549">
                  <c:v>2.4E-2</c:v>
                </c:pt>
                <c:pt idx="550">
                  <c:v>2.4E-2</c:v>
                </c:pt>
                <c:pt idx="551">
                  <c:v>2.4E-2</c:v>
                </c:pt>
                <c:pt idx="552">
                  <c:v>2.4E-2</c:v>
                </c:pt>
                <c:pt idx="553">
                  <c:v>2.4E-2</c:v>
                </c:pt>
                <c:pt idx="554">
                  <c:v>2.4E-2</c:v>
                </c:pt>
                <c:pt idx="555">
                  <c:v>2.4E-2</c:v>
                </c:pt>
                <c:pt idx="556">
                  <c:v>2.4E-2</c:v>
                </c:pt>
                <c:pt idx="557">
                  <c:v>2.4E-2</c:v>
                </c:pt>
                <c:pt idx="558">
                  <c:v>2.4E-2</c:v>
                </c:pt>
                <c:pt idx="559">
                  <c:v>2.4E-2</c:v>
                </c:pt>
                <c:pt idx="560">
                  <c:v>2.2000000000000002E-2</c:v>
                </c:pt>
                <c:pt idx="561">
                  <c:v>2.2000000000000002E-2</c:v>
                </c:pt>
                <c:pt idx="562">
                  <c:v>2.2000000000000002E-2</c:v>
                </c:pt>
                <c:pt idx="563">
                  <c:v>2.2000000000000002E-2</c:v>
                </c:pt>
                <c:pt idx="564">
                  <c:v>2.2000000000000002E-2</c:v>
                </c:pt>
                <c:pt idx="565">
                  <c:v>2.2000000000000002E-2</c:v>
                </c:pt>
                <c:pt idx="566">
                  <c:v>2.2000000000000002E-2</c:v>
                </c:pt>
                <c:pt idx="567">
                  <c:v>2.2000000000000002E-2</c:v>
                </c:pt>
                <c:pt idx="568">
                  <c:v>2.2000000000000002E-2</c:v>
                </c:pt>
                <c:pt idx="569">
                  <c:v>2.2000000000000002E-2</c:v>
                </c:pt>
                <c:pt idx="570">
                  <c:v>2.2000000000000002E-2</c:v>
                </c:pt>
                <c:pt idx="571">
                  <c:v>2.2000000000000002E-2</c:v>
                </c:pt>
                <c:pt idx="572">
                  <c:v>2.2000000000000002E-2</c:v>
                </c:pt>
                <c:pt idx="573">
                  <c:v>2.2000000000000002E-2</c:v>
                </c:pt>
                <c:pt idx="574">
                  <c:v>2.2000000000000002E-2</c:v>
                </c:pt>
                <c:pt idx="575">
                  <c:v>2.2000000000000002E-2</c:v>
                </c:pt>
                <c:pt idx="576">
                  <c:v>2.2000000000000002E-2</c:v>
                </c:pt>
                <c:pt idx="577">
                  <c:v>2.2000000000000002E-2</c:v>
                </c:pt>
                <c:pt idx="578">
                  <c:v>2.2000000000000002E-2</c:v>
                </c:pt>
                <c:pt idx="579">
                  <c:v>2.1000000000000001E-2</c:v>
                </c:pt>
                <c:pt idx="580">
                  <c:v>2.1000000000000001E-2</c:v>
                </c:pt>
                <c:pt idx="581">
                  <c:v>2.1000000000000001E-2</c:v>
                </c:pt>
                <c:pt idx="582">
                  <c:v>2.1000000000000001E-2</c:v>
                </c:pt>
                <c:pt idx="583">
                  <c:v>2.1000000000000001E-2</c:v>
                </c:pt>
                <c:pt idx="584">
                  <c:v>2.1000000000000001E-2</c:v>
                </c:pt>
                <c:pt idx="585">
                  <c:v>2.1000000000000001E-2</c:v>
                </c:pt>
                <c:pt idx="586">
                  <c:v>2.1000000000000001E-2</c:v>
                </c:pt>
                <c:pt idx="587">
                  <c:v>2.1000000000000001E-2</c:v>
                </c:pt>
                <c:pt idx="588">
                  <c:v>2.1000000000000001E-2</c:v>
                </c:pt>
                <c:pt idx="589">
                  <c:v>2.1000000000000001E-2</c:v>
                </c:pt>
                <c:pt idx="590">
                  <c:v>2.1000000000000001E-2</c:v>
                </c:pt>
                <c:pt idx="591">
                  <c:v>2.1000000000000001E-2</c:v>
                </c:pt>
                <c:pt idx="592">
                  <c:v>2.1000000000000001E-2</c:v>
                </c:pt>
                <c:pt idx="593">
                  <c:v>2.1000000000000001E-2</c:v>
                </c:pt>
                <c:pt idx="594">
                  <c:v>0.02</c:v>
                </c:pt>
                <c:pt idx="595">
                  <c:v>0.02</c:v>
                </c:pt>
                <c:pt idx="596">
                  <c:v>0.02</c:v>
                </c:pt>
                <c:pt idx="597">
                  <c:v>0.02</c:v>
                </c:pt>
                <c:pt idx="598">
                  <c:v>0.02</c:v>
                </c:pt>
                <c:pt idx="599">
                  <c:v>0.02</c:v>
                </c:pt>
                <c:pt idx="600">
                  <c:v>1.6E-2</c:v>
                </c:pt>
                <c:pt idx="601">
                  <c:v>1.6E-2</c:v>
                </c:pt>
                <c:pt idx="602">
                  <c:v>1.6E-2</c:v>
                </c:pt>
                <c:pt idx="603">
                  <c:v>1.6E-2</c:v>
                </c:pt>
                <c:pt idx="604">
                  <c:v>1.6E-2</c:v>
                </c:pt>
                <c:pt idx="605">
                  <c:v>1.6E-2</c:v>
                </c:pt>
                <c:pt idx="606">
                  <c:v>1.6E-2</c:v>
                </c:pt>
                <c:pt idx="607">
                  <c:v>1.6E-2</c:v>
                </c:pt>
                <c:pt idx="608">
                  <c:v>1.6E-2</c:v>
                </c:pt>
                <c:pt idx="609">
                  <c:v>1.6E-2</c:v>
                </c:pt>
                <c:pt idx="610">
                  <c:v>1.5500000000000002E-2</c:v>
                </c:pt>
                <c:pt idx="611">
                  <c:v>1.5500000000000002E-2</c:v>
                </c:pt>
                <c:pt idx="612">
                  <c:v>1.4999999999999999E-2</c:v>
                </c:pt>
                <c:pt idx="613">
                  <c:v>1.4999999999999999E-2</c:v>
                </c:pt>
                <c:pt idx="614">
                  <c:v>1.4999999999999999E-2</c:v>
                </c:pt>
                <c:pt idx="615">
                  <c:v>1.4999999999999999E-2</c:v>
                </c:pt>
                <c:pt idx="616">
                  <c:v>1.4999999999999999E-2</c:v>
                </c:pt>
                <c:pt idx="617">
                  <c:v>1.4999999999999999E-2</c:v>
                </c:pt>
                <c:pt idx="618">
                  <c:v>1.4999999999999999E-2</c:v>
                </c:pt>
                <c:pt idx="619">
                  <c:v>1.4999999999999999E-2</c:v>
                </c:pt>
                <c:pt idx="620">
                  <c:v>1.3000000000000001E-2</c:v>
                </c:pt>
                <c:pt idx="621">
                  <c:v>1.3000000000000001E-2</c:v>
                </c:pt>
                <c:pt idx="622">
                  <c:v>1.3000000000000001E-2</c:v>
                </c:pt>
                <c:pt idx="623">
                  <c:v>1.3000000000000001E-2</c:v>
                </c:pt>
                <c:pt idx="624">
                  <c:v>1.3000000000000001E-2</c:v>
                </c:pt>
                <c:pt idx="625">
                  <c:v>1.3000000000000001E-2</c:v>
                </c:pt>
                <c:pt idx="626">
                  <c:v>1.3000000000000001E-2</c:v>
                </c:pt>
                <c:pt idx="627">
                  <c:v>1.3000000000000001E-2</c:v>
                </c:pt>
                <c:pt idx="628">
                  <c:v>1.3000000000000001E-2</c:v>
                </c:pt>
                <c:pt idx="629">
                  <c:v>1.3000000000000001E-2</c:v>
                </c:pt>
                <c:pt idx="630">
                  <c:v>1.2500000000000001E-2</c:v>
                </c:pt>
                <c:pt idx="631">
                  <c:v>1.2500000000000001E-2</c:v>
                </c:pt>
                <c:pt idx="632">
                  <c:v>1.2500000000000001E-2</c:v>
                </c:pt>
                <c:pt idx="633">
                  <c:v>1.2E-2</c:v>
                </c:pt>
                <c:pt idx="634">
                  <c:v>1.2500000000000001E-2</c:v>
                </c:pt>
                <c:pt idx="635">
                  <c:v>1.3000000000000001E-2</c:v>
                </c:pt>
                <c:pt idx="636">
                  <c:v>1.3000000000000001E-2</c:v>
                </c:pt>
                <c:pt idx="637">
                  <c:v>1.3000000000000001E-2</c:v>
                </c:pt>
                <c:pt idx="638">
                  <c:v>1.3000000000000001E-2</c:v>
                </c:pt>
                <c:pt idx="639">
                  <c:v>1.3000000000000001E-2</c:v>
                </c:pt>
                <c:pt idx="640">
                  <c:v>1.3000000000000001E-2</c:v>
                </c:pt>
                <c:pt idx="641">
                  <c:v>1.3000000000000001E-2</c:v>
                </c:pt>
                <c:pt idx="642">
                  <c:v>1.3000000000000001E-2</c:v>
                </c:pt>
                <c:pt idx="643">
                  <c:v>1.3000000000000001E-2</c:v>
                </c:pt>
                <c:pt idx="644">
                  <c:v>1.3000000000000001E-2</c:v>
                </c:pt>
                <c:pt idx="645">
                  <c:v>1.2E-2</c:v>
                </c:pt>
                <c:pt idx="646">
                  <c:v>1.2E-2</c:v>
                </c:pt>
                <c:pt idx="647">
                  <c:v>1.2E-2</c:v>
                </c:pt>
                <c:pt idx="648">
                  <c:v>1.2E-2</c:v>
                </c:pt>
                <c:pt idx="649">
                  <c:v>1.2E-2</c:v>
                </c:pt>
                <c:pt idx="650">
                  <c:v>1.2E-2</c:v>
                </c:pt>
                <c:pt idx="651">
                  <c:v>1.2E-2</c:v>
                </c:pt>
                <c:pt idx="652">
                  <c:v>1.2E-2</c:v>
                </c:pt>
                <c:pt idx="653">
                  <c:v>1.2E-2</c:v>
                </c:pt>
                <c:pt idx="654">
                  <c:v>1.2E-2</c:v>
                </c:pt>
                <c:pt idx="655">
                  <c:v>1.2E-2</c:v>
                </c:pt>
                <c:pt idx="656">
                  <c:v>1.2E-2</c:v>
                </c:pt>
                <c:pt idx="657">
                  <c:v>1.2E-2</c:v>
                </c:pt>
                <c:pt idx="658">
                  <c:v>1.2E-2</c:v>
                </c:pt>
                <c:pt idx="659">
                  <c:v>1.2E-2</c:v>
                </c:pt>
                <c:pt idx="660">
                  <c:v>1.2E-2</c:v>
                </c:pt>
                <c:pt idx="661">
                  <c:v>1.15E-2</c:v>
                </c:pt>
                <c:pt idx="662">
                  <c:v>1.15E-2</c:v>
                </c:pt>
                <c:pt idx="663">
                  <c:v>1.15E-2</c:v>
                </c:pt>
                <c:pt idx="664">
                  <c:v>1.1000000000000001E-2</c:v>
                </c:pt>
                <c:pt idx="665">
                  <c:v>0.01</c:v>
                </c:pt>
                <c:pt idx="666">
                  <c:v>0.01</c:v>
                </c:pt>
                <c:pt idx="667">
                  <c:v>0.01</c:v>
                </c:pt>
                <c:pt idx="668">
                  <c:v>0.01</c:v>
                </c:pt>
                <c:pt idx="669">
                  <c:v>0.01</c:v>
                </c:pt>
                <c:pt idx="670">
                  <c:v>0.01</c:v>
                </c:pt>
                <c:pt idx="671">
                  <c:v>0.01</c:v>
                </c:pt>
                <c:pt idx="672">
                  <c:v>0.01</c:v>
                </c:pt>
                <c:pt idx="673">
                  <c:v>0.01</c:v>
                </c:pt>
                <c:pt idx="674">
                  <c:v>0.01</c:v>
                </c:pt>
                <c:pt idx="675">
                  <c:v>0.01</c:v>
                </c:pt>
                <c:pt idx="676">
                  <c:v>0.01</c:v>
                </c:pt>
                <c:pt idx="677">
                  <c:v>0.01</c:v>
                </c:pt>
                <c:pt idx="678">
                  <c:v>0.01</c:v>
                </c:pt>
                <c:pt idx="679">
                  <c:v>0.01</c:v>
                </c:pt>
                <c:pt idx="680">
                  <c:v>0.01</c:v>
                </c:pt>
                <c:pt idx="681">
                  <c:v>0.01</c:v>
                </c:pt>
                <c:pt idx="682">
                  <c:v>0.01</c:v>
                </c:pt>
                <c:pt idx="683">
                  <c:v>0.01</c:v>
                </c:pt>
                <c:pt idx="684">
                  <c:v>0.01</c:v>
                </c:pt>
                <c:pt idx="685">
                  <c:v>0.01</c:v>
                </c:pt>
                <c:pt idx="686">
                  <c:v>0.01</c:v>
                </c:pt>
                <c:pt idx="687">
                  <c:v>0.01</c:v>
                </c:pt>
                <c:pt idx="688">
                  <c:v>0.01</c:v>
                </c:pt>
                <c:pt idx="689">
                  <c:v>0.01</c:v>
                </c:pt>
                <c:pt idx="690">
                  <c:v>0.01</c:v>
                </c:pt>
                <c:pt idx="691">
                  <c:v>0.01</c:v>
                </c:pt>
                <c:pt idx="692">
                  <c:v>0.01</c:v>
                </c:pt>
                <c:pt idx="693">
                  <c:v>0.01</c:v>
                </c:pt>
                <c:pt idx="694">
                  <c:v>9.4999999999999998E-3</c:v>
                </c:pt>
                <c:pt idx="695">
                  <c:v>9.0000000000000011E-3</c:v>
                </c:pt>
                <c:pt idx="696">
                  <c:v>9.0000000000000011E-3</c:v>
                </c:pt>
                <c:pt idx="697">
                  <c:v>9.0000000000000011E-3</c:v>
                </c:pt>
                <c:pt idx="698">
                  <c:v>9.0000000000000011E-3</c:v>
                </c:pt>
                <c:pt idx="699">
                  <c:v>9.0000000000000011E-3</c:v>
                </c:pt>
                <c:pt idx="700">
                  <c:v>9.0000000000000011E-3</c:v>
                </c:pt>
                <c:pt idx="701">
                  <c:v>9.0000000000000011E-3</c:v>
                </c:pt>
                <c:pt idx="702">
                  <c:v>9.0000000000000011E-3</c:v>
                </c:pt>
                <c:pt idx="703">
                  <c:v>9.0000000000000011E-3</c:v>
                </c:pt>
                <c:pt idx="704">
                  <c:v>9.0000000000000011E-3</c:v>
                </c:pt>
                <c:pt idx="705">
                  <c:v>9.0000000000000011E-3</c:v>
                </c:pt>
                <c:pt idx="706">
                  <c:v>9.0000000000000011E-3</c:v>
                </c:pt>
                <c:pt idx="707">
                  <c:v>9.0000000000000011E-3</c:v>
                </c:pt>
                <c:pt idx="708">
                  <c:v>9.0000000000000011E-3</c:v>
                </c:pt>
                <c:pt idx="709">
                  <c:v>9.0000000000000011E-3</c:v>
                </c:pt>
                <c:pt idx="710">
                  <c:v>9.0000000000000011E-3</c:v>
                </c:pt>
                <c:pt idx="711">
                  <c:v>9.0000000000000011E-3</c:v>
                </c:pt>
                <c:pt idx="712">
                  <c:v>9.0000000000000011E-3</c:v>
                </c:pt>
                <c:pt idx="713">
                  <c:v>9.0000000000000011E-3</c:v>
                </c:pt>
                <c:pt idx="714">
                  <c:v>9.0000000000000011E-3</c:v>
                </c:pt>
                <c:pt idx="715">
                  <c:v>9.0000000000000011E-3</c:v>
                </c:pt>
                <c:pt idx="716">
                  <c:v>9.0000000000000011E-3</c:v>
                </c:pt>
                <c:pt idx="717">
                  <c:v>9.0000000000000011E-3</c:v>
                </c:pt>
                <c:pt idx="718">
                  <c:v>9.0000000000000011E-3</c:v>
                </c:pt>
                <c:pt idx="719">
                  <c:v>9.0000000000000011E-3</c:v>
                </c:pt>
                <c:pt idx="720">
                  <c:v>9.0000000000000011E-3</c:v>
                </c:pt>
                <c:pt idx="721">
                  <c:v>9.0000000000000011E-3</c:v>
                </c:pt>
                <c:pt idx="722">
                  <c:v>9.0000000000000011E-3</c:v>
                </c:pt>
                <c:pt idx="723">
                  <c:v>9.0000000000000011E-3</c:v>
                </c:pt>
                <c:pt idx="724">
                  <c:v>9.0000000000000011E-3</c:v>
                </c:pt>
                <c:pt idx="725">
                  <c:v>9.0000000000000011E-3</c:v>
                </c:pt>
                <c:pt idx="726">
                  <c:v>9.0000000000000011E-3</c:v>
                </c:pt>
                <c:pt idx="727">
                  <c:v>9.0000000000000011E-3</c:v>
                </c:pt>
                <c:pt idx="728">
                  <c:v>9.0000000000000011E-3</c:v>
                </c:pt>
                <c:pt idx="729">
                  <c:v>8.0000000000000002E-3</c:v>
                </c:pt>
                <c:pt idx="730">
                  <c:v>8.0000000000000002E-3</c:v>
                </c:pt>
                <c:pt idx="731">
                  <c:v>8.0000000000000002E-3</c:v>
                </c:pt>
                <c:pt idx="732">
                  <c:v>8.0000000000000002E-3</c:v>
                </c:pt>
                <c:pt idx="733">
                  <c:v>8.0000000000000002E-3</c:v>
                </c:pt>
                <c:pt idx="734">
                  <c:v>8.0000000000000002E-3</c:v>
                </c:pt>
                <c:pt idx="735">
                  <c:v>6.0000000000000001E-3</c:v>
                </c:pt>
                <c:pt idx="736">
                  <c:v>6.0000000000000001E-3</c:v>
                </c:pt>
                <c:pt idx="737">
                  <c:v>6.0000000000000001E-3</c:v>
                </c:pt>
                <c:pt idx="738">
                  <c:v>6.0000000000000001E-3</c:v>
                </c:pt>
                <c:pt idx="739">
                  <c:v>6.0000000000000001E-3</c:v>
                </c:pt>
                <c:pt idx="740">
                  <c:v>6.0000000000000001E-3</c:v>
                </c:pt>
                <c:pt idx="741">
                  <c:v>6.0000000000000001E-3</c:v>
                </c:pt>
                <c:pt idx="742">
                  <c:v>6.0000000000000001E-3</c:v>
                </c:pt>
                <c:pt idx="743">
                  <c:v>6.0000000000000001E-3</c:v>
                </c:pt>
                <c:pt idx="744">
                  <c:v>6.0000000000000001E-3</c:v>
                </c:pt>
                <c:pt idx="745">
                  <c:v>6.0000000000000001E-3</c:v>
                </c:pt>
                <c:pt idx="746">
                  <c:v>6.0000000000000001E-3</c:v>
                </c:pt>
                <c:pt idx="747">
                  <c:v>6.0000000000000001E-3</c:v>
                </c:pt>
                <c:pt idx="748">
                  <c:v>6.0000000000000001E-3</c:v>
                </c:pt>
                <c:pt idx="749">
                  <c:v>6.0000000000000001E-3</c:v>
                </c:pt>
                <c:pt idx="750">
                  <c:v>6.0000000000000001E-3</c:v>
                </c:pt>
                <c:pt idx="751">
                  <c:v>6.0000000000000001E-3</c:v>
                </c:pt>
                <c:pt idx="752">
                  <c:v>6.0000000000000001E-3</c:v>
                </c:pt>
                <c:pt idx="753">
                  <c:v>6.0000000000000001E-3</c:v>
                </c:pt>
                <c:pt idx="754">
                  <c:v>6.0000000000000001E-3</c:v>
                </c:pt>
                <c:pt idx="755">
                  <c:v>6.9999999999999993E-3</c:v>
                </c:pt>
                <c:pt idx="756">
                  <c:v>6.9999999999999993E-3</c:v>
                </c:pt>
                <c:pt idx="757">
                  <c:v>6.9999999999999993E-3</c:v>
                </c:pt>
                <c:pt idx="758">
                  <c:v>6.9999999999999993E-3</c:v>
                </c:pt>
                <c:pt idx="759">
                  <c:v>6.9999999999999993E-3</c:v>
                </c:pt>
                <c:pt idx="760">
                  <c:v>6.9999999999999993E-3</c:v>
                </c:pt>
                <c:pt idx="761">
                  <c:v>6.9999999999999993E-3</c:v>
                </c:pt>
                <c:pt idx="762">
                  <c:v>6.9999999999999993E-3</c:v>
                </c:pt>
                <c:pt idx="763">
                  <c:v>6.9999999999999993E-3</c:v>
                </c:pt>
                <c:pt idx="764">
                  <c:v>6.9999999999999993E-3</c:v>
                </c:pt>
                <c:pt idx="765">
                  <c:v>6.9999999999999993E-3</c:v>
                </c:pt>
                <c:pt idx="766">
                  <c:v>6.9999999999999993E-3</c:v>
                </c:pt>
                <c:pt idx="767">
                  <c:v>6.9999999999999993E-3</c:v>
                </c:pt>
                <c:pt idx="768">
                  <c:v>6.9999999999999993E-3</c:v>
                </c:pt>
                <c:pt idx="769">
                  <c:v>6.9999999999999993E-3</c:v>
                </c:pt>
                <c:pt idx="770">
                  <c:v>6.9999999999999993E-3</c:v>
                </c:pt>
                <c:pt idx="771">
                  <c:v>6.9999999999999993E-3</c:v>
                </c:pt>
                <c:pt idx="772">
                  <c:v>6.9999999999999993E-3</c:v>
                </c:pt>
                <c:pt idx="773">
                  <c:v>6.9999999999999993E-3</c:v>
                </c:pt>
                <c:pt idx="774">
                  <c:v>6.0000000000000001E-3</c:v>
                </c:pt>
                <c:pt idx="775">
                  <c:v>6.9999999999999993E-3</c:v>
                </c:pt>
                <c:pt idx="776">
                  <c:v>6.9999999999999993E-3</c:v>
                </c:pt>
                <c:pt idx="777">
                  <c:v>6.9999999999999993E-3</c:v>
                </c:pt>
                <c:pt idx="778">
                  <c:v>6.9999999999999993E-3</c:v>
                </c:pt>
                <c:pt idx="779">
                  <c:v>6.9999999999999993E-3</c:v>
                </c:pt>
                <c:pt idx="780">
                  <c:v>6.9999999999999993E-3</c:v>
                </c:pt>
                <c:pt idx="781">
                  <c:v>7.3000000000000001E-3</c:v>
                </c:pt>
                <c:pt idx="782">
                  <c:v>7.6E-3</c:v>
                </c:pt>
                <c:pt idx="783">
                  <c:v>7.6E-3</c:v>
                </c:pt>
                <c:pt idx="784">
                  <c:v>7.6E-3</c:v>
                </c:pt>
                <c:pt idx="785">
                  <c:v>7.6E-3</c:v>
                </c:pt>
                <c:pt idx="786">
                  <c:v>7.9000000000000008E-3</c:v>
                </c:pt>
                <c:pt idx="787">
                  <c:v>7.9000000000000008E-3</c:v>
                </c:pt>
                <c:pt idx="788">
                  <c:v>7.9000000000000008E-3</c:v>
                </c:pt>
                <c:pt idx="789">
                  <c:v>7.9000000000000008E-3</c:v>
                </c:pt>
                <c:pt idx="790">
                  <c:v>7.9000000000000008E-3</c:v>
                </c:pt>
                <c:pt idx="791">
                  <c:v>7.9000000000000008E-3</c:v>
                </c:pt>
                <c:pt idx="792">
                  <c:v>7.9000000000000008E-3</c:v>
                </c:pt>
                <c:pt idx="793">
                  <c:v>7.9000000000000008E-3</c:v>
                </c:pt>
                <c:pt idx="794">
                  <c:v>7.9000000000000008E-3</c:v>
                </c:pt>
                <c:pt idx="795">
                  <c:v>7.9000000000000008E-3</c:v>
                </c:pt>
                <c:pt idx="796">
                  <c:v>7.9000000000000008E-3</c:v>
                </c:pt>
                <c:pt idx="797">
                  <c:v>7.9000000000000008E-3</c:v>
                </c:pt>
                <c:pt idx="798">
                  <c:v>7.9000000000000008E-3</c:v>
                </c:pt>
                <c:pt idx="799">
                  <c:v>7.9000000000000008E-3</c:v>
                </c:pt>
                <c:pt idx="800">
                  <c:v>8.0000000000000002E-3</c:v>
                </c:pt>
                <c:pt idx="801">
                  <c:v>8.0000000000000002E-3</c:v>
                </c:pt>
                <c:pt idx="802">
                  <c:v>8.0000000000000002E-3</c:v>
                </c:pt>
                <c:pt idx="803">
                  <c:v>8.0000000000000002E-3</c:v>
                </c:pt>
                <c:pt idx="804">
                  <c:v>8.0000000000000002E-3</c:v>
                </c:pt>
                <c:pt idx="805">
                  <c:v>8.0000000000000002E-3</c:v>
                </c:pt>
                <c:pt idx="806">
                  <c:v>8.0000000000000002E-3</c:v>
                </c:pt>
                <c:pt idx="807">
                  <c:v>8.0000000000000002E-3</c:v>
                </c:pt>
                <c:pt idx="808">
                  <c:v>8.0000000000000002E-3</c:v>
                </c:pt>
                <c:pt idx="809">
                  <c:v>8.0000000000000002E-3</c:v>
                </c:pt>
                <c:pt idx="810">
                  <c:v>8.0000000000000002E-3</c:v>
                </c:pt>
                <c:pt idx="811">
                  <c:v>8.0000000000000002E-3</c:v>
                </c:pt>
                <c:pt idx="812">
                  <c:v>8.0000000000000002E-3</c:v>
                </c:pt>
                <c:pt idx="813">
                  <c:v>8.0000000000000002E-3</c:v>
                </c:pt>
                <c:pt idx="814">
                  <c:v>8.0000000000000002E-3</c:v>
                </c:pt>
                <c:pt idx="815">
                  <c:v>8.0000000000000002E-3</c:v>
                </c:pt>
                <c:pt idx="816">
                  <c:v>8.0000000000000002E-3</c:v>
                </c:pt>
                <c:pt idx="817">
                  <c:v>8.0000000000000002E-3</c:v>
                </c:pt>
                <c:pt idx="818">
                  <c:v>8.0000000000000002E-3</c:v>
                </c:pt>
                <c:pt idx="819">
                  <c:v>8.0000000000000002E-3</c:v>
                </c:pt>
                <c:pt idx="820">
                  <c:v>0.01</c:v>
                </c:pt>
                <c:pt idx="821">
                  <c:v>0.01</c:v>
                </c:pt>
                <c:pt idx="822">
                  <c:v>0.01</c:v>
                </c:pt>
                <c:pt idx="823">
                  <c:v>0.01</c:v>
                </c:pt>
                <c:pt idx="824">
                  <c:v>0.01</c:v>
                </c:pt>
                <c:pt idx="825">
                  <c:v>0.01</c:v>
                </c:pt>
                <c:pt idx="826">
                  <c:v>0.01</c:v>
                </c:pt>
                <c:pt idx="827">
                  <c:v>0.01</c:v>
                </c:pt>
                <c:pt idx="828">
                  <c:v>0.01</c:v>
                </c:pt>
                <c:pt idx="829">
                  <c:v>0.01</c:v>
                </c:pt>
                <c:pt idx="830">
                  <c:v>0.01</c:v>
                </c:pt>
                <c:pt idx="831">
                  <c:v>0.01</c:v>
                </c:pt>
                <c:pt idx="832">
                  <c:v>0.01</c:v>
                </c:pt>
                <c:pt idx="833">
                  <c:v>0.01</c:v>
                </c:pt>
                <c:pt idx="834">
                  <c:v>0.01</c:v>
                </c:pt>
                <c:pt idx="835">
                  <c:v>0.01</c:v>
                </c:pt>
                <c:pt idx="836">
                  <c:v>0.01</c:v>
                </c:pt>
                <c:pt idx="837">
                  <c:v>0.01</c:v>
                </c:pt>
                <c:pt idx="838">
                  <c:v>1.2E-2</c:v>
                </c:pt>
                <c:pt idx="839">
                  <c:v>1.2E-2</c:v>
                </c:pt>
                <c:pt idx="840">
                  <c:v>1.2E-2</c:v>
                </c:pt>
                <c:pt idx="841">
                  <c:v>1.2E-2</c:v>
                </c:pt>
                <c:pt idx="842">
                  <c:v>1.2E-2</c:v>
                </c:pt>
                <c:pt idx="843">
                  <c:v>1.2E-2</c:v>
                </c:pt>
                <c:pt idx="844">
                  <c:v>1.2E-2</c:v>
                </c:pt>
                <c:pt idx="845">
                  <c:v>1.2E-2</c:v>
                </c:pt>
                <c:pt idx="846">
                  <c:v>1.2E-2</c:v>
                </c:pt>
                <c:pt idx="847">
                  <c:v>1.2E-2</c:v>
                </c:pt>
                <c:pt idx="848">
                  <c:v>1.2E-2</c:v>
                </c:pt>
                <c:pt idx="849">
                  <c:v>1.2E-2</c:v>
                </c:pt>
                <c:pt idx="850">
                  <c:v>1.2E-2</c:v>
                </c:pt>
                <c:pt idx="851">
                  <c:v>1.2E-2</c:v>
                </c:pt>
                <c:pt idx="852">
                  <c:v>1.2E-2</c:v>
                </c:pt>
                <c:pt idx="853">
                  <c:v>1.2E-2</c:v>
                </c:pt>
                <c:pt idx="854">
                  <c:v>1.2E-2</c:v>
                </c:pt>
                <c:pt idx="855">
                  <c:v>1.2E-2</c:v>
                </c:pt>
                <c:pt idx="856">
                  <c:v>1.2E-2</c:v>
                </c:pt>
                <c:pt idx="857">
                  <c:v>1.2E-2</c:v>
                </c:pt>
                <c:pt idx="858">
                  <c:v>1.2500000000000001E-2</c:v>
                </c:pt>
                <c:pt idx="859">
                  <c:v>1.2E-2</c:v>
                </c:pt>
                <c:pt idx="860">
                  <c:v>1.2E-2</c:v>
                </c:pt>
                <c:pt idx="861">
                  <c:v>1.2E-2</c:v>
                </c:pt>
                <c:pt idx="862">
                  <c:v>1.2E-2</c:v>
                </c:pt>
                <c:pt idx="863">
                  <c:v>1.2E-2</c:v>
                </c:pt>
                <c:pt idx="864">
                  <c:v>1.2E-2</c:v>
                </c:pt>
                <c:pt idx="865">
                  <c:v>1.2E-2</c:v>
                </c:pt>
                <c:pt idx="866">
                  <c:v>1.2E-2</c:v>
                </c:pt>
                <c:pt idx="867">
                  <c:v>1.2E-2</c:v>
                </c:pt>
                <c:pt idx="868">
                  <c:v>1.2E-2</c:v>
                </c:pt>
                <c:pt idx="869">
                  <c:v>1.2E-2</c:v>
                </c:pt>
                <c:pt idx="870">
                  <c:v>1.2E-2</c:v>
                </c:pt>
                <c:pt idx="871">
                  <c:v>1.2E-2</c:v>
                </c:pt>
                <c:pt idx="872">
                  <c:v>1.2E-2</c:v>
                </c:pt>
                <c:pt idx="873">
                  <c:v>1.2E-2</c:v>
                </c:pt>
                <c:pt idx="874">
                  <c:v>1.2E-2</c:v>
                </c:pt>
                <c:pt idx="875">
                  <c:v>1.2E-2</c:v>
                </c:pt>
                <c:pt idx="876">
                  <c:v>1.2E-2</c:v>
                </c:pt>
                <c:pt idx="877">
                  <c:v>1.2E-2</c:v>
                </c:pt>
                <c:pt idx="878">
                  <c:v>1.2E-2</c:v>
                </c:pt>
                <c:pt idx="879">
                  <c:v>1.2E-2</c:v>
                </c:pt>
                <c:pt idx="880">
                  <c:v>1.2E-2</c:v>
                </c:pt>
                <c:pt idx="881">
                  <c:v>1.2E-2</c:v>
                </c:pt>
                <c:pt idx="882">
                  <c:v>1.2E-2</c:v>
                </c:pt>
                <c:pt idx="883">
                  <c:v>1.2E-2</c:v>
                </c:pt>
                <c:pt idx="884">
                  <c:v>1.2E-2</c:v>
                </c:pt>
                <c:pt idx="885">
                  <c:v>1.3000000000000001E-2</c:v>
                </c:pt>
                <c:pt idx="886">
                  <c:v>1.3000000000000001E-2</c:v>
                </c:pt>
                <c:pt idx="887">
                  <c:v>1.3000000000000001E-2</c:v>
                </c:pt>
                <c:pt idx="888">
                  <c:v>1.3000000000000001E-2</c:v>
                </c:pt>
                <c:pt idx="889">
                  <c:v>1.3000000000000001E-2</c:v>
                </c:pt>
                <c:pt idx="890">
                  <c:v>1.3000000000000001E-2</c:v>
                </c:pt>
                <c:pt idx="891">
                  <c:v>1.3000000000000001E-2</c:v>
                </c:pt>
                <c:pt idx="892">
                  <c:v>1.3000000000000001E-2</c:v>
                </c:pt>
                <c:pt idx="893">
                  <c:v>1.3000000000000001E-2</c:v>
                </c:pt>
                <c:pt idx="894">
                  <c:v>1.3000000000000001E-2</c:v>
                </c:pt>
                <c:pt idx="895">
                  <c:v>1.3000000000000001E-2</c:v>
                </c:pt>
                <c:pt idx="896">
                  <c:v>1.3000000000000001E-2</c:v>
                </c:pt>
                <c:pt idx="897">
                  <c:v>1.3000000000000001E-2</c:v>
                </c:pt>
                <c:pt idx="898">
                  <c:v>1.3000000000000001E-2</c:v>
                </c:pt>
                <c:pt idx="899">
                  <c:v>1.3000000000000001E-2</c:v>
                </c:pt>
                <c:pt idx="900">
                  <c:v>1.3000000000000001E-2</c:v>
                </c:pt>
                <c:pt idx="901">
                  <c:v>1.3000000000000001E-2</c:v>
                </c:pt>
                <c:pt idx="902">
                  <c:v>1.3000000000000001E-2</c:v>
                </c:pt>
                <c:pt idx="903">
                  <c:v>1.3000000000000001E-2</c:v>
                </c:pt>
                <c:pt idx="904">
                  <c:v>1.3000000000000001E-2</c:v>
                </c:pt>
                <c:pt idx="905">
                  <c:v>1.3000000000000001E-2</c:v>
                </c:pt>
                <c:pt idx="906">
                  <c:v>1.3500000000000002E-2</c:v>
                </c:pt>
                <c:pt idx="907">
                  <c:v>1.3500000000000002E-2</c:v>
                </c:pt>
                <c:pt idx="908">
                  <c:v>1.3999999999999999E-2</c:v>
                </c:pt>
                <c:pt idx="909">
                  <c:v>1.3999999999999999E-2</c:v>
                </c:pt>
                <c:pt idx="910">
                  <c:v>1.3999999999999999E-2</c:v>
                </c:pt>
                <c:pt idx="911">
                  <c:v>1.3999999999999999E-2</c:v>
                </c:pt>
                <c:pt idx="912">
                  <c:v>1.3999999999999999E-2</c:v>
                </c:pt>
                <c:pt idx="913">
                  <c:v>1.3999999999999999E-2</c:v>
                </c:pt>
                <c:pt idx="914">
                  <c:v>1.3999999999999999E-2</c:v>
                </c:pt>
                <c:pt idx="915">
                  <c:v>1.3999999999999999E-2</c:v>
                </c:pt>
                <c:pt idx="916">
                  <c:v>1.3999999999999999E-2</c:v>
                </c:pt>
                <c:pt idx="917">
                  <c:v>1.3999999999999999E-2</c:v>
                </c:pt>
                <c:pt idx="918">
                  <c:v>1.3999999999999999E-2</c:v>
                </c:pt>
                <c:pt idx="919">
                  <c:v>1.3999999999999999E-2</c:v>
                </c:pt>
                <c:pt idx="920">
                  <c:v>1.3000000000000001E-2</c:v>
                </c:pt>
                <c:pt idx="921">
                  <c:v>1.3500000000000002E-2</c:v>
                </c:pt>
                <c:pt idx="922">
                  <c:v>1.3500000000000002E-2</c:v>
                </c:pt>
                <c:pt idx="923">
                  <c:v>1.3500000000000002E-2</c:v>
                </c:pt>
                <c:pt idx="924">
                  <c:v>1.3500000000000002E-2</c:v>
                </c:pt>
                <c:pt idx="925">
                  <c:v>1.3999999999999999E-2</c:v>
                </c:pt>
                <c:pt idx="926">
                  <c:v>1.3999999999999999E-2</c:v>
                </c:pt>
                <c:pt idx="927">
                  <c:v>1.3500000000000002E-2</c:v>
                </c:pt>
                <c:pt idx="928">
                  <c:v>1.3500000000000002E-2</c:v>
                </c:pt>
                <c:pt idx="929">
                  <c:v>1.3000000000000001E-2</c:v>
                </c:pt>
                <c:pt idx="930">
                  <c:v>1.3500000000000002E-2</c:v>
                </c:pt>
                <c:pt idx="931">
                  <c:v>1.3500000000000002E-2</c:v>
                </c:pt>
                <c:pt idx="932">
                  <c:v>1.3999999999999999E-2</c:v>
                </c:pt>
                <c:pt idx="933">
                  <c:v>1.3999999999999999E-2</c:v>
                </c:pt>
                <c:pt idx="934">
                  <c:v>1.3999999999999999E-2</c:v>
                </c:pt>
                <c:pt idx="935">
                  <c:v>1.3999999999999999E-2</c:v>
                </c:pt>
                <c:pt idx="936">
                  <c:v>1.3999999999999999E-2</c:v>
                </c:pt>
                <c:pt idx="937">
                  <c:v>1.3999999999999999E-2</c:v>
                </c:pt>
                <c:pt idx="938">
                  <c:v>1.3999999999999999E-2</c:v>
                </c:pt>
                <c:pt idx="939">
                  <c:v>1.3999999999999999E-2</c:v>
                </c:pt>
                <c:pt idx="940">
                  <c:v>1.3999999999999999E-2</c:v>
                </c:pt>
                <c:pt idx="941">
                  <c:v>1.3999999999999999E-2</c:v>
                </c:pt>
                <c:pt idx="942">
                  <c:v>1.3999999999999999E-2</c:v>
                </c:pt>
                <c:pt idx="943">
                  <c:v>1.3999999999999999E-2</c:v>
                </c:pt>
                <c:pt idx="944">
                  <c:v>1.3999999999999999E-2</c:v>
                </c:pt>
                <c:pt idx="945">
                  <c:v>1.3999999999999999E-2</c:v>
                </c:pt>
                <c:pt idx="946">
                  <c:v>1.3999999999999999E-2</c:v>
                </c:pt>
                <c:pt idx="947">
                  <c:v>1.3999999999999999E-2</c:v>
                </c:pt>
                <c:pt idx="948">
                  <c:v>1.3999999999999999E-2</c:v>
                </c:pt>
                <c:pt idx="949">
                  <c:v>1.3999999999999999E-2</c:v>
                </c:pt>
                <c:pt idx="950">
                  <c:v>1.3999999999999999E-2</c:v>
                </c:pt>
                <c:pt idx="951">
                  <c:v>1.3999999999999999E-2</c:v>
                </c:pt>
                <c:pt idx="952">
                  <c:v>1.3500000000000002E-2</c:v>
                </c:pt>
                <c:pt idx="953">
                  <c:v>1.3500000000000002E-2</c:v>
                </c:pt>
                <c:pt idx="954">
                  <c:v>1.3999999999999999E-2</c:v>
                </c:pt>
                <c:pt idx="955">
                  <c:v>1.6E-2</c:v>
                </c:pt>
                <c:pt idx="956">
                  <c:v>1.6E-2</c:v>
                </c:pt>
                <c:pt idx="957">
                  <c:v>1.6E-2</c:v>
                </c:pt>
                <c:pt idx="958">
                  <c:v>1.6E-2</c:v>
                </c:pt>
                <c:pt idx="959">
                  <c:v>1.6E-2</c:v>
                </c:pt>
                <c:pt idx="960">
                  <c:v>1.6E-2</c:v>
                </c:pt>
                <c:pt idx="961">
                  <c:v>1.6E-2</c:v>
                </c:pt>
                <c:pt idx="962">
                  <c:v>1.6E-2</c:v>
                </c:pt>
                <c:pt idx="963">
                  <c:v>1.6E-2</c:v>
                </c:pt>
                <c:pt idx="964">
                  <c:v>1.6E-2</c:v>
                </c:pt>
                <c:pt idx="965">
                  <c:v>1.6E-2</c:v>
                </c:pt>
                <c:pt idx="966">
                  <c:v>1.6E-2</c:v>
                </c:pt>
                <c:pt idx="967">
                  <c:v>1.6E-2</c:v>
                </c:pt>
                <c:pt idx="968">
                  <c:v>1.6E-2</c:v>
                </c:pt>
                <c:pt idx="969">
                  <c:v>1.6E-2</c:v>
                </c:pt>
                <c:pt idx="970">
                  <c:v>1.6E-2</c:v>
                </c:pt>
                <c:pt idx="971">
                  <c:v>1.6E-2</c:v>
                </c:pt>
                <c:pt idx="972">
                  <c:v>1.6E-2</c:v>
                </c:pt>
                <c:pt idx="973">
                  <c:v>1.6E-2</c:v>
                </c:pt>
                <c:pt idx="974">
                  <c:v>1.6E-2</c:v>
                </c:pt>
                <c:pt idx="975">
                  <c:v>1.6500000000000001E-2</c:v>
                </c:pt>
                <c:pt idx="976">
                  <c:v>1.6E-2</c:v>
                </c:pt>
                <c:pt idx="977">
                  <c:v>1.6E-2</c:v>
                </c:pt>
                <c:pt idx="978">
                  <c:v>1.6E-2</c:v>
                </c:pt>
                <c:pt idx="979">
                  <c:v>1.6E-2</c:v>
                </c:pt>
                <c:pt idx="980">
                  <c:v>1.7000000000000001E-2</c:v>
                </c:pt>
                <c:pt idx="981">
                  <c:v>1.7000000000000001E-2</c:v>
                </c:pt>
                <c:pt idx="982">
                  <c:v>1.7000000000000001E-2</c:v>
                </c:pt>
                <c:pt idx="983">
                  <c:v>1.7000000000000001E-2</c:v>
                </c:pt>
                <c:pt idx="984">
                  <c:v>1.7000000000000001E-2</c:v>
                </c:pt>
                <c:pt idx="985">
                  <c:v>1.7000000000000001E-2</c:v>
                </c:pt>
                <c:pt idx="986">
                  <c:v>1.7000000000000001E-2</c:v>
                </c:pt>
                <c:pt idx="987">
                  <c:v>1.7000000000000001E-2</c:v>
                </c:pt>
                <c:pt idx="988">
                  <c:v>1.7000000000000001E-2</c:v>
                </c:pt>
                <c:pt idx="989">
                  <c:v>1.7000000000000001E-2</c:v>
                </c:pt>
                <c:pt idx="990">
                  <c:v>1.7000000000000001E-2</c:v>
                </c:pt>
                <c:pt idx="991">
                  <c:v>1.7000000000000001E-2</c:v>
                </c:pt>
                <c:pt idx="992">
                  <c:v>1.7500000000000002E-2</c:v>
                </c:pt>
                <c:pt idx="993">
                  <c:v>1.7500000000000002E-2</c:v>
                </c:pt>
                <c:pt idx="994">
                  <c:v>1.7500000000000002E-2</c:v>
                </c:pt>
                <c:pt idx="995">
                  <c:v>1.7500000000000002E-2</c:v>
                </c:pt>
                <c:pt idx="996">
                  <c:v>1.7500000000000002E-2</c:v>
                </c:pt>
                <c:pt idx="997">
                  <c:v>1.7500000000000002E-2</c:v>
                </c:pt>
                <c:pt idx="998">
                  <c:v>1.7500000000000002E-2</c:v>
                </c:pt>
                <c:pt idx="999">
                  <c:v>1.7500000000000002E-2</c:v>
                </c:pt>
                <c:pt idx="1000">
                  <c:v>1.8000000000000002E-2</c:v>
                </c:pt>
                <c:pt idx="1001">
                  <c:v>1.8000000000000002E-2</c:v>
                </c:pt>
                <c:pt idx="1002">
                  <c:v>1.8000000000000002E-2</c:v>
                </c:pt>
                <c:pt idx="1003">
                  <c:v>1.8000000000000002E-2</c:v>
                </c:pt>
                <c:pt idx="1004">
                  <c:v>1.8000000000000002E-2</c:v>
                </c:pt>
                <c:pt idx="1005">
                  <c:v>1.8000000000000002E-2</c:v>
                </c:pt>
                <c:pt idx="1006">
                  <c:v>1.8000000000000002E-2</c:v>
                </c:pt>
                <c:pt idx="1007">
                  <c:v>1.8000000000000002E-2</c:v>
                </c:pt>
                <c:pt idx="1008">
                  <c:v>1.8000000000000002E-2</c:v>
                </c:pt>
                <c:pt idx="1009">
                  <c:v>1.8000000000000002E-2</c:v>
                </c:pt>
                <c:pt idx="1010">
                  <c:v>1.8000000000000002E-2</c:v>
                </c:pt>
                <c:pt idx="1011">
                  <c:v>1.8000000000000002E-2</c:v>
                </c:pt>
                <c:pt idx="1012">
                  <c:v>1.8000000000000002E-2</c:v>
                </c:pt>
                <c:pt idx="1013">
                  <c:v>1.8000000000000002E-2</c:v>
                </c:pt>
                <c:pt idx="1014">
                  <c:v>1.8000000000000002E-2</c:v>
                </c:pt>
                <c:pt idx="1015">
                  <c:v>1.8000000000000002E-2</c:v>
                </c:pt>
                <c:pt idx="1016">
                  <c:v>1.8000000000000002E-2</c:v>
                </c:pt>
                <c:pt idx="1017">
                  <c:v>1.8000000000000002E-2</c:v>
                </c:pt>
                <c:pt idx="1018">
                  <c:v>1.8000000000000002E-2</c:v>
                </c:pt>
                <c:pt idx="1019">
                  <c:v>1.8000000000000002E-2</c:v>
                </c:pt>
                <c:pt idx="1020">
                  <c:v>1.9E-2</c:v>
                </c:pt>
                <c:pt idx="1021">
                  <c:v>1.9E-2</c:v>
                </c:pt>
                <c:pt idx="1022">
                  <c:v>1.9E-2</c:v>
                </c:pt>
                <c:pt idx="1023">
                  <c:v>1.9E-2</c:v>
                </c:pt>
                <c:pt idx="1024">
                  <c:v>1.9E-2</c:v>
                </c:pt>
                <c:pt idx="1025">
                  <c:v>1.9E-2</c:v>
                </c:pt>
                <c:pt idx="1026">
                  <c:v>1.9E-2</c:v>
                </c:pt>
                <c:pt idx="1027">
                  <c:v>1.9E-2</c:v>
                </c:pt>
                <c:pt idx="1028">
                  <c:v>1.9E-2</c:v>
                </c:pt>
                <c:pt idx="1029">
                  <c:v>1.9E-2</c:v>
                </c:pt>
                <c:pt idx="1030">
                  <c:v>1.9E-2</c:v>
                </c:pt>
                <c:pt idx="1031">
                  <c:v>1.9E-2</c:v>
                </c:pt>
                <c:pt idx="1032">
                  <c:v>1.9E-2</c:v>
                </c:pt>
                <c:pt idx="1033">
                  <c:v>1.9E-2</c:v>
                </c:pt>
                <c:pt idx="1034">
                  <c:v>1.9E-2</c:v>
                </c:pt>
                <c:pt idx="1035">
                  <c:v>1.9E-2</c:v>
                </c:pt>
                <c:pt idx="1036">
                  <c:v>1.9E-2</c:v>
                </c:pt>
                <c:pt idx="1037">
                  <c:v>1.9E-2</c:v>
                </c:pt>
              </c:numCache>
            </c:numRef>
          </c:val>
          <c:smooth val="0"/>
          <c:extLst>
            <c:ext xmlns:c16="http://schemas.microsoft.com/office/drawing/2014/chart" uri="{C3380CC4-5D6E-409C-BE32-E72D297353CC}">
              <c16:uniqueId val="{00000002-C92F-40DE-AD0F-C6AF0D05100F}"/>
            </c:ext>
          </c:extLst>
        </c:ser>
        <c:ser>
          <c:idx val="0"/>
          <c:order val="1"/>
          <c:tx>
            <c:strRef>
              <c:f>'GDP Forecasts'!$AB$7</c:f>
              <c:strCache>
                <c:ptCount val="1"/>
                <c:pt idx="0">
                  <c:v>2023</c:v>
                </c:pt>
              </c:strCache>
            </c:strRef>
          </c:tx>
          <c:spPr>
            <a:ln w="28575" cap="rnd">
              <a:solidFill>
                <a:schemeClr val="bg1">
                  <a:lumMod val="65000"/>
                </a:schemeClr>
              </a:solidFill>
              <a:round/>
            </a:ln>
            <a:effectLst/>
          </c:spPr>
          <c:marker>
            <c:symbol val="none"/>
          </c:marker>
          <c:dPt>
            <c:idx val="1107"/>
            <c:marker>
              <c:symbol val="none"/>
            </c:marker>
            <c:bubble3D val="0"/>
            <c:extLst>
              <c:ext xmlns:c16="http://schemas.microsoft.com/office/drawing/2014/chart" uri="{C3380CC4-5D6E-409C-BE32-E72D297353CC}">
                <c16:uniqueId val="{00000003-C92F-40DE-AD0F-C6AF0D05100F}"/>
              </c:ext>
            </c:extLst>
          </c:dPt>
          <c:cat>
            <c:numRef>
              <c:f>'GDP Forecasts'!$Z$8:$Z$1600</c:f>
              <c:numCache>
                <c:formatCode>m/d/yyyy</c:formatCode>
                <c:ptCount val="1593"/>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46167</c:v>
                </c:pt>
                <c:pt idx="14">
                  <c:v>46164</c:v>
                </c:pt>
                <c:pt idx="15">
                  <c:v>46163</c:v>
                </c:pt>
                <c:pt idx="16">
                  <c:v>46162</c:v>
                </c:pt>
                <c:pt idx="17">
                  <c:v>46161</c:v>
                </c:pt>
                <c:pt idx="18">
                  <c:v>46160</c:v>
                </c:pt>
                <c:pt idx="19">
                  <c:v>46157</c:v>
                </c:pt>
                <c:pt idx="20">
                  <c:v>46156</c:v>
                </c:pt>
                <c:pt idx="21">
                  <c:v>46155</c:v>
                </c:pt>
                <c:pt idx="22">
                  <c:v>46154</c:v>
                </c:pt>
                <c:pt idx="23">
                  <c:v>46153</c:v>
                </c:pt>
                <c:pt idx="24">
                  <c:v>46150</c:v>
                </c:pt>
                <c:pt idx="25">
                  <c:v>46149</c:v>
                </c:pt>
                <c:pt idx="26">
                  <c:v>46148</c:v>
                </c:pt>
                <c:pt idx="27">
                  <c:v>46147</c:v>
                </c:pt>
                <c:pt idx="28">
                  <c:v>46146</c:v>
                </c:pt>
                <c:pt idx="29">
                  <c:v>46143</c:v>
                </c:pt>
                <c:pt idx="30">
                  <c:v>46142</c:v>
                </c:pt>
                <c:pt idx="31">
                  <c:v>46141</c:v>
                </c:pt>
                <c:pt idx="32">
                  <c:v>46140</c:v>
                </c:pt>
                <c:pt idx="33">
                  <c:v>46139</c:v>
                </c:pt>
                <c:pt idx="34">
                  <c:v>46136</c:v>
                </c:pt>
                <c:pt idx="35">
                  <c:v>46135</c:v>
                </c:pt>
                <c:pt idx="36">
                  <c:v>46134</c:v>
                </c:pt>
                <c:pt idx="37">
                  <c:v>46133</c:v>
                </c:pt>
                <c:pt idx="38">
                  <c:v>46132</c:v>
                </c:pt>
                <c:pt idx="39">
                  <c:v>46129</c:v>
                </c:pt>
                <c:pt idx="40">
                  <c:v>46128</c:v>
                </c:pt>
                <c:pt idx="41">
                  <c:v>46127</c:v>
                </c:pt>
                <c:pt idx="42">
                  <c:v>46126</c:v>
                </c:pt>
                <c:pt idx="43">
                  <c:v>46125</c:v>
                </c:pt>
                <c:pt idx="44">
                  <c:v>46122</c:v>
                </c:pt>
                <c:pt idx="45">
                  <c:v>46121</c:v>
                </c:pt>
                <c:pt idx="46">
                  <c:v>46120</c:v>
                </c:pt>
                <c:pt idx="47">
                  <c:v>46119</c:v>
                </c:pt>
                <c:pt idx="48">
                  <c:v>46118</c:v>
                </c:pt>
                <c:pt idx="49">
                  <c:v>46115</c:v>
                </c:pt>
                <c:pt idx="50">
                  <c:v>46114</c:v>
                </c:pt>
                <c:pt idx="51">
                  <c:v>46113</c:v>
                </c:pt>
                <c:pt idx="52">
                  <c:v>46112</c:v>
                </c:pt>
                <c:pt idx="53">
                  <c:v>46111</c:v>
                </c:pt>
                <c:pt idx="54">
                  <c:v>46108</c:v>
                </c:pt>
                <c:pt idx="55">
                  <c:v>46107</c:v>
                </c:pt>
                <c:pt idx="56">
                  <c:v>46106</c:v>
                </c:pt>
                <c:pt idx="57">
                  <c:v>46105</c:v>
                </c:pt>
                <c:pt idx="58">
                  <c:v>46104</c:v>
                </c:pt>
                <c:pt idx="59">
                  <c:v>46101</c:v>
                </c:pt>
                <c:pt idx="60">
                  <c:v>46100</c:v>
                </c:pt>
                <c:pt idx="61">
                  <c:v>46099</c:v>
                </c:pt>
                <c:pt idx="62">
                  <c:v>46098</c:v>
                </c:pt>
                <c:pt idx="63">
                  <c:v>46097</c:v>
                </c:pt>
                <c:pt idx="64">
                  <c:v>46094</c:v>
                </c:pt>
                <c:pt idx="65">
                  <c:v>46093</c:v>
                </c:pt>
                <c:pt idx="66">
                  <c:v>46092</c:v>
                </c:pt>
                <c:pt idx="67">
                  <c:v>46091</c:v>
                </c:pt>
                <c:pt idx="68">
                  <c:v>46090</c:v>
                </c:pt>
                <c:pt idx="69">
                  <c:v>46087</c:v>
                </c:pt>
                <c:pt idx="70">
                  <c:v>46086</c:v>
                </c:pt>
                <c:pt idx="71">
                  <c:v>46085</c:v>
                </c:pt>
                <c:pt idx="72">
                  <c:v>46084</c:v>
                </c:pt>
                <c:pt idx="73">
                  <c:v>46083</c:v>
                </c:pt>
                <c:pt idx="74">
                  <c:v>46080</c:v>
                </c:pt>
                <c:pt idx="75">
                  <c:v>46079</c:v>
                </c:pt>
                <c:pt idx="76">
                  <c:v>46078</c:v>
                </c:pt>
                <c:pt idx="77">
                  <c:v>46077</c:v>
                </c:pt>
                <c:pt idx="78">
                  <c:v>46076</c:v>
                </c:pt>
                <c:pt idx="79">
                  <c:v>46073</c:v>
                </c:pt>
                <c:pt idx="80">
                  <c:v>46072</c:v>
                </c:pt>
                <c:pt idx="81">
                  <c:v>46071</c:v>
                </c:pt>
                <c:pt idx="82">
                  <c:v>46070</c:v>
                </c:pt>
                <c:pt idx="83">
                  <c:v>46069</c:v>
                </c:pt>
                <c:pt idx="84">
                  <c:v>46066</c:v>
                </c:pt>
                <c:pt idx="85">
                  <c:v>46065</c:v>
                </c:pt>
                <c:pt idx="86">
                  <c:v>46064</c:v>
                </c:pt>
                <c:pt idx="87">
                  <c:v>46063</c:v>
                </c:pt>
                <c:pt idx="88">
                  <c:v>46062</c:v>
                </c:pt>
                <c:pt idx="89">
                  <c:v>46059</c:v>
                </c:pt>
                <c:pt idx="90">
                  <c:v>46058</c:v>
                </c:pt>
                <c:pt idx="91">
                  <c:v>46057</c:v>
                </c:pt>
                <c:pt idx="92">
                  <c:v>46056</c:v>
                </c:pt>
                <c:pt idx="93">
                  <c:v>46055</c:v>
                </c:pt>
                <c:pt idx="94">
                  <c:v>46052</c:v>
                </c:pt>
                <c:pt idx="95">
                  <c:v>46051</c:v>
                </c:pt>
                <c:pt idx="96">
                  <c:v>46050</c:v>
                </c:pt>
                <c:pt idx="97">
                  <c:v>46049</c:v>
                </c:pt>
                <c:pt idx="98">
                  <c:v>46048</c:v>
                </c:pt>
                <c:pt idx="99">
                  <c:v>46045</c:v>
                </c:pt>
                <c:pt idx="100">
                  <c:v>46044</c:v>
                </c:pt>
                <c:pt idx="101">
                  <c:v>46043</c:v>
                </c:pt>
                <c:pt idx="102">
                  <c:v>46042</c:v>
                </c:pt>
                <c:pt idx="103">
                  <c:v>46041</c:v>
                </c:pt>
                <c:pt idx="104">
                  <c:v>46038</c:v>
                </c:pt>
                <c:pt idx="105">
                  <c:v>46037</c:v>
                </c:pt>
                <c:pt idx="106">
                  <c:v>46036</c:v>
                </c:pt>
                <c:pt idx="107">
                  <c:v>46035</c:v>
                </c:pt>
                <c:pt idx="108">
                  <c:v>46034</c:v>
                </c:pt>
                <c:pt idx="109">
                  <c:v>46031</c:v>
                </c:pt>
                <c:pt idx="110">
                  <c:v>46030</c:v>
                </c:pt>
                <c:pt idx="111">
                  <c:v>46029</c:v>
                </c:pt>
                <c:pt idx="112">
                  <c:v>46028</c:v>
                </c:pt>
                <c:pt idx="113">
                  <c:v>46027</c:v>
                </c:pt>
                <c:pt idx="114">
                  <c:v>46024</c:v>
                </c:pt>
                <c:pt idx="115">
                  <c:v>46023</c:v>
                </c:pt>
                <c:pt idx="116">
                  <c:v>46022</c:v>
                </c:pt>
                <c:pt idx="117">
                  <c:v>46021</c:v>
                </c:pt>
                <c:pt idx="118">
                  <c:v>46020</c:v>
                </c:pt>
                <c:pt idx="119">
                  <c:v>46017</c:v>
                </c:pt>
                <c:pt idx="120">
                  <c:v>46016</c:v>
                </c:pt>
                <c:pt idx="121">
                  <c:v>46015</c:v>
                </c:pt>
                <c:pt idx="122">
                  <c:v>46014</c:v>
                </c:pt>
                <c:pt idx="123">
                  <c:v>46013</c:v>
                </c:pt>
                <c:pt idx="124">
                  <c:v>46010</c:v>
                </c:pt>
                <c:pt idx="125">
                  <c:v>46009</c:v>
                </c:pt>
                <c:pt idx="126">
                  <c:v>46008</c:v>
                </c:pt>
                <c:pt idx="127">
                  <c:v>46007</c:v>
                </c:pt>
                <c:pt idx="128">
                  <c:v>46006</c:v>
                </c:pt>
                <c:pt idx="129">
                  <c:v>46003</c:v>
                </c:pt>
                <c:pt idx="130">
                  <c:v>46002</c:v>
                </c:pt>
                <c:pt idx="131">
                  <c:v>46001</c:v>
                </c:pt>
                <c:pt idx="132">
                  <c:v>46000</c:v>
                </c:pt>
                <c:pt idx="133">
                  <c:v>45999</c:v>
                </c:pt>
                <c:pt idx="134">
                  <c:v>45996</c:v>
                </c:pt>
                <c:pt idx="135">
                  <c:v>45995</c:v>
                </c:pt>
                <c:pt idx="136">
                  <c:v>45994</c:v>
                </c:pt>
                <c:pt idx="137">
                  <c:v>45993</c:v>
                </c:pt>
                <c:pt idx="138">
                  <c:v>45992</c:v>
                </c:pt>
                <c:pt idx="139">
                  <c:v>45989</c:v>
                </c:pt>
                <c:pt idx="140">
                  <c:v>45988</c:v>
                </c:pt>
                <c:pt idx="141">
                  <c:v>45987</c:v>
                </c:pt>
                <c:pt idx="142">
                  <c:v>45986</c:v>
                </c:pt>
                <c:pt idx="143">
                  <c:v>45985</c:v>
                </c:pt>
                <c:pt idx="144">
                  <c:v>45982</c:v>
                </c:pt>
                <c:pt idx="145">
                  <c:v>45981</c:v>
                </c:pt>
                <c:pt idx="146">
                  <c:v>45980</c:v>
                </c:pt>
                <c:pt idx="147">
                  <c:v>45979</c:v>
                </c:pt>
                <c:pt idx="148">
                  <c:v>45978</c:v>
                </c:pt>
                <c:pt idx="149">
                  <c:v>45975</c:v>
                </c:pt>
                <c:pt idx="150">
                  <c:v>45974</c:v>
                </c:pt>
                <c:pt idx="151">
                  <c:v>45973</c:v>
                </c:pt>
                <c:pt idx="152">
                  <c:v>45972</c:v>
                </c:pt>
                <c:pt idx="153">
                  <c:v>45971</c:v>
                </c:pt>
                <c:pt idx="154">
                  <c:v>45968</c:v>
                </c:pt>
                <c:pt idx="155">
                  <c:v>45967</c:v>
                </c:pt>
                <c:pt idx="156">
                  <c:v>45966</c:v>
                </c:pt>
                <c:pt idx="157">
                  <c:v>45965</c:v>
                </c:pt>
                <c:pt idx="158">
                  <c:v>45964</c:v>
                </c:pt>
                <c:pt idx="159">
                  <c:v>45961</c:v>
                </c:pt>
                <c:pt idx="160">
                  <c:v>45960</c:v>
                </c:pt>
                <c:pt idx="161">
                  <c:v>45959</c:v>
                </c:pt>
                <c:pt idx="162">
                  <c:v>45958</c:v>
                </c:pt>
                <c:pt idx="163">
                  <c:v>45957</c:v>
                </c:pt>
                <c:pt idx="164">
                  <c:v>45954</c:v>
                </c:pt>
                <c:pt idx="165">
                  <c:v>45953</c:v>
                </c:pt>
                <c:pt idx="166">
                  <c:v>45952</c:v>
                </c:pt>
                <c:pt idx="167">
                  <c:v>45951</c:v>
                </c:pt>
                <c:pt idx="168">
                  <c:v>45950</c:v>
                </c:pt>
                <c:pt idx="169">
                  <c:v>45947</c:v>
                </c:pt>
                <c:pt idx="170">
                  <c:v>45946</c:v>
                </c:pt>
                <c:pt idx="171">
                  <c:v>45945</c:v>
                </c:pt>
                <c:pt idx="172">
                  <c:v>45944</c:v>
                </c:pt>
                <c:pt idx="173">
                  <c:v>45943</c:v>
                </c:pt>
                <c:pt idx="174">
                  <c:v>45940</c:v>
                </c:pt>
                <c:pt idx="175">
                  <c:v>45939</c:v>
                </c:pt>
                <c:pt idx="176">
                  <c:v>45938</c:v>
                </c:pt>
                <c:pt idx="177">
                  <c:v>45937</c:v>
                </c:pt>
                <c:pt idx="178">
                  <c:v>45936</c:v>
                </c:pt>
                <c:pt idx="179">
                  <c:v>45933</c:v>
                </c:pt>
                <c:pt idx="180">
                  <c:v>45932</c:v>
                </c:pt>
                <c:pt idx="181">
                  <c:v>45931</c:v>
                </c:pt>
                <c:pt idx="182">
                  <c:v>45930</c:v>
                </c:pt>
                <c:pt idx="183">
                  <c:v>45929</c:v>
                </c:pt>
                <c:pt idx="184">
                  <c:v>45926</c:v>
                </c:pt>
                <c:pt idx="185">
                  <c:v>45925</c:v>
                </c:pt>
                <c:pt idx="186">
                  <c:v>45924</c:v>
                </c:pt>
                <c:pt idx="187">
                  <c:v>45923</c:v>
                </c:pt>
                <c:pt idx="188">
                  <c:v>45922</c:v>
                </c:pt>
                <c:pt idx="189">
                  <c:v>45919</c:v>
                </c:pt>
                <c:pt idx="190">
                  <c:v>45918</c:v>
                </c:pt>
                <c:pt idx="191">
                  <c:v>45917</c:v>
                </c:pt>
                <c:pt idx="192">
                  <c:v>45916</c:v>
                </c:pt>
                <c:pt idx="193">
                  <c:v>45915</c:v>
                </c:pt>
                <c:pt idx="194">
                  <c:v>45912</c:v>
                </c:pt>
                <c:pt idx="195">
                  <c:v>45911</c:v>
                </c:pt>
                <c:pt idx="196">
                  <c:v>45910</c:v>
                </c:pt>
                <c:pt idx="197">
                  <c:v>45909</c:v>
                </c:pt>
                <c:pt idx="198">
                  <c:v>45908</c:v>
                </c:pt>
                <c:pt idx="199">
                  <c:v>45905</c:v>
                </c:pt>
                <c:pt idx="200">
                  <c:v>45904</c:v>
                </c:pt>
                <c:pt idx="201">
                  <c:v>45903</c:v>
                </c:pt>
                <c:pt idx="202">
                  <c:v>45902</c:v>
                </c:pt>
                <c:pt idx="203">
                  <c:v>45901</c:v>
                </c:pt>
                <c:pt idx="204">
                  <c:v>45898</c:v>
                </c:pt>
                <c:pt idx="205">
                  <c:v>45897</c:v>
                </c:pt>
                <c:pt idx="206">
                  <c:v>45896</c:v>
                </c:pt>
                <c:pt idx="207">
                  <c:v>45895</c:v>
                </c:pt>
                <c:pt idx="208">
                  <c:v>45894</c:v>
                </c:pt>
                <c:pt idx="209">
                  <c:v>45891</c:v>
                </c:pt>
                <c:pt idx="210">
                  <c:v>45890</c:v>
                </c:pt>
                <c:pt idx="211">
                  <c:v>45889</c:v>
                </c:pt>
                <c:pt idx="212">
                  <c:v>45888</c:v>
                </c:pt>
                <c:pt idx="213">
                  <c:v>45887</c:v>
                </c:pt>
                <c:pt idx="214">
                  <c:v>45884</c:v>
                </c:pt>
                <c:pt idx="215">
                  <c:v>45883</c:v>
                </c:pt>
                <c:pt idx="216">
                  <c:v>45882</c:v>
                </c:pt>
                <c:pt idx="217">
                  <c:v>45881</c:v>
                </c:pt>
                <c:pt idx="218">
                  <c:v>45880</c:v>
                </c:pt>
                <c:pt idx="219">
                  <c:v>45877</c:v>
                </c:pt>
                <c:pt idx="220">
                  <c:v>45876</c:v>
                </c:pt>
                <c:pt idx="221">
                  <c:v>45875</c:v>
                </c:pt>
                <c:pt idx="222">
                  <c:v>45874</c:v>
                </c:pt>
                <c:pt idx="223">
                  <c:v>45873</c:v>
                </c:pt>
                <c:pt idx="224">
                  <c:v>45870</c:v>
                </c:pt>
                <c:pt idx="225">
                  <c:v>45869</c:v>
                </c:pt>
                <c:pt idx="226">
                  <c:v>45868</c:v>
                </c:pt>
                <c:pt idx="227">
                  <c:v>45867</c:v>
                </c:pt>
                <c:pt idx="228">
                  <c:v>45866</c:v>
                </c:pt>
                <c:pt idx="229">
                  <c:v>45863</c:v>
                </c:pt>
                <c:pt idx="230">
                  <c:v>45862</c:v>
                </c:pt>
                <c:pt idx="231">
                  <c:v>45861</c:v>
                </c:pt>
                <c:pt idx="232">
                  <c:v>45860</c:v>
                </c:pt>
                <c:pt idx="233">
                  <c:v>45859</c:v>
                </c:pt>
                <c:pt idx="234">
                  <c:v>45856</c:v>
                </c:pt>
                <c:pt idx="235">
                  <c:v>45855</c:v>
                </c:pt>
                <c:pt idx="236">
                  <c:v>45854</c:v>
                </c:pt>
                <c:pt idx="237">
                  <c:v>45853</c:v>
                </c:pt>
                <c:pt idx="238">
                  <c:v>45852</c:v>
                </c:pt>
                <c:pt idx="239">
                  <c:v>45849</c:v>
                </c:pt>
                <c:pt idx="240">
                  <c:v>45848</c:v>
                </c:pt>
                <c:pt idx="241">
                  <c:v>45847</c:v>
                </c:pt>
                <c:pt idx="242">
                  <c:v>45846</c:v>
                </c:pt>
                <c:pt idx="243">
                  <c:v>45845</c:v>
                </c:pt>
                <c:pt idx="244">
                  <c:v>45842</c:v>
                </c:pt>
                <c:pt idx="245">
                  <c:v>45841</c:v>
                </c:pt>
                <c:pt idx="246">
                  <c:v>45840</c:v>
                </c:pt>
                <c:pt idx="247">
                  <c:v>45839</c:v>
                </c:pt>
                <c:pt idx="248">
                  <c:v>45838</c:v>
                </c:pt>
                <c:pt idx="249">
                  <c:v>45835</c:v>
                </c:pt>
                <c:pt idx="250">
                  <c:v>45834</c:v>
                </c:pt>
                <c:pt idx="251">
                  <c:v>45833</c:v>
                </c:pt>
                <c:pt idx="252">
                  <c:v>45832</c:v>
                </c:pt>
                <c:pt idx="253">
                  <c:v>45831</c:v>
                </c:pt>
                <c:pt idx="254">
                  <c:v>45828</c:v>
                </c:pt>
                <c:pt idx="255">
                  <c:v>45827</c:v>
                </c:pt>
                <c:pt idx="256">
                  <c:v>45826</c:v>
                </c:pt>
                <c:pt idx="257">
                  <c:v>45825</c:v>
                </c:pt>
                <c:pt idx="258">
                  <c:v>45824</c:v>
                </c:pt>
                <c:pt idx="259">
                  <c:v>45821</c:v>
                </c:pt>
                <c:pt idx="260">
                  <c:v>45820</c:v>
                </c:pt>
                <c:pt idx="261">
                  <c:v>45819</c:v>
                </c:pt>
                <c:pt idx="262">
                  <c:v>45818</c:v>
                </c:pt>
                <c:pt idx="263">
                  <c:v>45817</c:v>
                </c:pt>
                <c:pt idx="264">
                  <c:v>45814</c:v>
                </c:pt>
                <c:pt idx="265">
                  <c:v>45813</c:v>
                </c:pt>
                <c:pt idx="266">
                  <c:v>45812</c:v>
                </c:pt>
                <c:pt idx="267">
                  <c:v>45811</c:v>
                </c:pt>
                <c:pt idx="268">
                  <c:v>45810</c:v>
                </c:pt>
                <c:pt idx="269">
                  <c:v>45807</c:v>
                </c:pt>
                <c:pt idx="270">
                  <c:v>45806</c:v>
                </c:pt>
                <c:pt idx="271">
                  <c:v>45805</c:v>
                </c:pt>
                <c:pt idx="272">
                  <c:v>45804</c:v>
                </c:pt>
                <c:pt idx="273">
                  <c:v>45803</c:v>
                </c:pt>
                <c:pt idx="274">
                  <c:v>45800</c:v>
                </c:pt>
                <c:pt idx="275">
                  <c:v>45799</c:v>
                </c:pt>
                <c:pt idx="276">
                  <c:v>45798</c:v>
                </c:pt>
                <c:pt idx="277">
                  <c:v>45797</c:v>
                </c:pt>
                <c:pt idx="278">
                  <c:v>45796</c:v>
                </c:pt>
                <c:pt idx="279">
                  <c:v>45793</c:v>
                </c:pt>
                <c:pt idx="280">
                  <c:v>45792</c:v>
                </c:pt>
                <c:pt idx="281">
                  <c:v>45791</c:v>
                </c:pt>
                <c:pt idx="282">
                  <c:v>45790</c:v>
                </c:pt>
                <c:pt idx="283">
                  <c:v>45789</c:v>
                </c:pt>
                <c:pt idx="284">
                  <c:v>45786</c:v>
                </c:pt>
                <c:pt idx="285">
                  <c:v>45785</c:v>
                </c:pt>
                <c:pt idx="286">
                  <c:v>45784</c:v>
                </c:pt>
                <c:pt idx="287">
                  <c:v>45783</c:v>
                </c:pt>
                <c:pt idx="288">
                  <c:v>45782</c:v>
                </c:pt>
                <c:pt idx="289">
                  <c:v>45779</c:v>
                </c:pt>
                <c:pt idx="290">
                  <c:v>45778</c:v>
                </c:pt>
                <c:pt idx="291">
                  <c:v>45777</c:v>
                </c:pt>
                <c:pt idx="292">
                  <c:v>45776</c:v>
                </c:pt>
                <c:pt idx="293">
                  <c:v>45775</c:v>
                </c:pt>
                <c:pt idx="294">
                  <c:v>45772</c:v>
                </c:pt>
                <c:pt idx="295">
                  <c:v>45771</c:v>
                </c:pt>
                <c:pt idx="296">
                  <c:v>45770</c:v>
                </c:pt>
                <c:pt idx="297">
                  <c:v>45769</c:v>
                </c:pt>
                <c:pt idx="298">
                  <c:v>45768</c:v>
                </c:pt>
                <c:pt idx="299">
                  <c:v>45765</c:v>
                </c:pt>
                <c:pt idx="300">
                  <c:v>45764</c:v>
                </c:pt>
                <c:pt idx="301">
                  <c:v>45763</c:v>
                </c:pt>
                <c:pt idx="302">
                  <c:v>45762</c:v>
                </c:pt>
                <c:pt idx="303">
                  <c:v>45761</c:v>
                </c:pt>
                <c:pt idx="304">
                  <c:v>45758</c:v>
                </c:pt>
                <c:pt idx="305">
                  <c:v>45757</c:v>
                </c:pt>
                <c:pt idx="306">
                  <c:v>45756</c:v>
                </c:pt>
                <c:pt idx="307">
                  <c:v>45755</c:v>
                </c:pt>
                <c:pt idx="308">
                  <c:v>45754</c:v>
                </c:pt>
                <c:pt idx="309">
                  <c:v>45751</c:v>
                </c:pt>
                <c:pt idx="310">
                  <c:v>45750</c:v>
                </c:pt>
                <c:pt idx="311">
                  <c:v>45749</c:v>
                </c:pt>
                <c:pt idx="312">
                  <c:v>45748</c:v>
                </c:pt>
                <c:pt idx="313">
                  <c:v>45747</c:v>
                </c:pt>
                <c:pt idx="314">
                  <c:v>45744</c:v>
                </c:pt>
                <c:pt idx="315">
                  <c:v>45743</c:v>
                </c:pt>
                <c:pt idx="316">
                  <c:v>45742</c:v>
                </c:pt>
                <c:pt idx="317">
                  <c:v>45741</c:v>
                </c:pt>
                <c:pt idx="318">
                  <c:v>45740</c:v>
                </c:pt>
                <c:pt idx="319">
                  <c:v>45737</c:v>
                </c:pt>
                <c:pt idx="320">
                  <c:v>45736</c:v>
                </c:pt>
                <c:pt idx="321">
                  <c:v>45735</c:v>
                </c:pt>
                <c:pt idx="322">
                  <c:v>45734</c:v>
                </c:pt>
                <c:pt idx="323">
                  <c:v>45733</c:v>
                </c:pt>
                <c:pt idx="324">
                  <c:v>45730</c:v>
                </c:pt>
                <c:pt idx="325">
                  <c:v>45729</c:v>
                </c:pt>
                <c:pt idx="326">
                  <c:v>45728</c:v>
                </c:pt>
                <c:pt idx="327">
                  <c:v>45727</c:v>
                </c:pt>
                <c:pt idx="328">
                  <c:v>45726</c:v>
                </c:pt>
                <c:pt idx="329">
                  <c:v>45723</c:v>
                </c:pt>
                <c:pt idx="330">
                  <c:v>45722</c:v>
                </c:pt>
                <c:pt idx="331">
                  <c:v>45721</c:v>
                </c:pt>
                <c:pt idx="332">
                  <c:v>45720</c:v>
                </c:pt>
                <c:pt idx="333">
                  <c:v>45719</c:v>
                </c:pt>
                <c:pt idx="334">
                  <c:v>45716</c:v>
                </c:pt>
                <c:pt idx="335">
                  <c:v>45715</c:v>
                </c:pt>
                <c:pt idx="336">
                  <c:v>45714</c:v>
                </c:pt>
                <c:pt idx="337">
                  <c:v>45713</c:v>
                </c:pt>
                <c:pt idx="338">
                  <c:v>45712</c:v>
                </c:pt>
                <c:pt idx="339">
                  <c:v>45709</c:v>
                </c:pt>
                <c:pt idx="340">
                  <c:v>45708</c:v>
                </c:pt>
                <c:pt idx="341">
                  <c:v>45707</c:v>
                </c:pt>
                <c:pt idx="342">
                  <c:v>45706</c:v>
                </c:pt>
                <c:pt idx="343">
                  <c:v>45705</c:v>
                </c:pt>
                <c:pt idx="344">
                  <c:v>45702</c:v>
                </c:pt>
                <c:pt idx="345">
                  <c:v>45701</c:v>
                </c:pt>
                <c:pt idx="346">
                  <c:v>45700</c:v>
                </c:pt>
                <c:pt idx="347">
                  <c:v>45699</c:v>
                </c:pt>
                <c:pt idx="348">
                  <c:v>45698</c:v>
                </c:pt>
                <c:pt idx="349">
                  <c:v>45695</c:v>
                </c:pt>
                <c:pt idx="350">
                  <c:v>45694</c:v>
                </c:pt>
                <c:pt idx="351">
                  <c:v>45693</c:v>
                </c:pt>
                <c:pt idx="352">
                  <c:v>45692</c:v>
                </c:pt>
                <c:pt idx="353">
                  <c:v>45691</c:v>
                </c:pt>
                <c:pt idx="354">
                  <c:v>45688</c:v>
                </c:pt>
                <c:pt idx="355">
                  <c:v>45687</c:v>
                </c:pt>
                <c:pt idx="356">
                  <c:v>45686</c:v>
                </c:pt>
                <c:pt idx="357">
                  <c:v>45685</c:v>
                </c:pt>
                <c:pt idx="358">
                  <c:v>45684</c:v>
                </c:pt>
                <c:pt idx="359">
                  <c:v>45681</c:v>
                </c:pt>
                <c:pt idx="360">
                  <c:v>45680</c:v>
                </c:pt>
                <c:pt idx="361">
                  <c:v>45679</c:v>
                </c:pt>
                <c:pt idx="362">
                  <c:v>45678</c:v>
                </c:pt>
                <c:pt idx="363">
                  <c:v>45677</c:v>
                </c:pt>
                <c:pt idx="364">
                  <c:v>45674</c:v>
                </c:pt>
                <c:pt idx="365">
                  <c:v>45673</c:v>
                </c:pt>
                <c:pt idx="366">
                  <c:v>45672</c:v>
                </c:pt>
                <c:pt idx="367">
                  <c:v>45671</c:v>
                </c:pt>
                <c:pt idx="368">
                  <c:v>45670</c:v>
                </c:pt>
                <c:pt idx="369">
                  <c:v>45667</c:v>
                </c:pt>
                <c:pt idx="370">
                  <c:v>45666</c:v>
                </c:pt>
                <c:pt idx="371">
                  <c:v>45665</c:v>
                </c:pt>
                <c:pt idx="372">
                  <c:v>45664</c:v>
                </c:pt>
                <c:pt idx="373">
                  <c:v>45663</c:v>
                </c:pt>
                <c:pt idx="374">
                  <c:v>45660</c:v>
                </c:pt>
                <c:pt idx="375">
                  <c:v>45659</c:v>
                </c:pt>
                <c:pt idx="376">
                  <c:v>45658</c:v>
                </c:pt>
                <c:pt idx="377">
                  <c:v>45657</c:v>
                </c:pt>
                <c:pt idx="378">
                  <c:v>45656</c:v>
                </c:pt>
                <c:pt idx="379">
                  <c:v>45653</c:v>
                </c:pt>
                <c:pt idx="380">
                  <c:v>45652</c:v>
                </c:pt>
                <c:pt idx="381">
                  <c:v>45651</c:v>
                </c:pt>
                <c:pt idx="382">
                  <c:v>45650</c:v>
                </c:pt>
                <c:pt idx="383">
                  <c:v>45649</c:v>
                </c:pt>
                <c:pt idx="384">
                  <c:v>45646</c:v>
                </c:pt>
                <c:pt idx="385">
                  <c:v>45645</c:v>
                </c:pt>
                <c:pt idx="386">
                  <c:v>45644</c:v>
                </c:pt>
                <c:pt idx="387">
                  <c:v>45643</c:v>
                </c:pt>
                <c:pt idx="388">
                  <c:v>45642</c:v>
                </c:pt>
                <c:pt idx="389">
                  <c:v>45639</c:v>
                </c:pt>
                <c:pt idx="390">
                  <c:v>45638</c:v>
                </c:pt>
                <c:pt idx="391">
                  <c:v>45637</c:v>
                </c:pt>
                <c:pt idx="392">
                  <c:v>45636</c:v>
                </c:pt>
                <c:pt idx="393">
                  <c:v>45635</c:v>
                </c:pt>
                <c:pt idx="394">
                  <c:v>45632</c:v>
                </c:pt>
                <c:pt idx="395">
                  <c:v>45631</c:v>
                </c:pt>
                <c:pt idx="396">
                  <c:v>45630</c:v>
                </c:pt>
                <c:pt idx="397">
                  <c:v>45629</c:v>
                </c:pt>
                <c:pt idx="398">
                  <c:v>45628</c:v>
                </c:pt>
                <c:pt idx="399">
                  <c:v>45625</c:v>
                </c:pt>
                <c:pt idx="400">
                  <c:v>45624</c:v>
                </c:pt>
                <c:pt idx="401">
                  <c:v>45623</c:v>
                </c:pt>
                <c:pt idx="402">
                  <c:v>45622</c:v>
                </c:pt>
                <c:pt idx="403">
                  <c:v>45621</c:v>
                </c:pt>
                <c:pt idx="404">
                  <c:v>45618</c:v>
                </c:pt>
                <c:pt idx="405">
                  <c:v>45617</c:v>
                </c:pt>
                <c:pt idx="406">
                  <c:v>45616</c:v>
                </c:pt>
                <c:pt idx="407">
                  <c:v>45615</c:v>
                </c:pt>
                <c:pt idx="408">
                  <c:v>45614</c:v>
                </c:pt>
                <c:pt idx="409">
                  <c:v>45611</c:v>
                </c:pt>
                <c:pt idx="410">
                  <c:v>45610</c:v>
                </c:pt>
                <c:pt idx="411">
                  <c:v>45609</c:v>
                </c:pt>
                <c:pt idx="412">
                  <c:v>45608</c:v>
                </c:pt>
                <c:pt idx="413">
                  <c:v>45607</c:v>
                </c:pt>
                <c:pt idx="414">
                  <c:v>45604</c:v>
                </c:pt>
                <c:pt idx="415">
                  <c:v>45603</c:v>
                </c:pt>
                <c:pt idx="416">
                  <c:v>45602</c:v>
                </c:pt>
                <c:pt idx="417">
                  <c:v>45601</c:v>
                </c:pt>
                <c:pt idx="418">
                  <c:v>45600</c:v>
                </c:pt>
                <c:pt idx="419">
                  <c:v>45597</c:v>
                </c:pt>
                <c:pt idx="420">
                  <c:v>45596</c:v>
                </c:pt>
                <c:pt idx="421">
                  <c:v>45595</c:v>
                </c:pt>
                <c:pt idx="422">
                  <c:v>45594</c:v>
                </c:pt>
                <c:pt idx="423">
                  <c:v>45593</c:v>
                </c:pt>
                <c:pt idx="424">
                  <c:v>45590</c:v>
                </c:pt>
                <c:pt idx="425">
                  <c:v>45589</c:v>
                </c:pt>
                <c:pt idx="426">
                  <c:v>45588</c:v>
                </c:pt>
                <c:pt idx="427">
                  <c:v>45587</c:v>
                </c:pt>
                <c:pt idx="428">
                  <c:v>45586</c:v>
                </c:pt>
                <c:pt idx="429">
                  <c:v>45583</c:v>
                </c:pt>
                <c:pt idx="430">
                  <c:v>45582</c:v>
                </c:pt>
                <c:pt idx="431">
                  <c:v>45581</c:v>
                </c:pt>
                <c:pt idx="432">
                  <c:v>45580</c:v>
                </c:pt>
                <c:pt idx="433">
                  <c:v>45579</c:v>
                </c:pt>
                <c:pt idx="434">
                  <c:v>45576</c:v>
                </c:pt>
                <c:pt idx="435">
                  <c:v>45575</c:v>
                </c:pt>
                <c:pt idx="436">
                  <c:v>45574</c:v>
                </c:pt>
                <c:pt idx="437">
                  <c:v>45573</c:v>
                </c:pt>
                <c:pt idx="438">
                  <c:v>45572</c:v>
                </c:pt>
                <c:pt idx="439">
                  <c:v>45569</c:v>
                </c:pt>
                <c:pt idx="440">
                  <c:v>45568</c:v>
                </c:pt>
                <c:pt idx="441">
                  <c:v>45567</c:v>
                </c:pt>
                <c:pt idx="442">
                  <c:v>45566</c:v>
                </c:pt>
                <c:pt idx="443">
                  <c:v>45565</c:v>
                </c:pt>
                <c:pt idx="444">
                  <c:v>45562</c:v>
                </c:pt>
                <c:pt idx="445">
                  <c:v>45561</c:v>
                </c:pt>
                <c:pt idx="446">
                  <c:v>45560</c:v>
                </c:pt>
                <c:pt idx="447">
                  <c:v>45559</c:v>
                </c:pt>
                <c:pt idx="448">
                  <c:v>45558</c:v>
                </c:pt>
                <c:pt idx="449">
                  <c:v>45555</c:v>
                </c:pt>
                <c:pt idx="450">
                  <c:v>45554</c:v>
                </c:pt>
                <c:pt idx="451">
                  <c:v>45553</c:v>
                </c:pt>
                <c:pt idx="452">
                  <c:v>45552</c:v>
                </c:pt>
                <c:pt idx="453">
                  <c:v>45551</c:v>
                </c:pt>
                <c:pt idx="454">
                  <c:v>45548</c:v>
                </c:pt>
                <c:pt idx="455">
                  <c:v>45547</c:v>
                </c:pt>
                <c:pt idx="456">
                  <c:v>45546</c:v>
                </c:pt>
                <c:pt idx="457">
                  <c:v>45545</c:v>
                </c:pt>
                <c:pt idx="458">
                  <c:v>45544</c:v>
                </c:pt>
                <c:pt idx="459">
                  <c:v>45541</c:v>
                </c:pt>
                <c:pt idx="460">
                  <c:v>45540</c:v>
                </c:pt>
                <c:pt idx="461">
                  <c:v>45539</c:v>
                </c:pt>
                <c:pt idx="462">
                  <c:v>45538</c:v>
                </c:pt>
                <c:pt idx="463">
                  <c:v>45537</c:v>
                </c:pt>
                <c:pt idx="464">
                  <c:v>45534</c:v>
                </c:pt>
                <c:pt idx="465">
                  <c:v>45533</c:v>
                </c:pt>
                <c:pt idx="466">
                  <c:v>45532</c:v>
                </c:pt>
                <c:pt idx="467">
                  <c:v>45531</c:v>
                </c:pt>
                <c:pt idx="468">
                  <c:v>45530</c:v>
                </c:pt>
                <c:pt idx="469">
                  <c:v>45527</c:v>
                </c:pt>
                <c:pt idx="470">
                  <c:v>45526</c:v>
                </c:pt>
                <c:pt idx="471">
                  <c:v>45525</c:v>
                </c:pt>
                <c:pt idx="472">
                  <c:v>45524</c:v>
                </c:pt>
                <c:pt idx="473">
                  <c:v>45523</c:v>
                </c:pt>
                <c:pt idx="474">
                  <c:v>45520</c:v>
                </c:pt>
                <c:pt idx="475">
                  <c:v>45519</c:v>
                </c:pt>
                <c:pt idx="476">
                  <c:v>45518</c:v>
                </c:pt>
                <c:pt idx="477">
                  <c:v>45517</c:v>
                </c:pt>
                <c:pt idx="478">
                  <c:v>45516</c:v>
                </c:pt>
                <c:pt idx="479">
                  <c:v>45513</c:v>
                </c:pt>
                <c:pt idx="480">
                  <c:v>45512</c:v>
                </c:pt>
                <c:pt idx="481">
                  <c:v>45511</c:v>
                </c:pt>
                <c:pt idx="482">
                  <c:v>45510</c:v>
                </c:pt>
                <c:pt idx="483">
                  <c:v>45509</c:v>
                </c:pt>
                <c:pt idx="484">
                  <c:v>45506</c:v>
                </c:pt>
                <c:pt idx="485">
                  <c:v>45505</c:v>
                </c:pt>
                <c:pt idx="486">
                  <c:v>45504</c:v>
                </c:pt>
                <c:pt idx="487">
                  <c:v>45503</c:v>
                </c:pt>
                <c:pt idx="488">
                  <c:v>45502</c:v>
                </c:pt>
                <c:pt idx="489">
                  <c:v>45499</c:v>
                </c:pt>
                <c:pt idx="490">
                  <c:v>45498</c:v>
                </c:pt>
                <c:pt idx="491">
                  <c:v>45497</c:v>
                </c:pt>
                <c:pt idx="492">
                  <c:v>45496</c:v>
                </c:pt>
                <c:pt idx="493">
                  <c:v>45495</c:v>
                </c:pt>
                <c:pt idx="494">
                  <c:v>45492</c:v>
                </c:pt>
                <c:pt idx="495">
                  <c:v>45491</c:v>
                </c:pt>
                <c:pt idx="496">
                  <c:v>45490</c:v>
                </c:pt>
                <c:pt idx="497">
                  <c:v>45489</c:v>
                </c:pt>
                <c:pt idx="498">
                  <c:v>45488</c:v>
                </c:pt>
                <c:pt idx="499">
                  <c:v>45485</c:v>
                </c:pt>
                <c:pt idx="500">
                  <c:v>45484</c:v>
                </c:pt>
                <c:pt idx="501">
                  <c:v>45483</c:v>
                </c:pt>
                <c:pt idx="502">
                  <c:v>45482</c:v>
                </c:pt>
                <c:pt idx="503">
                  <c:v>45481</c:v>
                </c:pt>
                <c:pt idx="504">
                  <c:v>45478</c:v>
                </c:pt>
                <c:pt idx="505">
                  <c:v>45477</c:v>
                </c:pt>
                <c:pt idx="506">
                  <c:v>45476</c:v>
                </c:pt>
                <c:pt idx="507">
                  <c:v>45475</c:v>
                </c:pt>
                <c:pt idx="508">
                  <c:v>45474</c:v>
                </c:pt>
                <c:pt idx="509">
                  <c:v>45471</c:v>
                </c:pt>
                <c:pt idx="510">
                  <c:v>45470</c:v>
                </c:pt>
                <c:pt idx="511">
                  <c:v>45469</c:v>
                </c:pt>
                <c:pt idx="512">
                  <c:v>45468</c:v>
                </c:pt>
                <c:pt idx="513">
                  <c:v>45467</c:v>
                </c:pt>
                <c:pt idx="514">
                  <c:v>45464</c:v>
                </c:pt>
                <c:pt idx="515">
                  <c:v>45463</c:v>
                </c:pt>
                <c:pt idx="516">
                  <c:v>45462</c:v>
                </c:pt>
                <c:pt idx="517">
                  <c:v>45461</c:v>
                </c:pt>
                <c:pt idx="518">
                  <c:v>45460</c:v>
                </c:pt>
                <c:pt idx="519">
                  <c:v>45457</c:v>
                </c:pt>
                <c:pt idx="520">
                  <c:v>45456</c:v>
                </c:pt>
                <c:pt idx="521">
                  <c:v>45455</c:v>
                </c:pt>
                <c:pt idx="522">
                  <c:v>45454</c:v>
                </c:pt>
                <c:pt idx="523">
                  <c:v>45453</c:v>
                </c:pt>
                <c:pt idx="524">
                  <c:v>45450</c:v>
                </c:pt>
                <c:pt idx="525">
                  <c:v>45449</c:v>
                </c:pt>
                <c:pt idx="526">
                  <c:v>45448</c:v>
                </c:pt>
                <c:pt idx="527">
                  <c:v>45447</c:v>
                </c:pt>
                <c:pt idx="528">
                  <c:v>45446</c:v>
                </c:pt>
                <c:pt idx="529">
                  <c:v>45443</c:v>
                </c:pt>
                <c:pt idx="530">
                  <c:v>45442</c:v>
                </c:pt>
                <c:pt idx="531">
                  <c:v>45441</c:v>
                </c:pt>
                <c:pt idx="532">
                  <c:v>45440</c:v>
                </c:pt>
                <c:pt idx="533">
                  <c:v>45439</c:v>
                </c:pt>
                <c:pt idx="534">
                  <c:v>45436</c:v>
                </c:pt>
                <c:pt idx="535">
                  <c:v>45435</c:v>
                </c:pt>
                <c:pt idx="536">
                  <c:v>45434</c:v>
                </c:pt>
                <c:pt idx="537">
                  <c:v>45433</c:v>
                </c:pt>
                <c:pt idx="538">
                  <c:v>45432</c:v>
                </c:pt>
                <c:pt idx="539">
                  <c:v>45429</c:v>
                </c:pt>
                <c:pt idx="540">
                  <c:v>45428</c:v>
                </c:pt>
                <c:pt idx="541">
                  <c:v>45427</c:v>
                </c:pt>
                <c:pt idx="542">
                  <c:v>45426</c:v>
                </c:pt>
                <c:pt idx="543">
                  <c:v>45425</c:v>
                </c:pt>
                <c:pt idx="544">
                  <c:v>45422</c:v>
                </c:pt>
                <c:pt idx="545">
                  <c:v>45421</c:v>
                </c:pt>
                <c:pt idx="546">
                  <c:v>45420</c:v>
                </c:pt>
                <c:pt idx="547">
                  <c:v>45419</c:v>
                </c:pt>
                <c:pt idx="548">
                  <c:v>45418</c:v>
                </c:pt>
                <c:pt idx="549">
                  <c:v>45415</c:v>
                </c:pt>
                <c:pt idx="550">
                  <c:v>45414</c:v>
                </c:pt>
                <c:pt idx="551">
                  <c:v>45413</c:v>
                </c:pt>
                <c:pt idx="552">
                  <c:v>45412</c:v>
                </c:pt>
                <c:pt idx="553">
                  <c:v>45411</c:v>
                </c:pt>
                <c:pt idx="554">
                  <c:v>45408</c:v>
                </c:pt>
                <c:pt idx="555">
                  <c:v>45407</c:v>
                </c:pt>
                <c:pt idx="556">
                  <c:v>45406</c:v>
                </c:pt>
                <c:pt idx="557">
                  <c:v>45405</c:v>
                </c:pt>
                <c:pt idx="558">
                  <c:v>45404</c:v>
                </c:pt>
                <c:pt idx="559">
                  <c:v>45401</c:v>
                </c:pt>
                <c:pt idx="560">
                  <c:v>45400</c:v>
                </c:pt>
                <c:pt idx="561">
                  <c:v>45399</c:v>
                </c:pt>
                <c:pt idx="562">
                  <c:v>45398</c:v>
                </c:pt>
                <c:pt idx="563">
                  <c:v>45397</c:v>
                </c:pt>
                <c:pt idx="564">
                  <c:v>45394</c:v>
                </c:pt>
                <c:pt idx="565">
                  <c:v>45393</c:v>
                </c:pt>
                <c:pt idx="566">
                  <c:v>45392</c:v>
                </c:pt>
                <c:pt idx="567">
                  <c:v>45391</c:v>
                </c:pt>
                <c:pt idx="568">
                  <c:v>45390</c:v>
                </c:pt>
                <c:pt idx="569">
                  <c:v>45387</c:v>
                </c:pt>
                <c:pt idx="570">
                  <c:v>45386</c:v>
                </c:pt>
                <c:pt idx="571">
                  <c:v>45385</c:v>
                </c:pt>
                <c:pt idx="572">
                  <c:v>45384</c:v>
                </c:pt>
                <c:pt idx="573">
                  <c:v>45383</c:v>
                </c:pt>
                <c:pt idx="574">
                  <c:v>45380</c:v>
                </c:pt>
                <c:pt idx="575">
                  <c:v>45379</c:v>
                </c:pt>
                <c:pt idx="576">
                  <c:v>45378</c:v>
                </c:pt>
                <c:pt idx="577">
                  <c:v>45377</c:v>
                </c:pt>
                <c:pt idx="578">
                  <c:v>45376</c:v>
                </c:pt>
                <c:pt idx="579">
                  <c:v>45373</c:v>
                </c:pt>
                <c:pt idx="580">
                  <c:v>45372</c:v>
                </c:pt>
                <c:pt idx="581">
                  <c:v>45371</c:v>
                </c:pt>
                <c:pt idx="582">
                  <c:v>45370</c:v>
                </c:pt>
                <c:pt idx="583">
                  <c:v>45369</c:v>
                </c:pt>
                <c:pt idx="584">
                  <c:v>45366</c:v>
                </c:pt>
                <c:pt idx="585">
                  <c:v>45365</c:v>
                </c:pt>
                <c:pt idx="586">
                  <c:v>45364</c:v>
                </c:pt>
                <c:pt idx="587">
                  <c:v>45363</c:v>
                </c:pt>
                <c:pt idx="588">
                  <c:v>45362</c:v>
                </c:pt>
                <c:pt idx="589">
                  <c:v>45359</c:v>
                </c:pt>
                <c:pt idx="590">
                  <c:v>45358</c:v>
                </c:pt>
                <c:pt idx="591">
                  <c:v>45357</c:v>
                </c:pt>
                <c:pt idx="592">
                  <c:v>45356</c:v>
                </c:pt>
                <c:pt idx="593">
                  <c:v>45355</c:v>
                </c:pt>
                <c:pt idx="594">
                  <c:v>45352</c:v>
                </c:pt>
                <c:pt idx="595">
                  <c:v>45351</c:v>
                </c:pt>
                <c:pt idx="596">
                  <c:v>45350</c:v>
                </c:pt>
                <c:pt idx="597">
                  <c:v>45349</c:v>
                </c:pt>
                <c:pt idx="598">
                  <c:v>45348</c:v>
                </c:pt>
                <c:pt idx="599">
                  <c:v>45345</c:v>
                </c:pt>
                <c:pt idx="600">
                  <c:v>45344</c:v>
                </c:pt>
                <c:pt idx="601">
                  <c:v>45343</c:v>
                </c:pt>
                <c:pt idx="602">
                  <c:v>45342</c:v>
                </c:pt>
                <c:pt idx="603">
                  <c:v>45341</c:v>
                </c:pt>
                <c:pt idx="604">
                  <c:v>45338</c:v>
                </c:pt>
                <c:pt idx="605">
                  <c:v>45337</c:v>
                </c:pt>
                <c:pt idx="606">
                  <c:v>45336</c:v>
                </c:pt>
                <c:pt idx="607">
                  <c:v>45335</c:v>
                </c:pt>
                <c:pt idx="608">
                  <c:v>45334</c:v>
                </c:pt>
                <c:pt idx="609">
                  <c:v>45331</c:v>
                </c:pt>
                <c:pt idx="610">
                  <c:v>45330</c:v>
                </c:pt>
                <c:pt idx="611">
                  <c:v>45329</c:v>
                </c:pt>
                <c:pt idx="612">
                  <c:v>45328</c:v>
                </c:pt>
                <c:pt idx="613">
                  <c:v>45327</c:v>
                </c:pt>
                <c:pt idx="614">
                  <c:v>45324</c:v>
                </c:pt>
                <c:pt idx="615">
                  <c:v>45323</c:v>
                </c:pt>
                <c:pt idx="616">
                  <c:v>45322</c:v>
                </c:pt>
                <c:pt idx="617">
                  <c:v>45321</c:v>
                </c:pt>
                <c:pt idx="618">
                  <c:v>45320</c:v>
                </c:pt>
                <c:pt idx="619">
                  <c:v>45317</c:v>
                </c:pt>
                <c:pt idx="620">
                  <c:v>45316</c:v>
                </c:pt>
                <c:pt idx="621">
                  <c:v>45315</c:v>
                </c:pt>
                <c:pt idx="622">
                  <c:v>45314</c:v>
                </c:pt>
                <c:pt idx="623">
                  <c:v>45313</c:v>
                </c:pt>
                <c:pt idx="624">
                  <c:v>45310</c:v>
                </c:pt>
                <c:pt idx="625">
                  <c:v>45309</c:v>
                </c:pt>
                <c:pt idx="626">
                  <c:v>45308</c:v>
                </c:pt>
                <c:pt idx="627">
                  <c:v>45307</c:v>
                </c:pt>
                <c:pt idx="628">
                  <c:v>45306</c:v>
                </c:pt>
                <c:pt idx="629">
                  <c:v>45303</c:v>
                </c:pt>
                <c:pt idx="630">
                  <c:v>45302</c:v>
                </c:pt>
                <c:pt idx="631">
                  <c:v>45301</c:v>
                </c:pt>
                <c:pt idx="632">
                  <c:v>45300</c:v>
                </c:pt>
                <c:pt idx="633">
                  <c:v>45299</c:v>
                </c:pt>
                <c:pt idx="634">
                  <c:v>45296</c:v>
                </c:pt>
                <c:pt idx="635">
                  <c:v>45295</c:v>
                </c:pt>
                <c:pt idx="636">
                  <c:v>45294</c:v>
                </c:pt>
                <c:pt idx="637">
                  <c:v>45293</c:v>
                </c:pt>
                <c:pt idx="638">
                  <c:v>45292</c:v>
                </c:pt>
                <c:pt idx="639">
                  <c:v>45289</c:v>
                </c:pt>
                <c:pt idx="640">
                  <c:v>45288</c:v>
                </c:pt>
                <c:pt idx="641">
                  <c:v>45287</c:v>
                </c:pt>
                <c:pt idx="642">
                  <c:v>45286</c:v>
                </c:pt>
                <c:pt idx="643">
                  <c:v>45285</c:v>
                </c:pt>
                <c:pt idx="644">
                  <c:v>45282</c:v>
                </c:pt>
                <c:pt idx="645">
                  <c:v>45281</c:v>
                </c:pt>
                <c:pt idx="646">
                  <c:v>45280</c:v>
                </c:pt>
                <c:pt idx="647">
                  <c:v>45279</c:v>
                </c:pt>
                <c:pt idx="648">
                  <c:v>45278</c:v>
                </c:pt>
                <c:pt idx="649">
                  <c:v>45275</c:v>
                </c:pt>
                <c:pt idx="650">
                  <c:v>45274</c:v>
                </c:pt>
                <c:pt idx="651">
                  <c:v>45273</c:v>
                </c:pt>
                <c:pt idx="652">
                  <c:v>45272</c:v>
                </c:pt>
                <c:pt idx="653">
                  <c:v>45271</c:v>
                </c:pt>
                <c:pt idx="654">
                  <c:v>45268</c:v>
                </c:pt>
                <c:pt idx="655">
                  <c:v>45267</c:v>
                </c:pt>
                <c:pt idx="656">
                  <c:v>45266</c:v>
                </c:pt>
                <c:pt idx="657">
                  <c:v>45265</c:v>
                </c:pt>
                <c:pt idx="658">
                  <c:v>45264</c:v>
                </c:pt>
                <c:pt idx="659">
                  <c:v>45261</c:v>
                </c:pt>
                <c:pt idx="660">
                  <c:v>45260</c:v>
                </c:pt>
                <c:pt idx="661">
                  <c:v>45259</c:v>
                </c:pt>
                <c:pt idx="662">
                  <c:v>45258</c:v>
                </c:pt>
                <c:pt idx="663">
                  <c:v>45257</c:v>
                </c:pt>
                <c:pt idx="664">
                  <c:v>45254</c:v>
                </c:pt>
                <c:pt idx="665">
                  <c:v>45253</c:v>
                </c:pt>
                <c:pt idx="666">
                  <c:v>45252</c:v>
                </c:pt>
                <c:pt idx="667">
                  <c:v>45251</c:v>
                </c:pt>
                <c:pt idx="668">
                  <c:v>45250</c:v>
                </c:pt>
                <c:pt idx="669">
                  <c:v>45247</c:v>
                </c:pt>
                <c:pt idx="670">
                  <c:v>45246</c:v>
                </c:pt>
                <c:pt idx="671">
                  <c:v>45245</c:v>
                </c:pt>
                <c:pt idx="672">
                  <c:v>45244</c:v>
                </c:pt>
                <c:pt idx="673">
                  <c:v>45243</c:v>
                </c:pt>
                <c:pt idx="674">
                  <c:v>45240</c:v>
                </c:pt>
                <c:pt idx="675">
                  <c:v>45239</c:v>
                </c:pt>
                <c:pt idx="676">
                  <c:v>45238</c:v>
                </c:pt>
                <c:pt idx="677">
                  <c:v>45237</c:v>
                </c:pt>
                <c:pt idx="678">
                  <c:v>45236</c:v>
                </c:pt>
                <c:pt idx="679">
                  <c:v>45233</c:v>
                </c:pt>
                <c:pt idx="680">
                  <c:v>45232</c:v>
                </c:pt>
                <c:pt idx="681">
                  <c:v>45231</c:v>
                </c:pt>
                <c:pt idx="682">
                  <c:v>45230</c:v>
                </c:pt>
                <c:pt idx="683">
                  <c:v>45229</c:v>
                </c:pt>
                <c:pt idx="684">
                  <c:v>45226</c:v>
                </c:pt>
                <c:pt idx="685">
                  <c:v>45225</c:v>
                </c:pt>
                <c:pt idx="686">
                  <c:v>45224</c:v>
                </c:pt>
                <c:pt idx="687">
                  <c:v>45223</c:v>
                </c:pt>
                <c:pt idx="688">
                  <c:v>45222</c:v>
                </c:pt>
                <c:pt idx="689">
                  <c:v>45219</c:v>
                </c:pt>
                <c:pt idx="690">
                  <c:v>45218</c:v>
                </c:pt>
                <c:pt idx="691">
                  <c:v>45217</c:v>
                </c:pt>
                <c:pt idx="692">
                  <c:v>45216</c:v>
                </c:pt>
                <c:pt idx="693">
                  <c:v>45215</c:v>
                </c:pt>
                <c:pt idx="694">
                  <c:v>45212</c:v>
                </c:pt>
                <c:pt idx="695">
                  <c:v>45211</c:v>
                </c:pt>
                <c:pt idx="696">
                  <c:v>45210</c:v>
                </c:pt>
                <c:pt idx="697">
                  <c:v>45209</c:v>
                </c:pt>
                <c:pt idx="698">
                  <c:v>45208</c:v>
                </c:pt>
                <c:pt idx="699">
                  <c:v>45205</c:v>
                </c:pt>
                <c:pt idx="700">
                  <c:v>45204</c:v>
                </c:pt>
                <c:pt idx="701">
                  <c:v>45203</c:v>
                </c:pt>
                <c:pt idx="702">
                  <c:v>45202</c:v>
                </c:pt>
                <c:pt idx="703">
                  <c:v>45201</c:v>
                </c:pt>
                <c:pt idx="704">
                  <c:v>45198</c:v>
                </c:pt>
                <c:pt idx="705">
                  <c:v>45197</c:v>
                </c:pt>
                <c:pt idx="706">
                  <c:v>45196</c:v>
                </c:pt>
                <c:pt idx="707">
                  <c:v>45195</c:v>
                </c:pt>
                <c:pt idx="708">
                  <c:v>45194</c:v>
                </c:pt>
                <c:pt idx="709">
                  <c:v>45191</c:v>
                </c:pt>
                <c:pt idx="710">
                  <c:v>45190</c:v>
                </c:pt>
                <c:pt idx="711">
                  <c:v>45189</c:v>
                </c:pt>
                <c:pt idx="712">
                  <c:v>45188</c:v>
                </c:pt>
                <c:pt idx="713">
                  <c:v>45187</c:v>
                </c:pt>
                <c:pt idx="714">
                  <c:v>45184</c:v>
                </c:pt>
                <c:pt idx="715">
                  <c:v>45183</c:v>
                </c:pt>
                <c:pt idx="716">
                  <c:v>45182</c:v>
                </c:pt>
                <c:pt idx="717">
                  <c:v>45181</c:v>
                </c:pt>
                <c:pt idx="718">
                  <c:v>45180</c:v>
                </c:pt>
                <c:pt idx="719">
                  <c:v>45177</c:v>
                </c:pt>
                <c:pt idx="720">
                  <c:v>45176</c:v>
                </c:pt>
                <c:pt idx="721">
                  <c:v>45175</c:v>
                </c:pt>
                <c:pt idx="722">
                  <c:v>45174</c:v>
                </c:pt>
                <c:pt idx="723">
                  <c:v>45173</c:v>
                </c:pt>
                <c:pt idx="724">
                  <c:v>45170</c:v>
                </c:pt>
                <c:pt idx="725">
                  <c:v>45169</c:v>
                </c:pt>
                <c:pt idx="726">
                  <c:v>45168</c:v>
                </c:pt>
                <c:pt idx="727">
                  <c:v>45167</c:v>
                </c:pt>
                <c:pt idx="728">
                  <c:v>45166</c:v>
                </c:pt>
                <c:pt idx="729">
                  <c:v>45163</c:v>
                </c:pt>
                <c:pt idx="730">
                  <c:v>45162</c:v>
                </c:pt>
                <c:pt idx="731">
                  <c:v>45161</c:v>
                </c:pt>
                <c:pt idx="732">
                  <c:v>45160</c:v>
                </c:pt>
                <c:pt idx="733">
                  <c:v>45159</c:v>
                </c:pt>
                <c:pt idx="734">
                  <c:v>45156</c:v>
                </c:pt>
                <c:pt idx="735">
                  <c:v>45155</c:v>
                </c:pt>
                <c:pt idx="736">
                  <c:v>45154</c:v>
                </c:pt>
                <c:pt idx="737">
                  <c:v>45153</c:v>
                </c:pt>
                <c:pt idx="738">
                  <c:v>45152</c:v>
                </c:pt>
                <c:pt idx="739">
                  <c:v>45149</c:v>
                </c:pt>
                <c:pt idx="740">
                  <c:v>45148</c:v>
                </c:pt>
                <c:pt idx="741">
                  <c:v>45147</c:v>
                </c:pt>
                <c:pt idx="742">
                  <c:v>45146</c:v>
                </c:pt>
                <c:pt idx="743">
                  <c:v>45145</c:v>
                </c:pt>
                <c:pt idx="744">
                  <c:v>45142</c:v>
                </c:pt>
                <c:pt idx="745">
                  <c:v>45141</c:v>
                </c:pt>
                <c:pt idx="746">
                  <c:v>45140</c:v>
                </c:pt>
                <c:pt idx="747">
                  <c:v>45139</c:v>
                </c:pt>
                <c:pt idx="748">
                  <c:v>45138</c:v>
                </c:pt>
                <c:pt idx="749">
                  <c:v>45135</c:v>
                </c:pt>
                <c:pt idx="750">
                  <c:v>45134</c:v>
                </c:pt>
                <c:pt idx="751">
                  <c:v>45133</c:v>
                </c:pt>
                <c:pt idx="752">
                  <c:v>45132</c:v>
                </c:pt>
                <c:pt idx="753">
                  <c:v>45131</c:v>
                </c:pt>
                <c:pt idx="754">
                  <c:v>45128</c:v>
                </c:pt>
                <c:pt idx="755">
                  <c:v>45127</c:v>
                </c:pt>
                <c:pt idx="756">
                  <c:v>45126</c:v>
                </c:pt>
                <c:pt idx="757">
                  <c:v>45125</c:v>
                </c:pt>
                <c:pt idx="758">
                  <c:v>45124</c:v>
                </c:pt>
                <c:pt idx="759">
                  <c:v>45121</c:v>
                </c:pt>
                <c:pt idx="760">
                  <c:v>45120</c:v>
                </c:pt>
                <c:pt idx="761">
                  <c:v>45119</c:v>
                </c:pt>
                <c:pt idx="762">
                  <c:v>45118</c:v>
                </c:pt>
                <c:pt idx="763">
                  <c:v>45117</c:v>
                </c:pt>
                <c:pt idx="764">
                  <c:v>45114</c:v>
                </c:pt>
                <c:pt idx="765">
                  <c:v>45113</c:v>
                </c:pt>
                <c:pt idx="766">
                  <c:v>45112</c:v>
                </c:pt>
                <c:pt idx="767">
                  <c:v>45111</c:v>
                </c:pt>
                <c:pt idx="768">
                  <c:v>45110</c:v>
                </c:pt>
                <c:pt idx="769">
                  <c:v>45107</c:v>
                </c:pt>
                <c:pt idx="770">
                  <c:v>45106</c:v>
                </c:pt>
                <c:pt idx="771">
                  <c:v>45105</c:v>
                </c:pt>
                <c:pt idx="772">
                  <c:v>45104</c:v>
                </c:pt>
                <c:pt idx="773">
                  <c:v>45103</c:v>
                </c:pt>
                <c:pt idx="774">
                  <c:v>45100</c:v>
                </c:pt>
                <c:pt idx="775">
                  <c:v>45099</c:v>
                </c:pt>
                <c:pt idx="776">
                  <c:v>45098</c:v>
                </c:pt>
                <c:pt idx="777">
                  <c:v>45097</c:v>
                </c:pt>
                <c:pt idx="778">
                  <c:v>45096</c:v>
                </c:pt>
                <c:pt idx="779">
                  <c:v>45093</c:v>
                </c:pt>
                <c:pt idx="780">
                  <c:v>45092</c:v>
                </c:pt>
                <c:pt idx="781">
                  <c:v>45091</c:v>
                </c:pt>
                <c:pt idx="782">
                  <c:v>45090</c:v>
                </c:pt>
                <c:pt idx="783">
                  <c:v>45089</c:v>
                </c:pt>
                <c:pt idx="784">
                  <c:v>45086</c:v>
                </c:pt>
                <c:pt idx="785">
                  <c:v>45085</c:v>
                </c:pt>
                <c:pt idx="786">
                  <c:v>45084</c:v>
                </c:pt>
                <c:pt idx="787">
                  <c:v>45083</c:v>
                </c:pt>
                <c:pt idx="788">
                  <c:v>45082</c:v>
                </c:pt>
                <c:pt idx="789">
                  <c:v>45079</c:v>
                </c:pt>
                <c:pt idx="790">
                  <c:v>45078</c:v>
                </c:pt>
                <c:pt idx="791">
                  <c:v>45077</c:v>
                </c:pt>
                <c:pt idx="792">
                  <c:v>45076</c:v>
                </c:pt>
                <c:pt idx="793">
                  <c:v>45075</c:v>
                </c:pt>
                <c:pt idx="794">
                  <c:v>45072</c:v>
                </c:pt>
                <c:pt idx="795">
                  <c:v>45071</c:v>
                </c:pt>
                <c:pt idx="796">
                  <c:v>45070</c:v>
                </c:pt>
                <c:pt idx="797">
                  <c:v>45069</c:v>
                </c:pt>
                <c:pt idx="798">
                  <c:v>45068</c:v>
                </c:pt>
                <c:pt idx="799">
                  <c:v>45065</c:v>
                </c:pt>
                <c:pt idx="800">
                  <c:v>45064</c:v>
                </c:pt>
                <c:pt idx="801">
                  <c:v>45063</c:v>
                </c:pt>
                <c:pt idx="802">
                  <c:v>45062</c:v>
                </c:pt>
                <c:pt idx="803">
                  <c:v>45061</c:v>
                </c:pt>
                <c:pt idx="804">
                  <c:v>45058</c:v>
                </c:pt>
                <c:pt idx="805">
                  <c:v>45057</c:v>
                </c:pt>
                <c:pt idx="806">
                  <c:v>45056</c:v>
                </c:pt>
                <c:pt idx="807">
                  <c:v>45055</c:v>
                </c:pt>
                <c:pt idx="808">
                  <c:v>45054</c:v>
                </c:pt>
                <c:pt idx="809">
                  <c:v>45051</c:v>
                </c:pt>
                <c:pt idx="810">
                  <c:v>45050</c:v>
                </c:pt>
                <c:pt idx="811">
                  <c:v>45049</c:v>
                </c:pt>
                <c:pt idx="812">
                  <c:v>45048</c:v>
                </c:pt>
                <c:pt idx="813">
                  <c:v>45047</c:v>
                </c:pt>
                <c:pt idx="814">
                  <c:v>45044</c:v>
                </c:pt>
                <c:pt idx="815">
                  <c:v>45043</c:v>
                </c:pt>
                <c:pt idx="816">
                  <c:v>45042</c:v>
                </c:pt>
                <c:pt idx="817">
                  <c:v>45041</c:v>
                </c:pt>
                <c:pt idx="818">
                  <c:v>45040</c:v>
                </c:pt>
                <c:pt idx="819">
                  <c:v>45037</c:v>
                </c:pt>
                <c:pt idx="820">
                  <c:v>45036</c:v>
                </c:pt>
                <c:pt idx="821">
                  <c:v>45035</c:v>
                </c:pt>
                <c:pt idx="822">
                  <c:v>45034</c:v>
                </c:pt>
                <c:pt idx="823">
                  <c:v>45033</c:v>
                </c:pt>
                <c:pt idx="824">
                  <c:v>45030</c:v>
                </c:pt>
                <c:pt idx="825">
                  <c:v>45029</c:v>
                </c:pt>
                <c:pt idx="826">
                  <c:v>45028</c:v>
                </c:pt>
                <c:pt idx="827">
                  <c:v>45027</c:v>
                </c:pt>
                <c:pt idx="828">
                  <c:v>45026</c:v>
                </c:pt>
                <c:pt idx="829">
                  <c:v>45023</c:v>
                </c:pt>
                <c:pt idx="830">
                  <c:v>45022</c:v>
                </c:pt>
                <c:pt idx="831">
                  <c:v>45021</c:v>
                </c:pt>
                <c:pt idx="832">
                  <c:v>45020</c:v>
                </c:pt>
                <c:pt idx="833">
                  <c:v>45019</c:v>
                </c:pt>
                <c:pt idx="834">
                  <c:v>45016</c:v>
                </c:pt>
                <c:pt idx="835">
                  <c:v>45015</c:v>
                </c:pt>
                <c:pt idx="836">
                  <c:v>45014</c:v>
                </c:pt>
                <c:pt idx="837">
                  <c:v>45013</c:v>
                </c:pt>
                <c:pt idx="838">
                  <c:v>45012</c:v>
                </c:pt>
                <c:pt idx="839">
                  <c:v>45009</c:v>
                </c:pt>
                <c:pt idx="840">
                  <c:v>45008</c:v>
                </c:pt>
                <c:pt idx="841">
                  <c:v>45007</c:v>
                </c:pt>
                <c:pt idx="842">
                  <c:v>45006</c:v>
                </c:pt>
                <c:pt idx="843">
                  <c:v>45005</c:v>
                </c:pt>
                <c:pt idx="844">
                  <c:v>45002</c:v>
                </c:pt>
                <c:pt idx="845">
                  <c:v>45001</c:v>
                </c:pt>
                <c:pt idx="846">
                  <c:v>45000</c:v>
                </c:pt>
                <c:pt idx="847">
                  <c:v>44999</c:v>
                </c:pt>
                <c:pt idx="848">
                  <c:v>44998</c:v>
                </c:pt>
                <c:pt idx="849">
                  <c:v>44995</c:v>
                </c:pt>
                <c:pt idx="850">
                  <c:v>44994</c:v>
                </c:pt>
                <c:pt idx="851">
                  <c:v>44993</c:v>
                </c:pt>
                <c:pt idx="852">
                  <c:v>44992</c:v>
                </c:pt>
                <c:pt idx="853">
                  <c:v>44991</c:v>
                </c:pt>
                <c:pt idx="854">
                  <c:v>44988</c:v>
                </c:pt>
                <c:pt idx="855">
                  <c:v>44987</c:v>
                </c:pt>
                <c:pt idx="856">
                  <c:v>44986</c:v>
                </c:pt>
                <c:pt idx="857">
                  <c:v>44985</c:v>
                </c:pt>
                <c:pt idx="858">
                  <c:v>44984</c:v>
                </c:pt>
                <c:pt idx="859">
                  <c:v>44981</c:v>
                </c:pt>
                <c:pt idx="860">
                  <c:v>44980</c:v>
                </c:pt>
                <c:pt idx="861">
                  <c:v>44979</c:v>
                </c:pt>
                <c:pt idx="862">
                  <c:v>44978</c:v>
                </c:pt>
                <c:pt idx="863">
                  <c:v>44977</c:v>
                </c:pt>
                <c:pt idx="864">
                  <c:v>44974</c:v>
                </c:pt>
                <c:pt idx="865">
                  <c:v>44973</c:v>
                </c:pt>
                <c:pt idx="866">
                  <c:v>44972</c:v>
                </c:pt>
                <c:pt idx="867">
                  <c:v>44971</c:v>
                </c:pt>
                <c:pt idx="868">
                  <c:v>44970</c:v>
                </c:pt>
                <c:pt idx="869">
                  <c:v>44967</c:v>
                </c:pt>
                <c:pt idx="870">
                  <c:v>44966</c:v>
                </c:pt>
                <c:pt idx="871">
                  <c:v>44965</c:v>
                </c:pt>
                <c:pt idx="872">
                  <c:v>44964</c:v>
                </c:pt>
                <c:pt idx="873">
                  <c:v>44963</c:v>
                </c:pt>
                <c:pt idx="874">
                  <c:v>44960</c:v>
                </c:pt>
                <c:pt idx="875">
                  <c:v>44959</c:v>
                </c:pt>
                <c:pt idx="876">
                  <c:v>44958</c:v>
                </c:pt>
                <c:pt idx="877">
                  <c:v>44957</c:v>
                </c:pt>
                <c:pt idx="878">
                  <c:v>44956</c:v>
                </c:pt>
                <c:pt idx="879">
                  <c:v>44953</c:v>
                </c:pt>
                <c:pt idx="880">
                  <c:v>44952</c:v>
                </c:pt>
                <c:pt idx="881">
                  <c:v>44951</c:v>
                </c:pt>
                <c:pt idx="882">
                  <c:v>44950</c:v>
                </c:pt>
                <c:pt idx="883">
                  <c:v>44949</c:v>
                </c:pt>
                <c:pt idx="884">
                  <c:v>44946</c:v>
                </c:pt>
                <c:pt idx="885">
                  <c:v>44945</c:v>
                </c:pt>
                <c:pt idx="886">
                  <c:v>44944</c:v>
                </c:pt>
                <c:pt idx="887">
                  <c:v>44943</c:v>
                </c:pt>
                <c:pt idx="888">
                  <c:v>44942</c:v>
                </c:pt>
                <c:pt idx="889">
                  <c:v>44939</c:v>
                </c:pt>
                <c:pt idx="890">
                  <c:v>44938</c:v>
                </c:pt>
                <c:pt idx="891">
                  <c:v>44937</c:v>
                </c:pt>
                <c:pt idx="892">
                  <c:v>44936</c:v>
                </c:pt>
                <c:pt idx="893">
                  <c:v>44935</c:v>
                </c:pt>
                <c:pt idx="894">
                  <c:v>44932</c:v>
                </c:pt>
                <c:pt idx="895">
                  <c:v>44931</c:v>
                </c:pt>
                <c:pt idx="896">
                  <c:v>44930</c:v>
                </c:pt>
                <c:pt idx="897">
                  <c:v>44929</c:v>
                </c:pt>
                <c:pt idx="898">
                  <c:v>44928</c:v>
                </c:pt>
                <c:pt idx="899">
                  <c:v>44925</c:v>
                </c:pt>
                <c:pt idx="900">
                  <c:v>44924</c:v>
                </c:pt>
                <c:pt idx="901">
                  <c:v>44923</c:v>
                </c:pt>
                <c:pt idx="902">
                  <c:v>44922</c:v>
                </c:pt>
                <c:pt idx="903">
                  <c:v>44921</c:v>
                </c:pt>
                <c:pt idx="904">
                  <c:v>44918</c:v>
                </c:pt>
                <c:pt idx="905">
                  <c:v>44917</c:v>
                </c:pt>
                <c:pt idx="906">
                  <c:v>44916</c:v>
                </c:pt>
                <c:pt idx="907">
                  <c:v>44915</c:v>
                </c:pt>
                <c:pt idx="908">
                  <c:v>44914</c:v>
                </c:pt>
                <c:pt idx="909">
                  <c:v>44911</c:v>
                </c:pt>
                <c:pt idx="910">
                  <c:v>44910</c:v>
                </c:pt>
                <c:pt idx="911">
                  <c:v>44909</c:v>
                </c:pt>
                <c:pt idx="912">
                  <c:v>44908</c:v>
                </c:pt>
                <c:pt idx="913">
                  <c:v>44907</c:v>
                </c:pt>
                <c:pt idx="914">
                  <c:v>44904</c:v>
                </c:pt>
                <c:pt idx="915">
                  <c:v>44903</c:v>
                </c:pt>
                <c:pt idx="916">
                  <c:v>44902</c:v>
                </c:pt>
                <c:pt idx="917">
                  <c:v>44901</c:v>
                </c:pt>
                <c:pt idx="918">
                  <c:v>44900</c:v>
                </c:pt>
                <c:pt idx="919">
                  <c:v>44897</c:v>
                </c:pt>
                <c:pt idx="920">
                  <c:v>44896</c:v>
                </c:pt>
                <c:pt idx="921">
                  <c:v>44895</c:v>
                </c:pt>
                <c:pt idx="922">
                  <c:v>44894</c:v>
                </c:pt>
                <c:pt idx="923">
                  <c:v>44893</c:v>
                </c:pt>
                <c:pt idx="924">
                  <c:v>44890</c:v>
                </c:pt>
                <c:pt idx="925">
                  <c:v>44889</c:v>
                </c:pt>
                <c:pt idx="926">
                  <c:v>44888</c:v>
                </c:pt>
                <c:pt idx="927">
                  <c:v>44887</c:v>
                </c:pt>
                <c:pt idx="928">
                  <c:v>44886</c:v>
                </c:pt>
                <c:pt idx="929">
                  <c:v>44883</c:v>
                </c:pt>
                <c:pt idx="930">
                  <c:v>44882</c:v>
                </c:pt>
                <c:pt idx="931">
                  <c:v>44881</c:v>
                </c:pt>
                <c:pt idx="932">
                  <c:v>44880</c:v>
                </c:pt>
                <c:pt idx="933">
                  <c:v>44879</c:v>
                </c:pt>
                <c:pt idx="934">
                  <c:v>44876</c:v>
                </c:pt>
                <c:pt idx="935">
                  <c:v>44875</c:v>
                </c:pt>
                <c:pt idx="936">
                  <c:v>44874</c:v>
                </c:pt>
                <c:pt idx="937">
                  <c:v>44873</c:v>
                </c:pt>
                <c:pt idx="938">
                  <c:v>44872</c:v>
                </c:pt>
                <c:pt idx="939">
                  <c:v>44869</c:v>
                </c:pt>
                <c:pt idx="940">
                  <c:v>44868</c:v>
                </c:pt>
                <c:pt idx="941">
                  <c:v>44867</c:v>
                </c:pt>
                <c:pt idx="942">
                  <c:v>44866</c:v>
                </c:pt>
                <c:pt idx="943">
                  <c:v>44865</c:v>
                </c:pt>
                <c:pt idx="944">
                  <c:v>44862</c:v>
                </c:pt>
                <c:pt idx="945">
                  <c:v>44861</c:v>
                </c:pt>
                <c:pt idx="946">
                  <c:v>44860</c:v>
                </c:pt>
                <c:pt idx="947">
                  <c:v>44859</c:v>
                </c:pt>
                <c:pt idx="948">
                  <c:v>44858</c:v>
                </c:pt>
                <c:pt idx="949">
                  <c:v>44855</c:v>
                </c:pt>
                <c:pt idx="950">
                  <c:v>44854</c:v>
                </c:pt>
                <c:pt idx="951">
                  <c:v>44853</c:v>
                </c:pt>
                <c:pt idx="952">
                  <c:v>44852</c:v>
                </c:pt>
                <c:pt idx="953">
                  <c:v>44851</c:v>
                </c:pt>
                <c:pt idx="954">
                  <c:v>44848</c:v>
                </c:pt>
                <c:pt idx="955">
                  <c:v>44847</c:v>
                </c:pt>
                <c:pt idx="956">
                  <c:v>44846</c:v>
                </c:pt>
                <c:pt idx="957">
                  <c:v>44845</c:v>
                </c:pt>
                <c:pt idx="958">
                  <c:v>44844</c:v>
                </c:pt>
                <c:pt idx="959">
                  <c:v>44841</c:v>
                </c:pt>
                <c:pt idx="960">
                  <c:v>44840</c:v>
                </c:pt>
                <c:pt idx="961">
                  <c:v>44839</c:v>
                </c:pt>
                <c:pt idx="962">
                  <c:v>44838</c:v>
                </c:pt>
                <c:pt idx="963">
                  <c:v>44837</c:v>
                </c:pt>
                <c:pt idx="964">
                  <c:v>44834</c:v>
                </c:pt>
                <c:pt idx="965">
                  <c:v>44833</c:v>
                </c:pt>
                <c:pt idx="966">
                  <c:v>44832</c:v>
                </c:pt>
                <c:pt idx="967">
                  <c:v>44831</c:v>
                </c:pt>
                <c:pt idx="968">
                  <c:v>44830</c:v>
                </c:pt>
                <c:pt idx="969">
                  <c:v>44827</c:v>
                </c:pt>
                <c:pt idx="970">
                  <c:v>44826</c:v>
                </c:pt>
                <c:pt idx="971">
                  <c:v>44825</c:v>
                </c:pt>
                <c:pt idx="972">
                  <c:v>44824</c:v>
                </c:pt>
                <c:pt idx="973">
                  <c:v>44823</c:v>
                </c:pt>
                <c:pt idx="974">
                  <c:v>44820</c:v>
                </c:pt>
                <c:pt idx="975">
                  <c:v>44819</c:v>
                </c:pt>
                <c:pt idx="976">
                  <c:v>44818</c:v>
                </c:pt>
                <c:pt idx="977">
                  <c:v>44817</c:v>
                </c:pt>
                <c:pt idx="978">
                  <c:v>44816</c:v>
                </c:pt>
                <c:pt idx="979">
                  <c:v>44813</c:v>
                </c:pt>
                <c:pt idx="980">
                  <c:v>44812</c:v>
                </c:pt>
                <c:pt idx="981">
                  <c:v>44811</c:v>
                </c:pt>
                <c:pt idx="982">
                  <c:v>44810</c:v>
                </c:pt>
                <c:pt idx="983">
                  <c:v>44809</c:v>
                </c:pt>
                <c:pt idx="984">
                  <c:v>44806</c:v>
                </c:pt>
                <c:pt idx="985">
                  <c:v>44805</c:v>
                </c:pt>
                <c:pt idx="986">
                  <c:v>44804</c:v>
                </c:pt>
                <c:pt idx="987">
                  <c:v>44803</c:v>
                </c:pt>
                <c:pt idx="988">
                  <c:v>44802</c:v>
                </c:pt>
                <c:pt idx="989">
                  <c:v>44799</c:v>
                </c:pt>
                <c:pt idx="990">
                  <c:v>44798</c:v>
                </c:pt>
                <c:pt idx="991">
                  <c:v>44797</c:v>
                </c:pt>
                <c:pt idx="992">
                  <c:v>44796</c:v>
                </c:pt>
                <c:pt idx="993">
                  <c:v>44795</c:v>
                </c:pt>
                <c:pt idx="994">
                  <c:v>44792</c:v>
                </c:pt>
                <c:pt idx="995">
                  <c:v>44791</c:v>
                </c:pt>
                <c:pt idx="996">
                  <c:v>44790</c:v>
                </c:pt>
                <c:pt idx="997">
                  <c:v>44789</c:v>
                </c:pt>
                <c:pt idx="998">
                  <c:v>44788</c:v>
                </c:pt>
                <c:pt idx="999">
                  <c:v>44785</c:v>
                </c:pt>
                <c:pt idx="1000">
                  <c:v>44784</c:v>
                </c:pt>
                <c:pt idx="1001">
                  <c:v>44783</c:v>
                </c:pt>
                <c:pt idx="1002">
                  <c:v>44782</c:v>
                </c:pt>
                <c:pt idx="1003">
                  <c:v>44781</c:v>
                </c:pt>
                <c:pt idx="1004">
                  <c:v>44778</c:v>
                </c:pt>
                <c:pt idx="1005">
                  <c:v>44777</c:v>
                </c:pt>
                <c:pt idx="1006">
                  <c:v>44776</c:v>
                </c:pt>
                <c:pt idx="1007">
                  <c:v>44775</c:v>
                </c:pt>
                <c:pt idx="1008">
                  <c:v>44774</c:v>
                </c:pt>
                <c:pt idx="1009">
                  <c:v>44771</c:v>
                </c:pt>
                <c:pt idx="1010">
                  <c:v>44770</c:v>
                </c:pt>
                <c:pt idx="1011">
                  <c:v>44769</c:v>
                </c:pt>
                <c:pt idx="1012">
                  <c:v>44768</c:v>
                </c:pt>
                <c:pt idx="1013">
                  <c:v>44767</c:v>
                </c:pt>
                <c:pt idx="1014">
                  <c:v>44764</c:v>
                </c:pt>
                <c:pt idx="1015">
                  <c:v>44763</c:v>
                </c:pt>
                <c:pt idx="1016">
                  <c:v>44762</c:v>
                </c:pt>
                <c:pt idx="1017">
                  <c:v>44761</c:v>
                </c:pt>
                <c:pt idx="1018">
                  <c:v>44760</c:v>
                </c:pt>
                <c:pt idx="1019">
                  <c:v>44757</c:v>
                </c:pt>
                <c:pt idx="1020">
                  <c:v>44756</c:v>
                </c:pt>
                <c:pt idx="1021">
                  <c:v>44755</c:v>
                </c:pt>
                <c:pt idx="1022">
                  <c:v>44754</c:v>
                </c:pt>
                <c:pt idx="1023">
                  <c:v>44753</c:v>
                </c:pt>
                <c:pt idx="1024">
                  <c:v>44750</c:v>
                </c:pt>
                <c:pt idx="1025">
                  <c:v>44749</c:v>
                </c:pt>
                <c:pt idx="1026">
                  <c:v>44748</c:v>
                </c:pt>
                <c:pt idx="1027">
                  <c:v>44747</c:v>
                </c:pt>
                <c:pt idx="1028">
                  <c:v>44746</c:v>
                </c:pt>
                <c:pt idx="1029">
                  <c:v>44743</c:v>
                </c:pt>
                <c:pt idx="1030">
                  <c:v>44742</c:v>
                </c:pt>
                <c:pt idx="1031">
                  <c:v>44741</c:v>
                </c:pt>
                <c:pt idx="1032">
                  <c:v>44740</c:v>
                </c:pt>
                <c:pt idx="1033">
                  <c:v>44739</c:v>
                </c:pt>
                <c:pt idx="1034">
                  <c:v>44736</c:v>
                </c:pt>
                <c:pt idx="1035">
                  <c:v>44735</c:v>
                </c:pt>
                <c:pt idx="1036">
                  <c:v>44734</c:v>
                </c:pt>
                <c:pt idx="1037">
                  <c:v>44733</c:v>
                </c:pt>
                <c:pt idx="1038">
                  <c:v>44732</c:v>
                </c:pt>
                <c:pt idx="1039">
                  <c:v>44729</c:v>
                </c:pt>
                <c:pt idx="1040">
                  <c:v>44728</c:v>
                </c:pt>
                <c:pt idx="1041">
                  <c:v>44727</c:v>
                </c:pt>
                <c:pt idx="1042">
                  <c:v>44726</c:v>
                </c:pt>
                <c:pt idx="1043">
                  <c:v>44725</c:v>
                </c:pt>
                <c:pt idx="1044">
                  <c:v>44722</c:v>
                </c:pt>
                <c:pt idx="1045">
                  <c:v>44721</c:v>
                </c:pt>
                <c:pt idx="1046">
                  <c:v>44720</c:v>
                </c:pt>
                <c:pt idx="1047">
                  <c:v>44719</c:v>
                </c:pt>
                <c:pt idx="1048">
                  <c:v>44718</c:v>
                </c:pt>
                <c:pt idx="1049">
                  <c:v>44715</c:v>
                </c:pt>
                <c:pt idx="1050">
                  <c:v>44714</c:v>
                </c:pt>
                <c:pt idx="1051">
                  <c:v>44713</c:v>
                </c:pt>
                <c:pt idx="1052">
                  <c:v>44712</c:v>
                </c:pt>
                <c:pt idx="1053">
                  <c:v>44711</c:v>
                </c:pt>
                <c:pt idx="1054">
                  <c:v>44708</c:v>
                </c:pt>
                <c:pt idx="1055">
                  <c:v>44707</c:v>
                </c:pt>
                <c:pt idx="1056">
                  <c:v>44706</c:v>
                </c:pt>
                <c:pt idx="1057">
                  <c:v>44705</c:v>
                </c:pt>
                <c:pt idx="1058">
                  <c:v>44704</c:v>
                </c:pt>
                <c:pt idx="1059">
                  <c:v>44701</c:v>
                </c:pt>
                <c:pt idx="1060">
                  <c:v>44700</c:v>
                </c:pt>
                <c:pt idx="1061">
                  <c:v>44699</c:v>
                </c:pt>
                <c:pt idx="1062">
                  <c:v>44698</c:v>
                </c:pt>
                <c:pt idx="1063">
                  <c:v>44697</c:v>
                </c:pt>
                <c:pt idx="1064">
                  <c:v>44694</c:v>
                </c:pt>
                <c:pt idx="1065">
                  <c:v>44693</c:v>
                </c:pt>
                <c:pt idx="1066">
                  <c:v>44692</c:v>
                </c:pt>
                <c:pt idx="1067">
                  <c:v>44691</c:v>
                </c:pt>
                <c:pt idx="1068">
                  <c:v>44690</c:v>
                </c:pt>
                <c:pt idx="1069">
                  <c:v>44687</c:v>
                </c:pt>
                <c:pt idx="1070">
                  <c:v>44686</c:v>
                </c:pt>
                <c:pt idx="1071">
                  <c:v>44685</c:v>
                </c:pt>
                <c:pt idx="1072">
                  <c:v>44684</c:v>
                </c:pt>
                <c:pt idx="1073">
                  <c:v>44683</c:v>
                </c:pt>
                <c:pt idx="1074">
                  <c:v>44680</c:v>
                </c:pt>
                <c:pt idx="1075">
                  <c:v>44679</c:v>
                </c:pt>
                <c:pt idx="1076">
                  <c:v>44678</c:v>
                </c:pt>
                <c:pt idx="1077">
                  <c:v>44677</c:v>
                </c:pt>
                <c:pt idx="1078">
                  <c:v>44676</c:v>
                </c:pt>
                <c:pt idx="1079">
                  <c:v>44673</c:v>
                </c:pt>
                <c:pt idx="1080">
                  <c:v>44672</c:v>
                </c:pt>
                <c:pt idx="1081">
                  <c:v>44671</c:v>
                </c:pt>
                <c:pt idx="1082">
                  <c:v>44670</c:v>
                </c:pt>
                <c:pt idx="1083">
                  <c:v>44669</c:v>
                </c:pt>
                <c:pt idx="1084">
                  <c:v>44666</c:v>
                </c:pt>
                <c:pt idx="1085">
                  <c:v>44665</c:v>
                </c:pt>
                <c:pt idx="1086">
                  <c:v>44664</c:v>
                </c:pt>
                <c:pt idx="1087">
                  <c:v>44663</c:v>
                </c:pt>
                <c:pt idx="1088">
                  <c:v>44662</c:v>
                </c:pt>
                <c:pt idx="1089">
                  <c:v>44659</c:v>
                </c:pt>
                <c:pt idx="1090">
                  <c:v>44658</c:v>
                </c:pt>
                <c:pt idx="1091">
                  <c:v>44657</c:v>
                </c:pt>
                <c:pt idx="1092">
                  <c:v>44656</c:v>
                </c:pt>
                <c:pt idx="1093">
                  <c:v>44655</c:v>
                </c:pt>
                <c:pt idx="1094">
                  <c:v>44652</c:v>
                </c:pt>
                <c:pt idx="1095">
                  <c:v>44651</c:v>
                </c:pt>
                <c:pt idx="1096">
                  <c:v>44650</c:v>
                </c:pt>
                <c:pt idx="1097">
                  <c:v>44649</c:v>
                </c:pt>
                <c:pt idx="1098">
                  <c:v>44648</c:v>
                </c:pt>
                <c:pt idx="1099">
                  <c:v>44645</c:v>
                </c:pt>
                <c:pt idx="1100">
                  <c:v>44644</c:v>
                </c:pt>
                <c:pt idx="1101">
                  <c:v>44643</c:v>
                </c:pt>
                <c:pt idx="1102">
                  <c:v>44642</c:v>
                </c:pt>
                <c:pt idx="1103">
                  <c:v>44641</c:v>
                </c:pt>
                <c:pt idx="1104">
                  <c:v>44638</c:v>
                </c:pt>
                <c:pt idx="1105">
                  <c:v>44637</c:v>
                </c:pt>
                <c:pt idx="1106">
                  <c:v>44636</c:v>
                </c:pt>
                <c:pt idx="1107">
                  <c:v>44635</c:v>
                </c:pt>
                <c:pt idx="1108">
                  <c:v>44634</c:v>
                </c:pt>
                <c:pt idx="1109">
                  <c:v>44631</c:v>
                </c:pt>
                <c:pt idx="1110">
                  <c:v>44630</c:v>
                </c:pt>
                <c:pt idx="1111">
                  <c:v>44629</c:v>
                </c:pt>
                <c:pt idx="1112">
                  <c:v>44628</c:v>
                </c:pt>
                <c:pt idx="1113">
                  <c:v>44627</c:v>
                </c:pt>
                <c:pt idx="1114">
                  <c:v>44624</c:v>
                </c:pt>
                <c:pt idx="1115">
                  <c:v>44623</c:v>
                </c:pt>
                <c:pt idx="1116">
                  <c:v>44622</c:v>
                </c:pt>
                <c:pt idx="1117">
                  <c:v>44621</c:v>
                </c:pt>
                <c:pt idx="1118">
                  <c:v>44620</c:v>
                </c:pt>
                <c:pt idx="1119">
                  <c:v>44617</c:v>
                </c:pt>
                <c:pt idx="1120">
                  <c:v>44616</c:v>
                </c:pt>
                <c:pt idx="1121">
                  <c:v>44615</c:v>
                </c:pt>
                <c:pt idx="1122">
                  <c:v>44614</c:v>
                </c:pt>
                <c:pt idx="1123">
                  <c:v>44613</c:v>
                </c:pt>
                <c:pt idx="1124">
                  <c:v>44610</c:v>
                </c:pt>
                <c:pt idx="1125">
                  <c:v>44609</c:v>
                </c:pt>
                <c:pt idx="1126">
                  <c:v>44608</c:v>
                </c:pt>
                <c:pt idx="1127">
                  <c:v>44607</c:v>
                </c:pt>
                <c:pt idx="1128">
                  <c:v>44606</c:v>
                </c:pt>
                <c:pt idx="1129">
                  <c:v>44603</c:v>
                </c:pt>
                <c:pt idx="1130">
                  <c:v>44602</c:v>
                </c:pt>
                <c:pt idx="1131">
                  <c:v>44601</c:v>
                </c:pt>
                <c:pt idx="1132">
                  <c:v>44600</c:v>
                </c:pt>
                <c:pt idx="1133">
                  <c:v>44599</c:v>
                </c:pt>
                <c:pt idx="1134">
                  <c:v>44596</c:v>
                </c:pt>
                <c:pt idx="1135">
                  <c:v>44595</c:v>
                </c:pt>
                <c:pt idx="1136">
                  <c:v>44594</c:v>
                </c:pt>
                <c:pt idx="1137">
                  <c:v>44593</c:v>
                </c:pt>
                <c:pt idx="1138">
                  <c:v>44592</c:v>
                </c:pt>
                <c:pt idx="1139">
                  <c:v>44589</c:v>
                </c:pt>
                <c:pt idx="1140">
                  <c:v>44588</c:v>
                </c:pt>
                <c:pt idx="1141">
                  <c:v>44587</c:v>
                </c:pt>
                <c:pt idx="1142">
                  <c:v>44586</c:v>
                </c:pt>
                <c:pt idx="1143">
                  <c:v>44585</c:v>
                </c:pt>
                <c:pt idx="1144">
                  <c:v>44582</c:v>
                </c:pt>
                <c:pt idx="1145">
                  <c:v>44581</c:v>
                </c:pt>
                <c:pt idx="1146">
                  <c:v>44580</c:v>
                </c:pt>
                <c:pt idx="1147">
                  <c:v>44579</c:v>
                </c:pt>
                <c:pt idx="1148">
                  <c:v>44578</c:v>
                </c:pt>
                <c:pt idx="1149">
                  <c:v>44575</c:v>
                </c:pt>
                <c:pt idx="1150">
                  <c:v>44574</c:v>
                </c:pt>
                <c:pt idx="1151">
                  <c:v>44573</c:v>
                </c:pt>
                <c:pt idx="1152">
                  <c:v>44572</c:v>
                </c:pt>
                <c:pt idx="1153">
                  <c:v>44571</c:v>
                </c:pt>
                <c:pt idx="1154">
                  <c:v>44568</c:v>
                </c:pt>
                <c:pt idx="1155">
                  <c:v>44567</c:v>
                </c:pt>
                <c:pt idx="1156">
                  <c:v>44566</c:v>
                </c:pt>
                <c:pt idx="1157">
                  <c:v>44565</c:v>
                </c:pt>
                <c:pt idx="1158">
                  <c:v>44564</c:v>
                </c:pt>
                <c:pt idx="1159">
                  <c:v>44561</c:v>
                </c:pt>
                <c:pt idx="1160">
                  <c:v>44560</c:v>
                </c:pt>
                <c:pt idx="1161">
                  <c:v>44559</c:v>
                </c:pt>
                <c:pt idx="1162">
                  <c:v>44558</c:v>
                </c:pt>
                <c:pt idx="1163">
                  <c:v>44557</c:v>
                </c:pt>
                <c:pt idx="1164">
                  <c:v>44554</c:v>
                </c:pt>
                <c:pt idx="1165">
                  <c:v>44553</c:v>
                </c:pt>
                <c:pt idx="1166">
                  <c:v>44552</c:v>
                </c:pt>
                <c:pt idx="1167">
                  <c:v>44551</c:v>
                </c:pt>
                <c:pt idx="1168">
                  <c:v>44550</c:v>
                </c:pt>
                <c:pt idx="1169">
                  <c:v>44547</c:v>
                </c:pt>
                <c:pt idx="1170">
                  <c:v>44546</c:v>
                </c:pt>
                <c:pt idx="1171">
                  <c:v>44545</c:v>
                </c:pt>
                <c:pt idx="1172">
                  <c:v>44544</c:v>
                </c:pt>
                <c:pt idx="1173">
                  <c:v>44543</c:v>
                </c:pt>
                <c:pt idx="1174">
                  <c:v>44540</c:v>
                </c:pt>
                <c:pt idx="1175">
                  <c:v>44539</c:v>
                </c:pt>
                <c:pt idx="1176">
                  <c:v>44538</c:v>
                </c:pt>
                <c:pt idx="1177">
                  <c:v>44537</c:v>
                </c:pt>
                <c:pt idx="1178">
                  <c:v>44536</c:v>
                </c:pt>
                <c:pt idx="1179">
                  <c:v>44533</c:v>
                </c:pt>
                <c:pt idx="1180">
                  <c:v>44532</c:v>
                </c:pt>
                <c:pt idx="1181">
                  <c:v>44531</c:v>
                </c:pt>
                <c:pt idx="1182">
                  <c:v>44530</c:v>
                </c:pt>
                <c:pt idx="1183">
                  <c:v>44529</c:v>
                </c:pt>
                <c:pt idx="1184">
                  <c:v>44526</c:v>
                </c:pt>
                <c:pt idx="1185">
                  <c:v>44525</c:v>
                </c:pt>
                <c:pt idx="1186">
                  <c:v>44524</c:v>
                </c:pt>
                <c:pt idx="1187">
                  <c:v>44523</c:v>
                </c:pt>
                <c:pt idx="1188">
                  <c:v>44522</c:v>
                </c:pt>
                <c:pt idx="1189">
                  <c:v>44519</c:v>
                </c:pt>
                <c:pt idx="1190">
                  <c:v>44518</c:v>
                </c:pt>
                <c:pt idx="1191">
                  <c:v>44517</c:v>
                </c:pt>
                <c:pt idx="1192">
                  <c:v>44516</c:v>
                </c:pt>
                <c:pt idx="1193">
                  <c:v>44515</c:v>
                </c:pt>
                <c:pt idx="1194">
                  <c:v>44512</c:v>
                </c:pt>
                <c:pt idx="1195">
                  <c:v>44511</c:v>
                </c:pt>
                <c:pt idx="1196">
                  <c:v>44510</c:v>
                </c:pt>
                <c:pt idx="1197">
                  <c:v>44509</c:v>
                </c:pt>
                <c:pt idx="1198">
                  <c:v>44508</c:v>
                </c:pt>
                <c:pt idx="1199">
                  <c:v>44505</c:v>
                </c:pt>
                <c:pt idx="1200">
                  <c:v>44504</c:v>
                </c:pt>
                <c:pt idx="1201">
                  <c:v>44503</c:v>
                </c:pt>
                <c:pt idx="1202">
                  <c:v>44502</c:v>
                </c:pt>
                <c:pt idx="1203">
                  <c:v>44501</c:v>
                </c:pt>
                <c:pt idx="1204">
                  <c:v>44498</c:v>
                </c:pt>
                <c:pt idx="1205">
                  <c:v>44497</c:v>
                </c:pt>
                <c:pt idx="1206">
                  <c:v>44496</c:v>
                </c:pt>
                <c:pt idx="1207">
                  <c:v>44495</c:v>
                </c:pt>
                <c:pt idx="1208">
                  <c:v>44494</c:v>
                </c:pt>
                <c:pt idx="1209">
                  <c:v>44491</c:v>
                </c:pt>
                <c:pt idx="1210">
                  <c:v>44490</c:v>
                </c:pt>
                <c:pt idx="1211">
                  <c:v>44489</c:v>
                </c:pt>
                <c:pt idx="1212">
                  <c:v>44488</c:v>
                </c:pt>
                <c:pt idx="1213">
                  <c:v>44487</c:v>
                </c:pt>
                <c:pt idx="1214">
                  <c:v>44484</c:v>
                </c:pt>
                <c:pt idx="1215">
                  <c:v>44483</c:v>
                </c:pt>
                <c:pt idx="1216">
                  <c:v>44482</c:v>
                </c:pt>
                <c:pt idx="1217">
                  <c:v>44481</c:v>
                </c:pt>
                <c:pt idx="1218">
                  <c:v>44480</c:v>
                </c:pt>
                <c:pt idx="1219">
                  <c:v>44477</c:v>
                </c:pt>
                <c:pt idx="1220">
                  <c:v>44476</c:v>
                </c:pt>
                <c:pt idx="1221">
                  <c:v>44475</c:v>
                </c:pt>
                <c:pt idx="1222">
                  <c:v>44474</c:v>
                </c:pt>
                <c:pt idx="1223">
                  <c:v>44473</c:v>
                </c:pt>
                <c:pt idx="1224">
                  <c:v>44470</c:v>
                </c:pt>
                <c:pt idx="1225">
                  <c:v>44469</c:v>
                </c:pt>
                <c:pt idx="1226">
                  <c:v>44468</c:v>
                </c:pt>
                <c:pt idx="1227">
                  <c:v>44467</c:v>
                </c:pt>
                <c:pt idx="1228">
                  <c:v>44466</c:v>
                </c:pt>
                <c:pt idx="1229">
                  <c:v>44463</c:v>
                </c:pt>
                <c:pt idx="1230">
                  <c:v>44462</c:v>
                </c:pt>
                <c:pt idx="1231">
                  <c:v>44461</c:v>
                </c:pt>
                <c:pt idx="1232">
                  <c:v>44460</c:v>
                </c:pt>
                <c:pt idx="1233">
                  <c:v>44459</c:v>
                </c:pt>
                <c:pt idx="1234">
                  <c:v>44456</c:v>
                </c:pt>
                <c:pt idx="1235">
                  <c:v>44455</c:v>
                </c:pt>
                <c:pt idx="1236">
                  <c:v>44454</c:v>
                </c:pt>
                <c:pt idx="1237">
                  <c:v>44453</c:v>
                </c:pt>
                <c:pt idx="1238">
                  <c:v>44452</c:v>
                </c:pt>
                <c:pt idx="1239">
                  <c:v>44449</c:v>
                </c:pt>
                <c:pt idx="1240">
                  <c:v>44448</c:v>
                </c:pt>
                <c:pt idx="1241">
                  <c:v>44447</c:v>
                </c:pt>
                <c:pt idx="1242">
                  <c:v>44446</c:v>
                </c:pt>
                <c:pt idx="1243">
                  <c:v>44445</c:v>
                </c:pt>
                <c:pt idx="1244">
                  <c:v>44442</c:v>
                </c:pt>
                <c:pt idx="1245">
                  <c:v>44441</c:v>
                </c:pt>
                <c:pt idx="1246">
                  <c:v>44440</c:v>
                </c:pt>
                <c:pt idx="1247">
                  <c:v>44439</c:v>
                </c:pt>
                <c:pt idx="1248">
                  <c:v>44438</c:v>
                </c:pt>
                <c:pt idx="1249">
                  <c:v>44435</c:v>
                </c:pt>
                <c:pt idx="1250">
                  <c:v>44434</c:v>
                </c:pt>
                <c:pt idx="1251">
                  <c:v>44433</c:v>
                </c:pt>
                <c:pt idx="1252">
                  <c:v>44432</c:v>
                </c:pt>
                <c:pt idx="1253">
                  <c:v>44431</c:v>
                </c:pt>
                <c:pt idx="1254">
                  <c:v>44428</c:v>
                </c:pt>
                <c:pt idx="1255">
                  <c:v>44427</c:v>
                </c:pt>
                <c:pt idx="1256">
                  <c:v>44426</c:v>
                </c:pt>
                <c:pt idx="1257">
                  <c:v>44425</c:v>
                </c:pt>
                <c:pt idx="1258">
                  <c:v>44424</c:v>
                </c:pt>
                <c:pt idx="1259">
                  <c:v>44421</c:v>
                </c:pt>
                <c:pt idx="1260">
                  <c:v>44420</c:v>
                </c:pt>
                <c:pt idx="1261">
                  <c:v>44419</c:v>
                </c:pt>
                <c:pt idx="1262">
                  <c:v>44418</c:v>
                </c:pt>
                <c:pt idx="1263">
                  <c:v>44417</c:v>
                </c:pt>
                <c:pt idx="1264">
                  <c:v>44414</c:v>
                </c:pt>
                <c:pt idx="1265">
                  <c:v>44413</c:v>
                </c:pt>
                <c:pt idx="1266">
                  <c:v>44412</c:v>
                </c:pt>
                <c:pt idx="1267">
                  <c:v>44411</c:v>
                </c:pt>
                <c:pt idx="1268">
                  <c:v>44410</c:v>
                </c:pt>
                <c:pt idx="1269">
                  <c:v>44407</c:v>
                </c:pt>
                <c:pt idx="1270">
                  <c:v>44406</c:v>
                </c:pt>
                <c:pt idx="1271">
                  <c:v>44405</c:v>
                </c:pt>
                <c:pt idx="1272">
                  <c:v>44404</c:v>
                </c:pt>
                <c:pt idx="1273">
                  <c:v>44403</c:v>
                </c:pt>
                <c:pt idx="1274">
                  <c:v>44400</c:v>
                </c:pt>
                <c:pt idx="1275">
                  <c:v>44399</c:v>
                </c:pt>
                <c:pt idx="1276">
                  <c:v>44398</c:v>
                </c:pt>
                <c:pt idx="1277">
                  <c:v>44397</c:v>
                </c:pt>
                <c:pt idx="1278">
                  <c:v>44396</c:v>
                </c:pt>
                <c:pt idx="1279">
                  <c:v>44393</c:v>
                </c:pt>
                <c:pt idx="1280">
                  <c:v>44392</c:v>
                </c:pt>
                <c:pt idx="1281">
                  <c:v>44391</c:v>
                </c:pt>
                <c:pt idx="1282">
                  <c:v>44390</c:v>
                </c:pt>
                <c:pt idx="1283">
                  <c:v>44389</c:v>
                </c:pt>
                <c:pt idx="1284">
                  <c:v>44386</c:v>
                </c:pt>
                <c:pt idx="1285">
                  <c:v>44385</c:v>
                </c:pt>
                <c:pt idx="1286">
                  <c:v>44384</c:v>
                </c:pt>
                <c:pt idx="1287">
                  <c:v>44383</c:v>
                </c:pt>
                <c:pt idx="1288">
                  <c:v>44382</c:v>
                </c:pt>
                <c:pt idx="1289">
                  <c:v>44379</c:v>
                </c:pt>
                <c:pt idx="1290">
                  <c:v>44378</c:v>
                </c:pt>
                <c:pt idx="1291">
                  <c:v>44377</c:v>
                </c:pt>
                <c:pt idx="1292">
                  <c:v>44376</c:v>
                </c:pt>
                <c:pt idx="1293">
                  <c:v>44375</c:v>
                </c:pt>
                <c:pt idx="1294">
                  <c:v>44372</c:v>
                </c:pt>
                <c:pt idx="1295">
                  <c:v>44371</c:v>
                </c:pt>
                <c:pt idx="1296">
                  <c:v>44370</c:v>
                </c:pt>
                <c:pt idx="1297">
                  <c:v>44369</c:v>
                </c:pt>
                <c:pt idx="1298">
                  <c:v>44368</c:v>
                </c:pt>
                <c:pt idx="1299">
                  <c:v>44365</c:v>
                </c:pt>
                <c:pt idx="1300">
                  <c:v>44364</c:v>
                </c:pt>
                <c:pt idx="1301">
                  <c:v>44363</c:v>
                </c:pt>
                <c:pt idx="1302">
                  <c:v>44362</c:v>
                </c:pt>
                <c:pt idx="1303">
                  <c:v>44361</c:v>
                </c:pt>
                <c:pt idx="1304">
                  <c:v>44358</c:v>
                </c:pt>
                <c:pt idx="1305">
                  <c:v>44357</c:v>
                </c:pt>
                <c:pt idx="1306">
                  <c:v>44356</c:v>
                </c:pt>
                <c:pt idx="1307">
                  <c:v>44355</c:v>
                </c:pt>
                <c:pt idx="1308">
                  <c:v>44354</c:v>
                </c:pt>
                <c:pt idx="1309">
                  <c:v>44351</c:v>
                </c:pt>
                <c:pt idx="1310">
                  <c:v>44350</c:v>
                </c:pt>
                <c:pt idx="1311">
                  <c:v>44349</c:v>
                </c:pt>
                <c:pt idx="1312">
                  <c:v>44348</c:v>
                </c:pt>
                <c:pt idx="1313">
                  <c:v>44347</c:v>
                </c:pt>
                <c:pt idx="1314">
                  <c:v>44344</c:v>
                </c:pt>
                <c:pt idx="1315">
                  <c:v>44343</c:v>
                </c:pt>
                <c:pt idx="1316">
                  <c:v>44342</c:v>
                </c:pt>
                <c:pt idx="1317">
                  <c:v>44341</c:v>
                </c:pt>
                <c:pt idx="1318">
                  <c:v>44340</c:v>
                </c:pt>
                <c:pt idx="1319">
                  <c:v>44337</c:v>
                </c:pt>
                <c:pt idx="1320">
                  <c:v>44336</c:v>
                </c:pt>
                <c:pt idx="1321">
                  <c:v>44335</c:v>
                </c:pt>
                <c:pt idx="1322">
                  <c:v>44334</c:v>
                </c:pt>
                <c:pt idx="1323">
                  <c:v>44333</c:v>
                </c:pt>
                <c:pt idx="1324">
                  <c:v>44330</c:v>
                </c:pt>
                <c:pt idx="1325">
                  <c:v>44329</c:v>
                </c:pt>
                <c:pt idx="1326">
                  <c:v>44328</c:v>
                </c:pt>
                <c:pt idx="1327">
                  <c:v>44327</c:v>
                </c:pt>
                <c:pt idx="1328">
                  <c:v>44326</c:v>
                </c:pt>
                <c:pt idx="1329">
                  <c:v>44323</c:v>
                </c:pt>
                <c:pt idx="1330">
                  <c:v>44322</c:v>
                </c:pt>
                <c:pt idx="1331">
                  <c:v>44321</c:v>
                </c:pt>
                <c:pt idx="1332">
                  <c:v>44320</c:v>
                </c:pt>
                <c:pt idx="1333">
                  <c:v>44319</c:v>
                </c:pt>
                <c:pt idx="1334">
                  <c:v>44316</c:v>
                </c:pt>
                <c:pt idx="1335">
                  <c:v>44315</c:v>
                </c:pt>
                <c:pt idx="1336">
                  <c:v>44314</c:v>
                </c:pt>
                <c:pt idx="1337">
                  <c:v>44313</c:v>
                </c:pt>
                <c:pt idx="1338">
                  <c:v>44312</c:v>
                </c:pt>
                <c:pt idx="1339">
                  <c:v>44309</c:v>
                </c:pt>
                <c:pt idx="1340">
                  <c:v>44308</c:v>
                </c:pt>
                <c:pt idx="1341">
                  <c:v>44307</c:v>
                </c:pt>
                <c:pt idx="1342">
                  <c:v>44306</c:v>
                </c:pt>
                <c:pt idx="1343">
                  <c:v>44305</c:v>
                </c:pt>
                <c:pt idx="1344">
                  <c:v>44302</c:v>
                </c:pt>
                <c:pt idx="1345">
                  <c:v>44301</c:v>
                </c:pt>
                <c:pt idx="1346">
                  <c:v>44300</c:v>
                </c:pt>
                <c:pt idx="1347">
                  <c:v>44299</c:v>
                </c:pt>
                <c:pt idx="1348">
                  <c:v>44298</c:v>
                </c:pt>
                <c:pt idx="1349">
                  <c:v>44295</c:v>
                </c:pt>
                <c:pt idx="1350">
                  <c:v>44294</c:v>
                </c:pt>
                <c:pt idx="1351">
                  <c:v>44293</c:v>
                </c:pt>
                <c:pt idx="1352">
                  <c:v>44292</c:v>
                </c:pt>
                <c:pt idx="1353">
                  <c:v>44291</c:v>
                </c:pt>
                <c:pt idx="1354">
                  <c:v>44288</c:v>
                </c:pt>
                <c:pt idx="1355">
                  <c:v>44287</c:v>
                </c:pt>
                <c:pt idx="1356">
                  <c:v>44286</c:v>
                </c:pt>
                <c:pt idx="1357">
                  <c:v>44285</c:v>
                </c:pt>
                <c:pt idx="1358">
                  <c:v>44284</c:v>
                </c:pt>
                <c:pt idx="1359">
                  <c:v>44281</c:v>
                </c:pt>
                <c:pt idx="1360">
                  <c:v>44280</c:v>
                </c:pt>
                <c:pt idx="1361">
                  <c:v>44279</c:v>
                </c:pt>
                <c:pt idx="1362">
                  <c:v>44278</c:v>
                </c:pt>
                <c:pt idx="1363">
                  <c:v>44277</c:v>
                </c:pt>
                <c:pt idx="1364">
                  <c:v>44274</c:v>
                </c:pt>
                <c:pt idx="1365">
                  <c:v>44273</c:v>
                </c:pt>
                <c:pt idx="1366">
                  <c:v>44272</c:v>
                </c:pt>
                <c:pt idx="1367">
                  <c:v>44271</c:v>
                </c:pt>
                <c:pt idx="1368">
                  <c:v>44270</c:v>
                </c:pt>
                <c:pt idx="1369">
                  <c:v>44267</c:v>
                </c:pt>
                <c:pt idx="1370">
                  <c:v>44266</c:v>
                </c:pt>
                <c:pt idx="1371">
                  <c:v>44265</c:v>
                </c:pt>
                <c:pt idx="1372">
                  <c:v>44264</c:v>
                </c:pt>
                <c:pt idx="1373">
                  <c:v>44263</c:v>
                </c:pt>
                <c:pt idx="1374">
                  <c:v>44260</c:v>
                </c:pt>
                <c:pt idx="1375">
                  <c:v>44259</c:v>
                </c:pt>
                <c:pt idx="1376">
                  <c:v>44258</c:v>
                </c:pt>
                <c:pt idx="1377">
                  <c:v>44257</c:v>
                </c:pt>
                <c:pt idx="1378">
                  <c:v>44256</c:v>
                </c:pt>
                <c:pt idx="1379">
                  <c:v>44253</c:v>
                </c:pt>
                <c:pt idx="1380">
                  <c:v>44252</c:v>
                </c:pt>
                <c:pt idx="1381">
                  <c:v>44251</c:v>
                </c:pt>
                <c:pt idx="1382">
                  <c:v>44250</c:v>
                </c:pt>
                <c:pt idx="1383">
                  <c:v>44249</c:v>
                </c:pt>
                <c:pt idx="1384">
                  <c:v>44246</c:v>
                </c:pt>
                <c:pt idx="1385">
                  <c:v>44245</c:v>
                </c:pt>
                <c:pt idx="1386">
                  <c:v>44244</c:v>
                </c:pt>
                <c:pt idx="1387">
                  <c:v>44243</c:v>
                </c:pt>
                <c:pt idx="1388">
                  <c:v>44242</c:v>
                </c:pt>
                <c:pt idx="1389">
                  <c:v>44239</c:v>
                </c:pt>
                <c:pt idx="1390">
                  <c:v>44238</c:v>
                </c:pt>
                <c:pt idx="1391">
                  <c:v>44237</c:v>
                </c:pt>
                <c:pt idx="1392">
                  <c:v>44236</c:v>
                </c:pt>
                <c:pt idx="1393">
                  <c:v>44235</c:v>
                </c:pt>
                <c:pt idx="1394">
                  <c:v>44232</c:v>
                </c:pt>
                <c:pt idx="1395">
                  <c:v>44231</c:v>
                </c:pt>
                <c:pt idx="1396">
                  <c:v>44230</c:v>
                </c:pt>
                <c:pt idx="1397">
                  <c:v>44229</c:v>
                </c:pt>
                <c:pt idx="1398">
                  <c:v>44228</c:v>
                </c:pt>
                <c:pt idx="1399">
                  <c:v>44225</c:v>
                </c:pt>
                <c:pt idx="1400">
                  <c:v>44224</c:v>
                </c:pt>
                <c:pt idx="1401">
                  <c:v>44223</c:v>
                </c:pt>
                <c:pt idx="1402">
                  <c:v>44222</c:v>
                </c:pt>
                <c:pt idx="1403">
                  <c:v>44221</c:v>
                </c:pt>
                <c:pt idx="1404">
                  <c:v>44218</c:v>
                </c:pt>
                <c:pt idx="1405">
                  <c:v>44217</c:v>
                </c:pt>
                <c:pt idx="1406">
                  <c:v>44216</c:v>
                </c:pt>
                <c:pt idx="1407">
                  <c:v>44215</c:v>
                </c:pt>
                <c:pt idx="1408">
                  <c:v>44214</c:v>
                </c:pt>
                <c:pt idx="1409">
                  <c:v>44211</c:v>
                </c:pt>
                <c:pt idx="1410">
                  <c:v>44210</c:v>
                </c:pt>
                <c:pt idx="1411">
                  <c:v>44209</c:v>
                </c:pt>
                <c:pt idx="1412">
                  <c:v>44208</c:v>
                </c:pt>
                <c:pt idx="1413">
                  <c:v>44207</c:v>
                </c:pt>
                <c:pt idx="1414">
                  <c:v>44204</c:v>
                </c:pt>
                <c:pt idx="1415">
                  <c:v>44203</c:v>
                </c:pt>
                <c:pt idx="1416">
                  <c:v>44202</c:v>
                </c:pt>
                <c:pt idx="1417">
                  <c:v>44201</c:v>
                </c:pt>
                <c:pt idx="1418">
                  <c:v>44200</c:v>
                </c:pt>
                <c:pt idx="1419">
                  <c:v>44197</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numCache>
            </c:numRef>
          </c:cat>
          <c:val>
            <c:numRef>
              <c:f>'GDP Forecasts'!$AB$8:$AB$1600</c:f>
              <c:numCache>
                <c:formatCode>General</c:formatCode>
                <c:ptCount val="1593"/>
                <c:pt idx="639">
                  <c:v>2.4E-2</c:v>
                </c:pt>
                <c:pt idx="640">
                  <c:v>2.4E-2</c:v>
                </c:pt>
                <c:pt idx="641">
                  <c:v>2.4E-2</c:v>
                </c:pt>
                <c:pt idx="642">
                  <c:v>2.4E-2</c:v>
                </c:pt>
                <c:pt idx="643">
                  <c:v>2.4E-2</c:v>
                </c:pt>
                <c:pt idx="644">
                  <c:v>2.4E-2</c:v>
                </c:pt>
                <c:pt idx="645">
                  <c:v>2.4E-2</c:v>
                </c:pt>
                <c:pt idx="646">
                  <c:v>2.4E-2</c:v>
                </c:pt>
                <c:pt idx="647">
                  <c:v>2.4E-2</c:v>
                </c:pt>
                <c:pt idx="648">
                  <c:v>2.4E-2</c:v>
                </c:pt>
                <c:pt idx="649">
                  <c:v>2.4E-2</c:v>
                </c:pt>
                <c:pt idx="650">
                  <c:v>2.4E-2</c:v>
                </c:pt>
                <c:pt idx="651">
                  <c:v>2.4E-2</c:v>
                </c:pt>
                <c:pt idx="652">
                  <c:v>2.4E-2</c:v>
                </c:pt>
                <c:pt idx="653">
                  <c:v>2.4E-2</c:v>
                </c:pt>
                <c:pt idx="654">
                  <c:v>2.4E-2</c:v>
                </c:pt>
                <c:pt idx="655">
                  <c:v>2.4E-2</c:v>
                </c:pt>
                <c:pt idx="656">
                  <c:v>2.4E-2</c:v>
                </c:pt>
                <c:pt idx="657">
                  <c:v>2.4E-2</c:v>
                </c:pt>
                <c:pt idx="658">
                  <c:v>2.4E-2</c:v>
                </c:pt>
                <c:pt idx="659">
                  <c:v>2.4E-2</c:v>
                </c:pt>
                <c:pt idx="660">
                  <c:v>2.4E-2</c:v>
                </c:pt>
                <c:pt idx="661">
                  <c:v>2.4E-2</c:v>
                </c:pt>
                <c:pt idx="662">
                  <c:v>2.4E-2</c:v>
                </c:pt>
                <c:pt idx="663">
                  <c:v>2.4E-2</c:v>
                </c:pt>
                <c:pt idx="664">
                  <c:v>2.3E-2</c:v>
                </c:pt>
                <c:pt idx="665">
                  <c:v>2.3E-2</c:v>
                </c:pt>
                <c:pt idx="666">
                  <c:v>2.3E-2</c:v>
                </c:pt>
                <c:pt idx="667">
                  <c:v>2.3E-2</c:v>
                </c:pt>
                <c:pt idx="668">
                  <c:v>2.3E-2</c:v>
                </c:pt>
                <c:pt idx="669">
                  <c:v>2.3E-2</c:v>
                </c:pt>
                <c:pt idx="670">
                  <c:v>2.3E-2</c:v>
                </c:pt>
                <c:pt idx="671">
                  <c:v>2.3E-2</c:v>
                </c:pt>
                <c:pt idx="672">
                  <c:v>2.3E-2</c:v>
                </c:pt>
                <c:pt idx="673">
                  <c:v>2.3E-2</c:v>
                </c:pt>
                <c:pt idx="674">
                  <c:v>2.3E-2</c:v>
                </c:pt>
                <c:pt idx="675">
                  <c:v>2.3E-2</c:v>
                </c:pt>
                <c:pt idx="676">
                  <c:v>2.3E-2</c:v>
                </c:pt>
                <c:pt idx="677">
                  <c:v>2.3E-2</c:v>
                </c:pt>
                <c:pt idx="678">
                  <c:v>2.3E-2</c:v>
                </c:pt>
                <c:pt idx="679">
                  <c:v>2.3E-2</c:v>
                </c:pt>
                <c:pt idx="680">
                  <c:v>2.3E-2</c:v>
                </c:pt>
                <c:pt idx="681">
                  <c:v>2.2000000000000002E-2</c:v>
                </c:pt>
                <c:pt idx="682">
                  <c:v>2.2000000000000002E-2</c:v>
                </c:pt>
                <c:pt idx="683">
                  <c:v>2.2000000000000002E-2</c:v>
                </c:pt>
                <c:pt idx="684">
                  <c:v>2.2000000000000002E-2</c:v>
                </c:pt>
                <c:pt idx="685">
                  <c:v>2.2000000000000002E-2</c:v>
                </c:pt>
                <c:pt idx="686">
                  <c:v>2.2000000000000002E-2</c:v>
                </c:pt>
                <c:pt idx="687">
                  <c:v>2.2000000000000002E-2</c:v>
                </c:pt>
                <c:pt idx="688">
                  <c:v>2.2000000000000002E-2</c:v>
                </c:pt>
                <c:pt idx="689">
                  <c:v>2.2000000000000002E-2</c:v>
                </c:pt>
                <c:pt idx="690">
                  <c:v>2.1000000000000001E-2</c:v>
                </c:pt>
                <c:pt idx="691">
                  <c:v>2.1000000000000001E-2</c:v>
                </c:pt>
                <c:pt idx="692">
                  <c:v>2.1000000000000001E-2</c:v>
                </c:pt>
                <c:pt idx="693">
                  <c:v>2.1000000000000001E-2</c:v>
                </c:pt>
                <c:pt idx="694">
                  <c:v>2.1000000000000001E-2</c:v>
                </c:pt>
                <c:pt idx="695">
                  <c:v>2.1000000000000001E-2</c:v>
                </c:pt>
                <c:pt idx="696">
                  <c:v>2.1000000000000001E-2</c:v>
                </c:pt>
                <c:pt idx="697">
                  <c:v>2.1000000000000001E-2</c:v>
                </c:pt>
                <c:pt idx="698">
                  <c:v>2.1000000000000001E-2</c:v>
                </c:pt>
                <c:pt idx="699">
                  <c:v>2.1000000000000001E-2</c:v>
                </c:pt>
                <c:pt idx="700">
                  <c:v>2.1000000000000001E-2</c:v>
                </c:pt>
                <c:pt idx="701">
                  <c:v>2.1000000000000001E-2</c:v>
                </c:pt>
                <c:pt idx="702">
                  <c:v>2.1000000000000001E-2</c:v>
                </c:pt>
                <c:pt idx="703">
                  <c:v>2.1000000000000001E-2</c:v>
                </c:pt>
                <c:pt idx="704">
                  <c:v>2.1000000000000001E-2</c:v>
                </c:pt>
                <c:pt idx="705">
                  <c:v>2.1000000000000001E-2</c:v>
                </c:pt>
                <c:pt idx="706">
                  <c:v>2.1000000000000001E-2</c:v>
                </c:pt>
                <c:pt idx="707">
                  <c:v>2.1000000000000001E-2</c:v>
                </c:pt>
                <c:pt idx="708">
                  <c:v>0.02</c:v>
                </c:pt>
                <c:pt idx="709">
                  <c:v>0.02</c:v>
                </c:pt>
                <c:pt idx="710">
                  <c:v>0.02</c:v>
                </c:pt>
                <c:pt idx="711">
                  <c:v>0.02</c:v>
                </c:pt>
                <c:pt idx="712">
                  <c:v>0.02</c:v>
                </c:pt>
                <c:pt idx="713">
                  <c:v>0.02</c:v>
                </c:pt>
                <c:pt idx="714">
                  <c:v>0.02</c:v>
                </c:pt>
                <c:pt idx="715">
                  <c:v>0.02</c:v>
                </c:pt>
                <c:pt idx="716">
                  <c:v>0.02</c:v>
                </c:pt>
                <c:pt idx="717">
                  <c:v>0.02</c:v>
                </c:pt>
                <c:pt idx="718">
                  <c:v>0.02</c:v>
                </c:pt>
                <c:pt idx="719">
                  <c:v>0.02</c:v>
                </c:pt>
                <c:pt idx="720">
                  <c:v>0.02</c:v>
                </c:pt>
                <c:pt idx="721">
                  <c:v>0.02</c:v>
                </c:pt>
                <c:pt idx="722">
                  <c:v>0.02</c:v>
                </c:pt>
                <c:pt idx="723">
                  <c:v>0.02</c:v>
                </c:pt>
                <c:pt idx="724">
                  <c:v>0.02</c:v>
                </c:pt>
                <c:pt idx="725">
                  <c:v>0.02</c:v>
                </c:pt>
                <c:pt idx="726">
                  <c:v>0.02</c:v>
                </c:pt>
                <c:pt idx="727">
                  <c:v>0.02</c:v>
                </c:pt>
                <c:pt idx="728">
                  <c:v>0.02</c:v>
                </c:pt>
                <c:pt idx="729">
                  <c:v>0.02</c:v>
                </c:pt>
                <c:pt idx="730">
                  <c:v>0.02</c:v>
                </c:pt>
                <c:pt idx="731">
                  <c:v>0.02</c:v>
                </c:pt>
                <c:pt idx="732">
                  <c:v>0.02</c:v>
                </c:pt>
                <c:pt idx="733">
                  <c:v>0.02</c:v>
                </c:pt>
                <c:pt idx="734">
                  <c:v>1.95E-2</c:v>
                </c:pt>
                <c:pt idx="735">
                  <c:v>1.6E-2</c:v>
                </c:pt>
                <c:pt idx="736">
                  <c:v>1.6E-2</c:v>
                </c:pt>
                <c:pt idx="737">
                  <c:v>1.6E-2</c:v>
                </c:pt>
                <c:pt idx="738">
                  <c:v>1.6E-2</c:v>
                </c:pt>
                <c:pt idx="739">
                  <c:v>1.6E-2</c:v>
                </c:pt>
                <c:pt idx="740">
                  <c:v>1.6E-2</c:v>
                </c:pt>
                <c:pt idx="741">
                  <c:v>1.6E-2</c:v>
                </c:pt>
                <c:pt idx="742">
                  <c:v>1.6E-2</c:v>
                </c:pt>
                <c:pt idx="743">
                  <c:v>1.6E-2</c:v>
                </c:pt>
                <c:pt idx="744">
                  <c:v>1.6E-2</c:v>
                </c:pt>
                <c:pt idx="745">
                  <c:v>1.6E-2</c:v>
                </c:pt>
                <c:pt idx="746">
                  <c:v>1.6E-2</c:v>
                </c:pt>
                <c:pt idx="747">
                  <c:v>1.6E-2</c:v>
                </c:pt>
                <c:pt idx="748">
                  <c:v>1.6E-2</c:v>
                </c:pt>
                <c:pt idx="749">
                  <c:v>1.4999999999999999E-2</c:v>
                </c:pt>
                <c:pt idx="750">
                  <c:v>1.4999999999999999E-2</c:v>
                </c:pt>
                <c:pt idx="751">
                  <c:v>1.4999999999999999E-2</c:v>
                </c:pt>
                <c:pt idx="752">
                  <c:v>1.4999999999999999E-2</c:v>
                </c:pt>
                <c:pt idx="753">
                  <c:v>1.4999999999999999E-2</c:v>
                </c:pt>
                <c:pt idx="754">
                  <c:v>1.4999999999999999E-2</c:v>
                </c:pt>
                <c:pt idx="755">
                  <c:v>1.3000000000000001E-2</c:v>
                </c:pt>
                <c:pt idx="756">
                  <c:v>1.3000000000000001E-2</c:v>
                </c:pt>
                <c:pt idx="757">
                  <c:v>1.3000000000000001E-2</c:v>
                </c:pt>
                <c:pt idx="758">
                  <c:v>1.3000000000000001E-2</c:v>
                </c:pt>
                <c:pt idx="759">
                  <c:v>1.3000000000000001E-2</c:v>
                </c:pt>
                <c:pt idx="760">
                  <c:v>1.3000000000000001E-2</c:v>
                </c:pt>
                <c:pt idx="761">
                  <c:v>1.3000000000000001E-2</c:v>
                </c:pt>
                <c:pt idx="762">
                  <c:v>1.3000000000000001E-2</c:v>
                </c:pt>
                <c:pt idx="763">
                  <c:v>1.3000000000000001E-2</c:v>
                </c:pt>
                <c:pt idx="764">
                  <c:v>1.3000000000000001E-2</c:v>
                </c:pt>
                <c:pt idx="765">
                  <c:v>1.3000000000000001E-2</c:v>
                </c:pt>
                <c:pt idx="766">
                  <c:v>1.3000000000000001E-2</c:v>
                </c:pt>
                <c:pt idx="767">
                  <c:v>1.3000000000000001E-2</c:v>
                </c:pt>
                <c:pt idx="768">
                  <c:v>1.3000000000000001E-2</c:v>
                </c:pt>
                <c:pt idx="769">
                  <c:v>1.3000000000000001E-2</c:v>
                </c:pt>
                <c:pt idx="770">
                  <c:v>1.3000000000000001E-2</c:v>
                </c:pt>
                <c:pt idx="771">
                  <c:v>1.3000000000000001E-2</c:v>
                </c:pt>
                <c:pt idx="772">
                  <c:v>1.3000000000000001E-2</c:v>
                </c:pt>
                <c:pt idx="773">
                  <c:v>1.3000000000000001E-2</c:v>
                </c:pt>
                <c:pt idx="774">
                  <c:v>1.26E-2</c:v>
                </c:pt>
                <c:pt idx="775">
                  <c:v>1.18E-2</c:v>
                </c:pt>
                <c:pt idx="776">
                  <c:v>1.18E-2</c:v>
                </c:pt>
                <c:pt idx="777">
                  <c:v>1.18E-2</c:v>
                </c:pt>
                <c:pt idx="778">
                  <c:v>1.18E-2</c:v>
                </c:pt>
                <c:pt idx="779">
                  <c:v>1.18E-2</c:v>
                </c:pt>
                <c:pt idx="780">
                  <c:v>1.1399999999999999E-2</c:v>
                </c:pt>
                <c:pt idx="781">
                  <c:v>1.1000000000000001E-2</c:v>
                </c:pt>
                <c:pt idx="782">
                  <c:v>1.1000000000000001E-2</c:v>
                </c:pt>
                <c:pt idx="783">
                  <c:v>1.1000000000000001E-2</c:v>
                </c:pt>
                <c:pt idx="784">
                  <c:v>1.1000000000000001E-2</c:v>
                </c:pt>
                <c:pt idx="785">
                  <c:v>1.1000000000000001E-2</c:v>
                </c:pt>
                <c:pt idx="786">
                  <c:v>1.1000000000000001E-2</c:v>
                </c:pt>
                <c:pt idx="787">
                  <c:v>1.1000000000000001E-2</c:v>
                </c:pt>
                <c:pt idx="788">
                  <c:v>1.1000000000000001E-2</c:v>
                </c:pt>
                <c:pt idx="789">
                  <c:v>1.1000000000000001E-2</c:v>
                </c:pt>
                <c:pt idx="790">
                  <c:v>1.1000000000000001E-2</c:v>
                </c:pt>
                <c:pt idx="791">
                  <c:v>1.1000000000000001E-2</c:v>
                </c:pt>
                <c:pt idx="792">
                  <c:v>1.1000000000000001E-2</c:v>
                </c:pt>
                <c:pt idx="793">
                  <c:v>1.1000000000000001E-2</c:v>
                </c:pt>
                <c:pt idx="794">
                  <c:v>1.1000000000000001E-2</c:v>
                </c:pt>
                <c:pt idx="795">
                  <c:v>1.1000000000000001E-2</c:v>
                </c:pt>
                <c:pt idx="796">
                  <c:v>1.1000000000000001E-2</c:v>
                </c:pt>
                <c:pt idx="797">
                  <c:v>1.1000000000000001E-2</c:v>
                </c:pt>
                <c:pt idx="798">
                  <c:v>1.1000000000000001E-2</c:v>
                </c:pt>
                <c:pt idx="799">
                  <c:v>1.1000000000000001E-2</c:v>
                </c:pt>
                <c:pt idx="800">
                  <c:v>1.1000000000000001E-2</c:v>
                </c:pt>
                <c:pt idx="801">
                  <c:v>1.1000000000000001E-2</c:v>
                </c:pt>
                <c:pt idx="802">
                  <c:v>1.1000000000000001E-2</c:v>
                </c:pt>
                <c:pt idx="803">
                  <c:v>1.1000000000000001E-2</c:v>
                </c:pt>
                <c:pt idx="804">
                  <c:v>1.1000000000000001E-2</c:v>
                </c:pt>
                <c:pt idx="805">
                  <c:v>1.1000000000000001E-2</c:v>
                </c:pt>
                <c:pt idx="806">
                  <c:v>1.1000000000000001E-2</c:v>
                </c:pt>
                <c:pt idx="807">
                  <c:v>1.1000000000000001E-2</c:v>
                </c:pt>
                <c:pt idx="808">
                  <c:v>1.1000000000000001E-2</c:v>
                </c:pt>
                <c:pt idx="809">
                  <c:v>1.1000000000000001E-2</c:v>
                </c:pt>
                <c:pt idx="810">
                  <c:v>1.1000000000000001E-2</c:v>
                </c:pt>
                <c:pt idx="811">
                  <c:v>1.1000000000000001E-2</c:v>
                </c:pt>
                <c:pt idx="812">
                  <c:v>1.1000000000000001E-2</c:v>
                </c:pt>
                <c:pt idx="813">
                  <c:v>1.1000000000000001E-2</c:v>
                </c:pt>
                <c:pt idx="814">
                  <c:v>1.1000000000000001E-2</c:v>
                </c:pt>
                <c:pt idx="815">
                  <c:v>1.15E-2</c:v>
                </c:pt>
                <c:pt idx="816">
                  <c:v>1.15E-2</c:v>
                </c:pt>
                <c:pt idx="817">
                  <c:v>1.15E-2</c:v>
                </c:pt>
                <c:pt idx="818">
                  <c:v>1.1000000000000001E-2</c:v>
                </c:pt>
                <c:pt idx="819">
                  <c:v>1.1000000000000001E-2</c:v>
                </c:pt>
                <c:pt idx="820">
                  <c:v>1.0500000000000001E-2</c:v>
                </c:pt>
                <c:pt idx="821">
                  <c:v>1.0500000000000001E-2</c:v>
                </c:pt>
                <c:pt idx="822">
                  <c:v>1.0500000000000001E-2</c:v>
                </c:pt>
                <c:pt idx="823">
                  <c:v>1.0500000000000001E-2</c:v>
                </c:pt>
                <c:pt idx="824">
                  <c:v>1.0500000000000001E-2</c:v>
                </c:pt>
                <c:pt idx="825">
                  <c:v>1.0500000000000001E-2</c:v>
                </c:pt>
                <c:pt idx="826">
                  <c:v>0.01</c:v>
                </c:pt>
                <c:pt idx="827">
                  <c:v>0.01</c:v>
                </c:pt>
                <c:pt idx="828">
                  <c:v>0.01</c:v>
                </c:pt>
                <c:pt idx="829">
                  <c:v>0.01</c:v>
                </c:pt>
                <c:pt idx="830">
                  <c:v>0.01</c:v>
                </c:pt>
                <c:pt idx="831">
                  <c:v>0.01</c:v>
                </c:pt>
                <c:pt idx="832">
                  <c:v>0.01</c:v>
                </c:pt>
                <c:pt idx="833">
                  <c:v>0.01</c:v>
                </c:pt>
                <c:pt idx="834">
                  <c:v>0.01</c:v>
                </c:pt>
                <c:pt idx="835">
                  <c:v>0.01</c:v>
                </c:pt>
                <c:pt idx="836">
                  <c:v>0.01</c:v>
                </c:pt>
                <c:pt idx="837">
                  <c:v>0.01</c:v>
                </c:pt>
                <c:pt idx="838">
                  <c:v>9.0000000000000011E-3</c:v>
                </c:pt>
                <c:pt idx="839">
                  <c:v>9.0000000000000011E-3</c:v>
                </c:pt>
                <c:pt idx="840">
                  <c:v>9.0000000000000011E-3</c:v>
                </c:pt>
                <c:pt idx="841">
                  <c:v>9.0000000000000011E-3</c:v>
                </c:pt>
                <c:pt idx="842">
                  <c:v>9.0000000000000011E-3</c:v>
                </c:pt>
                <c:pt idx="843">
                  <c:v>9.0000000000000011E-3</c:v>
                </c:pt>
                <c:pt idx="844">
                  <c:v>9.0000000000000011E-3</c:v>
                </c:pt>
                <c:pt idx="845">
                  <c:v>8.0000000000000002E-3</c:v>
                </c:pt>
                <c:pt idx="846">
                  <c:v>8.0000000000000002E-3</c:v>
                </c:pt>
                <c:pt idx="847">
                  <c:v>8.0000000000000002E-3</c:v>
                </c:pt>
                <c:pt idx="848">
                  <c:v>8.0000000000000002E-3</c:v>
                </c:pt>
                <c:pt idx="849">
                  <c:v>8.0000000000000002E-3</c:v>
                </c:pt>
                <c:pt idx="850">
                  <c:v>8.0000000000000002E-3</c:v>
                </c:pt>
                <c:pt idx="851">
                  <c:v>8.0000000000000002E-3</c:v>
                </c:pt>
                <c:pt idx="852">
                  <c:v>8.0000000000000002E-3</c:v>
                </c:pt>
                <c:pt idx="853">
                  <c:v>8.0000000000000002E-3</c:v>
                </c:pt>
                <c:pt idx="854">
                  <c:v>8.0000000000000002E-3</c:v>
                </c:pt>
                <c:pt idx="855">
                  <c:v>6.9999999999999993E-3</c:v>
                </c:pt>
                <c:pt idx="856">
                  <c:v>6.9999999999999993E-3</c:v>
                </c:pt>
                <c:pt idx="857">
                  <c:v>6.9999999999999993E-3</c:v>
                </c:pt>
                <c:pt idx="858">
                  <c:v>7.4999999999999997E-3</c:v>
                </c:pt>
                <c:pt idx="859">
                  <c:v>6.9999999999999993E-3</c:v>
                </c:pt>
                <c:pt idx="860">
                  <c:v>6.9999999999999993E-3</c:v>
                </c:pt>
                <c:pt idx="861">
                  <c:v>6.9999999999999993E-3</c:v>
                </c:pt>
                <c:pt idx="862">
                  <c:v>6.0000000000000001E-3</c:v>
                </c:pt>
                <c:pt idx="863">
                  <c:v>6.0000000000000001E-3</c:v>
                </c:pt>
                <c:pt idx="864">
                  <c:v>6.0000000000000001E-3</c:v>
                </c:pt>
                <c:pt idx="865">
                  <c:v>6.0000000000000001E-3</c:v>
                </c:pt>
                <c:pt idx="866">
                  <c:v>6.0000000000000001E-3</c:v>
                </c:pt>
                <c:pt idx="867">
                  <c:v>6.0000000000000001E-3</c:v>
                </c:pt>
                <c:pt idx="868">
                  <c:v>6.0000000000000001E-3</c:v>
                </c:pt>
                <c:pt idx="869">
                  <c:v>6.0000000000000001E-3</c:v>
                </c:pt>
                <c:pt idx="870">
                  <c:v>5.0000000000000001E-3</c:v>
                </c:pt>
                <c:pt idx="871">
                  <c:v>5.0000000000000001E-3</c:v>
                </c:pt>
                <c:pt idx="872">
                  <c:v>5.0000000000000001E-3</c:v>
                </c:pt>
                <c:pt idx="873">
                  <c:v>5.0000000000000001E-3</c:v>
                </c:pt>
                <c:pt idx="874">
                  <c:v>5.0000000000000001E-3</c:v>
                </c:pt>
                <c:pt idx="875">
                  <c:v>5.0000000000000001E-3</c:v>
                </c:pt>
                <c:pt idx="876">
                  <c:v>5.0000000000000001E-3</c:v>
                </c:pt>
                <c:pt idx="877">
                  <c:v>5.0000000000000001E-3</c:v>
                </c:pt>
                <c:pt idx="878">
                  <c:v>5.0000000000000001E-3</c:v>
                </c:pt>
                <c:pt idx="879">
                  <c:v>5.0000000000000001E-3</c:v>
                </c:pt>
                <c:pt idx="880">
                  <c:v>5.0000000000000001E-3</c:v>
                </c:pt>
                <c:pt idx="881">
                  <c:v>5.0000000000000001E-3</c:v>
                </c:pt>
                <c:pt idx="882">
                  <c:v>5.0000000000000001E-3</c:v>
                </c:pt>
                <c:pt idx="883">
                  <c:v>5.0000000000000001E-3</c:v>
                </c:pt>
                <c:pt idx="884">
                  <c:v>5.0000000000000001E-3</c:v>
                </c:pt>
                <c:pt idx="885">
                  <c:v>4.0000000000000001E-3</c:v>
                </c:pt>
                <c:pt idx="886">
                  <c:v>4.0000000000000001E-3</c:v>
                </c:pt>
                <c:pt idx="887">
                  <c:v>4.0000000000000001E-3</c:v>
                </c:pt>
                <c:pt idx="888">
                  <c:v>4.0000000000000001E-3</c:v>
                </c:pt>
                <c:pt idx="889">
                  <c:v>4.0000000000000001E-3</c:v>
                </c:pt>
                <c:pt idx="890">
                  <c:v>3.0000000000000001E-3</c:v>
                </c:pt>
                <c:pt idx="891">
                  <c:v>3.0000000000000001E-3</c:v>
                </c:pt>
                <c:pt idx="892">
                  <c:v>3.0000000000000001E-3</c:v>
                </c:pt>
                <c:pt idx="893">
                  <c:v>3.0000000000000001E-3</c:v>
                </c:pt>
                <c:pt idx="894">
                  <c:v>3.0000000000000001E-3</c:v>
                </c:pt>
                <c:pt idx="895">
                  <c:v>3.0000000000000001E-3</c:v>
                </c:pt>
                <c:pt idx="896">
                  <c:v>3.0000000000000001E-3</c:v>
                </c:pt>
                <c:pt idx="897">
                  <c:v>3.0000000000000001E-3</c:v>
                </c:pt>
                <c:pt idx="898">
                  <c:v>3.0000000000000001E-3</c:v>
                </c:pt>
                <c:pt idx="899">
                  <c:v>3.0000000000000001E-3</c:v>
                </c:pt>
                <c:pt idx="900">
                  <c:v>3.0000000000000001E-3</c:v>
                </c:pt>
                <c:pt idx="901">
                  <c:v>3.0000000000000001E-3</c:v>
                </c:pt>
                <c:pt idx="902">
                  <c:v>3.0000000000000001E-3</c:v>
                </c:pt>
                <c:pt idx="903">
                  <c:v>3.0000000000000001E-3</c:v>
                </c:pt>
                <c:pt idx="904">
                  <c:v>3.0000000000000001E-3</c:v>
                </c:pt>
                <c:pt idx="905">
                  <c:v>3.0000000000000001E-3</c:v>
                </c:pt>
                <c:pt idx="906">
                  <c:v>3.0000000000000001E-3</c:v>
                </c:pt>
                <c:pt idx="907">
                  <c:v>3.0000000000000001E-3</c:v>
                </c:pt>
                <c:pt idx="908">
                  <c:v>4.0000000000000001E-3</c:v>
                </c:pt>
                <c:pt idx="909">
                  <c:v>4.0000000000000001E-3</c:v>
                </c:pt>
                <c:pt idx="910">
                  <c:v>4.0000000000000001E-3</c:v>
                </c:pt>
                <c:pt idx="911">
                  <c:v>4.0000000000000001E-3</c:v>
                </c:pt>
                <c:pt idx="912">
                  <c:v>4.0000000000000001E-3</c:v>
                </c:pt>
                <c:pt idx="913">
                  <c:v>4.0000000000000001E-3</c:v>
                </c:pt>
                <c:pt idx="914">
                  <c:v>4.0000000000000001E-3</c:v>
                </c:pt>
                <c:pt idx="915">
                  <c:v>4.0000000000000001E-3</c:v>
                </c:pt>
                <c:pt idx="916">
                  <c:v>4.0000000000000001E-3</c:v>
                </c:pt>
                <c:pt idx="917">
                  <c:v>4.0000000000000001E-3</c:v>
                </c:pt>
                <c:pt idx="918">
                  <c:v>4.0000000000000001E-3</c:v>
                </c:pt>
                <c:pt idx="919">
                  <c:v>4.0000000000000001E-3</c:v>
                </c:pt>
                <c:pt idx="920">
                  <c:v>4.0000000000000001E-3</c:v>
                </c:pt>
                <c:pt idx="921">
                  <c:v>4.0000000000000001E-3</c:v>
                </c:pt>
                <c:pt idx="922">
                  <c:v>4.0000000000000001E-3</c:v>
                </c:pt>
                <c:pt idx="923">
                  <c:v>4.0000000000000001E-3</c:v>
                </c:pt>
                <c:pt idx="924">
                  <c:v>4.0000000000000001E-3</c:v>
                </c:pt>
                <c:pt idx="925">
                  <c:v>4.0000000000000001E-3</c:v>
                </c:pt>
                <c:pt idx="926">
                  <c:v>4.0000000000000001E-3</c:v>
                </c:pt>
                <c:pt idx="927">
                  <c:v>4.0000000000000001E-3</c:v>
                </c:pt>
                <c:pt idx="928">
                  <c:v>4.0000000000000001E-3</c:v>
                </c:pt>
                <c:pt idx="929">
                  <c:v>4.0000000000000001E-3</c:v>
                </c:pt>
                <c:pt idx="930">
                  <c:v>4.0000000000000001E-3</c:v>
                </c:pt>
                <c:pt idx="931">
                  <c:v>4.0000000000000001E-3</c:v>
                </c:pt>
                <c:pt idx="932">
                  <c:v>4.0000000000000001E-3</c:v>
                </c:pt>
                <c:pt idx="933">
                  <c:v>4.0000000000000001E-3</c:v>
                </c:pt>
                <c:pt idx="934">
                  <c:v>4.0000000000000001E-3</c:v>
                </c:pt>
                <c:pt idx="935">
                  <c:v>4.0000000000000001E-3</c:v>
                </c:pt>
                <c:pt idx="936">
                  <c:v>4.0000000000000001E-3</c:v>
                </c:pt>
                <c:pt idx="937">
                  <c:v>4.0000000000000001E-3</c:v>
                </c:pt>
                <c:pt idx="938">
                  <c:v>4.0000000000000001E-3</c:v>
                </c:pt>
                <c:pt idx="939">
                  <c:v>4.0000000000000001E-3</c:v>
                </c:pt>
                <c:pt idx="940">
                  <c:v>4.0000000000000001E-3</c:v>
                </c:pt>
                <c:pt idx="941">
                  <c:v>4.0000000000000001E-3</c:v>
                </c:pt>
                <c:pt idx="942">
                  <c:v>4.0000000000000001E-3</c:v>
                </c:pt>
                <c:pt idx="943">
                  <c:v>4.0000000000000001E-3</c:v>
                </c:pt>
                <c:pt idx="944">
                  <c:v>4.0000000000000001E-3</c:v>
                </c:pt>
                <c:pt idx="945">
                  <c:v>4.0000000000000001E-3</c:v>
                </c:pt>
                <c:pt idx="946">
                  <c:v>4.0000000000000001E-3</c:v>
                </c:pt>
                <c:pt idx="947">
                  <c:v>4.0000000000000001E-3</c:v>
                </c:pt>
                <c:pt idx="948">
                  <c:v>4.0000000000000001E-3</c:v>
                </c:pt>
                <c:pt idx="949">
                  <c:v>4.0000000000000001E-3</c:v>
                </c:pt>
                <c:pt idx="950">
                  <c:v>4.0000000000000001E-3</c:v>
                </c:pt>
                <c:pt idx="951">
                  <c:v>4.0000000000000001E-3</c:v>
                </c:pt>
                <c:pt idx="952">
                  <c:v>5.0000000000000001E-3</c:v>
                </c:pt>
                <c:pt idx="953">
                  <c:v>5.0000000000000001E-3</c:v>
                </c:pt>
                <c:pt idx="954">
                  <c:v>5.0000000000000001E-3</c:v>
                </c:pt>
                <c:pt idx="955">
                  <c:v>6.0000000000000001E-3</c:v>
                </c:pt>
                <c:pt idx="956">
                  <c:v>6.9999999999999993E-3</c:v>
                </c:pt>
                <c:pt idx="957">
                  <c:v>6.9999999999999993E-3</c:v>
                </c:pt>
                <c:pt idx="958">
                  <c:v>6.9999999999999993E-3</c:v>
                </c:pt>
                <c:pt idx="959">
                  <c:v>6.9999999999999993E-3</c:v>
                </c:pt>
                <c:pt idx="960">
                  <c:v>6.9999999999999993E-3</c:v>
                </c:pt>
                <c:pt idx="961">
                  <c:v>6.9999999999999993E-3</c:v>
                </c:pt>
                <c:pt idx="962">
                  <c:v>6.9999999999999993E-3</c:v>
                </c:pt>
                <c:pt idx="963">
                  <c:v>6.9999999999999993E-3</c:v>
                </c:pt>
                <c:pt idx="964">
                  <c:v>8.0000000000000002E-3</c:v>
                </c:pt>
                <c:pt idx="965">
                  <c:v>8.0000000000000002E-3</c:v>
                </c:pt>
                <c:pt idx="966">
                  <c:v>8.5000000000000006E-3</c:v>
                </c:pt>
                <c:pt idx="967">
                  <c:v>8.5000000000000006E-3</c:v>
                </c:pt>
                <c:pt idx="968">
                  <c:v>8.5000000000000006E-3</c:v>
                </c:pt>
                <c:pt idx="969">
                  <c:v>9.0000000000000011E-3</c:v>
                </c:pt>
                <c:pt idx="970">
                  <c:v>9.0000000000000011E-3</c:v>
                </c:pt>
                <c:pt idx="971">
                  <c:v>9.0000000000000011E-3</c:v>
                </c:pt>
                <c:pt idx="972">
                  <c:v>9.0000000000000011E-3</c:v>
                </c:pt>
                <c:pt idx="973">
                  <c:v>9.0000000000000011E-3</c:v>
                </c:pt>
                <c:pt idx="974">
                  <c:v>9.0000000000000011E-3</c:v>
                </c:pt>
                <c:pt idx="975">
                  <c:v>9.0000000000000011E-3</c:v>
                </c:pt>
                <c:pt idx="976">
                  <c:v>9.0000000000000011E-3</c:v>
                </c:pt>
                <c:pt idx="977">
                  <c:v>9.0000000000000011E-3</c:v>
                </c:pt>
                <c:pt idx="978">
                  <c:v>9.0000000000000011E-3</c:v>
                </c:pt>
                <c:pt idx="979">
                  <c:v>9.0000000000000011E-3</c:v>
                </c:pt>
                <c:pt idx="980">
                  <c:v>0.01</c:v>
                </c:pt>
                <c:pt idx="981">
                  <c:v>0.01</c:v>
                </c:pt>
                <c:pt idx="982">
                  <c:v>0.01</c:v>
                </c:pt>
                <c:pt idx="983">
                  <c:v>0.01</c:v>
                </c:pt>
                <c:pt idx="984">
                  <c:v>0.01</c:v>
                </c:pt>
                <c:pt idx="985">
                  <c:v>1.1000000000000001E-2</c:v>
                </c:pt>
                <c:pt idx="986">
                  <c:v>1.1000000000000001E-2</c:v>
                </c:pt>
                <c:pt idx="987">
                  <c:v>1.1000000000000001E-2</c:v>
                </c:pt>
                <c:pt idx="988">
                  <c:v>1.1000000000000001E-2</c:v>
                </c:pt>
                <c:pt idx="989">
                  <c:v>1.1000000000000001E-2</c:v>
                </c:pt>
                <c:pt idx="990">
                  <c:v>1.1000000000000001E-2</c:v>
                </c:pt>
                <c:pt idx="991">
                  <c:v>1.1000000000000001E-2</c:v>
                </c:pt>
                <c:pt idx="992">
                  <c:v>1.1000000000000001E-2</c:v>
                </c:pt>
                <c:pt idx="993">
                  <c:v>1.1000000000000001E-2</c:v>
                </c:pt>
                <c:pt idx="994">
                  <c:v>1.2E-2</c:v>
                </c:pt>
                <c:pt idx="995">
                  <c:v>1.2E-2</c:v>
                </c:pt>
                <c:pt idx="996">
                  <c:v>1.2E-2</c:v>
                </c:pt>
                <c:pt idx="997">
                  <c:v>1.1000000000000001E-2</c:v>
                </c:pt>
                <c:pt idx="998">
                  <c:v>1.1000000000000001E-2</c:v>
                </c:pt>
                <c:pt idx="999">
                  <c:v>1.1000000000000001E-2</c:v>
                </c:pt>
                <c:pt idx="1000">
                  <c:v>1.3000000000000001E-2</c:v>
                </c:pt>
                <c:pt idx="1001">
                  <c:v>1.3000000000000001E-2</c:v>
                </c:pt>
                <c:pt idx="1002">
                  <c:v>1.3000000000000001E-2</c:v>
                </c:pt>
                <c:pt idx="1003">
                  <c:v>1.3000000000000001E-2</c:v>
                </c:pt>
                <c:pt idx="1004">
                  <c:v>1.3000000000000001E-2</c:v>
                </c:pt>
                <c:pt idx="1005">
                  <c:v>1.3000000000000001E-2</c:v>
                </c:pt>
                <c:pt idx="1006">
                  <c:v>1.3000000000000001E-2</c:v>
                </c:pt>
                <c:pt idx="1007">
                  <c:v>1.3000000000000001E-2</c:v>
                </c:pt>
                <c:pt idx="1008">
                  <c:v>1.3000000000000001E-2</c:v>
                </c:pt>
                <c:pt idx="1009">
                  <c:v>1.3000000000000001E-2</c:v>
                </c:pt>
                <c:pt idx="1010">
                  <c:v>1.3000000000000001E-2</c:v>
                </c:pt>
                <c:pt idx="1011">
                  <c:v>1.3000000000000001E-2</c:v>
                </c:pt>
                <c:pt idx="1012">
                  <c:v>1.3000000000000001E-2</c:v>
                </c:pt>
                <c:pt idx="1013">
                  <c:v>1.3000000000000001E-2</c:v>
                </c:pt>
                <c:pt idx="1014">
                  <c:v>1.3000000000000001E-2</c:v>
                </c:pt>
                <c:pt idx="1015">
                  <c:v>1.3000000000000001E-2</c:v>
                </c:pt>
                <c:pt idx="1016">
                  <c:v>1.3000000000000001E-2</c:v>
                </c:pt>
                <c:pt idx="1017">
                  <c:v>1.3000000000000001E-2</c:v>
                </c:pt>
                <c:pt idx="1018">
                  <c:v>1.3000000000000001E-2</c:v>
                </c:pt>
                <c:pt idx="1019">
                  <c:v>1.3500000000000002E-2</c:v>
                </c:pt>
                <c:pt idx="1020">
                  <c:v>1.8000000000000002E-2</c:v>
                </c:pt>
                <c:pt idx="1021">
                  <c:v>1.8000000000000002E-2</c:v>
                </c:pt>
                <c:pt idx="1022">
                  <c:v>1.8000000000000002E-2</c:v>
                </c:pt>
                <c:pt idx="1023">
                  <c:v>1.8000000000000002E-2</c:v>
                </c:pt>
                <c:pt idx="1024">
                  <c:v>1.8000000000000002E-2</c:v>
                </c:pt>
                <c:pt idx="1025">
                  <c:v>1.8000000000000002E-2</c:v>
                </c:pt>
                <c:pt idx="1026">
                  <c:v>1.8000000000000002E-2</c:v>
                </c:pt>
                <c:pt idx="1027">
                  <c:v>1.8000000000000002E-2</c:v>
                </c:pt>
                <c:pt idx="1028">
                  <c:v>1.8000000000000002E-2</c:v>
                </c:pt>
                <c:pt idx="1029">
                  <c:v>1.8000000000000002E-2</c:v>
                </c:pt>
                <c:pt idx="1030">
                  <c:v>1.9E-2</c:v>
                </c:pt>
                <c:pt idx="1031">
                  <c:v>1.9E-2</c:v>
                </c:pt>
                <c:pt idx="1032">
                  <c:v>1.9E-2</c:v>
                </c:pt>
                <c:pt idx="1033">
                  <c:v>1.9E-2</c:v>
                </c:pt>
                <c:pt idx="1034">
                  <c:v>1.9E-2</c:v>
                </c:pt>
                <c:pt idx="1035">
                  <c:v>1.9E-2</c:v>
                </c:pt>
                <c:pt idx="1036">
                  <c:v>1.9E-2</c:v>
                </c:pt>
                <c:pt idx="1037">
                  <c:v>1.9E-2</c:v>
                </c:pt>
                <c:pt idx="1038">
                  <c:v>1.9E-2</c:v>
                </c:pt>
                <c:pt idx="1039">
                  <c:v>1.9E-2</c:v>
                </c:pt>
                <c:pt idx="1040">
                  <c:v>1.95E-2</c:v>
                </c:pt>
                <c:pt idx="1041">
                  <c:v>0.02</c:v>
                </c:pt>
                <c:pt idx="1042">
                  <c:v>0.02</c:v>
                </c:pt>
                <c:pt idx="1043">
                  <c:v>0.02</c:v>
                </c:pt>
                <c:pt idx="1044">
                  <c:v>0.02</c:v>
                </c:pt>
                <c:pt idx="1045">
                  <c:v>0.02</c:v>
                </c:pt>
                <c:pt idx="1046">
                  <c:v>0.02</c:v>
                </c:pt>
                <c:pt idx="1047">
                  <c:v>0.02</c:v>
                </c:pt>
                <c:pt idx="1048">
                  <c:v>0.02</c:v>
                </c:pt>
                <c:pt idx="1049">
                  <c:v>0.02</c:v>
                </c:pt>
                <c:pt idx="1050">
                  <c:v>0.02</c:v>
                </c:pt>
                <c:pt idx="1051">
                  <c:v>0.02</c:v>
                </c:pt>
                <c:pt idx="1052">
                  <c:v>0.02</c:v>
                </c:pt>
                <c:pt idx="1053">
                  <c:v>0.02</c:v>
                </c:pt>
                <c:pt idx="1054">
                  <c:v>0.02</c:v>
                </c:pt>
                <c:pt idx="1055">
                  <c:v>0.02</c:v>
                </c:pt>
                <c:pt idx="1056">
                  <c:v>0.02</c:v>
                </c:pt>
                <c:pt idx="1057">
                  <c:v>0.02</c:v>
                </c:pt>
                <c:pt idx="1058">
                  <c:v>0.02</c:v>
                </c:pt>
                <c:pt idx="1059">
                  <c:v>0.02</c:v>
                </c:pt>
                <c:pt idx="1060">
                  <c:v>0.02</c:v>
                </c:pt>
                <c:pt idx="1061">
                  <c:v>0.02</c:v>
                </c:pt>
                <c:pt idx="1062">
                  <c:v>2.1000000000000001E-2</c:v>
                </c:pt>
                <c:pt idx="1063">
                  <c:v>2.1000000000000001E-2</c:v>
                </c:pt>
                <c:pt idx="1064">
                  <c:v>2.1000000000000001E-2</c:v>
                </c:pt>
                <c:pt idx="1065">
                  <c:v>2.1000000000000001E-2</c:v>
                </c:pt>
                <c:pt idx="1066">
                  <c:v>2.1000000000000001E-2</c:v>
                </c:pt>
                <c:pt idx="1067">
                  <c:v>2.1000000000000001E-2</c:v>
                </c:pt>
                <c:pt idx="1068">
                  <c:v>2.1000000000000001E-2</c:v>
                </c:pt>
                <c:pt idx="1069">
                  <c:v>2.1000000000000001E-2</c:v>
                </c:pt>
                <c:pt idx="1070">
                  <c:v>2.1000000000000001E-2</c:v>
                </c:pt>
                <c:pt idx="1071">
                  <c:v>2.1000000000000001E-2</c:v>
                </c:pt>
                <c:pt idx="1072">
                  <c:v>2.1000000000000001E-2</c:v>
                </c:pt>
                <c:pt idx="1073">
                  <c:v>2.1000000000000001E-2</c:v>
                </c:pt>
                <c:pt idx="1074">
                  <c:v>2.1000000000000001E-2</c:v>
                </c:pt>
                <c:pt idx="1075">
                  <c:v>2.1000000000000001E-2</c:v>
                </c:pt>
                <c:pt idx="1076">
                  <c:v>2.1000000000000001E-2</c:v>
                </c:pt>
                <c:pt idx="1077">
                  <c:v>2.1000000000000001E-2</c:v>
                </c:pt>
                <c:pt idx="1078">
                  <c:v>2.1000000000000001E-2</c:v>
                </c:pt>
                <c:pt idx="1079">
                  <c:v>2.1000000000000001E-2</c:v>
                </c:pt>
                <c:pt idx="1080">
                  <c:v>2.1000000000000001E-2</c:v>
                </c:pt>
                <c:pt idx="1081">
                  <c:v>2.1000000000000001E-2</c:v>
                </c:pt>
                <c:pt idx="1082">
                  <c:v>2.1000000000000001E-2</c:v>
                </c:pt>
                <c:pt idx="1083">
                  <c:v>2.1000000000000001E-2</c:v>
                </c:pt>
                <c:pt idx="1084">
                  <c:v>2.1000000000000001E-2</c:v>
                </c:pt>
                <c:pt idx="1085">
                  <c:v>2.1499999999999998E-2</c:v>
                </c:pt>
                <c:pt idx="1086">
                  <c:v>2.1499999999999998E-2</c:v>
                </c:pt>
                <c:pt idx="1087">
                  <c:v>2.1499999999999998E-2</c:v>
                </c:pt>
                <c:pt idx="1088">
                  <c:v>2.1499999999999998E-2</c:v>
                </c:pt>
                <c:pt idx="1089">
                  <c:v>2.1499999999999998E-2</c:v>
                </c:pt>
                <c:pt idx="1090">
                  <c:v>2.3E-2</c:v>
                </c:pt>
                <c:pt idx="1091">
                  <c:v>2.3E-2</c:v>
                </c:pt>
                <c:pt idx="1092">
                  <c:v>2.3E-2</c:v>
                </c:pt>
                <c:pt idx="1093">
                  <c:v>2.3E-2</c:v>
                </c:pt>
                <c:pt idx="1094">
                  <c:v>2.3E-2</c:v>
                </c:pt>
                <c:pt idx="1095">
                  <c:v>2.3E-2</c:v>
                </c:pt>
                <c:pt idx="1096">
                  <c:v>2.3E-2</c:v>
                </c:pt>
                <c:pt idx="1097">
                  <c:v>2.3E-2</c:v>
                </c:pt>
                <c:pt idx="1098">
                  <c:v>2.3E-2</c:v>
                </c:pt>
                <c:pt idx="1099">
                  <c:v>2.3E-2</c:v>
                </c:pt>
                <c:pt idx="1100">
                  <c:v>2.3E-2</c:v>
                </c:pt>
                <c:pt idx="1101">
                  <c:v>2.3E-2</c:v>
                </c:pt>
                <c:pt idx="1102">
                  <c:v>2.3E-2</c:v>
                </c:pt>
                <c:pt idx="1103">
                  <c:v>2.3E-2</c:v>
                </c:pt>
                <c:pt idx="1104">
                  <c:v>2.4E-2</c:v>
                </c:pt>
                <c:pt idx="1105">
                  <c:v>2.4E-2</c:v>
                </c:pt>
                <c:pt idx="1106">
                  <c:v>2.4E-2</c:v>
                </c:pt>
                <c:pt idx="1107">
                  <c:v>2.4E-2</c:v>
                </c:pt>
                <c:pt idx="1108">
                  <c:v>2.4E-2</c:v>
                </c:pt>
                <c:pt idx="1109">
                  <c:v>2.4E-2</c:v>
                </c:pt>
                <c:pt idx="1110">
                  <c:v>2.4E-2</c:v>
                </c:pt>
                <c:pt idx="1111">
                  <c:v>2.4E-2</c:v>
                </c:pt>
                <c:pt idx="1112">
                  <c:v>2.5000000000000001E-2</c:v>
                </c:pt>
                <c:pt idx="1113">
                  <c:v>2.5000000000000001E-2</c:v>
                </c:pt>
                <c:pt idx="1114">
                  <c:v>2.5000000000000001E-2</c:v>
                </c:pt>
                <c:pt idx="1115">
                  <c:v>2.5000000000000001E-2</c:v>
                </c:pt>
                <c:pt idx="1116">
                  <c:v>2.5000000000000001E-2</c:v>
                </c:pt>
                <c:pt idx="1117">
                  <c:v>2.5000000000000001E-2</c:v>
                </c:pt>
                <c:pt idx="1118">
                  <c:v>2.5000000000000001E-2</c:v>
                </c:pt>
                <c:pt idx="1119">
                  <c:v>2.5000000000000001E-2</c:v>
                </c:pt>
                <c:pt idx="1120">
                  <c:v>2.5000000000000001E-2</c:v>
                </c:pt>
                <c:pt idx="1121">
                  <c:v>2.5000000000000001E-2</c:v>
                </c:pt>
                <c:pt idx="1122">
                  <c:v>2.5000000000000001E-2</c:v>
                </c:pt>
                <c:pt idx="1123">
                  <c:v>2.5000000000000001E-2</c:v>
                </c:pt>
                <c:pt idx="1124">
                  <c:v>2.5000000000000001E-2</c:v>
                </c:pt>
                <c:pt idx="1125">
                  <c:v>2.5000000000000001E-2</c:v>
                </c:pt>
                <c:pt idx="1126">
                  <c:v>2.5000000000000001E-2</c:v>
                </c:pt>
                <c:pt idx="1127">
                  <c:v>2.5000000000000001E-2</c:v>
                </c:pt>
                <c:pt idx="1128">
                  <c:v>2.5000000000000001E-2</c:v>
                </c:pt>
                <c:pt idx="1129">
                  <c:v>2.5000000000000001E-2</c:v>
                </c:pt>
                <c:pt idx="1130">
                  <c:v>2.5000000000000001E-2</c:v>
                </c:pt>
                <c:pt idx="1131">
                  <c:v>2.5000000000000001E-2</c:v>
                </c:pt>
                <c:pt idx="1132">
                  <c:v>2.5000000000000001E-2</c:v>
                </c:pt>
                <c:pt idx="1133">
                  <c:v>2.5000000000000001E-2</c:v>
                </c:pt>
                <c:pt idx="1134">
                  <c:v>2.5000000000000001E-2</c:v>
                </c:pt>
                <c:pt idx="1135">
                  <c:v>2.5000000000000001E-2</c:v>
                </c:pt>
                <c:pt idx="1136">
                  <c:v>2.5000000000000001E-2</c:v>
                </c:pt>
                <c:pt idx="1137">
                  <c:v>2.5000000000000001E-2</c:v>
                </c:pt>
                <c:pt idx="1138">
                  <c:v>2.5000000000000001E-2</c:v>
                </c:pt>
                <c:pt idx="1139">
                  <c:v>2.5000000000000001E-2</c:v>
                </c:pt>
                <c:pt idx="1140">
                  <c:v>2.5000000000000001E-2</c:v>
                </c:pt>
                <c:pt idx="1141">
                  <c:v>2.5000000000000001E-2</c:v>
                </c:pt>
                <c:pt idx="1142">
                  <c:v>2.5000000000000001E-2</c:v>
                </c:pt>
                <c:pt idx="1143">
                  <c:v>2.5000000000000001E-2</c:v>
                </c:pt>
                <c:pt idx="1144">
                  <c:v>2.5000000000000001E-2</c:v>
                </c:pt>
                <c:pt idx="1145">
                  <c:v>2.5000000000000001E-2</c:v>
                </c:pt>
                <c:pt idx="1146">
                  <c:v>2.5000000000000001E-2</c:v>
                </c:pt>
                <c:pt idx="1147">
                  <c:v>2.5000000000000001E-2</c:v>
                </c:pt>
                <c:pt idx="1148">
                  <c:v>2.5000000000000001E-2</c:v>
                </c:pt>
                <c:pt idx="1149">
                  <c:v>2.5000000000000001E-2</c:v>
                </c:pt>
                <c:pt idx="1150">
                  <c:v>2.5000000000000001E-2</c:v>
                </c:pt>
                <c:pt idx="1151">
                  <c:v>2.5000000000000001E-2</c:v>
                </c:pt>
                <c:pt idx="1152">
                  <c:v>2.5000000000000001E-2</c:v>
                </c:pt>
                <c:pt idx="1153">
                  <c:v>2.5000000000000001E-2</c:v>
                </c:pt>
                <c:pt idx="1154">
                  <c:v>2.5000000000000001E-2</c:v>
                </c:pt>
                <c:pt idx="1155">
                  <c:v>2.5000000000000001E-2</c:v>
                </c:pt>
                <c:pt idx="1156">
                  <c:v>2.5000000000000001E-2</c:v>
                </c:pt>
                <c:pt idx="1157">
                  <c:v>2.5000000000000001E-2</c:v>
                </c:pt>
                <c:pt idx="1158">
                  <c:v>2.5000000000000001E-2</c:v>
                </c:pt>
                <c:pt idx="1159">
                  <c:v>2.5000000000000001E-2</c:v>
                </c:pt>
                <c:pt idx="1160">
                  <c:v>2.5000000000000001E-2</c:v>
                </c:pt>
                <c:pt idx="1161">
                  <c:v>2.5000000000000001E-2</c:v>
                </c:pt>
                <c:pt idx="1162">
                  <c:v>2.5000000000000001E-2</c:v>
                </c:pt>
                <c:pt idx="1163">
                  <c:v>2.5000000000000001E-2</c:v>
                </c:pt>
                <c:pt idx="1164">
                  <c:v>2.5000000000000001E-2</c:v>
                </c:pt>
                <c:pt idx="1165">
                  <c:v>2.5000000000000001E-2</c:v>
                </c:pt>
                <c:pt idx="1166">
                  <c:v>2.5000000000000001E-2</c:v>
                </c:pt>
                <c:pt idx="1167">
                  <c:v>2.5000000000000001E-2</c:v>
                </c:pt>
                <c:pt idx="1168">
                  <c:v>2.5000000000000001E-2</c:v>
                </c:pt>
                <c:pt idx="1169">
                  <c:v>2.5000000000000001E-2</c:v>
                </c:pt>
                <c:pt idx="1170">
                  <c:v>2.5000000000000001E-2</c:v>
                </c:pt>
                <c:pt idx="1171">
                  <c:v>2.5000000000000001E-2</c:v>
                </c:pt>
                <c:pt idx="1172">
                  <c:v>2.5000000000000001E-2</c:v>
                </c:pt>
                <c:pt idx="1173">
                  <c:v>2.5000000000000001E-2</c:v>
                </c:pt>
                <c:pt idx="1174">
                  <c:v>2.5000000000000001E-2</c:v>
                </c:pt>
                <c:pt idx="1175">
                  <c:v>2.5000000000000001E-2</c:v>
                </c:pt>
                <c:pt idx="1176">
                  <c:v>2.5000000000000001E-2</c:v>
                </c:pt>
                <c:pt idx="1177">
                  <c:v>2.5000000000000001E-2</c:v>
                </c:pt>
                <c:pt idx="1178">
                  <c:v>2.5000000000000001E-2</c:v>
                </c:pt>
                <c:pt idx="1179">
                  <c:v>2.5000000000000001E-2</c:v>
                </c:pt>
                <c:pt idx="1180">
                  <c:v>2.5000000000000001E-2</c:v>
                </c:pt>
                <c:pt idx="1181">
                  <c:v>2.5000000000000001E-2</c:v>
                </c:pt>
                <c:pt idx="1182">
                  <c:v>2.5000000000000001E-2</c:v>
                </c:pt>
                <c:pt idx="1183">
                  <c:v>2.5000000000000001E-2</c:v>
                </c:pt>
                <c:pt idx="1184">
                  <c:v>2.5000000000000001E-2</c:v>
                </c:pt>
                <c:pt idx="1185">
                  <c:v>2.5000000000000001E-2</c:v>
                </c:pt>
                <c:pt idx="1186">
                  <c:v>2.5000000000000001E-2</c:v>
                </c:pt>
                <c:pt idx="1187">
                  <c:v>2.5000000000000001E-2</c:v>
                </c:pt>
                <c:pt idx="1188">
                  <c:v>2.5000000000000001E-2</c:v>
                </c:pt>
                <c:pt idx="1189">
                  <c:v>2.5000000000000001E-2</c:v>
                </c:pt>
                <c:pt idx="1190">
                  <c:v>2.5000000000000001E-2</c:v>
                </c:pt>
                <c:pt idx="1191">
                  <c:v>2.5000000000000001E-2</c:v>
                </c:pt>
                <c:pt idx="1192">
                  <c:v>2.5000000000000001E-2</c:v>
                </c:pt>
                <c:pt idx="1193">
                  <c:v>2.5000000000000001E-2</c:v>
                </c:pt>
                <c:pt idx="1194">
                  <c:v>2.5000000000000001E-2</c:v>
                </c:pt>
                <c:pt idx="1195">
                  <c:v>2.4E-2</c:v>
                </c:pt>
                <c:pt idx="1196">
                  <c:v>2.4E-2</c:v>
                </c:pt>
                <c:pt idx="1197">
                  <c:v>2.4E-2</c:v>
                </c:pt>
                <c:pt idx="1198">
                  <c:v>2.4E-2</c:v>
                </c:pt>
                <c:pt idx="1199">
                  <c:v>2.4E-2</c:v>
                </c:pt>
                <c:pt idx="1200">
                  <c:v>2.4E-2</c:v>
                </c:pt>
                <c:pt idx="1201">
                  <c:v>2.4E-2</c:v>
                </c:pt>
                <c:pt idx="1202">
                  <c:v>2.4E-2</c:v>
                </c:pt>
                <c:pt idx="1203">
                  <c:v>2.4E-2</c:v>
                </c:pt>
                <c:pt idx="1204">
                  <c:v>2.4E-2</c:v>
                </c:pt>
                <c:pt idx="1205">
                  <c:v>2.4E-2</c:v>
                </c:pt>
                <c:pt idx="1206">
                  <c:v>2.4E-2</c:v>
                </c:pt>
                <c:pt idx="1207">
                  <c:v>2.4E-2</c:v>
                </c:pt>
                <c:pt idx="1208">
                  <c:v>2.4E-2</c:v>
                </c:pt>
                <c:pt idx="1209">
                  <c:v>2.4E-2</c:v>
                </c:pt>
                <c:pt idx="1210">
                  <c:v>2.4E-2</c:v>
                </c:pt>
                <c:pt idx="1211">
                  <c:v>2.4E-2</c:v>
                </c:pt>
                <c:pt idx="1212">
                  <c:v>2.4E-2</c:v>
                </c:pt>
                <c:pt idx="1213">
                  <c:v>2.4E-2</c:v>
                </c:pt>
                <c:pt idx="1214">
                  <c:v>2.4E-2</c:v>
                </c:pt>
                <c:pt idx="1215">
                  <c:v>2.4E-2</c:v>
                </c:pt>
                <c:pt idx="1216">
                  <c:v>2.4E-2</c:v>
                </c:pt>
                <c:pt idx="1217">
                  <c:v>2.4E-2</c:v>
                </c:pt>
                <c:pt idx="1218">
                  <c:v>2.4E-2</c:v>
                </c:pt>
                <c:pt idx="1219">
                  <c:v>2.4E-2</c:v>
                </c:pt>
                <c:pt idx="1220">
                  <c:v>2.4E-2</c:v>
                </c:pt>
                <c:pt idx="1221">
                  <c:v>2.4E-2</c:v>
                </c:pt>
                <c:pt idx="1222">
                  <c:v>2.4E-2</c:v>
                </c:pt>
                <c:pt idx="1223">
                  <c:v>2.4E-2</c:v>
                </c:pt>
                <c:pt idx="1224">
                  <c:v>2.4E-2</c:v>
                </c:pt>
                <c:pt idx="1225">
                  <c:v>2.4E-2</c:v>
                </c:pt>
                <c:pt idx="1226">
                  <c:v>2.4E-2</c:v>
                </c:pt>
                <c:pt idx="1227">
                  <c:v>2.4E-2</c:v>
                </c:pt>
                <c:pt idx="1228">
                  <c:v>2.4E-2</c:v>
                </c:pt>
                <c:pt idx="1229">
                  <c:v>2.4E-2</c:v>
                </c:pt>
                <c:pt idx="1230">
                  <c:v>2.35E-2</c:v>
                </c:pt>
                <c:pt idx="1231">
                  <c:v>2.35E-2</c:v>
                </c:pt>
                <c:pt idx="1232">
                  <c:v>2.35E-2</c:v>
                </c:pt>
                <c:pt idx="1233">
                  <c:v>2.35E-2</c:v>
                </c:pt>
                <c:pt idx="1234">
                  <c:v>2.4E-2</c:v>
                </c:pt>
                <c:pt idx="1235">
                  <c:v>2.4E-2</c:v>
                </c:pt>
                <c:pt idx="1236">
                  <c:v>2.4E-2</c:v>
                </c:pt>
                <c:pt idx="1237">
                  <c:v>2.4E-2</c:v>
                </c:pt>
                <c:pt idx="1238">
                  <c:v>2.4E-2</c:v>
                </c:pt>
                <c:pt idx="1239">
                  <c:v>2.4E-2</c:v>
                </c:pt>
                <c:pt idx="1240">
                  <c:v>2.3E-2</c:v>
                </c:pt>
                <c:pt idx="1241">
                  <c:v>2.3E-2</c:v>
                </c:pt>
                <c:pt idx="1242">
                  <c:v>2.3E-2</c:v>
                </c:pt>
                <c:pt idx="1243">
                  <c:v>2.3E-2</c:v>
                </c:pt>
                <c:pt idx="1244">
                  <c:v>2.3E-2</c:v>
                </c:pt>
                <c:pt idx="1245">
                  <c:v>2.3E-2</c:v>
                </c:pt>
                <c:pt idx="1246">
                  <c:v>2.3E-2</c:v>
                </c:pt>
                <c:pt idx="1247">
                  <c:v>2.3E-2</c:v>
                </c:pt>
                <c:pt idx="1248">
                  <c:v>2.3E-2</c:v>
                </c:pt>
                <c:pt idx="1249">
                  <c:v>2.3E-2</c:v>
                </c:pt>
                <c:pt idx="1250">
                  <c:v>2.3E-2</c:v>
                </c:pt>
                <c:pt idx="1251">
                  <c:v>2.3E-2</c:v>
                </c:pt>
                <c:pt idx="1252">
                  <c:v>2.3E-2</c:v>
                </c:pt>
                <c:pt idx="1253">
                  <c:v>2.3E-2</c:v>
                </c:pt>
                <c:pt idx="1254">
                  <c:v>2.3E-2</c:v>
                </c:pt>
                <c:pt idx="1255">
                  <c:v>2.3E-2</c:v>
                </c:pt>
                <c:pt idx="1256">
                  <c:v>2.3E-2</c:v>
                </c:pt>
                <c:pt idx="1257">
                  <c:v>2.3E-2</c:v>
                </c:pt>
                <c:pt idx="1258">
                  <c:v>2.3E-2</c:v>
                </c:pt>
                <c:pt idx="1259">
                  <c:v>2.3E-2</c:v>
                </c:pt>
                <c:pt idx="1260">
                  <c:v>2.3E-2</c:v>
                </c:pt>
                <c:pt idx="1261">
                  <c:v>2.3E-2</c:v>
                </c:pt>
                <c:pt idx="1262">
                  <c:v>2.3E-2</c:v>
                </c:pt>
                <c:pt idx="1263">
                  <c:v>2.3E-2</c:v>
                </c:pt>
                <c:pt idx="1264">
                  <c:v>2.3E-2</c:v>
                </c:pt>
                <c:pt idx="1265">
                  <c:v>2.3E-2</c:v>
                </c:pt>
                <c:pt idx="1266">
                  <c:v>2.3E-2</c:v>
                </c:pt>
                <c:pt idx="1267">
                  <c:v>2.3E-2</c:v>
                </c:pt>
                <c:pt idx="1268">
                  <c:v>2.3E-2</c:v>
                </c:pt>
                <c:pt idx="1269">
                  <c:v>2.3E-2</c:v>
                </c:pt>
                <c:pt idx="1270">
                  <c:v>2.3E-2</c:v>
                </c:pt>
                <c:pt idx="1271">
                  <c:v>2.3E-2</c:v>
                </c:pt>
                <c:pt idx="1272">
                  <c:v>2.3E-2</c:v>
                </c:pt>
                <c:pt idx="1273">
                  <c:v>2.3E-2</c:v>
                </c:pt>
                <c:pt idx="1274">
                  <c:v>2.4E-2</c:v>
                </c:pt>
                <c:pt idx="1275">
                  <c:v>2.4E-2</c:v>
                </c:pt>
                <c:pt idx="1276">
                  <c:v>2.4E-2</c:v>
                </c:pt>
                <c:pt idx="1277">
                  <c:v>2.4E-2</c:v>
                </c:pt>
                <c:pt idx="1278">
                  <c:v>2.4E-2</c:v>
                </c:pt>
                <c:pt idx="1279">
                  <c:v>2.4E-2</c:v>
                </c:pt>
                <c:pt idx="1280">
                  <c:v>2.4E-2</c:v>
                </c:pt>
                <c:pt idx="1281">
                  <c:v>2.4E-2</c:v>
                </c:pt>
                <c:pt idx="1282">
                  <c:v>2.4E-2</c:v>
                </c:pt>
                <c:pt idx="1283">
                  <c:v>2.4E-2</c:v>
                </c:pt>
                <c:pt idx="1284">
                  <c:v>2.4E-2</c:v>
                </c:pt>
                <c:pt idx="1285">
                  <c:v>2.3E-2</c:v>
                </c:pt>
                <c:pt idx="1286">
                  <c:v>2.3E-2</c:v>
                </c:pt>
                <c:pt idx="1287">
                  <c:v>2.3E-2</c:v>
                </c:pt>
                <c:pt idx="1288">
                  <c:v>2.3E-2</c:v>
                </c:pt>
                <c:pt idx="1289">
                  <c:v>2.3E-2</c:v>
                </c:pt>
                <c:pt idx="1290">
                  <c:v>2.3E-2</c:v>
                </c:pt>
                <c:pt idx="1291">
                  <c:v>2.3E-2</c:v>
                </c:pt>
                <c:pt idx="1292">
                  <c:v>2.3E-2</c:v>
                </c:pt>
                <c:pt idx="1293">
                  <c:v>2.3E-2</c:v>
                </c:pt>
                <c:pt idx="1294">
                  <c:v>2.3E-2</c:v>
                </c:pt>
                <c:pt idx="1295">
                  <c:v>2.3E-2</c:v>
                </c:pt>
                <c:pt idx="1296">
                  <c:v>2.3E-2</c:v>
                </c:pt>
                <c:pt idx="1297">
                  <c:v>2.3E-2</c:v>
                </c:pt>
                <c:pt idx="1298">
                  <c:v>2.3E-2</c:v>
                </c:pt>
                <c:pt idx="1299">
                  <c:v>2.3E-2</c:v>
                </c:pt>
                <c:pt idx="1300">
                  <c:v>2.3E-2</c:v>
                </c:pt>
                <c:pt idx="1301">
                  <c:v>2.3E-2</c:v>
                </c:pt>
                <c:pt idx="1302">
                  <c:v>2.3E-2</c:v>
                </c:pt>
                <c:pt idx="1303">
                  <c:v>2.3E-2</c:v>
                </c:pt>
                <c:pt idx="1304">
                  <c:v>2.3E-2</c:v>
                </c:pt>
                <c:pt idx="1305">
                  <c:v>2.4E-2</c:v>
                </c:pt>
                <c:pt idx="1306">
                  <c:v>2.4E-2</c:v>
                </c:pt>
                <c:pt idx="1307">
                  <c:v>2.4E-2</c:v>
                </c:pt>
                <c:pt idx="1308">
                  <c:v>2.4E-2</c:v>
                </c:pt>
                <c:pt idx="1309">
                  <c:v>2.4E-2</c:v>
                </c:pt>
                <c:pt idx="1310">
                  <c:v>2.4E-2</c:v>
                </c:pt>
                <c:pt idx="1311">
                  <c:v>2.4E-2</c:v>
                </c:pt>
                <c:pt idx="1312">
                  <c:v>2.4E-2</c:v>
                </c:pt>
                <c:pt idx="1313">
                  <c:v>2.4E-2</c:v>
                </c:pt>
                <c:pt idx="1314">
                  <c:v>2.4E-2</c:v>
                </c:pt>
                <c:pt idx="1315">
                  <c:v>2.4E-2</c:v>
                </c:pt>
                <c:pt idx="1316">
                  <c:v>2.4E-2</c:v>
                </c:pt>
                <c:pt idx="1317">
                  <c:v>2.4E-2</c:v>
                </c:pt>
                <c:pt idx="1318">
                  <c:v>2.4E-2</c:v>
                </c:pt>
                <c:pt idx="1319">
                  <c:v>2.4E-2</c:v>
                </c:pt>
                <c:pt idx="1320">
                  <c:v>2.4E-2</c:v>
                </c:pt>
                <c:pt idx="1321">
                  <c:v>2.4E-2</c:v>
                </c:pt>
                <c:pt idx="1322">
                  <c:v>2.4E-2</c:v>
                </c:pt>
                <c:pt idx="1323">
                  <c:v>2.4E-2</c:v>
                </c:pt>
                <c:pt idx="1324">
                  <c:v>2.4E-2</c:v>
                </c:pt>
                <c:pt idx="1325">
                  <c:v>2.4E-2</c:v>
                </c:pt>
                <c:pt idx="1326">
                  <c:v>2.4E-2</c:v>
                </c:pt>
                <c:pt idx="1327">
                  <c:v>2.4E-2</c:v>
                </c:pt>
                <c:pt idx="1328">
                  <c:v>2.4E-2</c:v>
                </c:pt>
                <c:pt idx="1329">
                  <c:v>2.4E-2</c:v>
                </c:pt>
                <c:pt idx="1330">
                  <c:v>2.4E-2</c:v>
                </c:pt>
                <c:pt idx="1331">
                  <c:v>2.4E-2</c:v>
                </c:pt>
                <c:pt idx="1332">
                  <c:v>2.4E-2</c:v>
                </c:pt>
                <c:pt idx="1333">
                  <c:v>2.4E-2</c:v>
                </c:pt>
                <c:pt idx="1334">
                  <c:v>2.4E-2</c:v>
                </c:pt>
                <c:pt idx="1335">
                  <c:v>2.4E-2</c:v>
                </c:pt>
                <c:pt idx="1336">
                  <c:v>2.4E-2</c:v>
                </c:pt>
                <c:pt idx="1337">
                  <c:v>2.4E-2</c:v>
                </c:pt>
                <c:pt idx="1338">
                  <c:v>2.4E-2</c:v>
                </c:pt>
                <c:pt idx="1339">
                  <c:v>2.4E-2</c:v>
                </c:pt>
                <c:pt idx="1340">
                  <c:v>2.4E-2</c:v>
                </c:pt>
                <c:pt idx="1341">
                  <c:v>2.4E-2</c:v>
                </c:pt>
                <c:pt idx="1342">
                  <c:v>2.4E-2</c:v>
                </c:pt>
                <c:pt idx="1343">
                  <c:v>2.4E-2</c:v>
                </c:pt>
                <c:pt idx="1344">
                  <c:v>2.4E-2</c:v>
                </c:pt>
                <c:pt idx="1345">
                  <c:v>2.4E-2</c:v>
                </c:pt>
                <c:pt idx="1346">
                  <c:v>2.4E-2</c:v>
                </c:pt>
                <c:pt idx="1347">
                  <c:v>2.4E-2</c:v>
                </c:pt>
                <c:pt idx="1348">
                  <c:v>2.4E-2</c:v>
                </c:pt>
                <c:pt idx="1349">
                  <c:v>2.4500000000000001E-2</c:v>
                </c:pt>
                <c:pt idx="1350">
                  <c:v>2.4E-2</c:v>
                </c:pt>
                <c:pt idx="1351">
                  <c:v>2.4E-2</c:v>
                </c:pt>
                <c:pt idx="1352">
                  <c:v>2.4E-2</c:v>
                </c:pt>
                <c:pt idx="1353">
                  <c:v>2.4E-2</c:v>
                </c:pt>
                <c:pt idx="1354">
                  <c:v>2.4E-2</c:v>
                </c:pt>
                <c:pt idx="1355">
                  <c:v>2.4E-2</c:v>
                </c:pt>
                <c:pt idx="1356">
                  <c:v>2.4E-2</c:v>
                </c:pt>
                <c:pt idx="1357">
                  <c:v>2.4E-2</c:v>
                </c:pt>
                <c:pt idx="1358">
                  <c:v>2.4E-2</c:v>
                </c:pt>
                <c:pt idx="1359">
                  <c:v>2.4E-2</c:v>
                </c:pt>
                <c:pt idx="1360">
                  <c:v>2.4E-2</c:v>
                </c:pt>
                <c:pt idx="1361">
                  <c:v>2.4E-2</c:v>
                </c:pt>
                <c:pt idx="1362">
                  <c:v>2.4E-2</c:v>
                </c:pt>
                <c:pt idx="1363">
                  <c:v>2.4E-2</c:v>
                </c:pt>
                <c:pt idx="1364">
                  <c:v>2.5000000000000001E-2</c:v>
                </c:pt>
                <c:pt idx="1365">
                  <c:v>2.5000000000000001E-2</c:v>
                </c:pt>
                <c:pt idx="1366">
                  <c:v>2.4E-2</c:v>
                </c:pt>
                <c:pt idx="1367">
                  <c:v>2.4E-2</c:v>
                </c:pt>
                <c:pt idx="1368">
                  <c:v>2.4E-2</c:v>
                </c:pt>
                <c:pt idx="1369">
                  <c:v>2.4E-2</c:v>
                </c:pt>
                <c:pt idx="1370">
                  <c:v>2.4E-2</c:v>
                </c:pt>
                <c:pt idx="1371">
                  <c:v>2.4E-2</c:v>
                </c:pt>
                <c:pt idx="1372">
                  <c:v>2.4E-2</c:v>
                </c:pt>
                <c:pt idx="1373">
                  <c:v>2.4E-2</c:v>
                </c:pt>
                <c:pt idx="1374">
                  <c:v>2.4E-2</c:v>
                </c:pt>
                <c:pt idx="1375">
                  <c:v>2.5000000000000001E-2</c:v>
                </c:pt>
                <c:pt idx="1376">
                  <c:v>2.5000000000000001E-2</c:v>
                </c:pt>
                <c:pt idx="1377">
                  <c:v>2.5000000000000001E-2</c:v>
                </c:pt>
                <c:pt idx="1378">
                  <c:v>2.5000000000000001E-2</c:v>
                </c:pt>
                <c:pt idx="1379">
                  <c:v>2.5000000000000001E-2</c:v>
                </c:pt>
                <c:pt idx="1380">
                  <c:v>2.5000000000000001E-2</c:v>
                </c:pt>
                <c:pt idx="1381">
                  <c:v>2.5000000000000001E-2</c:v>
                </c:pt>
                <c:pt idx="1382">
                  <c:v>2.5000000000000001E-2</c:v>
                </c:pt>
                <c:pt idx="1383">
                  <c:v>2.5000000000000001E-2</c:v>
                </c:pt>
                <c:pt idx="1384">
                  <c:v>2.5000000000000001E-2</c:v>
                </c:pt>
                <c:pt idx="1385">
                  <c:v>2.5000000000000001E-2</c:v>
                </c:pt>
                <c:pt idx="1386">
                  <c:v>2.5000000000000001E-2</c:v>
                </c:pt>
                <c:pt idx="1387">
                  <c:v>2.5000000000000001E-2</c:v>
                </c:pt>
                <c:pt idx="1388">
                  <c:v>2.5000000000000001E-2</c:v>
                </c:pt>
                <c:pt idx="1389">
                  <c:v>2.5000000000000001E-2</c:v>
                </c:pt>
              </c:numCache>
            </c:numRef>
          </c:val>
          <c:smooth val="0"/>
          <c:extLst>
            <c:ext xmlns:c16="http://schemas.microsoft.com/office/drawing/2014/chart" uri="{C3380CC4-5D6E-409C-BE32-E72D297353CC}">
              <c16:uniqueId val="{00000004-C92F-40DE-AD0F-C6AF0D05100F}"/>
            </c:ext>
          </c:extLst>
        </c:ser>
        <c:ser>
          <c:idx val="2"/>
          <c:order val="2"/>
          <c:tx>
            <c:strRef>
              <c:f>'GDP Forecasts'!$AC$7</c:f>
              <c:strCache>
                <c:ptCount val="1"/>
                <c:pt idx="0">
                  <c:v>2025</c:v>
                </c:pt>
              </c:strCache>
            </c:strRef>
          </c:tx>
          <c:spPr>
            <a:ln w="28575" cap="rnd">
              <a:solidFill>
                <a:srgbClr val="00A3E0"/>
              </a:solidFill>
              <a:round/>
            </a:ln>
            <a:effectLst/>
          </c:spPr>
          <c:marker>
            <c:symbol val="none"/>
          </c:marker>
          <c:cat>
            <c:numRef>
              <c:f>'GDP Forecasts'!$Z$8:$Z$1600</c:f>
              <c:numCache>
                <c:formatCode>m/d/yyyy</c:formatCode>
                <c:ptCount val="1593"/>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46167</c:v>
                </c:pt>
                <c:pt idx="14">
                  <c:v>46164</c:v>
                </c:pt>
                <c:pt idx="15">
                  <c:v>46163</c:v>
                </c:pt>
                <c:pt idx="16">
                  <c:v>46162</c:v>
                </c:pt>
                <c:pt idx="17">
                  <c:v>46161</c:v>
                </c:pt>
                <c:pt idx="18">
                  <c:v>46160</c:v>
                </c:pt>
                <c:pt idx="19">
                  <c:v>46157</c:v>
                </c:pt>
                <c:pt idx="20">
                  <c:v>46156</c:v>
                </c:pt>
                <c:pt idx="21">
                  <c:v>46155</c:v>
                </c:pt>
                <c:pt idx="22">
                  <c:v>46154</c:v>
                </c:pt>
                <c:pt idx="23">
                  <c:v>46153</c:v>
                </c:pt>
                <c:pt idx="24">
                  <c:v>46150</c:v>
                </c:pt>
                <c:pt idx="25">
                  <c:v>46149</c:v>
                </c:pt>
                <c:pt idx="26">
                  <c:v>46148</c:v>
                </c:pt>
                <c:pt idx="27">
                  <c:v>46147</c:v>
                </c:pt>
                <c:pt idx="28">
                  <c:v>46146</c:v>
                </c:pt>
                <c:pt idx="29">
                  <c:v>46143</c:v>
                </c:pt>
                <c:pt idx="30">
                  <c:v>46142</c:v>
                </c:pt>
                <c:pt idx="31">
                  <c:v>46141</c:v>
                </c:pt>
                <c:pt idx="32">
                  <c:v>46140</c:v>
                </c:pt>
                <c:pt idx="33">
                  <c:v>46139</c:v>
                </c:pt>
                <c:pt idx="34">
                  <c:v>46136</c:v>
                </c:pt>
                <c:pt idx="35">
                  <c:v>46135</c:v>
                </c:pt>
                <c:pt idx="36">
                  <c:v>46134</c:v>
                </c:pt>
                <c:pt idx="37">
                  <c:v>46133</c:v>
                </c:pt>
                <c:pt idx="38">
                  <c:v>46132</c:v>
                </c:pt>
                <c:pt idx="39">
                  <c:v>46129</c:v>
                </c:pt>
                <c:pt idx="40">
                  <c:v>46128</c:v>
                </c:pt>
                <c:pt idx="41">
                  <c:v>46127</c:v>
                </c:pt>
                <c:pt idx="42">
                  <c:v>46126</c:v>
                </c:pt>
                <c:pt idx="43">
                  <c:v>46125</c:v>
                </c:pt>
                <c:pt idx="44">
                  <c:v>46122</c:v>
                </c:pt>
                <c:pt idx="45">
                  <c:v>46121</c:v>
                </c:pt>
                <c:pt idx="46">
                  <c:v>46120</c:v>
                </c:pt>
                <c:pt idx="47">
                  <c:v>46119</c:v>
                </c:pt>
                <c:pt idx="48">
                  <c:v>46118</c:v>
                </c:pt>
                <c:pt idx="49">
                  <c:v>46115</c:v>
                </c:pt>
                <c:pt idx="50">
                  <c:v>46114</c:v>
                </c:pt>
                <c:pt idx="51">
                  <c:v>46113</c:v>
                </c:pt>
                <c:pt idx="52">
                  <c:v>46112</c:v>
                </c:pt>
                <c:pt idx="53">
                  <c:v>46111</c:v>
                </c:pt>
                <c:pt idx="54">
                  <c:v>46108</c:v>
                </c:pt>
                <c:pt idx="55">
                  <c:v>46107</c:v>
                </c:pt>
                <c:pt idx="56">
                  <c:v>46106</c:v>
                </c:pt>
                <c:pt idx="57">
                  <c:v>46105</c:v>
                </c:pt>
                <c:pt idx="58">
                  <c:v>46104</c:v>
                </c:pt>
                <c:pt idx="59">
                  <c:v>46101</c:v>
                </c:pt>
                <c:pt idx="60">
                  <c:v>46100</c:v>
                </c:pt>
                <c:pt idx="61">
                  <c:v>46099</c:v>
                </c:pt>
                <c:pt idx="62">
                  <c:v>46098</c:v>
                </c:pt>
                <c:pt idx="63">
                  <c:v>46097</c:v>
                </c:pt>
                <c:pt idx="64">
                  <c:v>46094</c:v>
                </c:pt>
                <c:pt idx="65">
                  <c:v>46093</c:v>
                </c:pt>
                <c:pt idx="66">
                  <c:v>46092</c:v>
                </c:pt>
                <c:pt idx="67">
                  <c:v>46091</c:v>
                </c:pt>
                <c:pt idx="68">
                  <c:v>46090</c:v>
                </c:pt>
                <c:pt idx="69">
                  <c:v>46087</c:v>
                </c:pt>
                <c:pt idx="70">
                  <c:v>46086</c:v>
                </c:pt>
                <c:pt idx="71">
                  <c:v>46085</c:v>
                </c:pt>
                <c:pt idx="72">
                  <c:v>46084</c:v>
                </c:pt>
                <c:pt idx="73">
                  <c:v>46083</c:v>
                </c:pt>
                <c:pt idx="74">
                  <c:v>46080</c:v>
                </c:pt>
                <c:pt idx="75">
                  <c:v>46079</c:v>
                </c:pt>
                <c:pt idx="76">
                  <c:v>46078</c:v>
                </c:pt>
                <c:pt idx="77">
                  <c:v>46077</c:v>
                </c:pt>
                <c:pt idx="78">
                  <c:v>46076</c:v>
                </c:pt>
                <c:pt idx="79">
                  <c:v>46073</c:v>
                </c:pt>
                <c:pt idx="80">
                  <c:v>46072</c:v>
                </c:pt>
                <c:pt idx="81">
                  <c:v>46071</c:v>
                </c:pt>
                <c:pt idx="82">
                  <c:v>46070</c:v>
                </c:pt>
                <c:pt idx="83">
                  <c:v>46069</c:v>
                </c:pt>
                <c:pt idx="84">
                  <c:v>46066</c:v>
                </c:pt>
                <c:pt idx="85">
                  <c:v>46065</c:v>
                </c:pt>
                <c:pt idx="86">
                  <c:v>46064</c:v>
                </c:pt>
                <c:pt idx="87">
                  <c:v>46063</c:v>
                </c:pt>
                <c:pt idx="88">
                  <c:v>46062</c:v>
                </c:pt>
                <c:pt idx="89">
                  <c:v>46059</c:v>
                </c:pt>
                <c:pt idx="90">
                  <c:v>46058</c:v>
                </c:pt>
                <c:pt idx="91">
                  <c:v>46057</c:v>
                </c:pt>
                <c:pt idx="92">
                  <c:v>46056</c:v>
                </c:pt>
                <c:pt idx="93">
                  <c:v>46055</c:v>
                </c:pt>
                <c:pt idx="94">
                  <c:v>46052</c:v>
                </c:pt>
                <c:pt idx="95">
                  <c:v>46051</c:v>
                </c:pt>
                <c:pt idx="96">
                  <c:v>46050</c:v>
                </c:pt>
                <c:pt idx="97">
                  <c:v>46049</c:v>
                </c:pt>
                <c:pt idx="98">
                  <c:v>46048</c:v>
                </c:pt>
                <c:pt idx="99">
                  <c:v>46045</c:v>
                </c:pt>
                <c:pt idx="100">
                  <c:v>46044</c:v>
                </c:pt>
                <c:pt idx="101">
                  <c:v>46043</c:v>
                </c:pt>
                <c:pt idx="102">
                  <c:v>46042</c:v>
                </c:pt>
                <c:pt idx="103">
                  <c:v>46041</c:v>
                </c:pt>
                <c:pt idx="104">
                  <c:v>46038</c:v>
                </c:pt>
                <c:pt idx="105">
                  <c:v>46037</c:v>
                </c:pt>
                <c:pt idx="106">
                  <c:v>46036</c:v>
                </c:pt>
                <c:pt idx="107">
                  <c:v>46035</c:v>
                </c:pt>
                <c:pt idx="108">
                  <c:v>46034</c:v>
                </c:pt>
                <c:pt idx="109">
                  <c:v>46031</c:v>
                </c:pt>
                <c:pt idx="110">
                  <c:v>46030</c:v>
                </c:pt>
                <c:pt idx="111">
                  <c:v>46029</c:v>
                </c:pt>
                <c:pt idx="112">
                  <c:v>46028</c:v>
                </c:pt>
                <c:pt idx="113">
                  <c:v>46027</c:v>
                </c:pt>
                <c:pt idx="114">
                  <c:v>46024</c:v>
                </c:pt>
                <c:pt idx="115">
                  <c:v>46023</c:v>
                </c:pt>
                <c:pt idx="116">
                  <c:v>46022</c:v>
                </c:pt>
                <c:pt idx="117">
                  <c:v>46021</c:v>
                </c:pt>
                <c:pt idx="118">
                  <c:v>46020</c:v>
                </c:pt>
                <c:pt idx="119">
                  <c:v>46017</c:v>
                </c:pt>
                <c:pt idx="120">
                  <c:v>46016</c:v>
                </c:pt>
                <c:pt idx="121">
                  <c:v>46015</c:v>
                </c:pt>
                <c:pt idx="122">
                  <c:v>46014</c:v>
                </c:pt>
                <c:pt idx="123">
                  <c:v>46013</c:v>
                </c:pt>
                <c:pt idx="124">
                  <c:v>46010</c:v>
                </c:pt>
                <c:pt idx="125">
                  <c:v>46009</c:v>
                </c:pt>
                <c:pt idx="126">
                  <c:v>46008</c:v>
                </c:pt>
                <c:pt idx="127">
                  <c:v>46007</c:v>
                </c:pt>
                <c:pt idx="128">
                  <c:v>46006</c:v>
                </c:pt>
                <c:pt idx="129">
                  <c:v>46003</c:v>
                </c:pt>
                <c:pt idx="130">
                  <c:v>46002</c:v>
                </c:pt>
                <c:pt idx="131">
                  <c:v>46001</c:v>
                </c:pt>
                <c:pt idx="132">
                  <c:v>46000</c:v>
                </c:pt>
                <c:pt idx="133">
                  <c:v>45999</c:v>
                </c:pt>
                <c:pt idx="134">
                  <c:v>45996</c:v>
                </c:pt>
                <c:pt idx="135">
                  <c:v>45995</c:v>
                </c:pt>
                <c:pt idx="136">
                  <c:v>45994</c:v>
                </c:pt>
                <c:pt idx="137">
                  <c:v>45993</c:v>
                </c:pt>
                <c:pt idx="138">
                  <c:v>45992</c:v>
                </c:pt>
                <c:pt idx="139">
                  <c:v>45989</c:v>
                </c:pt>
                <c:pt idx="140">
                  <c:v>45988</c:v>
                </c:pt>
                <c:pt idx="141">
                  <c:v>45987</c:v>
                </c:pt>
                <c:pt idx="142">
                  <c:v>45986</c:v>
                </c:pt>
                <c:pt idx="143">
                  <c:v>45985</c:v>
                </c:pt>
                <c:pt idx="144">
                  <c:v>45982</c:v>
                </c:pt>
                <c:pt idx="145">
                  <c:v>45981</c:v>
                </c:pt>
                <c:pt idx="146">
                  <c:v>45980</c:v>
                </c:pt>
                <c:pt idx="147">
                  <c:v>45979</c:v>
                </c:pt>
                <c:pt idx="148">
                  <c:v>45978</c:v>
                </c:pt>
                <c:pt idx="149">
                  <c:v>45975</c:v>
                </c:pt>
                <c:pt idx="150">
                  <c:v>45974</c:v>
                </c:pt>
                <c:pt idx="151">
                  <c:v>45973</c:v>
                </c:pt>
                <c:pt idx="152">
                  <c:v>45972</c:v>
                </c:pt>
                <c:pt idx="153">
                  <c:v>45971</c:v>
                </c:pt>
                <c:pt idx="154">
                  <c:v>45968</c:v>
                </c:pt>
                <c:pt idx="155">
                  <c:v>45967</c:v>
                </c:pt>
                <c:pt idx="156">
                  <c:v>45966</c:v>
                </c:pt>
                <c:pt idx="157">
                  <c:v>45965</c:v>
                </c:pt>
                <c:pt idx="158">
                  <c:v>45964</c:v>
                </c:pt>
                <c:pt idx="159">
                  <c:v>45961</c:v>
                </c:pt>
                <c:pt idx="160">
                  <c:v>45960</c:v>
                </c:pt>
                <c:pt idx="161">
                  <c:v>45959</c:v>
                </c:pt>
                <c:pt idx="162">
                  <c:v>45958</c:v>
                </c:pt>
                <c:pt idx="163">
                  <c:v>45957</c:v>
                </c:pt>
                <c:pt idx="164">
                  <c:v>45954</c:v>
                </c:pt>
                <c:pt idx="165">
                  <c:v>45953</c:v>
                </c:pt>
                <c:pt idx="166">
                  <c:v>45952</c:v>
                </c:pt>
                <c:pt idx="167">
                  <c:v>45951</c:v>
                </c:pt>
                <c:pt idx="168">
                  <c:v>45950</c:v>
                </c:pt>
                <c:pt idx="169">
                  <c:v>45947</c:v>
                </c:pt>
                <c:pt idx="170">
                  <c:v>45946</c:v>
                </c:pt>
                <c:pt idx="171">
                  <c:v>45945</c:v>
                </c:pt>
                <c:pt idx="172">
                  <c:v>45944</c:v>
                </c:pt>
                <c:pt idx="173">
                  <c:v>45943</c:v>
                </c:pt>
                <c:pt idx="174">
                  <c:v>45940</c:v>
                </c:pt>
                <c:pt idx="175">
                  <c:v>45939</c:v>
                </c:pt>
                <c:pt idx="176">
                  <c:v>45938</c:v>
                </c:pt>
                <c:pt idx="177">
                  <c:v>45937</c:v>
                </c:pt>
                <c:pt idx="178">
                  <c:v>45936</c:v>
                </c:pt>
                <c:pt idx="179">
                  <c:v>45933</c:v>
                </c:pt>
                <c:pt idx="180">
                  <c:v>45932</c:v>
                </c:pt>
                <c:pt idx="181">
                  <c:v>45931</c:v>
                </c:pt>
                <c:pt idx="182">
                  <c:v>45930</c:v>
                </c:pt>
                <c:pt idx="183">
                  <c:v>45929</c:v>
                </c:pt>
                <c:pt idx="184">
                  <c:v>45926</c:v>
                </c:pt>
                <c:pt idx="185">
                  <c:v>45925</c:v>
                </c:pt>
                <c:pt idx="186">
                  <c:v>45924</c:v>
                </c:pt>
                <c:pt idx="187">
                  <c:v>45923</c:v>
                </c:pt>
                <c:pt idx="188">
                  <c:v>45922</c:v>
                </c:pt>
                <c:pt idx="189">
                  <c:v>45919</c:v>
                </c:pt>
                <c:pt idx="190">
                  <c:v>45918</c:v>
                </c:pt>
                <c:pt idx="191">
                  <c:v>45917</c:v>
                </c:pt>
                <c:pt idx="192">
                  <c:v>45916</c:v>
                </c:pt>
                <c:pt idx="193">
                  <c:v>45915</c:v>
                </c:pt>
                <c:pt idx="194">
                  <c:v>45912</c:v>
                </c:pt>
                <c:pt idx="195">
                  <c:v>45911</c:v>
                </c:pt>
                <c:pt idx="196">
                  <c:v>45910</c:v>
                </c:pt>
                <c:pt idx="197">
                  <c:v>45909</c:v>
                </c:pt>
                <c:pt idx="198">
                  <c:v>45908</c:v>
                </c:pt>
                <c:pt idx="199">
                  <c:v>45905</c:v>
                </c:pt>
                <c:pt idx="200">
                  <c:v>45904</c:v>
                </c:pt>
                <c:pt idx="201">
                  <c:v>45903</c:v>
                </c:pt>
                <c:pt idx="202">
                  <c:v>45902</c:v>
                </c:pt>
                <c:pt idx="203">
                  <c:v>45901</c:v>
                </c:pt>
                <c:pt idx="204">
                  <c:v>45898</c:v>
                </c:pt>
                <c:pt idx="205">
                  <c:v>45897</c:v>
                </c:pt>
                <c:pt idx="206">
                  <c:v>45896</c:v>
                </c:pt>
                <c:pt idx="207">
                  <c:v>45895</c:v>
                </c:pt>
                <c:pt idx="208">
                  <c:v>45894</c:v>
                </c:pt>
                <c:pt idx="209">
                  <c:v>45891</c:v>
                </c:pt>
                <c:pt idx="210">
                  <c:v>45890</c:v>
                </c:pt>
                <c:pt idx="211">
                  <c:v>45889</c:v>
                </c:pt>
                <c:pt idx="212">
                  <c:v>45888</c:v>
                </c:pt>
                <c:pt idx="213">
                  <c:v>45887</c:v>
                </c:pt>
                <c:pt idx="214">
                  <c:v>45884</c:v>
                </c:pt>
                <c:pt idx="215">
                  <c:v>45883</c:v>
                </c:pt>
                <c:pt idx="216">
                  <c:v>45882</c:v>
                </c:pt>
                <c:pt idx="217">
                  <c:v>45881</c:v>
                </c:pt>
                <c:pt idx="218">
                  <c:v>45880</c:v>
                </c:pt>
                <c:pt idx="219">
                  <c:v>45877</c:v>
                </c:pt>
                <c:pt idx="220">
                  <c:v>45876</c:v>
                </c:pt>
                <c:pt idx="221">
                  <c:v>45875</c:v>
                </c:pt>
                <c:pt idx="222">
                  <c:v>45874</c:v>
                </c:pt>
                <c:pt idx="223">
                  <c:v>45873</c:v>
                </c:pt>
                <c:pt idx="224">
                  <c:v>45870</c:v>
                </c:pt>
                <c:pt idx="225">
                  <c:v>45869</c:v>
                </c:pt>
                <c:pt idx="226">
                  <c:v>45868</c:v>
                </c:pt>
                <c:pt idx="227">
                  <c:v>45867</c:v>
                </c:pt>
                <c:pt idx="228">
                  <c:v>45866</c:v>
                </c:pt>
                <c:pt idx="229">
                  <c:v>45863</c:v>
                </c:pt>
                <c:pt idx="230">
                  <c:v>45862</c:v>
                </c:pt>
                <c:pt idx="231">
                  <c:v>45861</c:v>
                </c:pt>
                <c:pt idx="232">
                  <c:v>45860</c:v>
                </c:pt>
                <c:pt idx="233">
                  <c:v>45859</c:v>
                </c:pt>
                <c:pt idx="234">
                  <c:v>45856</c:v>
                </c:pt>
                <c:pt idx="235">
                  <c:v>45855</c:v>
                </c:pt>
                <c:pt idx="236">
                  <c:v>45854</c:v>
                </c:pt>
                <c:pt idx="237">
                  <c:v>45853</c:v>
                </c:pt>
                <c:pt idx="238">
                  <c:v>45852</c:v>
                </c:pt>
                <c:pt idx="239">
                  <c:v>45849</c:v>
                </c:pt>
                <c:pt idx="240">
                  <c:v>45848</c:v>
                </c:pt>
                <c:pt idx="241">
                  <c:v>45847</c:v>
                </c:pt>
                <c:pt idx="242">
                  <c:v>45846</c:v>
                </c:pt>
                <c:pt idx="243">
                  <c:v>45845</c:v>
                </c:pt>
                <c:pt idx="244">
                  <c:v>45842</c:v>
                </c:pt>
                <c:pt idx="245">
                  <c:v>45841</c:v>
                </c:pt>
                <c:pt idx="246">
                  <c:v>45840</c:v>
                </c:pt>
                <c:pt idx="247">
                  <c:v>45839</c:v>
                </c:pt>
                <c:pt idx="248">
                  <c:v>45838</c:v>
                </c:pt>
                <c:pt idx="249">
                  <c:v>45835</c:v>
                </c:pt>
                <c:pt idx="250">
                  <c:v>45834</c:v>
                </c:pt>
                <c:pt idx="251">
                  <c:v>45833</c:v>
                </c:pt>
                <c:pt idx="252">
                  <c:v>45832</c:v>
                </c:pt>
                <c:pt idx="253">
                  <c:v>45831</c:v>
                </c:pt>
                <c:pt idx="254">
                  <c:v>45828</c:v>
                </c:pt>
                <c:pt idx="255">
                  <c:v>45827</c:v>
                </c:pt>
                <c:pt idx="256">
                  <c:v>45826</c:v>
                </c:pt>
                <c:pt idx="257">
                  <c:v>45825</c:v>
                </c:pt>
                <c:pt idx="258">
                  <c:v>45824</c:v>
                </c:pt>
                <c:pt idx="259">
                  <c:v>45821</c:v>
                </c:pt>
                <c:pt idx="260">
                  <c:v>45820</c:v>
                </c:pt>
                <c:pt idx="261">
                  <c:v>45819</c:v>
                </c:pt>
                <c:pt idx="262">
                  <c:v>45818</c:v>
                </c:pt>
                <c:pt idx="263">
                  <c:v>45817</c:v>
                </c:pt>
                <c:pt idx="264">
                  <c:v>45814</c:v>
                </c:pt>
                <c:pt idx="265">
                  <c:v>45813</c:v>
                </c:pt>
                <c:pt idx="266">
                  <c:v>45812</c:v>
                </c:pt>
                <c:pt idx="267">
                  <c:v>45811</c:v>
                </c:pt>
                <c:pt idx="268">
                  <c:v>45810</c:v>
                </c:pt>
                <c:pt idx="269">
                  <c:v>45807</c:v>
                </c:pt>
                <c:pt idx="270">
                  <c:v>45806</c:v>
                </c:pt>
                <c:pt idx="271">
                  <c:v>45805</c:v>
                </c:pt>
                <c:pt idx="272">
                  <c:v>45804</c:v>
                </c:pt>
                <c:pt idx="273">
                  <c:v>45803</c:v>
                </c:pt>
                <c:pt idx="274">
                  <c:v>45800</c:v>
                </c:pt>
                <c:pt idx="275">
                  <c:v>45799</c:v>
                </c:pt>
                <c:pt idx="276">
                  <c:v>45798</c:v>
                </c:pt>
                <c:pt idx="277">
                  <c:v>45797</c:v>
                </c:pt>
                <c:pt idx="278">
                  <c:v>45796</c:v>
                </c:pt>
                <c:pt idx="279">
                  <c:v>45793</c:v>
                </c:pt>
                <c:pt idx="280">
                  <c:v>45792</c:v>
                </c:pt>
                <c:pt idx="281">
                  <c:v>45791</c:v>
                </c:pt>
                <c:pt idx="282">
                  <c:v>45790</c:v>
                </c:pt>
                <c:pt idx="283">
                  <c:v>45789</c:v>
                </c:pt>
                <c:pt idx="284">
                  <c:v>45786</c:v>
                </c:pt>
                <c:pt idx="285">
                  <c:v>45785</c:v>
                </c:pt>
                <c:pt idx="286">
                  <c:v>45784</c:v>
                </c:pt>
                <c:pt idx="287">
                  <c:v>45783</c:v>
                </c:pt>
                <c:pt idx="288">
                  <c:v>45782</c:v>
                </c:pt>
                <c:pt idx="289">
                  <c:v>45779</c:v>
                </c:pt>
                <c:pt idx="290">
                  <c:v>45778</c:v>
                </c:pt>
                <c:pt idx="291">
                  <c:v>45777</c:v>
                </c:pt>
                <c:pt idx="292">
                  <c:v>45776</c:v>
                </c:pt>
                <c:pt idx="293">
                  <c:v>45775</c:v>
                </c:pt>
                <c:pt idx="294">
                  <c:v>45772</c:v>
                </c:pt>
                <c:pt idx="295">
                  <c:v>45771</c:v>
                </c:pt>
                <c:pt idx="296">
                  <c:v>45770</c:v>
                </c:pt>
                <c:pt idx="297">
                  <c:v>45769</c:v>
                </c:pt>
                <c:pt idx="298">
                  <c:v>45768</c:v>
                </c:pt>
                <c:pt idx="299">
                  <c:v>45765</c:v>
                </c:pt>
                <c:pt idx="300">
                  <c:v>45764</c:v>
                </c:pt>
                <c:pt idx="301">
                  <c:v>45763</c:v>
                </c:pt>
                <c:pt idx="302">
                  <c:v>45762</c:v>
                </c:pt>
                <c:pt idx="303">
                  <c:v>45761</c:v>
                </c:pt>
                <c:pt idx="304">
                  <c:v>45758</c:v>
                </c:pt>
                <c:pt idx="305">
                  <c:v>45757</c:v>
                </c:pt>
                <c:pt idx="306">
                  <c:v>45756</c:v>
                </c:pt>
                <c:pt idx="307">
                  <c:v>45755</c:v>
                </c:pt>
                <c:pt idx="308">
                  <c:v>45754</c:v>
                </c:pt>
                <c:pt idx="309">
                  <c:v>45751</c:v>
                </c:pt>
                <c:pt idx="310">
                  <c:v>45750</c:v>
                </c:pt>
                <c:pt idx="311">
                  <c:v>45749</c:v>
                </c:pt>
                <c:pt idx="312">
                  <c:v>45748</c:v>
                </c:pt>
                <c:pt idx="313">
                  <c:v>45747</c:v>
                </c:pt>
                <c:pt idx="314">
                  <c:v>45744</c:v>
                </c:pt>
                <c:pt idx="315">
                  <c:v>45743</c:v>
                </c:pt>
                <c:pt idx="316">
                  <c:v>45742</c:v>
                </c:pt>
                <c:pt idx="317">
                  <c:v>45741</c:v>
                </c:pt>
                <c:pt idx="318">
                  <c:v>45740</c:v>
                </c:pt>
                <c:pt idx="319">
                  <c:v>45737</c:v>
                </c:pt>
                <c:pt idx="320">
                  <c:v>45736</c:v>
                </c:pt>
                <c:pt idx="321">
                  <c:v>45735</c:v>
                </c:pt>
                <c:pt idx="322">
                  <c:v>45734</c:v>
                </c:pt>
                <c:pt idx="323">
                  <c:v>45733</c:v>
                </c:pt>
                <c:pt idx="324">
                  <c:v>45730</c:v>
                </c:pt>
                <c:pt idx="325">
                  <c:v>45729</c:v>
                </c:pt>
                <c:pt idx="326">
                  <c:v>45728</c:v>
                </c:pt>
                <c:pt idx="327">
                  <c:v>45727</c:v>
                </c:pt>
                <c:pt idx="328">
                  <c:v>45726</c:v>
                </c:pt>
                <c:pt idx="329">
                  <c:v>45723</c:v>
                </c:pt>
                <c:pt idx="330">
                  <c:v>45722</c:v>
                </c:pt>
                <c:pt idx="331">
                  <c:v>45721</c:v>
                </c:pt>
                <c:pt idx="332">
                  <c:v>45720</c:v>
                </c:pt>
                <c:pt idx="333">
                  <c:v>45719</c:v>
                </c:pt>
                <c:pt idx="334">
                  <c:v>45716</c:v>
                </c:pt>
                <c:pt idx="335">
                  <c:v>45715</c:v>
                </c:pt>
                <c:pt idx="336">
                  <c:v>45714</c:v>
                </c:pt>
                <c:pt idx="337">
                  <c:v>45713</c:v>
                </c:pt>
                <c:pt idx="338">
                  <c:v>45712</c:v>
                </c:pt>
                <c:pt idx="339">
                  <c:v>45709</c:v>
                </c:pt>
                <c:pt idx="340">
                  <c:v>45708</c:v>
                </c:pt>
                <c:pt idx="341">
                  <c:v>45707</c:v>
                </c:pt>
                <c:pt idx="342">
                  <c:v>45706</c:v>
                </c:pt>
                <c:pt idx="343">
                  <c:v>45705</c:v>
                </c:pt>
                <c:pt idx="344">
                  <c:v>45702</c:v>
                </c:pt>
                <c:pt idx="345">
                  <c:v>45701</c:v>
                </c:pt>
                <c:pt idx="346">
                  <c:v>45700</c:v>
                </c:pt>
                <c:pt idx="347">
                  <c:v>45699</c:v>
                </c:pt>
                <c:pt idx="348">
                  <c:v>45698</c:v>
                </c:pt>
                <c:pt idx="349">
                  <c:v>45695</c:v>
                </c:pt>
                <c:pt idx="350">
                  <c:v>45694</c:v>
                </c:pt>
                <c:pt idx="351">
                  <c:v>45693</c:v>
                </c:pt>
                <c:pt idx="352">
                  <c:v>45692</c:v>
                </c:pt>
                <c:pt idx="353">
                  <c:v>45691</c:v>
                </c:pt>
                <c:pt idx="354">
                  <c:v>45688</c:v>
                </c:pt>
                <c:pt idx="355">
                  <c:v>45687</c:v>
                </c:pt>
                <c:pt idx="356">
                  <c:v>45686</c:v>
                </c:pt>
                <c:pt idx="357">
                  <c:v>45685</c:v>
                </c:pt>
                <c:pt idx="358">
                  <c:v>45684</c:v>
                </c:pt>
                <c:pt idx="359">
                  <c:v>45681</c:v>
                </c:pt>
                <c:pt idx="360">
                  <c:v>45680</c:v>
                </c:pt>
                <c:pt idx="361">
                  <c:v>45679</c:v>
                </c:pt>
                <c:pt idx="362">
                  <c:v>45678</c:v>
                </c:pt>
                <c:pt idx="363">
                  <c:v>45677</c:v>
                </c:pt>
                <c:pt idx="364">
                  <c:v>45674</c:v>
                </c:pt>
                <c:pt idx="365">
                  <c:v>45673</c:v>
                </c:pt>
                <c:pt idx="366">
                  <c:v>45672</c:v>
                </c:pt>
                <c:pt idx="367">
                  <c:v>45671</c:v>
                </c:pt>
                <c:pt idx="368">
                  <c:v>45670</c:v>
                </c:pt>
                <c:pt idx="369">
                  <c:v>45667</c:v>
                </c:pt>
                <c:pt idx="370">
                  <c:v>45666</c:v>
                </c:pt>
                <c:pt idx="371">
                  <c:v>45665</c:v>
                </c:pt>
                <c:pt idx="372">
                  <c:v>45664</c:v>
                </c:pt>
                <c:pt idx="373">
                  <c:v>45663</c:v>
                </c:pt>
                <c:pt idx="374">
                  <c:v>45660</c:v>
                </c:pt>
                <c:pt idx="375">
                  <c:v>45659</c:v>
                </c:pt>
                <c:pt idx="376">
                  <c:v>45658</c:v>
                </c:pt>
                <c:pt idx="377">
                  <c:v>45657</c:v>
                </c:pt>
                <c:pt idx="378">
                  <c:v>45656</c:v>
                </c:pt>
                <c:pt idx="379">
                  <c:v>45653</c:v>
                </c:pt>
                <c:pt idx="380">
                  <c:v>45652</c:v>
                </c:pt>
                <c:pt idx="381">
                  <c:v>45651</c:v>
                </c:pt>
                <c:pt idx="382">
                  <c:v>45650</c:v>
                </c:pt>
                <c:pt idx="383">
                  <c:v>45649</c:v>
                </c:pt>
                <c:pt idx="384">
                  <c:v>45646</c:v>
                </c:pt>
                <c:pt idx="385">
                  <c:v>45645</c:v>
                </c:pt>
                <c:pt idx="386">
                  <c:v>45644</c:v>
                </c:pt>
                <c:pt idx="387">
                  <c:v>45643</c:v>
                </c:pt>
                <c:pt idx="388">
                  <c:v>45642</c:v>
                </c:pt>
                <c:pt idx="389">
                  <c:v>45639</c:v>
                </c:pt>
                <c:pt idx="390">
                  <c:v>45638</c:v>
                </c:pt>
                <c:pt idx="391">
                  <c:v>45637</c:v>
                </c:pt>
                <c:pt idx="392">
                  <c:v>45636</c:v>
                </c:pt>
                <c:pt idx="393">
                  <c:v>45635</c:v>
                </c:pt>
                <c:pt idx="394">
                  <c:v>45632</c:v>
                </c:pt>
                <c:pt idx="395">
                  <c:v>45631</c:v>
                </c:pt>
                <c:pt idx="396">
                  <c:v>45630</c:v>
                </c:pt>
                <c:pt idx="397">
                  <c:v>45629</c:v>
                </c:pt>
                <c:pt idx="398">
                  <c:v>45628</c:v>
                </c:pt>
                <c:pt idx="399">
                  <c:v>45625</c:v>
                </c:pt>
                <c:pt idx="400">
                  <c:v>45624</c:v>
                </c:pt>
                <c:pt idx="401">
                  <c:v>45623</c:v>
                </c:pt>
                <c:pt idx="402">
                  <c:v>45622</c:v>
                </c:pt>
                <c:pt idx="403">
                  <c:v>45621</c:v>
                </c:pt>
                <c:pt idx="404">
                  <c:v>45618</c:v>
                </c:pt>
                <c:pt idx="405">
                  <c:v>45617</c:v>
                </c:pt>
                <c:pt idx="406">
                  <c:v>45616</c:v>
                </c:pt>
                <c:pt idx="407">
                  <c:v>45615</c:v>
                </c:pt>
                <c:pt idx="408">
                  <c:v>45614</c:v>
                </c:pt>
                <c:pt idx="409">
                  <c:v>45611</c:v>
                </c:pt>
                <c:pt idx="410">
                  <c:v>45610</c:v>
                </c:pt>
                <c:pt idx="411">
                  <c:v>45609</c:v>
                </c:pt>
                <c:pt idx="412">
                  <c:v>45608</c:v>
                </c:pt>
                <c:pt idx="413">
                  <c:v>45607</c:v>
                </c:pt>
                <c:pt idx="414">
                  <c:v>45604</c:v>
                </c:pt>
                <c:pt idx="415">
                  <c:v>45603</c:v>
                </c:pt>
                <c:pt idx="416">
                  <c:v>45602</c:v>
                </c:pt>
                <c:pt idx="417">
                  <c:v>45601</c:v>
                </c:pt>
                <c:pt idx="418">
                  <c:v>45600</c:v>
                </c:pt>
                <c:pt idx="419">
                  <c:v>45597</c:v>
                </c:pt>
                <c:pt idx="420">
                  <c:v>45596</c:v>
                </c:pt>
                <c:pt idx="421">
                  <c:v>45595</c:v>
                </c:pt>
                <c:pt idx="422">
                  <c:v>45594</c:v>
                </c:pt>
                <c:pt idx="423">
                  <c:v>45593</c:v>
                </c:pt>
                <c:pt idx="424">
                  <c:v>45590</c:v>
                </c:pt>
                <c:pt idx="425">
                  <c:v>45589</c:v>
                </c:pt>
                <c:pt idx="426">
                  <c:v>45588</c:v>
                </c:pt>
                <c:pt idx="427">
                  <c:v>45587</c:v>
                </c:pt>
                <c:pt idx="428">
                  <c:v>45586</c:v>
                </c:pt>
                <c:pt idx="429">
                  <c:v>45583</c:v>
                </c:pt>
                <c:pt idx="430">
                  <c:v>45582</c:v>
                </c:pt>
                <c:pt idx="431">
                  <c:v>45581</c:v>
                </c:pt>
                <c:pt idx="432">
                  <c:v>45580</c:v>
                </c:pt>
                <c:pt idx="433">
                  <c:v>45579</c:v>
                </c:pt>
                <c:pt idx="434">
                  <c:v>45576</c:v>
                </c:pt>
                <c:pt idx="435">
                  <c:v>45575</c:v>
                </c:pt>
                <c:pt idx="436">
                  <c:v>45574</c:v>
                </c:pt>
                <c:pt idx="437">
                  <c:v>45573</c:v>
                </c:pt>
                <c:pt idx="438">
                  <c:v>45572</c:v>
                </c:pt>
                <c:pt idx="439">
                  <c:v>45569</c:v>
                </c:pt>
                <c:pt idx="440">
                  <c:v>45568</c:v>
                </c:pt>
                <c:pt idx="441">
                  <c:v>45567</c:v>
                </c:pt>
                <c:pt idx="442">
                  <c:v>45566</c:v>
                </c:pt>
                <c:pt idx="443">
                  <c:v>45565</c:v>
                </c:pt>
                <c:pt idx="444">
                  <c:v>45562</c:v>
                </c:pt>
                <c:pt idx="445">
                  <c:v>45561</c:v>
                </c:pt>
                <c:pt idx="446">
                  <c:v>45560</c:v>
                </c:pt>
                <c:pt idx="447">
                  <c:v>45559</c:v>
                </c:pt>
                <c:pt idx="448">
                  <c:v>45558</c:v>
                </c:pt>
                <c:pt idx="449">
                  <c:v>45555</c:v>
                </c:pt>
                <c:pt idx="450">
                  <c:v>45554</c:v>
                </c:pt>
                <c:pt idx="451">
                  <c:v>45553</c:v>
                </c:pt>
                <c:pt idx="452">
                  <c:v>45552</c:v>
                </c:pt>
                <c:pt idx="453">
                  <c:v>45551</c:v>
                </c:pt>
                <c:pt idx="454">
                  <c:v>45548</c:v>
                </c:pt>
                <c:pt idx="455">
                  <c:v>45547</c:v>
                </c:pt>
                <c:pt idx="456">
                  <c:v>45546</c:v>
                </c:pt>
                <c:pt idx="457">
                  <c:v>45545</c:v>
                </c:pt>
                <c:pt idx="458">
                  <c:v>45544</c:v>
                </c:pt>
                <c:pt idx="459">
                  <c:v>45541</c:v>
                </c:pt>
                <c:pt idx="460">
                  <c:v>45540</c:v>
                </c:pt>
                <c:pt idx="461">
                  <c:v>45539</c:v>
                </c:pt>
                <c:pt idx="462">
                  <c:v>45538</c:v>
                </c:pt>
                <c:pt idx="463">
                  <c:v>45537</c:v>
                </c:pt>
                <c:pt idx="464">
                  <c:v>45534</c:v>
                </c:pt>
                <c:pt idx="465">
                  <c:v>45533</c:v>
                </c:pt>
                <c:pt idx="466">
                  <c:v>45532</c:v>
                </c:pt>
                <c:pt idx="467">
                  <c:v>45531</c:v>
                </c:pt>
                <c:pt idx="468">
                  <c:v>45530</c:v>
                </c:pt>
                <c:pt idx="469">
                  <c:v>45527</c:v>
                </c:pt>
                <c:pt idx="470">
                  <c:v>45526</c:v>
                </c:pt>
                <c:pt idx="471">
                  <c:v>45525</c:v>
                </c:pt>
                <c:pt idx="472">
                  <c:v>45524</c:v>
                </c:pt>
                <c:pt idx="473">
                  <c:v>45523</c:v>
                </c:pt>
                <c:pt idx="474">
                  <c:v>45520</c:v>
                </c:pt>
                <c:pt idx="475">
                  <c:v>45519</c:v>
                </c:pt>
                <c:pt idx="476">
                  <c:v>45518</c:v>
                </c:pt>
                <c:pt idx="477">
                  <c:v>45517</c:v>
                </c:pt>
                <c:pt idx="478">
                  <c:v>45516</c:v>
                </c:pt>
                <c:pt idx="479">
                  <c:v>45513</c:v>
                </c:pt>
                <c:pt idx="480">
                  <c:v>45512</c:v>
                </c:pt>
                <c:pt idx="481">
                  <c:v>45511</c:v>
                </c:pt>
                <c:pt idx="482">
                  <c:v>45510</c:v>
                </c:pt>
                <c:pt idx="483">
                  <c:v>45509</c:v>
                </c:pt>
                <c:pt idx="484">
                  <c:v>45506</c:v>
                </c:pt>
                <c:pt idx="485">
                  <c:v>45505</c:v>
                </c:pt>
                <c:pt idx="486">
                  <c:v>45504</c:v>
                </c:pt>
                <c:pt idx="487">
                  <c:v>45503</c:v>
                </c:pt>
                <c:pt idx="488">
                  <c:v>45502</c:v>
                </c:pt>
                <c:pt idx="489">
                  <c:v>45499</c:v>
                </c:pt>
                <c:pt idx="490">
                  <c:v>45498</c:v>
                </c:pt>
                <c:pt idx="491">
                  <c:v>45497</c:v>
                </c:pt>
                <c:pt idx="492">
                  <c:v>45496</c:v>
                </c:pt>
                <c:pt idx="493">
                  <c:v>45495</c:v>
                </c:pt>
                <c:pt idx="494">
                  <c:v>45492</c:v>
                </c:pt>
                <c:pt idx="495">
                  <c:v>45491</c:v>
                </c:pt>
                <c:pt idx="496">
                  <c:v>45490</c:v>
                </c:pt>
                <c:pt idx="497">
                  <c:v>45489</c:v>
                </c:pt>
                <c:pt idx="498">
                  <c:v>45488</c:v>
                </c:pt>
                <c:pt idx="499">
                  <c:v>45485</c:v>
                </c:pt>
                <c:pt idx="500">
                  <c:v>45484</c:v>
                </c:pt>
                <c:pt idx="501">
                  <c:v>45483</c:v>
                </c:pt>
                <c:pt idx="502">
                  <c:v>45482</c:v>
                </c:pt>
                <c:pt idx="503">
                  <c:v>45481</c:v>
                </c:pt>
                <c:pt idx="504">
                  <c:v>45478</c:v>
                </c:pt>
                <c:pt idx="505">
                  <c:v>45477</c:v>
                </c:pt>
                <c:pt idx="506">
                  <c:v>45476</c:v>
                </c:pt>
                <c:pt idx="507">
                  <c:v>45475</c:v>
                </c:pt>
                <c:pt idx="508">
                  <c:v>45474</c:v>
                </c:pt>
                <c:pt idx="509">
                  <c:v>45471</c:v>
                </c:pt>
                <c:pt idx="510">
                  <c:v>45470</c:v>
                </c:pt>
                <c:pt idx="511">
                  <c:v>45469</c:v>
                </c:pt>
                <c:pt idx="512">
                  <c:v>45468</c:v>
                </c:pt>
                <c:pt idx="513">
                  <c:v>45467</c:v>
                </c:pt>
                <c:pt idx="514">
                  <c:v>45464</c:v>
                </c:pt>
                <c:pt idx="515">
                  <c:v>45463</c:v>
                </c:pt>
                <c:pt idx="516">
                  <c:v>45462</c:v>
                </c:pt>
                <c:pt idx="517">
                  <c:v>45461</c:v>
                </c:pt>
                <c:pt idx="518">
                  <c:v>45460</c:v>
                </c:pt>
                <c:pt idx="519">
                  <c:v>45457</c:v>
                </c:pt>
                <c:pt idx="520">
                  <c:v>45456</c:v>
                </c:pt>
                <c:pt idx="521">
                  <c:v>45455</c:v>
                </c:pt>
                <c:pt idx="522">
                  <c:v>45454</c:v>
                </c:pt>
                <c:pt idx="523">
                  <c:v>45453</c:v>
                </c:pt>
                <c:pt idx="524">
                  <c:v>45450</c:v>
                </c:pt>
                <c:pt idx="525">
                  <c:v>45449</c:v>
                </c:pt>
                <c:pt idx="526">
                  <c:v>45448</c:v>
                </c:pt>
                <c:pt idx="527">
                  <c:v>45447</c:v>
                </c:pt>
                <c:pt idx="528">
                  <c:v>45446</c:v>
                </c:pt>
                <c:pt idx="529">
                  <c:v>45443</c:v>
                </c:pt>
                <c:pt idx="530">
                  <c:v>45442</c:v>
                </c:pt>
                <c:pt idx="531">
                  <c:v>45441</c:v>
                </c:pt>
                <c:pt idx="532">
                  <c:v>45440</c:v>
                </c:pt>
                <c:pt idx="533">
                  <c:v>45439</c:v>
                </c:pt>
                <c:pt idx="534">
                  <c:v>45436</c:v>
                </c:pt>
                <c:pt idx="535">
                  <c:v>45435</c:v>
                </c:pt>
                <c:pt idx="536">
                  <c:v>45434</c:v>
                </c:pt>
                <c:pt idx="537">
                  <c:v>45433</c:v>
                </c:pt>
                <c:pt idx="538">
                  <c:v>45432</c:v>
                </c:pt>
                <c:pt idx="539">
                  <c:v>45429</c:v>
                </c:pt>
                <c:pt idx="540">
                  <c:v>45428</c:v>
                </c:pt>
                <c:pt idx="541">
                  <c:v>45427</c:v>
                </c:pt>
                <c:pt idx="542">
                  <c:v>45426</c:v>
                </c:pt>
                <c:pt idx="543">
                  <c:v>45425</c:v>
                </c:pt>
                <c:pt idx="544">
                  <c:v>45422</c:v>
                </c:pt>
                <c:pt idx="545">
                  <c:v>45421</c:v>
                </c:pt>
                <c:pt idx="546">
                  <c:v>45420</c:v>
                </c:pt>
                <c:pt idx="547">
                  <c:v>45419</c:v>
                </c:pt>
                <c:pt idx="548">
                  <c:v>45418</c:v>
                </c:pt>
                <c:pt idx="549">
                  <c:v>45415</c:v>
                </c:pt>
                <c:pt idx="550">
                  <c:v>45414</c:v>
                </c:pt>
                <c:pt idx="551">
                  <c:v>45413</c:v>
                </c:pt>
                <c:pt idx="552">
                  <c:v>45412</c:v>
                </c:pt>
                <c:pt idx="553">
                  <c:v>45411</c:v>
                </c:pt>
                <c:pt idx="554">
                  <c:v>45408</c:v>
                </c:pt>
                <c:pt idx="555">
                  <c:v>45407</c:v>
                </c:pt>
                <c:pt idx="556">
                  <c:v>45406</c:v>
                </c:pt>
                <c:pt idx="557">
                  <c:v>45405</c:v>
                </c:pt>
                <c:pt idx="558">
                  <c:v>45404</c:v>
                </c:pt>
                <c:pt idx="559">
                  <c:v>45401</c:v>
                </c:pt>
                <c:pt idx="560">
                  <c:v>45400</c:v>
                </c:pt>
                <c:pt idx="561">
                  <c:v>45399</c:v>
                </c:pt>
                <c:pt idx="562">
                  <c:v>45398</c:v>
                </c:pt>
                <c:pt idx="563">
                  <c:v>45397</c:v>
                </c:pt>
                <c:pt idx="564">
                  <c:v>45394</c:v>
                </c:pt>
                <c:pt idx="565">
                  <c:v>45393</c:v>
                </c:pt>
                <c:pt idx="566">
                  <c:v>45392</c:v>
                </c:pt>
                <c:pt idx="567">
                  <c:v>45391</c:v>
                </c:pt>
                <c:pt idx="568">
                  <c:v>45390</c:v>
                </c:pt>
                <c:pt idx="569">
                  <c:v>45387</c:v>
                </c:pt>
                <c:pt idx="570">
                  <c:v>45386</c:v>
                </c:pt>
                <c:pt idx="571">
                  <c:v>45385</c:v>
                </c:pt>
                <c:pt idx="572">
                  <c:v>45384</c:v>
                </c:pt>
                <c:pt idx="573">
                  <c:v>45383</c:v>
                </c:pt>
                <c:pt idx="574">
                  <c:v>45380</c:v>
                </c:pt>
                <c:pt idx="575">
                  <c:v>45379</c:v>
                </c:pt>
                <c:pt idx="576">
                  <c:v>45378</c:v>
                </c:pt>
                <c:pt idx="577">
                  <c:v>45377</c:v>
                </c:pt>
                <c:pt idx="578">
                  <c:v>45376</c:v>
                </c:pt>
                <c:pt idx="579">
                  <c:v>45373</c:v>
                </c:pt>
                <c:pt idx="580">
                  <c:v>45372</c:v>
                </c:pt>
                <c:pt idx="581">
                  <c:v>45371</c:v>
                </c:pt>
                <c:pt idx="582">
                  <c:v>45370</c:v>
                </c:pt>
                <c:pt idx="583">
                  <c:v>45369</c:v>
                </c:pt>
                <c:pt idx="584">
                  <c:v>45366</c:v>
                </c:pt>
                <c:pt idx="585">
                  <c:v>45365</c:v>
                </c:pt>
                <c:pt idx="586">
                  <c:v>45364</c:v>
                </c:pt>
                <c:pt idx="587">
                  <c:v>45363</c:v>
                </c:pt>
                <c:pt idx="588">
                  <c:v>45362</c:v>
                </c:pt>
                <c:pt idx="589">
                  <c:v>45359</c:v>
                </c:pt>
                <c:pt idx="590">
                  <c:v>45358</c:v>
                </c:pt>
                <c:pt idx="591">
                  <c:v>45357</c:v>
                </c:pt>
                <c:pt idx="592">
                  <c:v>45356</c:v>
                </c:pt>
                <c:pt idx="593">
                  <c:v>45355</c:v>
                </c:pt>
                <c:pt idx="594">
                  <c:v>45352</c:v>
                </c:pt>
                <c:pt idx="595">
                  <c:v>45351</c:v>
                </c:pt>
                <c:pt idx="596">
                  <c:v>45350</c:v>
                </c:pt>
                <c:pt idx="597">
                  <c:v>45349</c:v>
                </c:pt>
                <c:pt idx="598">
                  <c:v>45348</c:v>
                </c:pt>
                <c:pt idx="599">
                  <c:v>45345</c:v>
                </c:pt>
                <c:pt idx="600">
                  <c:v>45344</c:v>
                </c:pt>
                <c:pt idx="601">
                  <c:v>45343</c:v>
                </c:pt>
                <c:pt idx="602">
                  <c:v>45342</c:v>
                </c:pt>
                <c:pt idx="603">
                  <c:v>45341</c:v>
                </c:pt>
                <c:pt idx="604">
                  <c:v>45338</c:v>
                </c:pt>
                <c:pt idx="605">
                  <c:v>45337</c:v>
                </c:pt>
                <c:pt idx="606">
                  <c:v>45336</c:v>
                </c:pt>
                <c:pt idx="607">
                  <c:v>45335</c:v>
                </c:pt>
                <c:pt idx="608">
                  <c:v>45334</c:v>
                </c:pt>
                <c:pt idx="609">
                  <c:v>45331</c:v>
                </c:pt>
                <c:pt idx="610">
                  <c:v>45330</c:v>
                </c:pt>
                <c:pt idx="611">
                  <c:v>45329</c:v>
                </c:pt>
                <c:pt idx="612">
                  <c:v>45328</c:v>
                </c:pt>
                <c:pt idx="613">
                  <c:v>45327</c:v>
                </c:pt>
                <c:pt idx="614">
                  <c:v>45324</c:v>
                </c:pt>
                <c:pt idx="615">
                  <c:v>45323</c:v>
                </c:pt>
                <c:pt idx="616">
                  <c:v>45322</c:v>
                </c:pt>
                <c:pt idx="617">
                  <c:v>45321</c:v>
                </c:pt>
                <c:pt idx="618">
                  <c:v>45320</c:v>
                </c:pt>
                <c:pt idx="619">
                  <c:v>45317</c:v>
                </c:pt>
                <c:pt idx="620">
                  <c:v>45316</c:v>
                </c:pt>
                <c:pt idx="621">
                  <c:v>45315</c:v>
                </c:pt>
                <c:pt idx="622">
                  <c:v>45314</c:v>
                </c:pt>
                <c:pt idx="623">
                  <c:v>45313</c:v>
                </c:pt>
                <c:pt idx="624">
                  <c:v>45310</c:v>
                </c:pt>
                <c:pt idx="625">
                  <c:v>45309</c:v>
                </c:pt>
                <c:pt idx="626">
                  <c:v>45308</c:v>
                </c:pt>
                <c:pt idx="627">
                  <c:v>45307</c:v>
                </c:pt>
                <c:pt idx="628">
                  <c:v>45306</c:v>
                </c:pt>
                <c:pt idx="629">
                  <c:v>45303</c:v>
                </c:pt>
                <c:pt idx="630">
                  <c:v>45302</c:v>
                </c:pt>
                <c:pt idx="631">
                  <c:v>45301</c:v>
                </c:pt>
                <c:pt idx="632">
                  <c:v>45300</c:v>
                </c:pt>
                <c:pt idx="633">
                  <c:v>45299</c:v>
                </c:pt>
                <c:pt idx="634">
                  <c:v>45296</c:v>
                </c:pt>
                <c:pt idx="635">
                  <c:v>45295</c:v>
                </c:pt>
                <c:pt idx="636">
                  <c:v>45294</c:v>
                </c:pt>
                <c:pt idx="637">
                  <c:v>45293</c:v>
                </c:pt>
                <c:pt idx="638">
                  <c:v>45292</c:v>
                </c:pt>
                <c:pt idx="639">
                  <c:v>45289</c:v>
                </c:pt>
                <c:pt idx="640">
                  <c:v>45288</c:v>
                </c:pt>
                <c:pt idx="641">
                  <c:v>45287</c:v>
                </c:pt>
                <c:pt idx="642">
                  <c:v>45286</c:v>
                </c:pt>
                <c:pt idx="643">
                  <c:v>45285</c:v>
                </c:pt>
                <c:pt idx="644">
                  <c:v>45282</c:v>
                </c:pt>
                <c:pt idx="645">
                  <c:v>45281</c:v>
                </c:pt>
                <c:pt idx="646">
                  <c:v>45280</c:v>
                </c:pt>
                <c:pt idx="647">
                  <c:v>45279</c:v>
                </c:pt>
                <c:pt idx="648">
                  <c:v>45278</c:v>
                </c:pt>
                <c:pt idx="649">
                  <c:v>45275</c:v>
                </c:pt>
                <c:pt idx="650">
                  <c:v>45274</c:v>
                </c:pt>
                <c:pt idx="651">
                  <c:v>45273</c:v>
                </c:pt>
                <c:pt idx="652">
                  <c:v>45272</c:v>
                </c:pt>
                <c:pt idx="653">
                  <c:v>45271</c:v>
                </c:pt>
                <c:pt idx="654">
                  <c:v>45268</c:v>
                </c:pt>
                <c:pt idx="655">
                  <c:v>45267</c:v>
                </c:pt>
                <c:pt idx="656">
                  <c:v>45266</c:v>
                </c:pt>
                <c:pt idx="657">
                  <c:v>45265</c:v>
                </c:pt>
                <c:pt idx="658">
                  <c:v>45264</c:v>
                </c:pt>
                <c:pt idx="659">
                  <c:v>45261</c:v>
                </c:pt>
                <c:pt idx="660">
                  <c:v>45260</c:v>
                </c:pt>
                <c:pt idx="661">
                  <c:v>45259</c:v>
                </c:pt>
                <c:pt idx="662">
                  <c:v>45258</c:v>
                </c:pt>
                <c:pt idx="663">
                  <c:v>45257</c:v>
                </c:pt>
                <c:pt idx="664">
                  <c:v>45254</c:v>
                </c:pt>
                <c:pt idx="665">
                  <c:v>45253</c:v>
                </c:pt>
                <c:pt idx="666">
                  <c:v>45252</c:v>
                </c:pt>
                <c:pt idx="667">
                  <c:v>45251</c:v>
                </c:pt>
                <c:pt idx="668">
                  <c:v>45250</c:v>
                </c:pt>
                <c:pt idx="669">
                  <c:v>45247</c:v>
                </c:pt>
                <c:pt idx="670">
                  <c:v>45246</c:v>
                </c:pt>
                <c:pt idx="671">
                  <c:v>45245</c:v>
                </c:pt>
                <c:pt idx="672">
                  <c:v>45244</c:v>
                </c:pt>
                <c:pt idx="673">
                  <c:v>45243</c:v>
                </c:pt>
                <c:pt idx="674">
                  <c:v>45240</c:v>
                </c:pt>
                <c:pt idx="675">
                  <c:v>45239</c:v>
                </c:pt>
                <c:pt idx="676">
                  <c:v>45238</c:v>
                </c:pt>
                <c:pt idx="677">
                  <c:v>45237</c:v>
                </c:pt>
                <c:pt idx="678">
                  <c:v>45236</c:v>
                </c:pt>
                <c:pt idx="679">
                  <c:v>45233</c:v>
                </c:pt>
                <c:pt idx="680">
                  <c:v>45232</c:v>
                </c:pt>
                <c:pt idx="681">
                  <c:v>45231</c:v>
                </c:pt>
                <c:pt idx="682">
                  <c:v>45230</c:v>
                </c:pt>
                <c:pt idx="683">
                  <c:v>45229</c:v>
                </c:pt>
                <c:pt idx="684">
                  <c:v>45226</c:v>
                </c:pt>
                <c:pt idx="685">
                  <c:v>45225</c:v>
                </c:pt>
                <c:pt idx="686">
                  <c:v>45224</c:v>
                </c:pt>
                <c:pt idx="687">
                  <c:v>45223</c:v>
                </c:pt>
                <c:pt idx="688">
                  <c:v>45222</c:v>
                </c:pt>
                <c:pt idx="689">
                  <c:v>45219</c:v>
                </c:pt>
                <c:pt idx="690">
                  <c:v>45218</c:v>
                </c:pt>
                <c:pt idx="691">
                  <c:v>45217</c:v>
                </c:pt>
                <c:pt idx="692">
                  <c:v>45216</c:v>
                </c:pt>
                <c:pt idx="693">
                  <c:v>45215</c:v>
                </c:pt>
                <c:pt idx="694">
                  <c:v>45212</c:v>
                </c:pt>
                <c:pt idx="695">
                  <c:v>45211</c:v>
                </c:pt>
                <c:pt idx="696">
                  <c:v>45210</c:v>
                </c:pt>
                <c:pt idx="697">
                  <c:v>45209</c:v>
                </c:pt>
                <c:pt idx="698">
                  <c:v>45208</c:v>
                </c:pt>
                <c:pt idx="699">
                  <c:v>45205</c:v>
                </c:pt>
                <c:pt idx="700">
                  <c:v>45204</c:v>
                </c:pt>
                <c:pt idx="701">
                  <c:v>45203</c:v>
                </c:pt>
                <c:pt idx="702">
                  <c:v>45202</c:v>
                </c:pt>
                <c:pt idx="703">
                  <c:v>45201</c:v>
                </c:pt>
                <c:pt idx="704">
                  <c:v>45198</c:v>
                </c:pt>
                <c:pt idx="705">
                  <c:v>45197</c:v>
                </c:pt>
                <c:pt idx="706">
                  <c:v>45196</c:v>
                </c:pt>
                <c:pt idx="707">
                  <c:v>45195</c:v>
                </c:pt>
                <c:pt idx="708">
                  <c:v>45194</c:v>
                </c:pt>
                <c:pt idx="709">
                  <c:v>45191</c:v>
                </c:pt>
                <c:pt idx="710">
                  <c:v>45190</c:v>
                </c:pt>
                <c:pt idx="711">
                  <c:v>45189</c:v>
                </c:pt>
                <c:pt idx="712">
                  <c:v>45188</c:v>
                </c:pt>
                <c:pt idx="713">
                  <c:v>45187</c:v>
                </c:pt>
                <c:pt idx="714">
                  <c:v>45184</c:v>
                </c:pt>
                <c:pt idx="715">
                  <c:v>45183</c:v>
                </c:pt>
                <c:pt idx="716">
                  <c:v>45182</c:v>
                </c:pt>
                <c:pt idx="717">
                  <c:v>45181</c:v>
                </c:pt>
                <c:pt idx="718">
                  <c:v>45180</c:v>
                </c:pt>
                <c:pt idx="719">
                  <c:v>45177</c:v>
                </c:pt>
                <c:pt idx="720">
                  <c:v>45176</c:v>
                </c:pt>
                <c:pt idx="721">
                  <c:v>45175</c:v>
                </c:pt>
                <c:pt idx="722">
                  <c:v>45174</c:v>
                </c:pt>
                <c:pt idx="723">
                  <c:v>45173</c:v>
                </c:pt>
                <c:pt idx="724">
                  <c:v>45170</c:v>
                </c:pt>
                <c:pt idx="725">
                  <c:v>45169</c:v>
                </c:pt>
                <c:pt idx="726">
                  <c:v>45168</c:v>
                </c:pt>
                <c:pt idx="727">
                  <c:v>45167</c:v>
                </c:pt>
                <c:pt idx="728">
                  <c:v>45166</c:v>
                </c:pt>
                <c:pt idx="729">
                  <c:v>45163</c:v>
                </c:pt>
                <c:pt idx="730">
                  <c:v>45162</c:v>
                </c:pt>
                <c:pt idx="731">
                  <c:v>45161</c:v>
                </c:pt>
                <c:pt idx="732">
                  <c:v>45160</c:v>
                </c:pt>
                <c:pt idx="733">
                  <c:v>45159</c:v>
                </c:pt>
                <c:pt idx="734">
                  <c:v>45156</c:v>
                </c:pt>
                <c:pt idx="735">
                  <c:v>45155</c:v>
                </c:pt>
                <c:pt idx="736">
                  <c:v>45154</c:v>
                </c:pt>
                <c:pt idx="737">
                  <c:v>45153</c:v>
                </c:pt>
                <c:pt idx="738">
                  <c:v>45152</c:v>
                </c:pt>
                <c:pt idx="739">
                  <c:v>45149</c:v>
                </c:pt>
                <c:pt idx="740">
                  <c:v>45148</c:v>
                </c:pt>
                <c:pt idx="741">
                  <c:v>45147</c:v>
                </c:pt>
                <c:pt idx="742">
                  <c:v>45146</c:v>
                </c:pt>
                <c:pt idx="743">
                  <c:v>45145</c:v>
                </c:pt>
                <c:pt idx="744">
                  <c:v>45142</c:v>
                </c:pt>
                <c:pt idx="745">
                  <c:v>45141</c:v>
                </c:pt>
                <c:pt idx="746">
                  <c:v>45140</c:v>
                </c:pt>
                <c:pt idx="747">
                  <c:v>45139</c:v>
                </c:pt>
                <c:pt idx="748">
                  <c:v>45138</c:v>
                </c:pt>
                <c:pt idx="749">
                  <c:v>45135</c:v>
                </c:pt>
                <c:pt idx="750">
                  <c:v>45134</c:v>
                </c:pt>
                <c:pt idx="751">
                  <c:v>45133</c:v>
                </c:pt>
                <c:pt idx="752">
                  <c:v>45132</c:v>
                </c:pt>
                <c:pt idx="753">
                  <c:v>45131</c:v>
                </c:pt>
                <c:pt idx="754">
                  <c:v>45128</c:v>
                </c:pt>
                <c:pt idx="755">
                  <c:v>45127</c:v>
                </c:pt>
                <c:pt idx="756">
                  <c:v>45126</c:v>
                </c:pt>
                <c:pt idx="757">
                  <c:v>45125</c:v>
                </c:pt>
                <c:pt idx="758">
                  <c:v>45124</c:v>
                </c:pt>
                <c:pt idx="759">
                  <c:v>45121</c:v>
                </c:pt>
                <c:pt idx="760">
                  <c:v>45120</c:v>
                </c:pt>
                <c:pt idx="761">
                  <c:v>45119</c:v>
                </c:pt>
                <c:pt idx="762">
                  <c:v>45118</c:v>
                </c:pt>
                <c:pt idx="763">
                  <c:v>45117</c:v>
                </c:pt>
                <c:pt idx="764">
                  <c:v>45114</c:v>
                </c:pt>
                <c:pt idx="765">
                  <c:v>45113</c:v>
                </c:pt>
                <c:pt idx="766">
                  <c:v>45112</c:v>
                </c:pt>
                <c:pt idx="767">
                  <c:v>45111</c:v>
                </c:pt>
                <c:pt idx="768">
                  <c:v>45110</c:v>
                </c:pt>
                <c:pt idx="769">
                  <c:v>45107</c:v>
                </c:pt>
                <c:pt idx="770">
                  <c:v>45106</c:v>
                </c:pt>
                <c:pt idx="771">
                  <c:v>45105</c:v>
                </c:pt>
                <c:pt idx="772">
                  <c:v>45104</c:v>
                </c:pt>
                <c:pt idx="773">
                  <c:v>45103</c:v>
                </c:pt>
                <c:pt idx="774">
                  <c:v>45100</c:v>
                </c:pt>
                <c:pt idx="775">
                  <c:v>45099</c:v>
                </c:pt>
                <c:pt idx="776">
                  <c:v>45098</c:v>
                </c:pt>
                <c:pt idx="777">
                  <c:v>45097</c:v>
                </c:pt>
                <c:pt idx="778">
                  <c:v>45096</c:v>
                </c:pt>
                <c:pt idx="779">
                  <c:v>45093</c:v>
                </c:pt>
                <c:pt idx="780">
                  <c:v>45092</c:v>
                </c:pt>
                <c:pt idx="781">
                  <c:v>45091</c:v>
                </c:pt>
                <c:pt idx="782">
                  <c:v>45090</c:v>
                </c:pt>
                <c:pt idx="783">
                  <c:v>45089</c:v>
                </c:pt>
                <c:pt idx="784">
                  <c:v>45086</c:v>
                </c:pt>
                <c:pt idx="785">
                  <c:v>45085</c:v>
                </c:pt>
                <c:pt idx="786">
                  <c:v>45084</c:v>
                </c:pt>
                <c:pt idx="787">
                  <c:v>45083</c:v>
                </c:pt>
                <c:pt idx="788">
                  <c:v>45082</c:v>
                </c:pt>
                <c:pt idx="789">
                  <c:v>45079</c:v>
                </c:pt>
                <c:pt idx="790">
                  <c:v>45078</c:v>
                </c:pt>
                <c:pt idx="791">
                  <c:v>45077</c:v>
                </c:pt>
                <c:pt idx="792">
                  <c:v>45076</c:v>
                </c:pt>
                <c:pt idx="793">
                  <c:v>45075</c:v>
                </c:pt>
                <c:pt idx="794">
                  <c:v>45072</c:v>
                </c:pt>
                <c:pt idx="795">
                  <c:v>45071</c:v>
                </c:pt>
                <c:pt idx="796">
                  <c:v>45070</c:v>
                </c:pt>
                <c:pt idx="797">
                  <c:v>45069</c:v>
                </c:pt>
                <c:pt idx="798">
                  <c:v>45068</c:v>
                </c:pt>
                <c:pt idx="799">
                  <c:v>45065</c:v>
                </c:pt>
                <c:pt idx="800">
                  <c:v>45064</c:v>
                </c:pt>
                <c:pt idx="801">
                  <c:v>45063</c:v>
                </c:pt>
                <c:pt idx="802">
                  <c:v>45062</c:v>
                </c:pt>
                <c:pt idx="803">
                  <c:v>45061</c:v>
                </c:pt>
                <c:pt idx="804">
                  <c:v>45058</c:v>
                </c:pt>
                <c:pt idx="805">
                  <c:v>45057</c:v>
                </c:pt>
                <c:pt idx="806">
                  <c:v>45056</c:v>
                </c:pt>
                <c:pt idx="807">
                  <c:v>45055</c:v>
                </c:pt>
                <c:pt idx="808">
                  <c:v>45054</c:v>
                </c:pt>
                <c:pt idx="809">
                  <c:v>45051</c:v>
                </c:pt>
                <c:pt idx="810">
                  <c:v>45050</c:v>
                </c:pt>
                <c:pt idx="811">
                  <c:v>45049</c:v>
                </c:pt>
                <c:pt idx="812">
                  <c:v>45048</c:v>
                </c:pt>
                <c:pt idx="813">
                  <c:v>45047</c:v>
                </c:pt>
                <c:pt idx="814">
                  <c:v>45044</c:v>
                </c:pt>
                <c:pt idx="815">
                  <c:v>45043</c:v>
                </c:pt>
                <c:pt idx="816">
                  <c:v>45042</c:v>
                </c:pt>
                <c:pt idx="817">
                  <c:v>45041</c:v>
                </c:pt>
                <c:pt idx="818">
                  <c:v>45040</c:v>
                </c:pt>
                <c:pt idx="819">
                  <c:v>45037</c:v>
                </c:pt>
                <c:pt idx="820">
                  <c:v>45036</c:v>
                </c:pt>
                <c:pt idx="821">
                  <c:v>45035</c:v>
                </c:pt>
                <c:pt idx="822">
                  <c:v>45034</c:v>
                </c:pt>
                <c:pt idx="823">
                  <c:v>45033</c:v>
                </c:pt>
                <c:pt idx="824">
                  <c:v>45030</c:v>
                </c:pt>
                <c:pt idx="825">
                  <c:v>45029</c:v>
                </c:pt>
                <c:pt idx="826">
                  <c:v>45028</c:v>
                </c:pt>
                <c:pt idx="827">
                  <c:v>45027</c:v>
                </c:pt>
                <c:pt idx="828">
                  <c:v>45026</c:v>
                </c:pt>
                <c:pt idx="829">
                  <c:v>45023</c:v>
                </c:pt>
                <c:pt idx="830">
                  <c:v>45022</c:v>
                </c:pt>
                <c:pt idx="831">
                  <c:v>45021</c:v>
                </c:pt>
                <c:pt idx="832">
                  <c:v>45020</c:v>
                </c:pt>
                <c:pt idx="833">
                  <c:v>45019</c:v>
                </c:pt>
                <c:pt idx="834">
                  <c:v>45016</c:v>
                </c:pt>
                <c:pt idx="835">
                  <c:v>45015</c:v>
                </c:pt>
                <c:pt idx="836">
                  <c:v>45014</c:v>
                </c:pt>
                <c:pt idx="837">
                  <c:v>45013</c:v>
                </c:pt>
                <c:pt idx="838">
                  <c:v>45012</c:v>
                </c:pt>
                <c:pt idx="839">
                  <c:v>45009</c:v>
                </c:pt>
                <c:pt idx="840">
                  <c:v>45008</c:v>
                </c:pt>
                <c:pt idx="841">
                  <c:v>45007</c:v>
                </c:pt>
                <c:pt idx="842">
                  <c:v>45006</c:v>
                </c:pt>
                <c:pt idx="843">
                  <c:v>45005</c:v>
                </c:pt>
                <c:pt idx="844">
                  <c:v>45002</c:v>
                </c:pt>
                <c:pt idx="845">
                  <c:v>45001</c:v>
                </c:pt>
                <c:pt idx="846">
                  <c:v>45000</c:v>
                </c:pt>
                <c:pt idx="847">
                  <c:v>44999</c:v>
                </c:pt>
                <c:pt idx="848">
                  <c:v>44998</c:v>
                </c:pt>
                <c:pt idx="849">
                  <c:v>44995</c:v>
                </c:pt>
                <c:pt idx="850">
                  <c:v>44994</c:v>
                </c:pt>
                <c:pt idx="851">
                  <c:v>44993</c:v>
                </c:pt>
                <c:pt idx="852">
                  <c:v>44992</c:v>
                </c:pt>
                <c:pt idx="853">
                  <c:v>44991</c:v>
                </c:pt>
                <c:pt idx="854">
                  <c:v>44988</c:v>
                </c:pt>
                <c:pt idx="855">
                  <c:v>44987</c:v>
                </c:pt>
                <c:pt idx="856">
                  <c:v>44986</c:v>
                </c:pt>
                <c:pt idx="857">
                  <c:v>44985</c:v>
                </c:pt>
                <c:pt idx="858">
                  <c:v>44984</c:v>
                </c:pt>
                <c:pt idx="859">
                  <c:v>44981</c:v>
                </c:pt>
                <c:pt idx="860">
                  <c:v>44980</c:v>
                </c:pt>
                <c:pt idx="861">
                  <c:v>44979</c:v>
                </c:pt>
                <c:pt idx="862">
                  <c:v>44978</c:v>
                </c:pt>
                <c:pt idx="863">
                  <c:v>44977</c:v>
                </c:pt>
                <c:pt idx="864">
                  <c:v>44974</c:v>
                </c:pt>
                <c:pt idx="865">
                  <c:v>44973</c:v>
                </c:pt>
                <c:pt idx="866">
                  <c:v>44972</c:v>
                </c:pt>
                <c:pt idx="867">
                  <c:v>44971</c:v>
                </c:pt>
                <c:pt idx="868">
                  <c:v>44970</c:v>
                </c:pt>
                <c:pt idx="869">
                  <c:v>44967</c:v>
                </c:pt>
                <c:pt idx="870">
                  <c:v>44966</c:v>
                </c:pt>
                <c:pt idx="871">
                  <c:v>44965</c:v>
                </c:pt>
                <c:pt idx="872">
                  <c:v>44964</c:v>
                </c:pt>
                <c:pt idx="873">
                  <c:v>44963</c:v>
                </c:pt>
                <c:pt idx="874">
                  <c:v>44960</c:v>
                </c:pt>
                <c:pt idx="875">
                  <c:v>44959</c:v>
                </c:pt>
                <c:pt idx="876">
                  <c:v>44958</c:v>
                </c:pt>
                <c:pt idx="877">
                  <c:v>44957</c:v>
                </c:pt>
                <c:pt idx="878">
                  <c:v>44956</c:v>
                </c:pt>
                <c:pt idx="879">
                  <c:v>44953</c:v>
                </c:pt>
                <c:pt idx="880">
                  <c:v>44952</c:v>
                </c:pt>
                <c:pt idx="881">
                  <c:v>44951</c:v>
                </c:pt>
                <c:pt idx="882">
                  <c:v>44950</c:v>
                </c:pt>
                <c:pt idx="883">
                  <c:v>44949</c:v>
                </c:pt>
                <c:pt idx="884">
                  <c:v>44946</c:v>
                </c:pt>
                <c:pt idx="885">
                  <c:v>44945</c:v>
                </c:pt>
                <c:pt idx="886">
                  <c:v>44944</c:v>
                </c:pt>
                <c:pt idx="887">
                  <c:v>44943</c:v>
                </c:pt>
                <c:pt idx="888">
                  <c:v>44942</c:v>
                </c:pt>
                <c:pt idx="889">
                  <c:v>44939</c:v>
                </c:pt>
                <c:pt idx="890">
                  <c:v>44938</c:v>
                </c:pt>
                <c:pt idx="891">
                  <c:v>44937</c:v>
                </c:pt>
                <c:pt idx="892">
                  <c:v>44936</c:v>
                </c:pt>
                <c:pt idx="893">
                  <c:v>44935</c:v>
                </c:pt>
                <c:pt idx="894">
                  <c:v>44932</c:v>
                </c:pt>
                <c:pt idx="895">
                  <c:v>44931</c:v>
                </c:pt>
                <c:pt idx="896">
                  <c:v>44930</c:v>
                </c:pt>
                <c:pt idx="897">
                  <c:v>44929</c:v>
                </c:pt>
                <c:pt idx="898">
                  <c:v>44928</c:v>
                </c:pt>
                <c:pt idx="899">
                  <c:v>44925</c:v>
                </c:pt>
                <c:pt idx="900">
                  <c:v>44924</c:v>
                </c:pt>
                <c:pt idx="901">
                  <c:v>44923</c:v>
                </c:pt>
                <c:pt idx="902">
                  <c:v>44922</c:v>
                </c:pt>
                <c:pt idx="903">
                  <c:v>44921</c:v>
                </c:pt>
                <c:pt idx="904">
                  <c:v>44918</c:v>
                </c:pt>
                <c:pt idx="905">
                  <c:v>44917</c:v>
                </c:pt>
                <c:pt idx="906">
                  <c:v>44916</c:v>
                </c:pt>
                <c:pt idx="907">
                  <c:v>44915</c:v>
                </c:pt>
                <c:pt idx="908">
                  <c:v>44914</c:v>
                </c:pt>
                <c:pt idx="909">
                  <c:v>44911</c:v>
                </c:pt>
                <c:pt idx="910">
                  <c:v>44910</c:v>
                </c:pt>
                <c:pt idx="911">
                  <c:v>44909</c:v>
                </c:pt>
                <c:pt idx="912">
                  <c:v>44908</c:v>
                </c:pt>
                <c:pt idx="913">
                  <c:v>44907</c:v>
                </c:pt>
                <c:pt idx="914">
                  <c:v>44904</c:v>
                </c:pt>
                <c:pt idx="915">
                  <c:v>44903</c:v>
                </c:pt>
                <c:pt idx="916">
                  <c:v>44902</c:v>
                </c:pt>
                <c:pt idx="917">
                  <c:v>44901</c:v>
                </c:pt>
                <c:pt idx="918">
                  <c:v>44900</c:v>
                </c:pt>
                <c:pt idx="919">
                  <c:v>44897</c:v>
                </c:pt>
                <c:pt idx="920">
                  <c:v>44896</c:v>
                </c:pt>
                <c:pt idx="921">
                  <c:v>44895</c:v>
                </c:pt>
                <c:pt idx="922">
                  <c:v>44894</c:v>
                </c:pt>
                <c:pt idx="923">
                  <c:v>44893</c:v>
                </c:pt>
                <c:pt idx="924">
                  <c:v>44890</c:v>
                </c:pt>
                <c:pt idx="925">
                  <c:v>44889</c:v>
                </c:pt>
                <c:pt idx="926">
                  <c:v>44888</c:v>
                </c:pt>
                <c:pt idx="927">
                  <c:v>44887</c:v>
                </c:pt>
                <c:pt idx="928">
                  <c:v>44886</c:v>
                </c:pt>
                <c:pt idx="929">
                  <c:v>44883</c:v>
                </c:pt>
                <c:pt idx="930">
                  <c:v>44882</c:v>
                </c:pt>
                <c:pt idx="931">
                  <c:v>44881</c:v>
                </c:pt>
                <c:pt idx="932">
                  <c:v>44880</c:v>
                </c:pt>
                <c:pt idx="933">
                  <c:v>44879</c:v>
                </c:pt>
                <c:pt idx="934">
                  <c:v>44876</c:v>
                </c:pt>
                <c:pt idx="935">
                  <c:v>44875</c:v>
                </c:pt>
                <c:pt idx="936">
                  <c:v>44874</c:v>
                </c:pt>
                <c:pt idx="937">
                  <c:v>44873</c:v>
                </c:pt>
                <c:pt idx="938">
                  <c:v>44872</c:v>
                </c:pt>
                <c:pt idx="939">
                  <c:v>44869</c:v>
                </c:pt>
                <c:pt idx="940">
                  <c:v>44868</c:v>
                </c:pt>
                <c:pt idx="941">
                  <c:v>44867</c:v>
                </c:pt>
                <c:pt idx="942">
                  <c:v>44866</c:v>
                </c:pt>
                <c:pt idx="943">
                  <c:v>44865</c:v>
                </c:pt>
                <c:pt idx="944">
                  <c:v>44862</c:v>
                </c:pt>
                <c:pt idx="945">
                  <c:v>44861</c:v>
                </c:pt>
                <c:pt idx="946">
                  <c:v>44860</c:v>
                </c:pt>
                <c:pt idx="947">
                  <c:v>44859</c:v>
                </c:pt>
                <c:pt idx="948">
                  <c:v>44858</c:v>
                </c:pt>
                <c:pt idx="949">
                  <c:v>44855</c:v>
                </c:pt>
                <c:pt idx="950">
                  <c:v>44854</c:v>
                </c:pt>
                <c:pt idx="951">
                  <c:v>44853</c:v>
                </c:pt>
                <c:pt idx="952">
                  <c:v>44852</c:v>
                </c:pt>
                <c:pt idx="953">
                  <c:v>44851</c:v>
                </c:pt>
                <c:pt idx="954">
                  <c:v>44848</c:v>
                </c:pt>
                <c:pt idx="955">
                  <c:v>44847</c:v>
                </c:pt>
                <c:pt idx="956">
                  <c:v>44846</c:v>
                </c:pt>
                <c:pt idx="957">
                  <c:v>44845</c:v>
                </c:pt>
                <c:pt idx="958">
                  <c:v>44844</c:v>
                </c:pt>
                <c:pt idx="959">
                  <c:v>44841</c:v>
                </c:pt>
                <c:pt idx="960">
                  <c:v>44840</c:v>
                </c:pt>
                <c:pt idx="961">
                  <c:v>44839</c:v>
                </c:pt>
                <c:pt idx="962">
                  <c:v>44838</c:v>
                </c:pt>
                <c:pt idx="963">
                  <c:v>44837</c:v>
                </c:pt>
                <c:pt idx="964">
                  <c:v>44834</c:v>
                </c:pt>
                <c:pt idx="965">
                  <c:v>44833</c:v>
                </c:pt>
                <c:pt idx="966">
                  <c:v>44832</c:v>
                </c:pt>
                <c:pt idx="967">
                  <c:v>44831</c:v>
                </c:pt>
                <c:pt idx="968">
                  <c:v>44830</c:v>
                </c:pt>
                <c:pt idx="969">
                  <c:v>44827</c:v>
                </c:pt>
                <c:pt idx="970">
                  <c:v>44826</c:v>
                </c:pt>
                <c:pt idx="971">
                  <c:v>44825</c:v>
                </c:pt>
                <c:pt idx="972">
                  <c:v>44824</c:v>
                </c:pt>
                <c:pt idx="973">
                  <c:v>44823</c:v>
                </c:pt>
                <c:pt idx="974">
                  <c:v>44820</c:v>
                </c:pt>
                <c:pt idx="975">
                  <c:v>44819</c:v>
                </c:pt>
                <c:pt idx="976">
                  <c:v>44818</c:v>
                </c:pt>
                <c:pt idx="977">
                  <c:v>44817</c:v>
                </c:pt>
                <c:pt idx="978">
                  <c:v>44816</c:v>
                </c:pt>
                <c:pt idx="979">
                  <c:v>44813</c:v>
                </c:pt>
                <c:pt idx="980">
                  <c:v>44812</c:v>
                </c:pt>
                <c:pt idx="981">
                  <c:v>44811</c:v>
                </c:pt>
                <c:pt idx="982">
                  <c:v>44810</c:v>
                </c:pt>
                <c:pt idx="983">
                  <c:v>44809</c:v>
                </c:pt>
                <c:pt idx="984">
                  <c:v>44806</c:v>
                </c:pt>
                <c:pt idx="985">
                  <c:v>44805</c:v>
                </c:pt>
                <c:pt idx="986">
                  <c:v>44804</c:v>
                </c:pt>
                <c:pt idx="987">
                  <c:v>44803</c:v>
                </c:pt>
                <c:pt idx="988">
                  <c:v>44802</c:v>
                </c:pt>
                <c:pt idx="989">
                  <c:v>44799</c:v>
                </c:pt>
                <c:pt idx="990">
                  <c:v>44798</c:v>
                </c:pt>
                <c:pt idx="991">
                  <c:v>44797</c:v>
                </c:pt>
                <c:pt idx="992">
                  <c:v>44796</c:v>
                </c:pt>
                <c:pt idx="993">
                  <c:v>44795</c:v>
                </c:pt>
                <c:pt idx="994">
                  <c:v>44792</c:v>
                </c:pt>
                <c:pt idx="995">
                  <c:v>44791</c:v>
                </c:pt>
                <c:pt idx="996">
                  <c:v>44790</c:v>
                </c:pt>
                <c:pt idx="997">
                  <c:v>44789</c:v>
                </c:pt>
                <c:pt idx="998">
                  <c:v>44788</c:v>
                </c:pt>
                <c:pt idx="999">
                  <c:v>44785</c:v>
                </c:pt>
                <c:pt idx="1000">
                  <c:v>44784</c:v>
                </c:pt>
                <c:pt idx="1001">
                  <c:v>44783</c:v>
                </c:pt>
                <c:pt idx="1002">
                  <c:v>44782</c:v>
                </c:pt>
                <c:pt idx="1003">
                  <c:v>44781</c:v>
                </c:pt>
                <c:pt idx="1004">
                  <c:v>44778</c:v>
                </c:pt>
                <c:pt idx="1005">
                  <c:v>44777</c:v>
                </c:pt>
                <c:pt idx="1006">
                  <c:v>44776</c:v>
                </c:pt>
                <c:pt idx="1007">
                  <c:v>44775</c:v>
                </c:pt>
                <c:pt idx="1008">
                  <c:v>44774</c:v>
                </c:pt>
                <c:pt idx="1009">
                  <c:v>44771</c:v>
                </c:pt>
                <c:pt idx="1010">
                  <c:v>44770</c:v>
                </c:pt>
                <c:pt idx="1011">
                  <c:v>44769</c:v>
                </c:pt>
                <c:pt idx="1012">
                  <c:v>44768</c:v>
                </c:pt>
                <c:pt idx="1013">
                  <c:v>44767</c:v>
                </c:pt>
                <c:pt idx="1014">
                  <c:v>44764</c:v>
                </c:pt>
                <c:pt idx="1015">
                  <c:v>44763</c:v>
                </c:pt>
                <c:pt idx="1016">
                  <c:v>44762</c:v>
                </c:pt>
                <c:pt idx="1017">
                  <c:v>44761</c:v>
                </c:pt>
                <c:pt idx="1018">
                  <c:v>44760</c:v>
                </c:pt>
                <c:pt idx="1019">
                  <c:v>44757</c:v>
                </c:pt>
                <c:pt idx="1020">
                  <c:v>44756</c:v>
                </c:pt>
                <c:pt idx="1021">
                  <c:v>44755</c:v>
                </c:pt>
                <c:pt idx="1022">
                  <c:v>44754</c:v>
                </c:pt>
                <c:pt idx="1023">
                  <c:v>44753</c:v>
                </c:pt>
                <c:pt idx="1024">
                  <c:v>44750</c:v>
                </c:pt>
                <c:pt idx="1025">
                  <c:v>44749</c:v>
                </c:pt>
                <c:pt idx="1026">
                  <c:v>44748</c:v>
                </c:pt>
                <c:pt idx="1027">
                  <c:v>44747</c:v>
                </c:pt>
                <c:pt idx="1028">
                  <c:v>44746</c:v>
                </c:pt>
                <c:pt idx="1029">
                  <c:v>44743</c:v>
                </c:pt>
                <c:pt idx="1030">
                  <c:v>44742</c:v>
                </c:pt>
                <c:pt idx="1031">
                  <c:v>44741</c:v>
                </c:pt>
                <c:pt idx="1032">
                  <c:v>44740</c:v>
                </c:pt>
                <c:pt idx="1033">
                  <c:v>44739</c:v>
                </c:pt>
                <c:pt idx="1034">
                  <c:v>44736</c:v>
                </c:pt>
                <c:pt idx="1035">
                  <c:v>44735</c:v>
                </c:pt>
                <c:pt idx="1036">
                  <c:v>44734</c:v>
                </c:pt>
                <c:pt idx="1037">
                  <c:v>44733</c:v>
                </c:pt>
                <c:pt idx="1038">
                  <c:v>44732</c:v>
                </c:pt>
                <c:pt idx="1039">
                  <c:v>44729</c:v>
                </c:pt>
                <c:pt idx="1040">
                  <c:v>44728</c:v>
                </c:pt>
                <c:pt idx="1041">
                  <c:v>44727</c:v>
                </c:pt>
                <c:pt idx="1042">
                  <c:v>44726</c:v>
                </c:pt>
                <c:pt idx="1043">
                  <c:v>44725</c:v>
                </c:pt>
                <c:pt idx="1044">
                  <c:v>44722</c:v>
                </c:pt>
                <c:pt idx="1045">
                  <c:v>44721</c:v>
                </c:pt>
                <c:pt idx="1046">
                  <c:v>44720</c:v>
                </c:pt>
                <c:pt idx="1047">
                  <c:v>44719</c:v>
                </c:pt>
                <c:pt idx="1048">
                  <c:v>44718</c:v>
                </c:pt>
                <c:pt idx="1049">
                  <c:v>44715</c:v>
                </c:pt>
                <c:pt idx="1050">
                  <c:v>44714</c:v>
                </c:pt>
                <c:pt idx="1051">
                  <c:v>44713</c:v>
                </c:pt>
                <c:pt idx="1052">
                  <c:v>44712</c:v>
                </c:pt>
                <c:pt idx="1053">
                  <c:v>44711</c:v>
                </c:pt>
                <c:pt idx="1054">
                  <c:v>44708</c:v>
                </c:pt>
                <c:pt idx="1055">
                  <c:v>44707</c:v>
                </c:pt>
                <c:pt idx="1056">
                  <c:v>44706</c:v>
                </c:pt>
                <c:pt idx="1057">
                  <c:v>44705</c:v>
                </c:pt>
                <c:pt idx="1058">
                  <c:v>44704</c:v>
                </c:pt>
                <c:pt idx="1059">
                  <c:v>44701</c:v>
                </c:pt>
                <c:pt idx="1060">
                  <c:v>44700</c:v>
                </c:pt>
                <c:pt idx="1061">
                  <c:v>44699</c:v>
                </c:pt>
                <c:pt idx="1062">
                  <c:v>44698</c:v>
                </c:pt>
                <c:pt idx="1063">
                  <c:v>44697</c:v>
                </c:pt>
                <c:pt idx="1064">
                  <c:v>44694</c:v>
                </c:pt>
                <c:pt idx="1065">
                  <c:v>44693</c:v>
                </c:pt>
                <c:pt idx="1066">
                  <c:v>44692</c:v>
                </c:pt>
                <c:pt idx="1067">
                  <c:v>44691</c:v>
                </c:pt>
                <c:pt idx="1068">
                  <c:v>44690</c:v>
                </c:pt>
                <c:pt idx="1069">
                  <c:v>44687</c:v>
                </c:pt>
                <c:pt idx="1070">
                  <c:v>44686</c:v>
                </c:pt>
                <c:pt idx="1071">
                  <c:v>44685</c:v>
                </c:pt>
                <c:pt idx="1072">
                  <c:v>44684</c:v>
                </c:pt>
                <c:pt idx="1073">
                  <c:v>44683</c:v>
                </c:pt>
                <c:pt idx="1074">
                  <c:v>44680</c:v>
                </c:pt>
                <c:pt idx="1075">
                  <c:v>44679</c:v>
                </c:pt>
                <c:pt idx="1076">
                  <c:v>44678</c:v>
                </c:pt>
                <c:pt idx="1077">
                  <c:v>44677</c:v>
                </c:pt>
                <c:pt idx="1078">
                  <c:v>44676</c:v>
                </c:pt>
                <c:pt idx="1079">
                  <c:v>44673</c:v>
                </c:pt>
                <c:pt idx="1080">
                  <c:v>44672</c:v>
                </c:pt>
                <c:pt idx="1081">
                  <c:v>44671</c:v>
                </c:pt>
                <c:pt idx="1082">
                  <c:v>44670</c:v>
                </c:pt>
                <c:pt idx="1083">
                  <c:v>44669</c:v>
                </c:pt>
                <c:pt idx="1084">
                  <c:v>44666</c:v>
                </c:pt>
                <c:pt idx="1085">
                  <c:v>44665</c:v>
                </c:pt>
                <c:pt idx="1086">
                  <c:v>44664</c:v>
                </c:pt>
                <c:pt idx="1087">
                  <c:v>44663</c:v>
                </c:pt>
                <c:pt idx="1088">
                  <c:v>44662</c:v>
                </c:pt>
                <c:pt idx="1089">
                  <c:v>44659</c:v>
                </c:pt>
                <c:pt idx="1090">
                  <c:v>44658</c:v>
                </c:pt>
                <c:pt idx="1091">
                  <c:v>44657</c:v>
                </c:pt>
                <c:pt idx="1092">
                  <c:v>44656</c:v>
                </c:pt>
                <c:pt idx="1093">
                  <c:v>44655</c:v>
                </c:pt>
                <c:pt idx="1094">
                  <c:v>44652</c:v>
                </c:pt>
                <c:pt idx="1095">
                  <c:v>44651</c:v>
                </c:pt>
                <c:pt idx="1096">
                  <c:v>44650</c:v>
                </c:pt>
                <c:pt idx="1097">
                  <c:v>44649</c:v>
                </c:pt>
                <c:pt idx="1098">
                  <c:v>44648</c:v>
                </c:pt>
                <c:pt idx="1099">
                  <c:v>44645</c:v>
                </c:pt>
                <c:pt idx="1100">
                  <c:v>44644</c:v>
                </c:pt>
                <c:pt idx="1101">
                  <c:v>44643</c:v>
                </c:pt>
                <c:pt idx="1102">
                  <c:v>44642</c:v>
                </c:pt>
                <c:pt idx="1103">
                  <c:v>44641</c:v>
                </c:pt>
                <c:pt idx="1104">
                  <c:v>44638</c:v>
                </c:pt>
                <c:pt idx="1105">
                  <c:v>44637</c:v>
                </c:pt>
                <c:pt idx="1106">
                  <c:v>44636</c:v>
                </c:pt>
                <c:pt idx="1107">
                  <c:v>44635</c:v>
                </c:pt>
                <c:pt idx="1108">
                  <c:v>44634</c:v>
                </c:pt>
                <c:pt idx="1109">
                  <c:v>44631</c:v>
                </c:pt>
                <c:pt idx="1110">
                  <c:v>44630</c:v>
                </c:pt>
                <c:pt idx="1111">
                  <c:v>44629</c:v>
                </c:pt>
                <c:pt idx="1112">
                  <c:v>44628</c:v>
                </c:pt>
                <c:pt idx="1113">
                  <c:v>44627</c:v>
                </c:pt>
                <c:pt idx="1114">
                  <c:v>44624</c:v>
                </c:pt>
                <c:pt idx="1115">
                  <c:v>44623</c:v>
                </c:pt>
                <c:pt idx="1116">
                  <c:v>44622</c:v>
                </c:pt>
                <c:pt idx="1117">
                  <c:v>44621</c:v>
                </c:pt>
                <c:pt idx="1118">
                  <c:v>44620</c:v>
                </c:pt>
                <c:pt idx="1119">
                  <c:v>44617</c:v>
                </c:pt>
                <c:pt idx="1120">
                  <c:v>44616</c:v>
                </c:pt>
                <c:pt idx="1121">
                  <c:v>44615</c:v>
                </c:pt>
                <c:pt idx="1122">
                  <c:v>44614</c:v>
                </c:pt>
                <c:pt idx="1123">
                  <c:v>44613</c:v>
                </c:pt>
                <c:pt idx="1124">
                  <c:v>44610</c:v>
                </c:pt>
                <c:pt idx="1125">
                  <c:v>44609</c:v>
                </c:pt>
                <c:pt idx="1126">
                  <c:v>44608</c:v>
                </c:pt>
                <c:pt idx="1127">
                  <c:v>44607</c:v>
                </c:pt>
                <c:pt idx="1128">
                  <c:v>44606</c:v>
                </c:pt>
                <c:pt idx="1129">
                  <c:v>44603</c:v>
                </c:pt>
                <c:pt idx="1130">
                  <c:v>44602</c:v>
                </c:pt>
                <c:pt idx="1131">
                  <c:v>44601</c:v>
                </c:pt>
                <c:pt idx="1132">
                  <c:v>44600</c:v>
                </c:pt>
                <c:pt idx="1133">
                  <c:v>44599</c:v>
                </c:pt>
                <c:pt idx="1134">
                  <c:v>44596</c:v>
                </c:pt>
                <c:pt idx="1135">
                  <c:v>44595</c:v>
                </c:pt>
                <c:pt idx="1136">
                  <c:v>44594</c:v>
                </c:pt>
                <c:pt idx="1137">
                  <c:v>44593</c:v>
                </c:pt>
                <c:pt idx="1138">
                  <c:v>44592</c:v>
                </c:pt>
                <c:pt idx="1139">
                  <c:v>44589</c:v>
                </c:pt>
                <c:pt idx="1140">
                  <c:v>44588</c:v>
                </c:pt>
                <c:pt idx="1141">
                  <c:v>44587</c:v>
                </c:pt>
                <c:pt idx="1142">
                  <c:v>44586</c:v>
                </c:pt>
                <c:pt idx="1143">
                  <c:v>44585</c:v>
                </c:pt>
                <c:pt idx="1144">
                  <c:v>44582</c:v>
                </c:pt>
                <c:pt idx="1145">
                  <c:v>44581</c:v>
                </c:pt>
                <c:pt idx="1146">
                  <c:v>44580</c:v>
                </c:pt>
                <c:pt idx="1147">
                  <c:v>44579</c:v>
                </c:pt>
                <c:pt idx="1148">
                  <c:v>44578</c:v>
                </c:pt>
                <c:pt idx="1149">
                  <c:v>44575</c:v>
                </c:pt>
                <c:pt idx="1150">
                  <c:v>44574</c:v>
                </c:pt>
                <c:pt idx="1151">
                  <c:v>44573</c:v>
                </c:pt>
                <c:pt idx="1152">
                  <c:v>44572</c:v>
                </c:pt>
                <c:pt idx="1153">
                  <c:v>44571</c:v>
                </c:pt>
                <c:pt idx="1154">
                  <c:v>44568</c:v>
                </c:pt>
                <c:pt idx="1155">
                  <c:v>44567</c:v>
                </c:pt>
                <c:pt idx="1156">
                  <c:v>44566</c:v>
                </c:pt>
                <c:pt idx="1157">
                  <c:v>44565</c:v>
                </c:pt>
                <c:pt idx="1158">
                  <c:v>44564</c:v>
                </c:pt>
                <c:pt idx="1159">
                  <c:v>44561</c:v>
                </c:pt>
                <c:pt idx="1160">
                  <c:v>44560</c:v>
                </c:pt>
                <c:pt idx="1161">
                  <c:v>44559</c:v>
                </c:pt>
                <c:pt idx="1162">
                  <c:v>44558</c:v>
                </c:pt>
                <c:pt idx="1163">
                  <c:v>44557</c:v>
                </c:pt>
                <c:pt idx="1164">
                  <c:v>44554</c:v>
                </c:pt>
                <c:pt idx="1165">
                  <c:v>44553</c:v>
                </c:pt>
                <c:pt idx="1166">
                  <c:v>44552</c:v>
                </c:pt>
                <c:pt idx="1167">
                  <c:v>44551</c:v>
                </c:pt>
                <c:pt idx="1168">
                  <c:v>44550</c:v>
                </c:pt>
                <c:pt idx="1169">
                  <c:v>44547</c:v>
                </c:pt>
                <c:pt idx="1170">
                  <c:v>44546</c:v>
                </c:pt>
                <c:pt idx="1171">
                  <c:v>44545</c:v>
                </c:pt>
                <c:pt idx="1172">
                  <c:v>44544</c:v>
                </c:pt>
                <c:pt idx="1173">
                  <c:v>44543</c:v>
                </c:pt>
                <c:pt idx="1174">
                  <c:v>44540</c:v>
                </c:pt>
                <c:pt idx="1175">
                  <c:v>44539</c:v>
                </c:pt>
                <c:pt idx="1176">
                  <c:v>44538</c:v>
                </c:pt>
                <c:pt idx="1177">
                  <c:v>44537</c:v>
                </c:pt>
                <c:pt idx="1178">
                  <c:v>44536</c:v>
                </c:pt>
                <c:pt idx="1179">
                  <c:v>44533</c:v>
                </c:pt>
                <c:pt idx="1180">
                  <c:v>44532</c:v>
                </c:pt>
                <c:pt idx="1181">
                  <c:v>44531</c:v>
                </c:pt>
                <c:pt idx="1182">
                  <c:v>44530</c:v>
                </c:pt>
                <c:pt idx="1183">
                  <c:v>44529</c:v>
                </c:pt>
                <c:pt idx="1184">
                  <c:v>44526</c:v>
                </c:pt>
                <c:pt idx="1185">
                  <c:v>44525</c:v>
                </c:pt>
                <c:pt idx="1186">
                  <c:v>44524</c:v>
                </c:pt>
                <c:pt idx="1187">
                  <c:v>44523</c:v>
                </c:pt>
                <c:pt idx="1188">
                  <c:v>44522</c:v>
                </c:pt>
                <c:pt idx="1189">
                  <c:v>44519</c:v>
                </c:pt>
                <c:pt idx="1190">
                  <c:v>44518</c:v>
                </c:pt>
                <c:pt idx="1191">
                  <c:v>44517</c:v>
                </c:pt>
                <c:pt idx="1192">
                  <c:v>44516</c:v>
                </c:pt>
                <c:pt idx="1193">
                  <c:v>44515</c:v>
                </c:pt>
                <c:pt idx="1194">
                  <c:v>44512</c:v>
                </c:pt>
                <c:pt idx="1195">
                  <c:v>44511</c:v>
                </c:pt>
                <c:pt idx="1196">
                  <c:v>44510</c:v>
                </c:pt>
                <c:pt idx="1197">
                  <c:v>44509</c:v>
                </c:pt>
                <c:pt idx="1198">
                  <c:v>44508</c:v>
                </c:pt>
                <c:pt idx="1199">
                  <c:v>44505</c:v>
                </c:pt>
                <c:pt idx="1200">
                  <c:v>44504</c:v>
                </c:pt>
                <c:pt idx="1201">
                  <c:v>44503</c:v>
                </c:pt>
                <c:pt idx="1202">
                  <c:v>44502</c:v>
                </c:pt>
                <c:pt idx="1203">
                  <c:v>44501</c:v>
                </c:pt>
                <c:pt idx="1204">
                  <c:v>44498</c:v>
                </c:pt>
                <c:pt idx="1205">
                  <c:v>44497</c:v>
                </c:pt>
                <c:pt idx="1206">
                  <c:v>44496</c:v>
                </c:pt>
                <c:pt idx="1207">
                  <c:v>44495</c:v>
                </c:pt>
                <c:pt idx="1208">
                  <c:v>44494</c:v>
                </c:pt>
                <c:pt idx="1209">
                  <c:v>44491</c:v>
                </c:pt>
                <c:pt idx="1210">
                  <c:v>44490</c:v>
                </c:pt>
                <c:pt idx="1211">
                  <c:v>44489</c:v>
                </c:pt>
                <c:pt idx="1212">
                  <c:v>44488</c:v>
                </c:pt>
                <c:pt idx="1213">
                  <c:v>44487</c:v>
                </c:pt>
                <c:pt idx="1214">
                  <c:v>44484</c:v>
                </c:pt>
                <c:pt idx="1215">
                  <c:v>44483</c:v>
                </c:pt>
                <c:pt idx="1216">
                  <c:v>44482</c:v>
                </c:pt>
                <c:pt idx="1217">
                  <c:v>44481</c:v>
                </c:pt>
                <c:pt idx="1218">
                  <c:v>44480</c:v>
                </c:pt>
                <c:pt idx="1219">
                  <c:v>44477</c:v>
                </c:pt>
                <c:pt idx="1220">
                  <c:v>44476</c:v>
                </c:pt>
                <c:pt idx="1221">
                  <c:v>44475</c:v>
                </c:pt>
                <c:pt idx="1222">
                  <c:v>44474</c:v>
                </c:pt>
                <c:pt idx="1223">
                  <c:v>44473</c:v>
                </c:pt>
                <c:pt idx="1224">
                  <c:v>44470</c:v>
                </c:pt>
                <c:pt idx="1225">
                  <c:v>44469</c:v>
                </c:pt>
                <c:pt idx="1226">
                  <c:v>44468</c:v>
                </c:pt>
                <c:pt idx="1227">
                  <c:v>44467</c:v>
                </c:pt>
                <c:pt idx="1228">
                  <c:v>44466</c:v>
                </c:pt>
                <c:pt idx="1229">
                  <c:v>44463</c:v>
                </c:pt>
                <c:pt idx="1230">
                  <c:v>44462</c:v>
                </c:pt>
                <c:pt idx="1231">
                  <c:v>44461</c:v>
                </c:pt>
                <c:pt idx="1232">
                  <c:v>44460</c:v>
                </c:pt>
                <c:pt idx="1233">
                  <c:v>44459</c:v>
                </c:pt>
                <c:pt idx="1234">
                  <c:v>44456</c:v>
                </c:pt>
                <c:pt idx="1235">
                  <c:v>44455</c:v>
                </c:pt>
                <c:pt idx="1236">
                  <c:v>44454</c:v>
                </c:pt>
                <c:pt idx="1237">
                  <c:v>44453</c:v>
                </c:pt>
                <c:pt idx="1238">
                  <c:v>44452</c:v>
                </c:pt>
                <c:pt idx="1239">
                  <c:v>44449</c:v>
                </c:pt>
                <c:pt idx="1240">
                  <c:v>44448</c:v>
                </c:pt>
                <c:pt idx="1241">
                  <c:v>44447</c:v>
                </c:pt>
                <c:pt idx="1242">
                  <c:v>44446</c:v>
                </c:pt>
                <c:pt idx="1243">
                  <c:v>44445</c:v>
                </c:pt>
                <c:pt idx="1244">
                  <c:v>44442</c:v>
                </c:pt>
                <c:pt idx="1245">
                  <c:v>44441</c:v>
                </c:pt>
                <c:pt idx="1246">
                  <c:v>44440</c:v>
                </c:pt>
                <c:pt idx="1247">
                  <c:v>44439</c:v>
                </c:pt>
                <c:pt idx="1248">
                  <c:v>44438</c:v>
                </c:pt>
                <c:pt idx="1249">
                  <c:v>44435</c:v>
                </c:pt>
                <c:pt idx="1250">
                  <c:v>44434</c:v>
                </c:pt>
                <c:pt idx="1251">
                  <c:v>44433</c:v>
                </c:pt>
                <c:pt idx="1252">
                  <c:v>44432</c:v>
                </c:pt>
                <c:pt idx="1253">
                  <c:v>44431</c:v>
                </c:pt>
                <c:pt idx="1254">
                  <c:v>44428</c:v>
                </c:pt>
                <c:pt idx="1255">
                  <c:v>44427</c:v>
                </c:pt>
                <c:pt idx="1256">
                  <c:v>44426</c:v>
                </c:pt>
                <c:pt idx="1257">
                  <c:v>44425</c:v>
                </c:pt>
                <c:pt idx="1258">
                  <c:v>44424</c:v>
                </c:pt>
                <c:pt idx="1259">
                  <c:v>44421</c:v>
                </c:pt>
                <c:pt idx="1260">
                  <c:v>44420</c:v>
                </c:pt>
                <c:pt idx="1261">
                  <c:v>44419</c:v>
                </c:pt>
                <c:pt idx="1262">
                  <c:v>44418</c:v>
                </c:pt>
                <c:pt idx="1263">
                  <c:v>44417</c:v>
                </c:pt>
                <c:pt idx="1264">
                  <c:v>44414</c:v>
                </c:pt>
                <c:pt idx="1265">
                  <c:v>44413</c:v>
                </c:pt>
                <c:pt idx="1266">
                  <c:v>44412</c:v>
                </c:pt>
                <c:pt idx="1267">
                  <c:v>44411</c:v>
                </c:pt>
                <c:pt idx="1268">
                  <c:v>44410</c:v>
                </c:pt>
                <c:pt idx="1269">
                  <c:v>44407</c:v>
                </c:pt>
                <c:pt idx="1270">
                  <c:v>44406</c:v>
                </c:pt>
                <c:pt idx="1271">
                  <c:v>44405</c:v>
                </c:pt>
                <c:pt idx="1272">
                  <c:v>44404</c:v>
                </c:pt>
                <c:pt idx="1273">
                  <c:v>44403</c:v>
                </c:pt>
                <c:pt idx="1274">
                  <c:v>44400</c:v>
                </c:pt>
                <c:pt idx="1275">
                  <c:v>44399</c:v>
                </c:pt>
                <c:pt idx="1276">
                  <c:v>44398</c:v>
                </c:pt>
                <c:pt idx="1277">
                  <c:v>44397</c:v>
                </c:pt>
                <c:pt idx="1278">
                  <c:v>44396</c:v>
                </c:pt>
                <c:pt idx="1279">
                  <c:v>44393</c:v>
                </c:pt>
                <c:pt idx="1280">
                  <c:v>44392</c:v>
                </c:pt>
                <c:pt idx="1281">
                  <c:v>44391</c:v>
                </c:pt>
                <c:pt idx="1282">
                  <c:v>44390</c:v>
                </c:pt>
                <c:pt idx="1283">
                  <c:v>44389</c:v>
                </c:pt>
                <c:pt idx="1284">
                  <c:v>44386</c:v>
                </c:pt>
                <c:pt idx="1285">
                  <c:v>44385</c:v>
                </c:pt>
                <c:pt idx="1286">
                  <c:v>44384</c:v>
                </c:pt>
                <c:pt idx="1287">
                  <c:v>44383</c:v>
                </c:pt>
                <c:pt idx="1288">
                  <c:v>44382</c:v>
                </c:pt>
                <c:pt idx="1289">
                  <c:v>44379</c:v>
                </c:pt>
                <c:pt idx="1290">
                  <c:v>44378</c:v>
                </c:pt>
                <c:pt idx="1291">
                  <c:v>44377</c:v>
                </c:pt>
                <c:pt idx="1292">
                  <c:v>44376</c:v>
                </c:pt>
                <c:pt idx="1293">
                  <c:v>44375</c:v>
                </c:pt>
                <c:pt idx="1294">
                  <c:v>44372</c:v>
                </c:pt>
                <c:pt idx="1295">
                  <c:v>44371</c:v>
                </c:pt>
                <c:pt idx="1296">
                  <c:v>44370</c:v>
                </c:pt>
                <c:pt idx="1297">
                  <c:v>44369</c:v>
                </c:pt>
                <c:pt idx="1298">
                  <c:v>44368</c:v>
                </c:pt>
                <c:pt idx="1299">
                  <c:v>44365</c:v>
                </c:pt>
                <c:pt idx="1300">
                  <c:v>44364</c:v>
                </c:pt>
                <c:pt idx="1301">
                  <c:v>44363</c:v>
                </c:pt>
                <c:pt idx="1302">
                  <c:v>44362</c:v>
                </c:pt>
                <c:pt idx="1303">
                  <c:v>44361</c:v>
                </c:pt>
                <c:pt idx="1304">
                  <c:v>44358</c:v>
                </c:pt>
                <c:pt idx="1305">
                  <c:v>44357</c:v>
                </c:pt>
                <c:pt idx="1306">
                  <c:v>44356</c:v>
                </c:pt>
                <c:pt idx="1307">
                  <c:v>44355</c:v>
                </c:pt>
                <c:pt idx="1308">
                  <c:v>44354</c:v>
                </c:pt>
                <c:pt idx="1309">
                  <c:v>44351</c:v>
                </c:pt>
                <c:pt idx="1310">
                  <c:v>44350</c:v>
                </c:pt>
                <c:pt idx="1311">
                  <c:v>44349</c:v>
                </c:pt>
                <c:pt idx="1312">
                  <c:v>44348</c:v>
                </c:pt>
                <c:pt idx="1313">
                  <c:v>44347</c:v>
                </c:pt>
                <c:pt idx="1314">
                  <c:v>44344</c:v>
                </c:pt>
                <c:pt idx="1315">
                  <c:v>44343</c:v>
                </c:pt>
                <c:pt idx="1316">
                  <c:v>44342</c:v>
                </c:pt>
                <c:pt idx="1317">
                  <c:v>44341</c:v>
                </c:pt>
                <c:pt idx="1318">
                  <c:v>44340</c:v>
                </c:pt>
                <c:pt idx="1319">
                  <c:v>44337</c:v>
                </c:pt>
                <c:pt idx="1320">
                  <c:v>44336</c:v>
                </c:pt>
                <c:pt idx="1321">
                  <c:v>44335</c:v>
                </c:pt>
                <c:pt idx="1322">
                  <c:v>44334</c:v>
                </c:pt>
                <c:pt idx="1323">
                  <c:v>44333</c:v>
                </c:pt>
                <c:pt idx="1324">
                  <c:v>44330</c:v>
                </c:pt>
                <c:pt idx="1325">
                  <c:v>44329</c:v>
                </c:pt>
                <c:pt idx="1326">
                  <c:v>44328</c:v>
                </c:pt>
                <c:pt idx="1327">
                  <c:v>44327</c:v>
                </c:pt>
                <c:pt idx="1328">
                  <c:v>44326</c:v>
                </c:pt>
                <c:pt idx="1329">
                  <c:v>44323</c:v>
                </c:pt>
                <c:pt idx="1330">
                  <c:v>44322</c:v>
                </c:pt>
                <c:pt idx="1331">
                  <c:v>44321</c:v>
                </c:pt>
                <c:pt idx="1332">
                  <c:v>44320</c:v>
                </c:pt>
                <c:pt idx="1333">
                  <c:v>44319</c:v>
                </c:pt>
                <c:pt idx="1334">
                  <c:v>44316</c:v>
                </c:pt>
                <c:pt idx="1335">
                  <c:v>44315</c:v>
                </c:pt>
                <c:pt idx="1336">
                  <c:v>44314</c:v>
                </c:pt>
                <c:pt idx="1337">
                  <c:v>44313</c:v>
                </c:pt>
                <c:pt idx="1338">
                  <c:v>44312</c:v>
                </c:pt>
                <c:pt idx="1339">
                  <c:v>44309</c:v>
                </c:pt>
                <c:pt idx="1340">
                  <c:v>44308</c:v>
                </c:pt>
                <c:pt idx="1341">
                  <c:v>44307</c:v>
                </c:pt>
                <c:pt idx="1342">
                  <c:v>44306</c:v>
                </c:pt>
                <c:pt idx="1343">
                  <c:v>44305</c:v>
                </c:pt>
                <c:pt idx="1344">
                  <c:v>44302</c:v>
                </c:pt>
                <c:pt idx="1345">
                  <c:v>44301</c:v>
                </c:pt>
                <c:pt idx="1346">
                  <c:v>44300</c:v>
                </c:pt>
                <c:pt idx="1347">
                  <c:v>44299</c:v>
                </c:pt>
                <c:pt idx="1348">
                  <c:v>44298</c:v>
                </c:pt>
                <c:pt idx="1349">
                  <c:v>44295</c:v>
                </c:pt>
                <c:pt idx="1350">
                  <c:v>44294</c:v>
                </c:pt>
                <c:pt idx="1351">
                  <c:v>44293</c:v>
                </c:pt>
                <c:pt idx="1352">
                  <c:v>44292</c:v>
                </c:pt>
                <c:pt idx="1353">
                  <c:v>44291</c:v>
                </c:pt>
                <c:pt idx="1354">
                  <c:v>44288</c:v>
                </c:pt>
                <c:pt idx="1355">
                  <c:v>44287</c:v>
                </c:pt>
                <c:pt idx="1356">
                  <c:v>44286</c:v>
                </c:pt>
                <c:pt idx="1357">
                  <c:v>44285</c:v>
                </c:pt>
                <c:pt idx="1358">
                  <c:v>44284</c:v>
                </c:pt>
                <c:pt idx="1359">
                  <c:v>44281</c:v>
                </c:pt>
                <c:pt idx="1360">
                  <c:v>44280</c:v>
                </c:pt>
                <c:pt idx="1361">
                  <c:v>44279</c:v>
                </c:pt>
                <c:pt idx="1362">
                  <c:v>44278</c:v>
                </c:pt>
                <c:pt idx="1363">
                  <c:v>44277</c:v>
                </c:pt>
                <c:pt idx="1364">
                  <c:v>44274</c:v>
                </c:pt>
                <c:pt idx="1365">
                  <c:v>44273</c:v>
                </c:pt>
                <c:pt idx="1366">
                  <c:v>44272</c:v>
                </c:pt>
                <c:pt idx="1367">
                  <c:v>44271</c:v>
                </c:pt>
                <c:pt idx="1368">
                  <c:v>44270</c:v>
                </c:pt>
                <c:pt idx="1369">
                  <c:v>44267</c:v>
                </c:pt>
                <c:pt idx="1370">
                  <c:v>44266</c:v>
                </c:pt>
                <c:pt idx="1371">
                  <c:v>44265</c:v>
                </c:pt>
                <c:pt idx="1372">
                  <c:v>44264</c:v>
                </c:pt>
                <c:pt idx="1373">
                  <c:v>44263</c:v>
                </c:pt>
                <c:pt idx="1374">
                  <c:v>44260</c:v>
                </c:pt>
                <c:pt idx="1375">
                  <c:v>44259</c:v>
                </c:pt>
                <c:pt idx="1376">
                  <c:v>44258</c:v>
                </c:pt>
                <c:pt idx="1377">
                  <c:v>44257</c:v>
                </c:pt>
                <c:pt idx="1378">
                  <c:v>44256</c:v>
                </c:pt>
                <c:pt idx="1379">
                  <c:v>44253</c:v>
                </c:pt>
                <c:pt idx="1380">
                  <c:v>44252</c:v>
                </c:pt>
                <c:pt idx="1381">
                  <c:v>44251</c:v>
                </c:pt>
                <c:pt idx="1382">
                  <c:v>44250</c:v>
                </c:pt>
                <c:pt idx="1383">
                  <c:v>44249</c:v>
                </c:pt>
                <c:pt idx="1384">
                  <c:v>44246</c:v>
                </c:pt>
                <c:pt idx="1385">
                  <c:v>44245</c:v>
                </c:pt>
                <c:pt idx="1386">
                  <c:v>44244</c:v>
                </c:pt>
                <c:pt idx="1387">
                  <c:v>44243</c:v>
                </c:pt>
                <c:pt idx="1388">
                  <c:v>44242</c:v>
                </c:pt>
                <c:pt idx="1389">
                  <c:v>44239</c:v>
                </c:pt>
                <c:pt idx="1390">
                  <c:v>44238</c:v>
                </c:pt>
                <c:pt idx="1391">
                  <c:v>44237</c:v>
                </c:pt>
                <c:pt idx="1392">
                  <c:v>44236</c:v>
                </c:pt>
                <c:pt idx="1393">
                  <c:v>44235</c:v>
                </c:pt>
                <c:pt idx="1394">
                  <c:v>44232</c:v>
                </c:pt>
                <c:pt idx="1395">
                  <c:v>44231</c:v>
                </c:pt>
                <c:pt idx="1396">
                  <c:v>44230</c:v>
                </c:pt>
                <c:pt idx="1397">
                  <c:v>44229</c:v>
                </c:pt>
                <c:pt idx="1398">
                  <c:v>44228</c:v>
                </c:pt>
                <c:pt idx="1399">
                  <c:v>44225</c:v>
                </c:pt>
                <c:pt idx="1400">
                  <c:v>44224</c:v>
                </c:pt>
                <c:pt idx="1401">
                  <c:v>44223</c:v>
                </c:pt>
                <c:pt idx="1402">
                  <c:v>44222</c:v>
                </c:pt>
                <c:pt idx="1403">
                  <c:v>44221</c:v>
                </c:pt>
                <c:pt idx="1404">
                  <c:v>44218</c:v>
                </c:pt>
                <c:pt idx="1405">
                  <c:v>44217</c:v>
                </c:pt>
                <c:pt idx="1406">
                  <c:v>44216</c:v>
                </c:pt>
                <c:pt idx="1407">
                  <c:v>44215</c:v>
                </c:pt>
                <c:pt idx="1408">
                  <c:v>44214</c:v>
                </c:pt>
                <c:pt idx="1409">
                  <c:v>44211</c:v>
                </c:pt>
                <c:pt idx="1410">
                  <c:v>44210</c:v>
                </c:pt>
                <c:pt idx="1411">
                  <c:v>44209</c:v>
                </c:pt>
                <c:pt idx="1412">
                  <c:v>44208</c:v>
                </c:pt>
                <c:pt idx="1413">
                  <c:v>44207</c:v>
                </c:pt>
                <c:pt idx="1414">
                  <c:v>44204</c:v>
                </c:pt>
                <c:pt idx="1415">
                  <c:v>44203</c:v>
                </c:pt>
                <c:pt idx="1416">
                  <c:v>44202</c:v>
                </c:pt>
                <c:pt idx="1417">
                  <c:v>44201</c:v>
                </c:pt>
                <c:pt idx="1418">
                  <c:v>44200</c:v>
                </c:pt>
                <c:pt idx="1419">
                  <c:v>44197</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numCache>
            </c:numRef>
          </c:cat>
          <c:val>
            <c:numRef>
              <c:f>'GDP Forecasts'!$AC$8:$AC$1600</c:f>
              <c:numCache>
                <c:formatCode>General</c:formatCode>
                <c:ptCount val="1593"/>
                <c:pt idx="116">
                  <c:v>0.02</c:v>
                </c:pt>
                <c:pt idx="117">
                  <c:v>1.9900000000000001E-2</c:v>
                </c:pt>
                <c:pt idx="118">
                  <c:v>1.9900000000000001E-2</c:v>
                </c:pt>
                <c:pt idx="119">
                  <c:v>0.02</c:v>
                </c:pt>
                <c:pt idx="120">
                  <c:v>0.02</c:v>
                </c:pt>
                <c:pt idx="121">
                  <c:v>0.02</c:v>
                </c:pt>
                <c:pt idx="122">
                  <c:v>0.02</c:v>
                </c:pt>
                <c:pt idx="123">
                  <c:v>0.02</c:v>
                </c:pt>
                <c:pt idx="124">
                  <c:v>1.9900000000000001E-2</c:v>
                </c:pt>
                <c:pt idx="125">
                  <c:v>1.95E-2</c:v>
                </c:pt>
                <c:pt idx="126">
                  <c:v>1.95E-2</c:v>
                </c:pt>
                <c:pt idx="127">
                  <c:v>1.95E-2</c:v>
                </c:pt>
                <c:pt idx="128">
                  <c:v>1.95E-2</c:v>
                </c:pt>
                <c:pt idx="129">
                  <c:v>1.95E-2</c:v>
                </c:pt>
                <c:pt idx="130">
                  <c:v>1.95E-2</c:v>
                </c:pt>
                <c:pt idx="131">
                  <c:v>1.95E-2</c:v>
                </c:pt>
                <c:pt idx="132">
                  <c:v>1.95E-2</c:v>
                </c:pt>
                <c:pt idx="133">
                  <c:v>1.95E-2</c:v>
                </c:pt>
                <c:pt idx="134">
                  <c:v>1.95E-2</c:v>
                </c:pt>
                <c:pt idx="135">
                  <c:v>1.95E-2</c:v>
                </c:pt>
                <c:pt idx="136">
                  <c:v>1.95E-2</c:v>
                </c:pt>
                <c:pt idx="137">
                  <c:v>1.9400000000000001E-2</c:v>
                </c:pt>
                <c:pt idx="138">
                  <c:v>1.9400000000000001E-2</c:v>
                </c:pt>
                <c:pt idx="139">
                  <c:v>1.9300000000000001E-2</c:v>
                </c:pt>
                <c:pt idx="140">
                  <c:v>1.9099999999999999E-2</c:v>
                </c:pt>
                <c:pt idx="141">
                  <c:v>1.9099999999999999E-2</c:v>
                </c:pt>
                <c:pt idx="142">
                  <c:v>1.9099999999999999E-2</c:v>
                </c:pt>
                <c:pt idx="143">
                  <c:v>1.9099999999999999E-2</c:v>
                </c:pt>
                <c:pt idx="144">
                  <c:v>1.9300000000000001E-2</c:v>
                </c:pt>
                <c:pt idx="145">
                  <c:v>1.9E-2</c:v>
                </c:pt>
                <c:pt idx="146">
                  <c:v>1.9E-2</c:v>
                </c:pt>
                <c:pt idx="147">
                  <c:v>1.9E-2</c:v>
                </c:pt>
                <c:pt idx="148">
                  <c:v>1.9E-2</c:v>
                </c:pt>
                <c:pt idx="149">
                  <c:v>1.9E-2</c:v>
                </c:pt>
                <c:pt idx="150">
                  <c:v>1.9E-2</c:v>
                </c:pt>
                <c:pt idx="151">
                  <c:v>1.9E-2</c:v>
                </c:pt>
                <c:pt idx="152">
                  <c:v>1.9E-2</c:v>
                </c:pt>
                <c:pt idx="153">
                  <c:v>1.9E-2</c:v>
                </c:pt>
                <c:pt idx="154">
                  <c:v>1.9E-2</c:v>
                </c:pt>
                <c:pt idx="155">
                  <c:v>1.9E-2</c:v>
                </c:pt>
                <c:pt idx="156">
                  <c:v>1.9E-2</c:v>
                </c:pt>
                <c:pt idx="157">
                  <c:v>1.9E-2</c:v>
                </c:pt>
                <c:pt idx="158">
                  <c:v>1.9E-2</c:v>
                </c:pt>
                <c:pt idx="159">
                  <c:v>1.9E-2</c:v>
                </c:pt>
                <c:pt idx="160">
                  <c:v>1.9E-2</c:v>
                </c:pt>
                <c:pt idx="161">
                  <c:v>1.9E-2</c:v>
                </c:pt>
                <c:pt idx="162">
                  <c:v>1.9E-2</c:v>
                </c:pt>
                <c:pt idx="163">
                  <c:v>1.9E-2</c:v>
                </c:pt>
                <c:pt idx="164">
                  <c:v>1.9E-2</c:v>
                </c:pt>
                <c:pt idx="165">
                  <c:v>1.8000000000000002E-2</c:v>
                </c:pt>
                <c:pt idx="166">
                  <c:v>1.8000000000000002E-2</c:v>
                </c:pt>
                <c:pt idx="167">
                  <c:v>1.8000000000000002E-2</c:v>
                </c:pt>
                <c:pt idx="168">
                  <c:v>1.8000000000000002E-2</c:v>
                </c:pt>
                <c:pt idx="169">
                  <c:v>1.8000000000000002E-2</c:v>
                </c:pt>
                <c:pt idx="170">
                  <c:v>1.8000000000000002E-2</c:v>
                </c:pt>
                <c:pt idx="171">
                  <c:v>1.8000000000000002E-2</c:v>
                </c:pt>
                <c:pt idx="172">
                  <c:v>1.7899999999999999E-2</c:v>
                </c:pt>
                <c:pt idx="173">
                  <c:v>1.7899999999999999E-2</c:v>
                </c:pt>
                <c:pt idx="174">
                  <c:v>1.7899999999999999E-2</c:v>
                </c:pt>
                <c:pt idx="175">
                  <c:v>1.7899999999999999E-2</c:v>
                </c:pt>
                <c:pt idx="176">
                  <c:v>1.7899999999999999E-2</c:v>
                </c:pt>
                <c:pt idx="177">
                  <c:v>1.7899999999999999E-2</c:v>
                </c:pt>
                <c:pt idx="178">
                  <c:v>1.7899999999999999E-2</c:v>
                </c:pt>
                <c:pt idx="179">
                  <c:v>1.77E-2</c:v>
                </c:pt>
                <c:pt idx="180">
                  <c:v>1.77E-2</c:v>
                </c:pt>
                <c:pt idx="181">
                  <c:v>1.7399999999999999E-2</c:v>
                </c:pt>
                <c:pt idx="182">
                  <c:v>1.7600000000000001E-2</c:v>
                </c:pt>
                <c:pt idx="183">
                  <c:v>1.7600000000000001E-2</c:v>
                </c:pt>
                <c:pt idx="184">
                  <c:v>1.7299999999999999E-2</c:v>
                </c:pt>
                <c:pt idx="185">
                  <c:v>1.66E-2</c:v>
                </c:pt>
                <c:pt idx="186">
                  <c:v>1.6399999999999998E-2</c:v>
                </c:pt>
                <c:pt idx="187">
                  <c:v>1.6399999999999998E-2</c:v>
                </c:pt>
                <c:pt idx="188">
                  <c:v>1.6399999999999998E-2</c:v>
                </c:pt>
                <c:pt idx="189">
                  <c:v>1.6399999999999998E-2</c:v>
                </c:pt>
                <c:pt idx="190">
                  <c:v>1.6399999999999998E-2</c:v>
                </c:pt>
                <c:pt idx="191">
                  <c:v>1.6399999999999998E-2</c:v>
                </c:pt>
                <c:pt idx="192">
                  <c:v>1.6399999999999998E-2</c:v>
                </c:pt>
                <c:pt idx="193">
                  <c:v>1.6399999999999998E-2</c:v>
                </c:pt>
                <c:pt idx="194">
                  <c:v>1.6399999999999998E-2</c:v>
                </c:pt>
                <c:pt idx="195">
                  <c:v>1.6500000000000001E-2</c:v>
                </c:pt>
                <c:pt idx="196">
                  <c:v>1.6399999999999998E-2</c:v>
                </c:pt>
                <c:pt idx="197">
                  <c:v>1.6399999999999998E-2</c:v>
                </c:pt>
                <c:pt idx="198">
                  <c:v>1.6299999999999999E-2</c:v>
                </c:pt>
                <c:pt idx="199">
                  <c:v>1.6299999999999999E-2</c:v>
                </c:pt>
                <c:pt idx="200">
                  <c:v>1.6E-2</c:v>
                </c:pt>
                <c:pt idx="201">
                  <c:v>1.6E-2</c:v>
                </c:pt>
                <c:pt idx="202">
                  <c:v>1.6E-2</c:v>
                </c:pt>
                <c:pt idx="203">
                  <c:v>1.6E-2</c:v>
                </c:pt>
                <c:pt idx="204">
                  <c:v>1.6E-2</c:v>
                </c:pt>
                <c:pt idx="205">
                  <c:v>1.5500000000000002E-2</c:v>
                </c:pt>
                <c:pt idx="206">
                  <c:v>1.5500000000000002E-2</c:v>
                </c:pt>
                <c:pt idx="207">
                  <c:v>1.5500000000000002E-2</c:v>
                </c:pt>
                <c:pt idx="208">
                  <c:v>1.5500000000000002E-2</c:v>
                </c:pt>
                <c:pt idx="209">
                  <c:v>1.5500000000000002E-2</c:v>
                </c:pt>
                <c:pt idx="210">
                  <c:v>1.5500000000000002E-2</c:v>
                </c:pt>
                <c:pt idx="211">
                  <c:v>1.5500000000000002E-2</c:v>
                </c:pt>
                <c:pt idx="212">
                  <c:v>1.5500000000000002E-2</c:v>
                </c:pt>
                <c:pt idx="213">
                  <c:v>1.5500000000000002E-2</c:v>
                </c:pt>
                <c:pt idx="214">
                  <c:v>1.5500000000000002E-2</c:v>
                </c:pt>
                <c:pt idx="215">
                  <c:v>1.5500000000000002E-2</c:v>
                </c:pt>
                <c:pt idx="216">
                  <c:v>1.54E-2</c:v>
                </c:pt>
                <c:pt idx="217">
                  <c:v>1.5500000000000002E-2</c:v>
                </c:pt>
                <c:pt idx="218">
                  <c:v>1.5500000000000002E-2</c:v>
                </c:pt>
                <c:pt idx="219">
                  <c:v>1.52E-2</c:v>
                </c:pt>
                <c:pt idx="220">
                  <c:v>1.4999999999999999E-2</c:v>
                </c:pt>
                <c:pt idx="221">
                  <c:v>1.4999999999999999E-2</c:v>
                </c:pt>
                <c:pt idx="222">
                  <c:v>1.4999999999999999E-2</c:v>
                </c:pt>
                <c:pt idx="223">
                  <c:v>1.4999999999999999E-2</c:v>
                </c:pt>
                <c:pt idx="224">
                  <c:v>1.4999999999999999E-2</c:v>
                </c:pt>
                <c:pt idx="225">
                  <c:v>1.4999999999999999E-2</c:v>
                </c:pt>
                <c:pt idx="226">
                  <c:v>1.4999999999999999E-2</c:v>
                </c:pt>
                <c:pt idx="227">
                  <c:v>1.4999999999999999E-2</c:v>
                </c:pt>
                <c:pt idx="228">
                  <c:v>1.4999999999999999E-2</c:v>
                </c:pt>
                <c:pt idx="229">
                  <c:v>1.4999999999999999E-2</c:v>
                </c:pt>
                <c:pt idx="230">
                  <c:v>1.4999999999999999E-2</c:v>
                </c:pt>
                <c:pt idx="231">
                  <c:v>1.4999999999999999E-2</c:v>
                </c:pt>
                <c:pt idx="232">
                  <c:v>1.4999999999999999E-2</c:v>
                </c:pt>
                <c:pt idx="233">
                  <c:v>1.4999999999999999E-2</c:v>
                </c:pt>
                <c:pt idx="234">
                  <c:v>1.4999999999999999E-2</c:v>
                </c:pt>
                <c:pt idx="235">
                  <c:v>1.4999999999999999E-2</c:v>
                </c:pt>
                <c:pt idx="236">
                  <c:v>1.4999999999999999E-2</c:v>
                </c:pt>
                <c:pt idx="237">
                  <c:v>1.4999999999999999E-2</c:v>
                </c:pt>
                <c:pt idx="238">
                  <c:v>1.4999999999999999E-2</c:v>
                </c:pt>
                <c:pt idx="239">
                  <c:v>1.4999999999999999E-2</c:v>
                </c:pt>
                <c:pt idx="240">
                  <c:v>1.4999999999999999E-2</c:v>
                </c:pt>
                <c:pt idx="241">
                  <c:v>1.4999999999999999E-2</c:v>
                </c:pt>
                <c:pt idx="242">
                  <c:v>1.4999999999999999E-2</c:v>
                </c:pt>
                <c:pt idx="243">
                  <c:v>1.4999999999999999E-2</c:v>
                </c:pt>
                <c:pt idx="244">
                  <c:v>1.4999999999999999E-2</c:v>
                </c:pt>
                <c:pt idx="245">
                  <c:v>1.4999999999999999E-2</c:v>
                </c:pt>
                <c:pt idx="246">
                  <c:v>1.4999999999999999E-2</c:v>
                </c:pt>
                <c:pt idx="247">
                  <c:v>1.4999999999999999E-2</c:v>
                </c:pt>
                <c:pt idx="248">
                  <c:v>1.4999999999999999E-2</c:v>
                </c:pt>
                <c:pt idx="249">
                  <c:v>1.4999999999999999E-2</c:v>
                </c:pt>
                <c:pt idx="250">
                  <c:v>1.3999999999999999E-2</c:v>
                </c:pt>
                <c:pt idx="251">
                  <c:v>1.3999999999999999E-2</c:v>
                </c:pt>
                <c:pt idx="252">
                  <c:v>1.3999999999999999E-2</c:v>
                </c:pt>
                <c:pt idx="253">
                  <c:v>1.3999999999999999E-2</c:v>
                </c:pt>
                <c:pt idx="254">
                  <c:v>1.3999999999999999E-2</c:v>
                </c:pt>
                <c:pt idx="255">
                  <c:v>1.3999999999999999E-2</c:v>
                </c:pt>
                <c:pt idx="256">
                  <c:v>1.3999999999999999E-2</c:v>
                </c:pt>
                <c:pt idx="257">
                  <c:v>1.3999999999999999E-2</c:v>
                </c:pt>
                <c:pt idx="258">
                  <c:v>1.3999999999999999E-2</c:v>
                </c:pt>
                <c:pt idx="259">
                  <c:v>1.3999999999999999E-2</c:v>
                </c:pt>
                <c:pt idx="260">
                  <c:v>1.3999999999999999E-2</c:v>
                </c:pt>
                <c:pt idx="261">
                  <c:v>1.3999999999999999E-2</c:v>
                </c:pt>
                <c:pt idx="262">
                  <c:v>1.3999999999999999E-2</c:v>
                </c:pt>
                <c:pt idx="263">
                  <c:v>1.3999999999999999E-2</c:v>
                </c:pt>
                <c:pt idx="264">
                  <c:v>1.38E-2</c:v>
                </c:pt>
                <c:pt idx="265">
                  <c:v>1.38E-2</c:v>
                </c:pt>
                <c:pt idx="266">
                  <c:v>1.38E-2</c:v>
                </c:pt>
                <c:pt idx="267">
                  <c:v>1.38E-2</c:v>
                </c:pt>
                <c:pt idx="268">
                  <c:v>1.38E-2</c:v>
                </c:pt>
                <c:pt idx="269">
                  <c:v>1.3700000000000002E-2</c:v>
                </c:pt>
                <c:pt idx="270">
                  <c:v>1.3700000000000002E-2</c:v>
                </c:pt>
                <c:pt idx="271">
                  <c:v>1.3700000000000002E-2</c:v>
                </c:pt>
                <c:pt idx="272">
                  <c:v>1.3700000000000002E-2</c:v>
                </c:pt>
                <c:pt idx="273">
                  <c:v>1.3700000000000002E-2</c:v>
                </c:pt>
                <c:pt idx="274">
                  <c:v>1.3500000000000002E-2</c:v>
                </c:pt>
                <c:pt idx="275">
                  <c:v>1.3999999999999999E-2</c:v>
                </c:pt>
                <c:pt idx="276">
                  <c:v>1.3999999999999999E-2</c:v>
                </c:pt>
                <c:pt idx="277">
                  <c:v>1.3999999999999999E-2</c:v>
                </c:pt>
                <c:pt idx="278">
                  <c:v>1.3999999999999999E-2</c:v>
                </c:pt>
                <c:pt idx="279">
                  <c:v>1.3999999999999999E-2</c:v>
                </c:pt>
                <c:pt idx="280">
                  <c:v>1.3500000000000002E-2</c:v>
                </c:pt>
                <c:pt idx="281">
                  <c:v>1.3500000000000002E-2</c:v>
                </c:pt>
                <c:pt idx="282">
                  <c:v>1.3500000000000002E-2</c:v>
                </c:pt>
                <c:pt idx="283">
                  <c:v>1.3500000000000002E-2</c:v>
                </c:pt>
                <c:pt idx="284">
                  <c:v>1.3500000000000002E-2</c:v>
                </c:pt>
                <c:pt idx="285">
                  <c:v>1.3500000000000002E-2</c:v>
                </c:pt>
                <c:pt idx="286">
                  <c:v>1.3600000000000001E-2</c:v>
                </c:pt>
                <c:pt idx="287">
                  <c:v>1.3600000000000001E-2</c:v>
                </c:pt>
                <c:pt idx="288">
                  <c:v>1.3999999999999999E-2</c:v>
                </c:pt>
                <c:pt idx="289">
                  <c:v>1.3999999999999999E-2</c:v>
                </c:pt>
                <c:pt idx="290">
                  <c:v>1.3999999999999999E-2</c:v>
                </c:pt>
                <c:pt idx="291">
                  <c:v>1.3999999999999999E-2</c:v>
                </c:pt>
                <c:pt idx="292">
                  <c:v>1.3999999999999999E-2</c:v>
                </c:pt>
                <c:pt idx="293">
                  <c:v>1.3999999999999999E-2</c:v>
                </c:pt>
                <c:pt idx="294">
                  <c:v>1.43E-2</c:v>
                </c:pt>
                <c:pt idx="295">
                  <c:v>1.7000000000000001E-2</c:v>
                </c:pt>
                <c:pt idx="296">
                  <c:v>1.7000000000000001E-2</c:v>
                </c:pt>
                <c:pt idx="297">
                  <c:v>1.7000000000000001E-2</c:v>
                </c:pt>
                <c:pt idx="298">
                  <c:v>1.7000000000000001E-2</c:v>
                </c:pt>
                <c:pt idx="299">
                  <c:v>1.7000000000000001E-2</c:v>
                </c:pt>
                <c:pt idx="300">
                  <c:v>1.7000000000000001E-2</c:v>
                </c:pt>
                <c:pt idx="301">
                  <c:v>1.7000000000000001E-2</c:v>
                </c:pt>
                <c:pt idx="302">
                  <c:v>1.72E-2</c:v>
                </c:pt>
                <c:pt idx="303">
                  <c:v>1.7899999999999999E-2</c:v>
                </c:pt>
                <c:pt idx="304">
                  <c:v>1.7899999999999999E-2</c:v>
                </c:pt>
                <c:pt idx="305">
                  <c:v>1.8000000000000002E-2</c:v>
                </c:pt>
                <c:pt idx="306">
                  <c:v>1.8000000000000002E-2</c:v>
                </c:pt>
                <c:pt idx="307">
                  <c:v>1.8500000000000003E-2</c:v>
                </c:pt>
                <c:pt idx="308">
                  <c:v>1.9E-2</c:v>
                </c:pt>
                <c:pt idx="309">
                  <c:v>1.9E-2</c:v>
                </c:pt>
                <c:pt idx="310">
                  <c:v>1.9099999999999999E-2</c:v>
                </c:pt>
                <c:pt idx="311">
                  <c:v>1.9099999999999999E-2</c:v>
                </c:pt>
                <c:pt idx="312">
                  <c:v>1.9099999999999999E-2</c:v>
                </c:pt>
                <c:pt idx="313">
                  <c:v>1.9400000000000001E-2</c:v>
                </c:pt>
                <c:pt idx="314">
                  <c:v>0.02</c:v>
                </c:pt>
                <c:pt idx="315">
                  <c:v>2.2000000000000002E-2</c:v>
                </c:pt>
                <c:pt idx="316">
                  <c:v>2.2000000000000002E-2</c:v>
                </c:pt>
                <c:pt idx="317">
                  <c:v>2.2000000000000002E-2</c:v>
                </c:pt>
                <c:pt idx="318">
                  <c:v>2.2000000000000002E-2</c:v>
                </c:pt>
                <c:pt idx="319">
                  <c:v>2.2000000000000002E-2</c:v>
                </c:pt>
                <c:pt idx="320">
                  <c:v>2.2000000000000002E-2</c:v>
                </c:pt>
                <c:pt idx="321">
                  <c:v>2.2000000000000002E-2</c:v>
                </c:pt>
                <c:pt idx="322">
                  <c:v>2.2000000000000002E-2</c:v>
                </c:pt>
                <c:pt idx="323">
                  <c:v>2.2000000000000002E-2</c:v>
                </c:pt>
                <c:pt idx="324">
                  <c:v>2.2000000000000002E-2</c:v>
                </c:pt>
                <c:pt idx="325">
                  <c:v>2.2000000000000002E-2</c:v>
                </c:pt>
                <c:pt idx="326">
                  <c:v>2.2499999999999999E-2</c:v>
                </c:pt>
                <c:pt idx="327">
                  <c:v>2.2499999999999999E-2</c:v>
                </c:pt>
                <c:pt idx="328">
                  <c:v>2.2499999999999999E-2</c:v>
                </c:pt>
                <c:pt idx="329">
                  <c:v>2.2499999999999999E-2</c:v>
                </c:pt>
                <c:pt idx="330">
                  <c:v>2.2499999999999999E-2</c:v>
                </c:pt>
                <c:pt idx="331">
                  <c:v>2.2499999999999999E-2</c:v>
                </c:pt>
                <c:pt idx="332">
                  <c:v>2.2499999999999999E-2</c:v>
                </c:pt>
                <c:pt idx="333">
                  <c:v>2.2499999999999999E-2</c:v>
                </c:pt>
                <c:pt idx="334">
                  <c:v>2.3E-2</c:v>
                </c:pt>
                <c:pt idx="335">
                  <c:v>2.3E-2</c:v>
                </c:pt>
                <c:pt idx="336">
                  <c:v>2.3E-2</c:v>
                </c:pt>
                <c:pt idx="337">
                  <c:v>2.3E-2</c:v>
                </c:pt>
                <c:pt idx="338">
                  <c:v>2.3E-2</c:v>
                </c:pt>
                <c:pt idx="339">
                  <c:v>2.3E-2</c:v>
                </c:pt>
                <c:pt idx="340">
                  <c:v>2.2000000000000002E-2</c:v>
                </c:pt>
                <c:pt idx="341">
                  <c:v>2.2000000000000002E-2</c:v>
                </c:pt>
                <c:pt idx="342">
                  <c:v>2.2000000000000002E-2</c:v>
                </c:pt>
                <c:pt idx="343">
                  <c:v>2.2000000000000002E-2</c:v>
                </c:pt>
                <c:pt idx="344">
                  <c:v>2.2000000000000002E-2</c:v>
                </c:pt>
                <c:pt idx="345">
                  <c:v>2.2000000000000002E-2</c:v>
                </c:pt>
                <c:pt idx="346">
                  <c:v>2.2000000000000002E-2</c:v>
                </c:pt>
                <c:pt idx="347">
                  <c:v>2.2000000000000002E-2</c:v>
                </c:pt>
                <c:pt idx="348">
                  <c:v>2.2000000000000002E-2</c:v>
                </c:pt>
                <c:pt idx="349">
                  <c:v>2.2000000000000002E-2</c:v>
                </c:pt>
                <c:pt idx="350">
                  <c:v>2.2000000000000002E-2</c:v>
                </c:pt>
                <c:pt idx="351">
                  <c:v>2.2000000000000002E-2</c:v>
                </c:pt>
                <c:pt idx="352">
                  <c:v>2.2000000000000002E-2</c:v>
                </c:pt>
                <c:pt idx="353">
                  <c:v>2.2000000000000002E-2</c:v>
                </c:pt>
                <c:pt idx="354">
                  <c:v>2.2000000000000002E-2</c:v>
                </c:pt>
                <c:pt idx="355">
                  <c:v>2.2000000000000002E-2</c:v>
                </c:pt>
                <c:pt idx="356">
                  <c:v>2.2000000000000002E-2</c:v>
                </c:pt>
                <c:pt idx="357">
                  <c:v>2.2000000000000002E-2</c:v>
                </c:pt>
                <c:pt idx="358">
                  <c:v>2.2000000000000002E-2</c:v>
                </c:pt>
                <c:pt idx="359">
                  <c:v>2.2000000000000002E-2</c:v>
                </c:pt>
                <c:pt idx="360">
                  <c:v>2.2000000000000002E-2</c:v>
                </c:pt>
                <c:pt idx="361">
                  <c:v>2.1000000000000001E-2</c:v>
                </c:pt>
                <c:pt idx="362">
                  <c:v>2.1000000000000001E-2</c:v>
                </c:pt>
                <c:pt idx="363">
                  <c:v>2.1000000000000001E-2</c:v>
                </c:pt>
                <c:pt idx="364">
                  <c:v>2.1000000000000001E-2</c:v>
                </c:pt>
                <c:pt idx="365">
                  <c:v>2.1000000000000001E-2</c:v>
                </c:pt>
                <c:pt idx="366">
                  <c:v>2.1000000000000001E-2</c:v>
                </c:pt>
                <c:pt idx="367">
                  <c:v>2.1000000000000001E-2</c:v>
                </c:pt>
                <c:pt idx="368">
                  <c:v>2.1000000000000001E-2</c:v>
                </c:pt>
                <c:pt idx="369">
                  <c:v>2.1000000000000001E-2</c:v>
                </c:pt>
                <c:pt idx="370">
                  <c:v>2.1000000000000001E-2</c:v>
                </c:pt>
                <c:pt idx="371">
                  <c:v>2.1000000000000001E-2</c:v>
                </c:pt>
                <c:pt idx="372">
                  <c:v>2.1000000000000001E-2</c:v>
                </c:pt>
                <c:pt idx="373">
                  <c:v>2.1000000000000001E-2</c:v>
                </c:pt>
                <c:pt idx="374">
                  <c:v>2.1000000000000001E-2</c:v>
                </c:pt>
                <c:pt idx="375">
                  <c:v>2.1000000000000001E-2</c:v>
                </c:pt>
                <c:pt idx="376">
                  <c:v>2.1000000000000001E-2</c:v>
                </c:pt>
                <c:pt idx="377">
                  <c:v>2.1000000000000001E-2</c:v>
                </c:pt>
                <c:pt idx="378">
                  <c:v>2.1000000000000001E-2</c:v>
                </c:pt>
                <c:pt idx="379">
                  <c:v>2.1000000000000001E-2</c:v>
                </c:pt>
                <c:pt idx="380">
                  <c:v>2.1000000000000001E-2</c:v>
                </c:pt>
                <c:pt idx="381">
                  <c:v>2.1000000000000001E-2</c:v>
                </c:pt>
                <c:pt idx="382">
                  <c:v>2.1000000000000001E-2</c:v>
                </c:pt>
                <c:pt idx="383">
                  <c:v>2.1000000000000001E-2</c:v>
                </c:pt>
                <c:pt idx="384">
                  <c:v>2.1000000000000001E-2</c:v>
                </c:pt>
                <c:pt idx="385">
                  <c:v>2.1000000000000001E-2</c:v>
                </c:pt>
                <c:pt idx="386">
                  <c:v>2.1000000000000001E-2</c:v>
                </c:pt>
                <c:pt idx="387">
                  <c:v>2.1000000000000001E-2</c:v>
                </c:pt>
                <c:pt idx="388">
                  <c:v>2.1000000000000001E-2</c:v>
                </c:pt>
                <c:pt idx="389">
                  <c:v>2.1000000000000001E-2</c:v>
                </c:pt>
                <c:pt idx="390">
                  <c:v>2.1000000000000001E-2</c:v>
                </c:pt>
                <c:pt idx="391">
                  <c:v>2.1000000000000001E-2</c:v>
                </c:pt>
                <c:pt idx="392">
                  <c:v>2.1000000000000001E-2</c:v>
                </c:pt>
                <c:pt idx="393">
                  <c:v>2.1000000000000001E-2</c:v>
                </c:pt>
                <c:pt idx="394">
                  <c:v>2.1000000000000001E-2</c:v>
                </c:pt>
                <c:pt idx="395">
                  <c:v>2.1000000000000001E-2</c:v>
                </c:pt>
                <c:pt idx="396">
                  <c:v>2.1000000000000001E-2</c:v>
                </c:pt>
                <c:pt idx="397">
                  <c:v>2.1000000000000001E-2</c:v>
                </c:pt>
                <c:pt idx="398">
                  <c:v>2.1000000000000001E-2</c:v>
                </c:pt>
                <c:pt idx="399">
                  <c:v>2.0499999999999997E-2</c:v>
                </c:pt>
                <c:pt idx="400">
                  <c:v>2.0499999999999997E-2</c:v>
                </c:pt>
                <c:pt idx="401">
                  <c:v>2.0499999999999997E-2</c:v>
                </c:pt>
                <c:pt idx="402">
                  <c:v>2.0499999999999997E-2</c:v>
                </c:pt>
                <c:pt idx="403">
                  <c:v>2.0499999999999997E-2</c:v>
                </c:pt>
                <c:pt idx="404">
                  <c:v>2.0499999999999997E-2</c:v>
                </c:pt>
                <c:pt idx="405">
                  <c:v>1.9E-2</c:v>
                </c:pt>
                <c:pt idx="406">
                  <c:v>1.9E-2</c:v>
                </c:pt>
                <c:pt idx="407">
                  <c:v>1.9E-2</c:v>
                </c:pt>
                <c:pt idx="408">
                  <c:v>1.9E-2</c:v>
                </c:pt>
                <c:pt idx="409">
                  <c:v>1.9E-2</c:v>
                </c:pt>
                <c:pt idx="410">
                  <c:v>1.9E-2</c:v>
                </c:pt>
                <c:pt idx="411">
                  <c:v>1.9E-2</c:v>
                </c:pt>
                <c:pt idx="412">
                  <c:v>1.9E-2</c:v>
                </c:pt>
                <c:pt idx="413">
                  <c:v>1.9E-2</c:v>
                </c:pt>
                <c:pt idx="414">
                  <c:v>1.9E-2</c:v>
                </c:pt>
                <c:pt idx="415">
                  <c:v>1.9E-2</c:v>
                </c:pt>
                <c:pt idx="416">
                  <c:v>1.9E-2</c:v>
                </c:pt>
                <c:pt idx="417">
                  <c:v>1.9E-2</c:v>
                </c:pt>
                <c:pt idx="418">
                  <c:v>1.9E-2</c:v>
                </c:pt>
                <c:pt idx="419">
                  <c:v>1.9E-2</c:v>
                </c:pt>
                <c:pt idx="420">
                  <c:v>1.9E-2</c:v>
                </c:pt>
                <c:pt idx="421">
                  <c:v>1.9E-2</c:v>
                </c:pt>
                <c:pt idx="422">
                  <c:v>1.9E-2</c:v>
                </c:pt>
                <c:pt idx="423">
                  <c:v>1.9E-2</c:v>
                </c:pt>
                <c:pt idx="424">
                  <c:v>1.9E-2</c:v>
                </c:pt>
                <c:pt idx="425">
                  <c:v>1.8000000000000002E-2</c:v>
                </c:pt>
                <c:pt idx="426">
                  <c:v>1.8000000000000002E-2</c:v>
                </c:pt>
                <c:pt idx="427">
                  <c:v>1.8000000000000002E-2</c:v>
                </c:pt>
                <c:pt idx="428">
                  <c:v>1.8000000000000002E-2</c:v>
                </c:pt>
                <c:pt idx="429">
                  <c:v>1.8000000000000002E-2</c:v>
                </c:pt>
                <c:pt idx="430">
                  <c:v>1.8000000000000002E-2</c:v>
                </c:pt>
                <c:pt idx="431">
                  <c:v>1.8000000000000002E-2</c:v>
                </c:pt>
                <c:pt idx="432">
                  <c:v>1.8000000000000002E-2</c:v>
                </c:pt>
                <c:pt idx="433">
                  <c:v>1.8000000000000002E-2</c:v>
                </c:pt>
                <c:pt idx="434">
                  <c:v>1.8000000000000002E-2</c:v>
                </c:pt>
                <c:pt idx="435">
                  <c:v>1.8000000000000002E-2</c:v>
                </c:pt>
                <c:pt idx="436">
                  <c:v>1.8000000000000002E-2</c:v>
                </c:pt>
                <c:pt idx="437">
                  <c:v>1.8000000000000002E-2</c:v>
                </c:pt>
                <c:pt idx="438">
                  <c:v>1.8000000000000002E-2</c:v>
                </c:pt>
                <c:pt idx="439">
                  <c:v>1.8000000000000002E-2</c:v>
                </c:pt>
                <c:pt idx="440">
                  <c:v>1.8000000000000002E-2</c:v>
                </c:pt>
                <c:pt idx="441">
                  <c:v>1.8000000000000002E-2</c:v>
                </c:pt>
                <c:pt idx="442">
                  <c:v>1.8000000000000002E-2</c:v>
                </c:pt>
                <c:pt idx="443">
                  <c:v>1.8000000000000002E-2</c:v>
                </c:pt>
                <c:pt idx="444">
                  <c:v>1.8000000000000002E-2</c:v>
                </c:pt>
                <c:pt idx="445">
                  <c:v>1.7000000000000001E-2</c:v>
                </c:pt>
                <c:pt idx="446">
                  <c:v>1.7000000000000001E-2</c:v>
                </c:pt>
                <c:pt idx="447">
                  <c:v>1.7000000000000001E-2</c:v>
                </c:pt>
                <c:pt idx="448">
                  <c:v>1.7000000000000001E-2</c:v>
                </c:pt>
                <c:pt idx="449">
                  <c:v>1.7000000000000001E-2</c:v>
                </c:pt>
                <c:pt idx="450">
                  <c:v>1.7000000000000001E-2</c:v>
                </c:pt>
                <c:pt idx="451">
                  <c:v>1.7000000000000001E-2</c:v>
                </c:pt>
                <c:pt idx="452">
                  <c:v>1.7000000000000001E-2</c:v>
                </c:pt>
                <c:pt idx="453">
                  <c:v>1.7000000000000001E-2</c:v>
                </c:pt>
                <c:pt idx="454">
                  <c:v>1.7000000000000001E-2</c:v>
                </c:pt>
                <c:pt idx="455">
                  <c:v>1.7000000000000001E-2</c:v>
                </c:pt>
                <c:pt idx="456">
                  <c:v>1.7000000000000001E-2</c:v>
                </c:pt>
                <c:pt idx="457">
                  <c:v>1.7000000000000001E-2</c:v>
                </c:pt>
                <c:pt idx="458">
                  <c:v>1.7000000000000001E-2</c:v>
                </c:pt>
                <c:pt idx="459">
                  <c:v>1.7000000000000001E-2</c:v>
                </c:pt>
                <c:pt idx="460">
                  <c:v>1.7000000000000001E-2</c:v>
                </c:pt>
                <c:pt idx="461">
                  <c:v>1.7000000000000001E-2</c:v>
                </c:pt>
                <c:pt idx="462">
                  <c:v>1.7000000000000001E-2</c:v>
                </c:pt>
                <c:pt idx="463">
                  <c:v>1.7000000000000001E-2</c:v>
                </c:pt>
                <c:pt idx="464">
                  <c:v>1.7000000000000001E-2</c:v>
                </c:pt>
                <c:pt idx="465">
                  <c:v>1.7000000000000001E-2</c:v>
                </c:pt>
                <c:pt idx="466">
                  <c:v>1.7000000000000001E-2</c:v>
                </c:pt>
                <c:pt idx="467">
                  <c:v>1.7000000000000001E-2</c:v>
                </c:pt>
                <c:pt idx="468">
                  <c:v>1.7000000000000001E-2</c:v>
                </c:pt>
                <c:pt idx="469">
                  <c:v>1.8000000000000002E-2</c:v>
                </c:pt>
                <c:pt idx="470">
                  <c:v>1.7000000000000001E-2</c:v>
                </c:pt>
                <c:pt idx="471">
                  <c:v>1.7000000000000001E-2</c:v>
                </c:pt>
                <c:pt idx="472">
                  <c:v>1.7000000000000001E-2</c:v>
                </c:pt>
                <c:pt idx="473">
                  <c:v>1.7000000000000001E-2</c:v>
                </c:pt>
                <c:pt idx="474">
                  <c:v>1.7000000000000001E-2</c:v>
                </c:pt>
                <c:pt idx="475">
                  <c:v>1.7000000000000001E-2</c:v>
                </c:pt>
                <c:pt idx="476">
                  <c:v>1.7000000000000001E-2</c:v>
                </c:pt>
                <c:pt idx="477">
                  <c:v>1.7000000000000001E-2</c:v>
                </c:pt>
                <c:pt idx="478">
                  <c:v>1.7000000000000001E-2</c:v>
                </c:pt>
                <c:pt idx="479">
                  <c:v>1.7000000000000001E-2</c:v>
                </c:pt>
                <c:pt idx="480">
                  <c:v>1.7000000000000001E-2</c:v>
                </c:pt>
                <c:pt idx="481">
                  <c:v>1.7000000000000001E-2</c:v>
                </c:pt>
                <c:pt idx="482">
                  <c:v>1.7000000000000001E-2</c:v>
                </c:pt>
                <c:pt idx="483">
                  <c:v>1.7000000000000001E-2</c:v>
                </c:pt>
                <c:pt idx="484">
                  <c:v>1.7000000000000001E-2</c:v>
                </c:pt>
                <c:pt idx="485">
                  <c:v>1.7000000000000001E-2</c:v>
                </c:pt>
                <c:pt idx="486">
                  <c:v>1.7000000000000001E-2</c:v>
                </c:pt>
                <c:pt idx="487">
                  <c:v>1.7500000000000002E-2</c:v>
                </c:pt>
                <c:pt idx="488">
                  <c:v>1.7500000000000002E-2</c:v>
                </c:pt>
                <c:pt idx="489">
                  <c:v>1.7500000000000002E-2</c:v>
                </c:pt>
                <c:pt idx="490">
                  <c:v>1.7500000000000002E-2</c:v>
                </c:pt>
                <c:pt idx="491">
                  <c:v>1.7500000000000002E-2</c:v>
                </c:pt>
                <c:pt idx="492">
                  <c:v>1.7500000000000002E-2</c:v>
                </c:pt>
                <c:pt idx="493">
                  <c:v>1.7500000000000002E-2</c:v>
                </c:pt>
                <c:pt idx="494">
                  <c:v>1.7500000000000002E-2</c:v>
                </c:pt>
                <c:pt idx="495">
                  <c:v>1.8000000000000002E-2</c:v>
                </c:pt>
                <c:pt idx="496">
                  <c:v>1.8000000000000002E-2</c:v>
                </c:pt>
                <c:pt idx="497">
                  <c:v>1.8000000000000002E-2</c:v>
                </c:pt>
                <c:pt idx="498">
                  <c:v>1.8000000000000002E-2</c:v>
                </c:pt>
                <c:pt idx="499">
                  <c:v>1.8000000000000002E-2</c:v>
                </c:pt>
                <c:pt idx="500">
                  <c:v>1.8000000000000002E-2</c:v>
                </c:pt>
                <c:pt idx="501">
                  <c:v>1.8000000000000002E-2</c:v>
                </c:pt>
                <c:pt idx="502">
                  <c:v>1.8000000000000002E-2</c:v>
                </c:pt>
                <c:pt idx="503">
                  <c:v>1.8000000000000002E-2</c:v>
                </c:pt>
                <c:pt idx="504">
                  <c:v>1.8000000000000002E-2</c:v>
                </c:pt>
                <c:pt idx="505">
                  <c:v>1.8000000000000002E-2</c:v>
                </c:pt>
                <c:pt idx="506">
                  <c:v>1.8000000000000002E-2</c:v>
                </c:pt>
                <c:pt idx="507">
                  <c:v>1.8000000000000002E-2</c:v>
                </c:pt>
                <c:pt idx="508">
                  <c:v>1.8000000000000002E-2</c:v>
                </c:pt>
                <c:pt idx="509">
                  <c:v>1.8000000000000002E-2</c:v>
                </c:pt>
                <c:pt idx="510">
                  <c:v>1.8000000000000002E-2</c:v>
                </c:pt>
                <c:pt idx="511">
                  <c:v>1.8000000000000002E-2</c:v>
                </c:pt>
                <c:pt idx="512">
                  <c:v>1.8000000000000002E-2</c:v>
                </c:pt>
                <c:pt idx="513">
                  <c:v>1.8000000000000002E-2</c:v>
                </c:pt>
                <c:pt idx="514">
                  <c:v>1.8000000000000002E-2</c:v>
                </c:pt>
                <c:pt idx="515">
                  <c:v>1.8000000000000002E-2</c:v>
                </c:pt>
                <c:pt idx="516">
                  <c:v>1.8000000000000002E-2</c:v>
                </c:pt>
                <c:pt idx="517">
                  <c:v>1.8000000000000002E-2</c:v>
                </c:pt>
                <c:pt idx="518">
                  <c:v>1.8000000000000002E-2</c:v>
                </c:pt>
                <c:pt idx="519">
                  <c:v>1.8000000000000002E-2</c:v>
                </c:pt>
                <c:pt idx="520">
                  <c:v>1.8000000000000002E-2</c:v>
                </c:pt>
                <c:pt idx="521">
                  <c:v>1.8000000000000002E-2</c:v>
                </c:pt>
                <c:pt idx="522">
                  <c:v>1.8000000000000002E-2</c:v>
                </c:pt>
                <c:pt idx="523">
                  <c:v>1.8000000000000002E-2</c:v>
                </c:pt>
                <c:pt idx="524">
                  <c:v>1.8000000000000002E-2</c:v>
                </c:pt>
                <c:pt idx="525">
                  <c:v>1.8000000000000002E-2</c:v>
                </c:pt>
                <c:pt idx="526">
                  <c:v>1.8000000000000002E-2</c:v>
                </c:pt>
                <c:pt idx="527">
                  <c:v>1.8000000000000002E-2</c:v>
                </c:pt>
                <c:pt idx="528">
                  <c:v>1.8000000000000002E-2</c:v>
                </c:pt>
                <c:pt idx="529">
                  <c:v>1.8000000000000002E-2</c:v>
                </c:pt>
                <c:pt idx="530">
                  <c:v>1.8000000000000002E-2</c:v>
                </c:pt>
                <c:pt idx="531">
                  <c:v>1.8000000000000002E-2</c:v>
                </c:pt>
                <c:pt idx="532">
                  <c:v>1.8000000000000002E-2</c:v>
                </c:pt>
                <c:pt idx="533">
                  <c:v>1.8000000000000002E-2</c:v>
                </c:pt>
                <c:pt idx="534">
                  <c:v>1.7500000000000002E-2</c:v>
                </c:pt>
                <c:pt idx="535">
                  <c:v>1.8000000000000002E-2</c:v>
                </c:pt>
                <c:pt idx="536">
                  <c:v>1.8000000000000002E-2</c:v>
                </c:pt>
                <c:pt idx="537">
                  <c:v>1.7000000000000001E-2</c:v>
                </c:pt>
                <c:pt idx="538">
                  <c:v>1.7000000000000001E-2</c:v>
                </c:pt>
                <c:pt idx="539">
                  <c:v>1.7000000000000001E-2</c:v>
                </c:pt>
                <c:pt idx="540">
                  <c:v>1.7000000000000001E-2</c:v>
                </c:pt>
                <c:pt idx="541">
                  <c:v>1.7000000000000001E-2</c:v>
                </c:pt>
                <c:pt idx="542">
                  <c:v>1.7000000000000001E-2</c:v>
                </c:pt>
                <c:pt idx="543">
                  <c:v>1.7000000000000001E-2</c:v>
                </c:pt>
                <c:pt idx="544">
                  <c:v>1.7000000000000001E-2</c:v>
                </c:pt>
                <c:pt idx="545">
                  <c:v>1.7000000000000001E-2</c:v>
                </c:pt>
                <c:pt idx="546">
                  <c:v>1.7000000000000001E-2</c:v>
                </c:pt>
                <c:pt idx="547">
                  <c:v>1.7000000000000001E-2</c:v>
                </c:pt>
                <c:pt idx="548">
                  <c:v>1.7000000000000001E-2</c:v>
                </c:pt>
                <c:pt idx="549">
                  <c:v>1.7000000000000001E-2</c:v>
                </c:pt>
                <c:pt idx="550">
                  <c:v>1.7000000000000001E-2</c:v>
                </c:pt>
                <c:pt idx="551">
                  <c:v>1.7000000000000001E-2</c:v>
                </c:pt>
                <c:pt idx="552">
                  <c:v>1.8000000000000002E-2</c:v>
                </c:pt>
                <c:pt idx="553">
                  <c:v>1.7500000000000002E-2</c:v>
                </c:pt>
                <c:pt idx="554">
                  <c:v>1.7500000000000002E-2</c:v>
                </c:pt>
                <c:pt idx="555">
                  <c:v>1.7500000000000002E-2</c:v>
                </c:pt>
                <c:pt idx="556">
                  <c:v>1.7500000000000002E-2</c:v>
                </c:pt>
                <c:pt idx="557">
                  <c:v>1.7000000000000001E-2</c:v>
                </c:pt>
                <c:pt idx="558">
                  <c:v>1.7000000000000001E-2</c:v>
                </c:pt>
                <c:pt idx="559">
                  <c:v>1.7000000000000001E-2</c:v>
                </c:pt>
                <c:pt idx="560">
                  <c:v>1.7000000000000001E-2</c:v>
                </c:pt>
                <c:pt idx="561">
                  <c:v>1.7000000000000001E-2</c:v>
                </c:pt>
                <c:pt idx="562">
                  <c:v>1.7000000000000001E-2</c:v>
                </c:pt>
                <c:pt idx="563">
                  <c:v>1.7000000000000001E-2</c:v>
                </c:pt>
                <c:pt idx="564">
                  <c:v>1.7000000000000001E-2</c:v>
                </c:pt>
                <c:pt idx="565">
                  <c:v>1.7000000000000001E-2</c:v>
                </c:pt>
                <c:pt idx="566">
                  <c:v>1.7000000000000001E-2</c:v>
                </c:pt>
                <c:pt idx="567">
                  <c:v>1.7000000000000001E-2</c:v>
                </c:pt>
                <c:pt idx="568">
                  <c:v>1.7000000000000001E-2</c:v>
                </c:pt>
                <c:pt idx="569">
                  <c:v>1.7000000000000001E-2</c:v>
                </c:pt>
                <c:pt idx="570">
                  <c:v>1.7000000000000001E-2</c:v>
                </c:pt>
                <c:pt idx="571">
                  <c:v>1.7000000000000001E-2</c:v>
                </c:pt>
                <c:pt idx="572">
                  <c:v>1.7000000000000001E-2</c:v>
                </c:pt>
                <c:pt idx="573">
                  <c:v>1.7000000000000001E-2</c:v>
                </c:pt>
                <c:pt idx="574">
                  <c:v>1.7000000000000001E-2</c:v>
                </c:pt>
                <c:pt idx="575">
                  <c:v>1.7000000000000001E-2</c:v>
                </c:pt>
                <c:pt idx="576">
                  <c:v>1.7000000000000001E-2</c:v>
                </c:pt>
                <c:pt idx="577">
                  <c:v>1.7000000000000001E-2</c:v>
                </c:pt>
                <c:pt idx="578">
                  <c:v>1.7000000000000001E-2</c:v>
                </c:pt>
                <c:pt idx="579">
                  <c:v>1.7000000000000001E-2</c:v>
                </c:pt>
                <c:pt idx="580">
                  <c:v>1.7000000000000001E-2</c:v>
                </c:pt>
                <c:pt idx="581">
                  <c:v>1.7000000000000001E-2</c:v>
                </c:pt>
                <c:pt idx="582">
                  <c:v>1.7000000000000001E-2</c:v>
                </c:pt>
                <c:pt idx="583">
                  <c:v>1.7000000000000001E-2</c:v>
                </c:pt>
                <c:pt idx="584">
                  <c:v>1.7000000000000001E-2</c:v>
                </c:pt>
                <c:pt idx="585">
                  <c:v>1.7000000000000001E-2</c:v>
                </c:pt>
                <c:pt idx="586">
                  <c:v>1.7000000000000001E-2</c:v>
                </c:pt>
                <c:pt idx="587">
                  <c:v>1.7000000000000001E-2</c:v>
                </c:pt>
                <c:pt idx="588">
                  <c:v>1.7000000000000001E-2</c:v>
                </c:pt>
                <c:pt idx="589">
                  <c:v>1.7000000000000001E-2</c:v>
                </c:pt>
                <c:pt idx="590">
                  <c:v>1.7000000000000001E-2</c:v>
                </c:pt>
                <c:pt idx="591">
                  <c:v>1.7000000000000001E-2</c:v>
                </c:pt>
                <c:pt idx="592">
                  <c:v>1.7000000000000001E-2</c:v>
                </c:pt>
                <c:pt idx="593">
                  <c:v>1.7000000000000001E-2</c:v>
                </c:pt>
                <c:pt idx="594">
                  <c:v>1.7000000000000001E-2</c:v>
                </c:pt>
                <c:pt idx="595">
                  <c:v>1.7000000000000001E-2</c:v>
                </c:pt>
                <c:pt idx="596">
                  <c:v>1.7000000000000001E-2</c:v>
                </c:pt>
                <c:pt idx="597">
                  <c:v>1.7000000000000001E-2</c:v>
                </c:pt>
                <c:pt idx="598">
                  <c:v>1.7000000000000001E-2</c:v>
                </c:pt>
                <c:pt idx="599">
                  <c:v>1.7000000000000001E-2</c:v>
                </c:pt>
                <c:pt idx="600">
                  <c:v>1.7000000000000001E-2</c:v>
                </c:pt>
                <c:pt idx="601">
                  <c:v>1.7000000000000001E-2</c:v>
                </c:pt>
                <c:pt idx="602">
                  <c:v>1.7000000000000001E-2</c:v>
                </c:pt>
                <c:pt idx="603">
                  <c:v>1.7000000000000001E-2</c:v>
                </c:pt>
                <c:pt idx="604">
                  <c:v>1.7000000000000001E-2</c:v>
                </c:pt>
                <c:pt idx="605">
                  <c:v>1.7000000000000001E-2</c:v>
                </c:pt>
                <c:pt idx="606">
                  <c:v>1.7000000000000001E-2</c:v>
                </c:pt>
                <c:pt idx="607">
                  <c:v>1.7000000000000001E-2</c:v>
                </c:pt>
                <c:pt idx="608">
                  <c:v>1.7000000000000001E-2</c:v>
                </c:pt>
                <c:pt idx="609">
                  <c:v>1.7000000000000001E-2</c:v>
                </c:pt>
                <c:pt idx="610">
                  <c:v>1.7000000000000001E-2</c:v>
                </c:pt>
                <c:pt idx="611">
                  <c:v>1.7000000000000001E-2</c:v>
                </c:pt>
                <c:pt idx="612">
                  <c:v>1.7000000000000001E-2</c:v>
                </c:pt>
                <c:pt idx="613">
                  <c:v>1.7000000000000001E-2</c:v>
                </c:pt>
                <c:pt idx="614">
                  <c:v>1.7000000000000001E-2</c:v>
                </c:pt>
                <c:pt idx="615">
                  <c:v>1.7000000000000001E-2</c:v>
                </c:pt>
                <c:pt idx="616">
                  <c:v>1.7000000000000001E-2</c:v>
                </c:pt>
                <c:pt idx="617">
                  <c:v>1.7000000000000001E-2</c:v>
                </c:pt>
                <c:pt idx="618">
                  <c:v>1.7000000000000001E-2</c:v>
                </c:pt>
                <c:pt idx="619">
                  <c:v>1.7000000000000001E-2</c:v>
                </c:pt>
                <c:pt idx="620">
                  <c:v>1.7000000000000001E-2</c:v>
                </c:pt>
                <c:pt idx="621">
                  <c:v>1.7000000000000001E-2</c:v>
                </c:pt>
                <c:pt idx="622">
                  <c:v>1.7000000000000001E-2</c:v>
                </c:pt>
                <c:pt idx="623">
                  <c:v>1.7000000000000001E-2</c:v>
                </c:pt>
                <c:pt idx="624">
                  <c:v>1.7000000000000001E-2</c:v>
                </c:pt>
                <c:pt idx="625">
                  <c:v>1.7000000000000001E-2</c:v>
                </c:pt>
                <c:pt idx="626">
                  <c:v>1.7000000000000001E-2</c:v>
                </c:pt>
                <c:pt idx="627">
                  <c:v>1.7000000000000001E-2</c:v>
                </c:pt>
                <c:pt idx="628">
                  <c:v>1.7000000000000001E-2</c:v>
                </c:pt>
                <c:pt idx="629">
                  <c:v>1.7000000000000001E-2</c:v>
                </c:pt>
                <c:pt idx="630">
                  <c:v>1.7000000000000001E-2</c:v>
                </c:pt>
                <c:pt idx="631">
                  <c:v>1.7000000000000001E-2</c:v>
                </c:pt>
                <c:pt idx="632">
                  <c:v>1.7000000000000001E-2</c:v>
                </c:pt>
                <c:pt idx="633">
                  <c:v>1.7000000000000001E-2</c:v>
                </c:pt>
                <c:pt idx="634">
                  <c:v>1.7000000000000001E-2</c:v>
                </c:pt>
                <c:pt idx="635">
                  <c:v>1.7000000000000001E-2</c:v>
                </c:pt>
                <c:pt idx="636">
                  <c:v>1.7000000000000001E-2</c:v>
                </c:pt>
                <c:pt idx="637">
                  <c:v>1.7000000000000001E-2</c:v>
                </c:pt>
                <c:pt idx="638">
                  <c:v>1.7000000000000001E-2</c:v>
                </c:pt>
                <c:pt idx="639">
                  <c:v>1.7000000000000001E-2</c:v>
                </c:pt>
                <c:pt idx="640">
                  <c:v>1.7000000000000001E-2</c:v>
                </c:pt>
                <c:pt idx="641">
                  <c:v>1.7000000000000001E-2</c:v>
                </c:pt>
                <c:pt idx="642">
                  <c:v>1.7000000000000001E-2</c:v>
                </c:pt>
                <c:pt idx="643">
                  <c:v>1.7000000000000001E-2</c:v>
                </c:pt>
                <c:pt idx="644">
                  <c:v>1.7000000000000001E-2</c:v>
                </c:pt>
                <c:pt idx="645">
                  <c:v>1.7000000000000001E-2</c:v>
                </c:pt>
                <c:pt idx="646">
                  <c:v>1.7000000000000001E-2</c:v>
                </c:pt>
                <c:pt idx="647">
                  <c:v>1.7000000000000001E-2</c:v>
                </c:pt>
                <c:pt idx="648">
                  <c:v>1.7000000000000001E-2</c:v>
                </c:pt>
                <c:pt idx="649">
                  <c:v>1.7000000000000001E-2</c:v>
                </c:pt>
                <c:pt idx="650">
                  <c:v>1.7000000000000001E-2</c:v>
                </c:pt>
                <c:pt idx="651">
                  <c:v>1.7000000000000001E-2</c:v>
                </c:pt>
                <c:pt idx="652">
                  <c:v>1.7000000000000001E-2</c:v>
                </c:pt>
                <c:pt idx="653">
                  <c:v>1.7000000000000001E-2</c:v>
                </c:pt>
                <c:pt idx="654">
                  <c:v>1.7000000000000001E-2</c:v>
                </c:pt>
                <c:pt idx="655">
                  <c:v>1.7000000000000001E-2</c:v>
                </c:pt>
                <c:pt idx="656">
                  <c:v>1.7000000000000001E-2</c:v>
                </c:pt>
                <c:pt idx="657">
                  <c:v>1.7000000000000001E-2</c:v>
                </c:pt>
                <c:pt idx="658">
                  <c:v>1.7000000000000001E-2</c:v>
                </c:pt>
                <c:pt idx="659">
                  <c:v>1.7000000000000001E-2</c:v>
                </c:pt>
                <c:pt idx="660">
                  <c:v>1.7000000000000001E-2</c:v>
                </c:pt>
                <c:pt idx="661">
                  <c:v>1.7000000000000001E-2</c:v>
                </c:pt>
                <c:pt idx="662">
                  <c:v>1.7000000000000001E-2</c:v>
                </c:pt>
                <c:pt idx="663">
                  <c:v>1.7000000000000001E-2</c:v>
                </c:pt>
                <c:pt idx="664">
                  <c:v>1.8000000000000002E-2</c:v>
                </c:pt>
                <c:pt idx="665">
                  <c:v>1.8000000000000002E-2</c:v>
                </c:pt>
                <c:pt idx="666">
                  <c:v>1.8000000000000002E-2</c:v>
                </c:pt>
                <c:pt idx="667">
                  <c:v>1.8000000000000002E-2</c:v>
                </c:pt>
                <c:pt idx="668">
                  <c:v>1.8000000000000002E-2</c:v>
                </c:pt>
                <c:pt idx="669">
                  <c:v>1.8000000000000002E-2</c:v>
                </c:pt>
                <c:pt idx="670">
                  <c:v>1.8000000000000002E-2</c:v>
                </c:pt>
                <c:pt idx="671">
                  <c:v>1.8000000000000002E-2</c:v>
                </c:pt>
                <c:pt idx="672">
                  <c:v>1.8000000000000002E-2</c:v>
                </c:pt>
                <c:pt idx="673">
                  <c:v>1.8000000000000002E-2</c:v>
                </c:pt>
                <c:pt idx="674">
                  <c:v>1.8000000000000002E-2</c:v>
                </c:pt>
                <c:pt idx="675">
                  <c:v>1.8000000000000002E-2</c:v>
                </c:pt>
                <c:pt idx="676">
                  <c:v>1.8000000000000002E-2</c:v>
                </c:pt>
                <c:pt idx="677">
                  <c:v>1.8000000000000002E-2</c:v>
                </c:pt>
                <c:pt idx="678">
                  <c:v>1.8000000000000002E-2</c:v>
                </c:pt>
                <c:pt idx="679">
                  <c:v>1.8000000000000002E-2</c:v>
                </c:pt>
                <c:pt idx="680">
                  <c:v>1.8000000000000002E-2</c:v>
                </c:pt>
                <c:pt idx="681">
                  <c:v>1.8000000000000002E-2</c:v>
                </c:pt>
                <c:pt idx="682">
                  <c:v>1.8000000000000002E-2</c:v>
                </c:pt>
                <c:pt idx="683">
                  <c:v>1.8000000000000002E-2</c:v>
                </c:pt>
                <c:pt idx="684">
                  <c:v>1.8000000000000002E-2</c:v>
                </c:pt>
                <c:pt idx="685">
                  <c:v>1.8000000000000002E-2</c:v>
                </c:pt>
                <c:pt idx="686">
                  <c:v>1.8000000000000002E-2</c:v>
                </c:pt>
                <c:pt idx="687">
                  <c:v>1.8000000000000002E-2</c:v>
                </c:pt>
                <c:pt idx="688">
                  <c:v>1.8000000000000002E-2</c:v>
                </c:pt>
                <c:pt idx="689">
                  <c:v>1.8000000000000002E-2</c:v>
                </c:pt>
                <c:pt idx="690">
                  <c:v>1.8000000000000002E-2</c:v>
                </c:pt>
                <c:pt idx="691">
                  <c:v>1.8000000000000002E-2</c:v>
                </c:pt>
                <c:pt idx="692">
                  <c:v>1.8000000000000002E-2</c:v>
                </c:pt>
                <c:pt idx="693">
                  <c:v>1.8000000000000002E-2</c:v>
                </c:pt>
                <c:pt idx="694">
                  <c:v>1.8500000000000003E-2</c:v>
                </c:pt>
                <c:pt idx="695">
                  <c:v>1.9E-2</c:v>
                </c:pt>
                <c:pt idx="696">
                  <c:v>1.9E-2</c:v>
                </c:pt>
                <c:pt idx="697">
                  <c:v>1.9E-2</c:v>
                </c:pt>
                <c:pt idx="698">
                  <c:v>1.9E-2</c:v>
                </c:pt>
                <c:pt idx="699">
                  <c:v>1.9E-2</c:v>
                </c:pt>
                <c:pt idx="700">
                  <c:v>1.9E-2</c:v>
                </c:pt>
                <c:pt idx="701">
                  <c:v>1.9E-2</c:v>
                </c:pt>
                <c:pt idx="702">
                  <c:v>1.9E-2</c:v>
                </c:pt>
                <c:pt idx="703">
                  <c:v>1.9E-2</c:v>
                </c:pt>
                <c:pt idx="704">
                  <c:v>1.9E-2</c:v>
                </c:pt>
                <c:pt idx="705">
                  <c:v>1.9E-2</c:v>
                </c:pt>
                <c:pt idx="706">
                  <c:v>1.9E-2</c:v>
                </c:pt>
                <c:pt idx="707">
                  <c:v>1.9E-2</c:v>
                </c:pt>
                <c:pt idx="708">
                  <c:v>1.9E-2</c:v>
                </c:pt>
                <c:pt idx="709">
                  <c:v>1.9E-2</c:v>
                </c:pt>
                <c:pt idx="710">
                  <c:v>1.9E-2</c:v>
                </c:pt>
                <c:pt idx="711">
                  <c:v>1.9E-2</c:v>
                </c:pt>
                <c:pt idx="712">
                  <c:v>1.9E-2</c:v>
                </c:pt>
                <c:pt idx="713">
                  <c:v>1.9E-2</c:v>
                </c:pt>
                <c:pt idx="714">
                  <c:v>1.9E-2</c:v>
                </c:pt>
                <c:pt idx="715">
                  <c:v>1.9E-2</c:v>
                </c:pt>
                <c:pt idx="716">
                  <c:v>1.9E-2</c:v>
                </c:pt>
                <c:pt idx="717">
                  <c:v>1.9E-2</c:v>
                </c:pt>
                <c:pt idx="718">
                  <c:v>1.9E-2</c:v>
                </c:pt>
                <c:pt idx="719">
                  <c:v>1.9E-2</c:v>
                </c:pt>
                <c:pt idx="720">
                  <c:v>1.9E-2</c:v>
                </c:pt>
                <c:pt idx="721">
                  <c:v>1.9E-2</c:v>
                </c:pt>
                <c:pt idx="722">
                  <c:v>1.9E-2</c:v>
                </c:pt>
                <c:pt idx="723">
                  <c:v>1.9E-2</c:v>
                </c:pt>
                <c:pt idx="724">
                  <c:v>1.9E-2</c:v>
                </c:pt>
                <c:pt idx="725">
                  <c:v>1.9E-2</c:v>
                </c:pt>
                <c:pt idx="726">
                  <c:v>1.9E-2</c:v>
                </c:pt>
                <c:pt idx="727">
                  <c:v>1.9E-2</c:v>
                </c:pt>
                <c:pt idx="728">
                  <c:v>1.9E-2</c:v>
                </c:pt>
                <c:pt idx="729">
                  <c:v>1.9E-2</c:v>
                </c:pt>
                <c:pt idx="730">
                  <c:v>1.9E-2</c:v>
                </c:pt>
                <c:pt idx="731">
                  <c:v>1.9E-2</c:v>
                </c:pt>
                <c:pt idx="732">
                  <c:v>1.9E-2</c:v>
                </c:pt>
                <c:pt idx="733">
                  <c:v>1.9E-2</c:v>
                </c:pt>
                <c:pt idx="734">
                  <c:v>1.9E-2</c:v>
                </c:pt>
                <c:pt idx="735">
                  <c:v>1.9E-2</c:v>
                </c:pt>
                <c:pt idx="736">
                  <c:v>1.9E-2</c:v>
                </c:pt>
                <c:pt idx="737">
                  <c:v>1.9E-2</c:v>
                </c:pt>
                <c:pt idx="738">
                  <c:v>1.9E-2</c:v>
                </c:pt>
                <c:pt idx="739">
                  <c:v>1.9E-2</c:v>
                </c:pt>
                <c:pt idx="740">
                  <c:v>1.9E-2</c:v>
                </c:pt>
                <c:pt idx="741">
                  <c:v>1.9E-2</c:v>
                </c:pt>
                <c:pt idx="742">
                  <c:v>1.9E-2</c:v>
                </c:pt>
                <c:pt idx="743">
                  <c:v>1.95E-2</c:v>
                </c:pt>
                <c:pt idx="744">
                  <c:v>1.9E-2</c:v>
                </c:pt>
                <c:pt idx="745">
                  <c:v>1.9E-2</c:v>
                </c:pt>
                <c:pt idx="746">
                  <c:v>1.9E-2</c:v>
                </c:pt>
                <c:pt idx="747">
                  <c:v>1.9E-2</c:v>
                </c:pt>
                <c:pt idx="748">
                  <c:v>1.9E-2</c:v>
                </c:pt>
                <c:pt idx="749">
                  <c:v>1.9E-2</c:v>
                </c:pt>
                <c:pt idx="750">
                  <c:v>1.9E-2</c:v>
                </c:pt>
                <c:pt idx="751">
                  <c:v>1.9E-2</c:v>
                </c:pt>
                <c:pt idx="752">
                  <c:v>1.9E-2</c:v>
                </c:pt>
                <c:pt idx="753">
                  <c:v>1.9E-2</c:v>
                </c:pt>
                <c:pt idx="754">
                  <c:v>1.9E-2</c:v>
                </c:pt>
                <c:pt idx="755">
                  <c:v>1.9E-2</c:v>
                </c:pt>
                <c:pt idx="756">
                  <c:v>1.9E-2</c:v>
                </c:pt>
                <c:pt idx="757">
                  <c:v>1.9E-2</c:v>
                </c:pt>
                <c:pt idx="758">
                  <c:v>1.9E-2</c:v>
                </c:pt>
                <c:pt idx="759">
                  <c:v>1.9E-2</c:v>
                </c:pt>
                <c:pt idx="760">
                  <c:v>1.9E-2</c:v>
                </c:pt>
                <c:pt idx="761">
                  <c:v>1.9E-2</c:v>
                </c:pt>
                <c:pt idx="762">
                  <c:v>1.9E-2</c:v>
                </c:pt>
                <c:pt idx="763">
                  <c:v>1.9E-2</c:v>
                </c:pt>
                <c:pt idx="764">
                  <c:v>1.9E-2</c:v>
                </c:pt>
                <c:pt idx="765">
                  <c:v>1.9E-2</c:v>
                </c:pt>
                <c:pt idx="766">
                  <c:v>1.9E-2</c:v>
                </c:pt>
                <c:pt idx="767">
                  <c:v>1.9E-2</c:v>
                </c:pt>
              </c:numCache>
            </c:numRef>
          </c:val>
          <c:smooth val="0"/>
          <c:extLst>
            <c:ext xmlns:c16="http://schemas.microsoft.com/office/drawing/2014/chart" uri="{C3380CC4-5D6E-409C-BE32-E72D297353CC}">
              <c16:uniqueId val="{00000005-C92F-40DE-AD0F-C6AF0D05100F}"/>
            </c:ext>
          </c:extLst>
        </c:ser>
        <c:ser>
          <c:idx val="3"/>
          <c:order val="3"/>
          <c:tx>
            <c:strRef>
              <c:f>'GDP Forecasts'!$AD$7</c:f>
              <c:strCache>
                <c:ptCount val="1"/>
                <c:pt idx="0">
                  <c:v>2026</c:v>
                </c:pt>
              </c:strCache>
            </c:strRef>
          </c:tx>
          <c:spPr>
            <a:ln w="28575" cap="rnd">
              <a:solidFill>
                <a:schemeClr val="tx2"/>
              </a:solidFill>
              <a:round/>
            </a:ln>
            <a:effectLst/>
          </c:spPr>
          <c:marker>
            <c:symbol val="none"/>
          </c:marker>
          <c:cat>
            <c:numRef>
              <c:f>'GDP Forecasts'!$Z$8:$Z$1600</c:f>
              <c:numCache>
                <c:formatCode>m/d/yyyy</c:formatCode>
                <c:ptCount val="1593"/>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46167</c:v>
                </c:pt>
                <c:pt idx="14">
                  <c:v>46164</c:v>
                </c:pt>
                <c:pt idx="15">
                  <c:v>46163</c:v>
                </c:pt>
                <c:pt idx="16">
                  <c:v>46162</c:v>
                </c:pt>
                <c:pt idx="17">
                  <c:v>46161</c:v>
                </c:pt>
                <c:pt idx="18">
                  <c:v>46160</c:v>
                </c:pt>
                <c:pt idx="19">
                  <c:v>46157</c:v>
                </c:pt>
                <c:pt idx="20">
                  <c:v>46156</c:v>
                </c:pt>
                <c:pt idx="21">
                  <c:v>46155</c:v>
                </c:pt>
                <c:pt idx="22">
                  <c:v>46154</c:v>
                </c:pt>
                <c:pt idx="23">
                  <c:v>46153</c:v>
                </c:pt>
                <c:pt idx="24">
                  <c:v>46150</c:v>
                </c:pt>
                <c:pt idx="25">
                  <c:v>46149</c:v>
                </c:pt>
                <c:pt idx="26">
                  <c:v>46148</c:v>
                </c:pt>
                <c:pt idx="27">
                  <c:v>46147</c:v>
                </c:pt>
                <c:pt idx="28">
                  <c:v>46146</c:v>
                </c:pt>
                <c:pt idx="29">
                  <c:v>46143</c:v>
                </c:pt>
                <c:pt idx="30">
                  <c:v>46142</c:v>
                </c:pt>
                <c:pt idx="31">
                  <c:v>46141</c:v>
                </c:pt>
                <c:pt idx="32">
                  <c:v>46140</c:v>
                </c:pt>
                <c:pt idx="33">
                  <c:v>46139</c:v>
                </c:pt>
                <c:pt idx="34">
                  <c:v>46136</c:v>
                </c:pt>
                <c:pt idx="35">
                  <c:v>46135</c:v>
                </c:pt>
                <c:pt idx="36">
                  <c:v>46134</c:v>
                </c:pt>
                <c:pt idx="37">
                  <c:v>46133</c:v>
                </c:pt>
                <c:pt idx="38">
                  <c:v>46132</c:v>
                </c:pt>
                <c:pt idx="39">
                  <c:v>46129</c:v>
                </c:pt>
                <c:pt idx="40">
                  <c:v>46128</c:v>
                </c:pt>
                <c:pt idx="41">
                  <c:v>46127</c:v>
                </c:pt>
                <c:pt idx="42">
                  <c:v>46126</c:v>
                </c:pt>
                <c:pt idx="43">
                  <c:v>46125</c:v>
                </c:pt>
                <c:pt idx="44">
                  <c:v>46122</c:v>
                </c:pt>
                <c:pt idx="45">
                  <c:v>46121</c:v>
                </c:pt>
                <c:pt idx="46">
                  <c:v>46120</c:v>
                </c:pt>
                <c:pt idx="47">
                  <c:v>46119</c:v>
                </c:pt>
                <c:pt idx="48">
                  <c:v>46118</c:v>
                </c:pt>
                <c:pt idx="49">
                  <c:v>46115</c:v>
                </c:pt>
                <c:pt idx="50">
                  <c:v>46114</c:v>
                </c:pt>
                <c:pt idx="51">
                  <c:v>46113</c:v>
                </c:pt>
                <c:pt idx="52">
                  <c:v>46112</c:v>
                </c:pt>
                <c:pt idx="53">
                  <c:v>46111</c:v>
                </c:pt>
                <c:pt idx="54">
                  <c:v>46108</c:v>
                </c:pt>
                <c:pt idx="55">
                  <c:v>46107</c:v>
                </c:pt>
                <c:pt idx="56">
                  <c:v>46106</c:v>
                </c:pt>
                <c:pt idx="57">
                  <c:v>46105</c:v>
                </c:pt>
                <c:pt idx="58">
                  <c:v>46104</c:v>
                </c:pt>
                <c:pt idx="59">
                  <c:v>46101</c:v>
                </c:pt>
                <c:pt idx="60">
                  <c:v>46100</c:v>
                </c:pt>
                <c:pt idx="61">
                  <c:v>46099</c:v>
                </c:pt>
                <c:pt idx="62">
                  <c:v>46098</c:v>
                </c:pt>
                <c:pt idx="63">
                  <c:v>46097</c:v>
                </c:pt>
                <c:pt idx="64">
                  <c:v>46094</c:v>
                </c:pt>
                <c:pt idx="65">
                  <c:v>46093</c:v>
                </c:pt>
                <c:pt idx="66">
                  <c:v>46092</c:v>
                </c:pt>
                <c:pt idx="67">
                  <c:v>46091</c:v>
                </c:pt>
                <c:pt idx="68">
                  <c:v>46090</c:v>
                </c:pt>
                <c:pt idx="69">
                  <c:v>46087</c:v>
                </c:pt>
                <c:pt idx="70">
                  <c:v>46086</c:v>
                </c:pt>
                <c:pt idx="71">
                  <c:v>46085</c:v>
                </c:pt>
                <c:pt idx="72">
                  <c:v>46084</c:v>
                </c:pt>
                <c:pt idx="73">
                  <c:v>46083</c:v>
                </c:pt>
                <c:pt idx="74">
                  <c:v>46080</c:v>
                </c:pt>
                <c:pt idx="75">
                  <c:v>46079</c:v>
                </c:pt>
                <c:pt idx="76">
                  <c:v>46078</c:v>
                </c:pt>
                <c:pt idx="77">
                  <c:v>46077</c:v>
                </c:pt>
                <c:pt idx="78">
                  <c:v>46076</c:v>
                </c:pt>
                <c:pt idx="79">
                  <c:v>46073</c:v>
                </c:pt>
                <c:pt idx="80">
                  <c:v>46072</c:v>
                </c:pt>
                <c:pt idx="81">
                  <c:v>46071</c:v>
                </c:pt>
                <c:pt idx="82">
                  <c:v>46070</c:v>
                </c:pt>
                <c:pt idx="83">
                  <c:v>46069</c:v>
                </c:pt>
                <c:pt idx="84">
                  <c:v>46066</c:v>
                </c:pt>
                <c:pt idx="85">
                  <c:v>46065</c:v>
                </c:pt>
                <c:pt idx="86">
                  <c:v>46064</c:v>
                </c:pt>
                <c:pt idx="87">
                  <c:v>46063</c:v>
                </c:pt>
                <c:pt idx="88">
                  <c:v>46062</c:v>
                </c:pt>
                <c:pt idx="89">
                  <c:v>46059</c:v>
                </c:pt>
                <c:pt idx="90">
                  <c:v>46058</c:v>
                </c:pt>
                <c:pt idx="91">
                  <c:v>46057</c:v>
                </c:pt>
                <c:pt idx="92">
                  <c:v>46056</c:v>
                </c:pt>
                <c:pt idx="93">
                  <c:v>46055</c:v>
                </c:pt>
                <c:pt idx="94">
                  <c:v>46052</c:v>
                </c:pt>
                <c:pt idx="95">
                  <c:v>46051</c:v>
                </c:pt>
                <c:pt idx="96">
                  <c:v>46050</c:v>
                </c:pt>
                <c:pt idx="97">
                  <c:v>46049</c:v>
                </c:pt>
                <c:pt idx="98">
                  <c:v>46048</c:v>
                </c:pt>
                <c:pt idx="99">
                  <c:v>46045</c:v>
                </c:pt>
                <c:pt idx="100">
                  <c:v>46044</c:v>
                </c:pt>
                <c:pt idx="101">
                  <c:v>46043</c:v>
                </c:pt>
                <c:pt idx="102">
                  <c:v>46042</c:v>
                </c:pt>
                <c:pt idx="103">
                  <c:v>46041</c:v>
                </c:pt>
                <c:pt idx="104">
                  <c:v>46038</c:v>
                </c:pt>
                <c:pt idx="105">
                  <c:v>46037</c:v>
                </c:pt>
                <c:pt idx="106">
                  <c:v>46036</c:v>
                </c:pt>
                <c:pt idx="107">
                  <c:v>46035</c:v>
                </c:pt>
                <c:pt idx="108">
                  <c:v>46034</c:v>
                </c:pt>
                <c:pt idx="109">
                  <c:v>46031</c:v>
                </c:pt>
                <c:pt idx="110">
                  <c:v>46030</c:v>
                </c:pt>
                <c:pt idx="111">
                  <c:v>46029</c:v>
                </c:pt>
                <c:pt idx="112">
                  <c:v>46028</c:v>
                </c:pt>
                <c:pt idx="113">
                  <c:v>46027</c:v>
                </c:pt>
                <c:pt idx="114">
                  <c:v>46024</c:v>
                </c:pt>
                <c:pt idx="115">
                  <c:v>46023</c:v>
                </c:pt>
                <c:pt idx="116">
                  <c:v>46022</c:v>
                </c:pt>
                <c:pt idx="117">
                  <c:v>46021</c:v>
                </c:pt>
                <c:pt idx="118">
                  <c:v>46020</c:v>
                </c:pt>
                <c:pt idx="119">
                  <c:v>46017</c:v>
                </c:pt>
                <c:pt idx="120">
                  <c:v>46016</c:v>
                </c:pt>
                <c:pt idx="121">
                  <c:v>46015</c:v>
                </c:pt>
                <c:pt idx="122">
                  <c:v>46014</c:v>
                </c:pt>
                <c:pt idx="123">
                  <c:v>46013</c:v>
                </c:pt>
                <c:pt idx="124">
                  <c:v>46010</c:v>
                </c:pt>
                <c:pt idx="125">
                  <c:v>46009</c:v>
                </c:pt>
                <c:pt idx="126">
                  <c:v>46008</c:v>
                </c:pt>
                <c:pt idx="127">
                  <c:v>46007</c:v>
                </c:pt>
                <c:pt idx="128">
                  <c:v>46006</c:v>
                </c:pt>
                <c:pt idx="129">
                  <c:v>46003</c:v>
                </c:pt>
                <c:pt idx="130">
                  <c:v>46002</c:v>
                </c:pt>
                <c:pt idx="131">
                  <c:v>46001</c:v>
                </c:pt>
                <c:pt idx="132">
                  <c:v>46000</c:v>
                </c:pt>
                <c:pt idx="133">
                  <c:v>45999</c:v>
                </c:pt>
                <c:pt idx="134">
                  <c:v>45996</c:v>
                </c:pt>
                <c:pt idx="135">
                  <c:v>45995</c:v>
                </c:pt>
                <c:pt idx="136">
                  <c:v>45994</c:v>
                </c:pt>
                <c:pt idx="137">
                  <c:v>45993</c:v>
                </c:pt>
                <c:pt idx="138">
                  <c:v>45992</c:v>
                </c:pt>
                <c:pt idx="139">
                  <c:v>45989</c:v>
                </c:pt>
                <c:pt idx="140">
                  <c:v>45988</c:v>
                </c:pt>
                <c:pt idx="141">
                  <c:v>45987</c:v>
                </c:pt>
                <c:pt idx="142">
                  <c:v>45986</c:v>
                </c:pt>
                <c:pt idx="143">
                  <c:v>45985</c:v>
                </c:pt>
                <c:pt idx="144">
                  <c:v>45982</c:v>
                </c:pt>
                <c:pt idx="145">
                  <c:v>45981</c:v>
                </c:pt>
                <c:pt idx="146">
                  <c:v>45980</c:v>
                </c:pt>
                <c:pt idx="147">
                  <c:v>45979</c:v>
                </c:pt>
                <c:pt idx="148">
                  <c:v>45978</c:v>
                </c:pt>
                <c:pt idx="149">
                  <c:v>45975</c:v>
                </c:pt>
                <c:pt idx="150">
                  <c:v>45974</c:v>
                </c:pt>
                <c:pt idx="151">
                  <c:v>45973</c:v>
                </c:pt>
                <c:pt idx="152">
                  <c:v>45972</c:v>
                </c:pt>
                <c:pt idx="153">
                  <c:v>45971</c:v>
                </c:pt>
                <c:pt idx="154">
                  <c:v>45968</c:v>
                </c:pt>
                <c:pt idx="155">
                  <c:v>45967</c:v>
                </c:pt>
                <c:pt idx="156">
                  <c:v>45966</c:v>
                </c:pt>
                <c:pt idx="157">
                  <c:v>45965</c:v>
                </c:pt>
                <c:pt idx="158">
                  <c:v>45964</c:v>
                </c:pt>
                <c:pt idx="159">
                  <c:v>45961</c:v>
                </c:pt>
                <c:pt idx="160">
                  <c:v>45960</c:v>
                </c:pt>
                <c:pt idx="161">
                  <c:v>45959</c:v>
                </c:pt>
                <c:pt idx="162">
                  <c:v>45958</c:v>
                </c:pt>
                <c:pt idx="163">
                  <c:v>45957</c:v>
                </c:pt>
                <c:pt idx="164">
                  <c:v>45954</c:v>
                </c:pt>
                <c:pt idx="165">
                  <c:v>45953</c:v>
                </c:pt>
                <c:pt idx="166">
                  <c:v>45952</c:v>
                </c:pt>
                <c:pt idx="167">
                  <c:v>45951</c:v>
                </c:pt>
                <c:pt idx="168">
                  <c:v>45950</c:v>
                </c:pt>
                <c:pt idx="169">
                  <c:v>45947</c:v>
                </c:pt>
                <c:pt idx="170">
                  <c:v>45946</c:v>
                </c:pt>
                <c:pt idx="171">
                  <c:v>45945</c:v>
                </c:pt>
                <c:pt idx="172">
                  <c:v>45944</c:v>
                </c:pt>
                <c:pt idx="173">
                  <c:v>45943</c:v>
                </c:pt>
                <c:pt idx="174">
                  <c:v>45940</c:v>
                </c:pt>
                <c:pt idx="175">
                  <c:v>45939</c:v>
                </c:pt>
                <c:pt idx="176">
                  <c:v>45938</c:v>
                </c:pt>
                <c:pt idx="177">
                  <c:v>45937</c:v>
                </c:pt>
                <c:pt idx="178">
                  <c:v>45936</c:v>
                </c:pt>
                <c:pt idx="179">
                  <c:v>45933</c:v>
                </c:pt>
                <c:pt idx="180">
                  <c:v>45932</c:v>
                </c:pt>
                <c:pt idx="181">
                  <c:v>45931</c:v>
                </c:pt>
                <c:pt idx="182">
                  <c:v>45930</c:v>
                </c:pt>
                <c:pt idx="183">
                  <c:v>45929</c:v>
                </c:pt>
                <c:pt idx="184">
                  <c:v>45926</c:v>
                </c:pt>
                <c:pt idx="185">
                  <c:v>45925</c:v>
                </c:pt>
                <c:pt idx="186">
                  <c:v>45924</c:v>
                </c:pt>
                <c:pt idx="187">
                  <c:v>45923</c:v>
                </c:pt>
                <c:pt idx="188">
                  <c:v>45922</c:v>
                </c:pt>
                <c:pt idx="189">
                  <c:v>45919</c:v>
                </c:pt>
                <c:pt idx="190">
                  <c:v>45918</c:v>
                </c:pt>
                <c:pt idx="191">
                  <c:v>45917</c:v>
                </c:pt>
                <c:pt idx="192">
                  <c:v>45916</c:v>
                </c:pt>
                <c:pt idx="193">
                  <c:v>45915</c:v>
                </c:pt>
                <c:pt idx="194">
                  <c:v>45912</c:v>
                </c:pt>
                <c:pt idx="195">
                  <c:v>45911</c:v>
                </c:pt>
                <c:pt idx="196">
                  <c:v>45910</c:v>
                </c:pt>
                <c:pt idx="197">
                  <c:v>45909</c:v>
                </c:pt>
                <c:pt idx="198">
                  <c:v>45908</c:v>
                </c:pt>
                <c:pt idx="199">
                  <c:v>45905</c:v>
                </c:pt>
                <c:pt idx="200">
                  <c:v>45904</c:v>
                </c:pt>
                <c:pt idx="201">
                  <c:v>45903</c:v>
                </c:pt>
                <c:pt idx="202">
                  <c:v>45902</c:v>
                </c:pt>
                <c:pt idx="203">
                  <c:v>45901</c:v>
                </c:pt>
                <c:pt idx="204">
                  <c:v>45898</c:v>
                </c:pt>
                <c:pt idx="205">
                  <c:v>45897</c:v>
                </c:pt>
                <c:pt idx="206">
                  <c:v>45896</c:v>
                </c:pt>
                <c:pt idx="207">
                  <c:v>45895</c:v>
                </c:pt>
                <c:pt idx="208">
                  <c:v>45894</c:v>
                </c:pt>
                <c:pt idx="209">
                  <c:v>45891</c:v>
                </c:pt>
                <c:pt idx="210">
                  <c:v>45890</c:v>
                </c:pt>
                <c:pt idx="211">
                  <c:v>45889</c:v>
                </c:pt>
                <c:pt idx="212">
                  <c:v>45888</c:v>
                </c:pt>
                <c:pt idx="213">
                  <c:v>45887</c:v>
                </c:pt>
                <c:pt idx="214">
                  <c:v>45884</c:v>
                </c:pt>
                <c:pt idx="215">
                  <c:v>45883</c:v>
                </c:pt>
                <c:pt idx="216">
                  <c:v>45882</c:v>
                </c:pt>
                <c:pt idx="217">
                  <c:v>45881</c:v>
                </c:pt>
                <c:pt idx="218">
                  <c:v>45880</c:v>
                </c:pt>
                <c:pt idx="219">
                  <c:v>45877</c:v>
                </c:pt>
                <c:pt idx="220">
                  <c:v>45876</c:v>
                </c:pt>
                <c:pt idx="221">
                  <c:v>45875</c:v>
                </c:pt>
                <c:pt idx="222">
                  <c:v>45874</c:v>
                </c:pt>
                <c:pt idx="223">
                  <c:v>45873</c:v>
                </c:pt>
                <c:pt idx="224">
                  <c:v>45870</c:v>
                </c:pt>
                <c:pt idx="225">
                  <c:v>45869</c:v>
                </c:pt>
                <c:pt idx="226">
                  <c:v>45868</c:v>
                </c:pt>
                <c:pt idx="227">
                  <c:v>45867</c:v>
                </c:pt>
                <c:pt idx="228">
                  <c:v>45866</c:v>
                </c:pt>
                <c:pt idx="229">
                  <c:v>45863</c:v>
                </c:pt>
                <c:pt idx="230">
                  <c:v>45862</c:v>
                </c:pt>
                <c:pt idx="231">
                  <c:v>45861</c:v>
                </c:pt>
                <c:pt idx="232">
                  <c:v>45860</c:v>
                </c:pt>
                <c:pt idx="233">
                  <c:v>45859</c:v>
                </c:pt>
                <c:pt idx="234">
                  <c:v>45856</c:v>
                </c:pt>
                <c:pt idx="235">
                  <c:v>45855</c:v>
                </c:pt>
                <c:pt idx="236">
                  <c:v>45854</c:v>
                </c:pt>
                <c:pt idx="237">
                  <c:v>45853</c:v>
                </c:pt>
                <c:pt idx="238">
                  <c:v>45852</c:v>
                </c:pt>
                <c:pt idx="239">
                  <c:v>45849</c:v>
                </c:pt>
                <c:pt idx="240">
                  <c:v>45848</c:v>
                </c:pt>
                <c:pt idx="241">
                  <c:v>45847</c:v>
                </c:pt>
                <c:pt idx="242">
                  <c:v>45846</c:v>
                </c:pt>
                <c:pt idx="243">
                  <c:v>45845</c:v>
                </c:pt>
                <c:pt idx="244">
                  <c:v>45842</c:v>
                </c:pt>
                <c:pt idx="245">
                  <c:v>45841</c:v>
                </c:pt>
                <c:pt idx="246">
                  <c:v>45840</c:v>
                </c:pt>
                <c:pt idx="247">
                  <c:v>45839</c:v>
                </c:pt>
                <c:pt idx="248">
                  <c:v>45838</c:v>
                </c:pt>
                <c:pt idx="249">
                  <c:v>45835</c:v>
                </c:pt>
                <c:pt idx="250">
                  <c:v>45834</c:v>
                </c:pt>
                <c:pt idx="251">
                  <c:v>45833</c:v>
                </c:pt>
                <c:pt idx="252">
                  <c:v>45832</c:v>
                </c:pt>
                <c:pt idx="253">
                  <c:v>45831</c:v>
                </c:pt>
                <c:pt idx="254">
                  <c:v>45828</c:v>
                </c:pt>
                <c:pt idx="255">
                  <c:v>45827</c:v>
                </c:pt>
                <c:pt idx="256">
                  <c:v>45826</c:v>
                </c:pt>
                <c:pt idx="257">
                  <c:v>45825</c:v>
                </c:pt>
                <c:pt idx="258">
                  <c:v>45824</c:v>
                </c:pt>
                <c:pt idx="259">
                  <c:v>45821</c:v>
                </c:pt>
                <c:pt idx="260">
                  <c:v>45820</c:v>
                </c:pt>
                <c:pt idx="261">
                  <c:v>45819</c:v>
                </c:pt>
                <c:pt idx="262">
                  <c:v>45818</c:v>
                </c:pt>
                <c:pt idx="263">
                  <c:v>45817</c:v>
                </c:pt>
                <c:pt idx="264">
                  <c:v>45814</c:v>
                </c:pt>
                <c:pt idx="265">
                  <c:v>45813</c:v>
                </c:pt>
                <c:pt idx="266">
                  <c:v>45812</c:v>
                </c:pt>
                <c:pt idx="267">
                  <c:v>45811</c:v>
                </c:pt>
                <c:pt idx="268">
                  <c:v>45810</c:v>
                </c:pt>
                <c:pt idx="269">
                  <c:v>45807</c:v>
                </c:pt>
                <c:pt idx="270">
                  <c:v>45806</c:v>
                </c:pt>
                <c:pt idx="271">
                  <c:v>45805</c:v>
                </c:pt>
                <c:pt idx="272">
                  <c:v>45804</c:v>
                </c:pt>
                <c:pt idx="273">
                  <c:v>45803</c:v>
                </c:pt>
                <c:pt idx="274">
                  <c:v>45800</c:v>
                </c:pt>
                <c:pt idx="275">
                  <c:v>45799</c:v>
                </c:pt>
                <c:pt idx="276">
                  <c:v>45798</c:v>
                </c:pt>
                <c:pt idx="277">
                  <c:v>45797</c:v>
                </c:pt>
                <c:pt idx="278">
                  <c:v>45796</c:v>
                </c:pt>
                <c:pt idx="279">
                  <c:v>45793</c:v>
                </c:pt>
                <c:pt idx="280">
                  <c:v>45792</c:v>
                </c:pt>
                <c:pt idx="281">
                  <c:v>45791</c:v>
                </c:pt>
                <c:pt idx="282">
                  <c:v>45790</c:v>
                </c:pt>
                <c:pt idx="283">
                  <c:v>45789</c:v>
                </c:pt>
                <c:pt idx="284">
                  <c:v>45786</c:v>
                </c:pt>
                <c:pt idx="285">
                  <c:v>45785</c:v>
                </c:pt>
                <c:pt idx="286">
                  <c:v>45784</c:v>
                </c:pt>
                <c:pt idx="287">
                  <c:v>45783</c:v>
                </c:pt>
                <c:pt idx="288">
                  <c:v>45782</c:v>
                </c:pt>
                <c:pt idx="289">
                  <c:v>45779</c:v>
                </c:pt>
                <c:pt idx="290">
                  <c:v>45778</c:v>
                </c:pt>
                <c:pt idx="291">
                  <c:v>45777</c:v>
                </c:pt>
                <c:pt idx="292">
                  <c:v>45776</c:v>
                </c:pt>
                <c:pt idx="293">
                  <c:v>45775</c:v>
                </c:pt>
                <c:pt idx="294">
                  <c:v>45772</c:v>
                </c:pt>
                <c:pt idx="295">
                  <c:v>45771</c:v>
                </c:pt>
                <c:pt idx="296">
                  <c:v>45770</c:v>
                </c:pt>
                <c:pt idx="297">
                  <c:v>45769</c:v>
                </c:pt>
                <c:pt idx="298">
                  <c:v>45768</c:v>
                </c:pt>
                <c:pt idx="299">
                  <c:v>45765</c:v>
                </c:pt>
                <c:pt idx="300">
                  <c:v>45764</c:v>
                </c:pt>
                <c:pt idx="301">
                  <c:v>45763</c:v>
                </c:pt>
                <c:pt idx="302">
                  <c:v>45762</c:v>
                </c:pt>
                <c:pt idx="303">
                  <c:v>45761</c:v>
                </c:pt>
                <c:pt idx="304">
                  <c:v>45758</c:v>
                </c:pt>
                <c:pt idx="305">
                  <c:v>45757</c:v>
                </c:pt>
                <c:pt idx="306">
                  <c:v>45756</c:v>
                </c:pt>
                <c:pt idx="307">
                  <c:v>45755</c:v>
                </c:pt>
                <c:pt idx="308">
                  <c:v>45754</c:v>
                </c:pt>
                <c:pt idx="309">
                  <c:v>45751</c:v>
                </c:pt>
                <c:pt idx="310">
                  <c:v>45750</c:v>
                </c:pt>
                <c:pt idx="311">
                  <c:v>45749</c:v>
                </c:pt>
                <c:pt idx="312">
                  <c:v>45748</c:v>
                </c:pt>
                <c:pt idx="313">
                  <c:v>45747</c:v>
                </c:pt>
                <c:pt idx="314">
                  <c:v>45744</c:v>
                </c:pt>
                <c:pt idx="315">
                  <c:v>45743</c:v>
                </c:pt>
                <c:pt idx="316">
                  <c:v>45742</c:v>
                </c:pt>
                <c:pt idx="317">
                  <c:v>45741</c:v>
                </c:pt>
                <c:pt idx="318">
                  <c:v>45740</c:v>
                </c:pt>
                <c:pt idx="319">
                  <c:v>45737</c:v>
                </c:pt>
                <c:pt idx="320">
                  <c:v>45736</c:v>
                </c:pt>
                <c:pt idx="321">
                  <c:v>45735</c:v>
                </c:pt>
                <c:pt idx="322">
                  <c:v>45734</c:v>
                </c:pt>
                <c:pt idx="323">
                  <c:v>45733</c:v>
                </c:pt>
                <c:pt idx="324">
                  <c:v>45730</c:v>
                </c:pt>
                <c:pt idx="325">
                  <c:v>45729</c:v>
                </c:pt>
                <c:pt idx="326">
                  <c:v>45728</c:v>
                </c:pt>
                <c:pt idx="327">
                  <c:v>45727</c:v>
                </c:pt>
                <c:pt idx="328">
                  <c:v>45726</c:v>
                </c:pt>
                <c:pt idx="329">
                  <c:v>45723</c:v>
                </c:pt>
                <c:pt idx="330">
                  <c:v>45722</c:v>
                </c:pt>
                <c:pt idx="331">
                  <c:v>45721</c:v>
                </c:pt>
                <c:pt idx="332">
                  <c:v>45720</c:v>
                </c:pt>
                <c:pt idx="333">
                  <c:v>45719</c:v>
                </c:pt>
                <c:pt idx="334">
                  <c:v>45716</c:v>
                </c:pt>
                <c:pt idx="335">
                  <c:v>45715</c:v>
                </c:pt>
                <c:pt idx="336">
                  <c:v>45714</c:v>
                </c:pt>
                <c:pt idx="337">
                  <c:v>45713</c:v>
                </c:pt>
                <c:pt idx="338">
                  <c:v>45712</c:v>
                </c:pt>
                <c:pt idx="339">
                  <c:v>45709</c:v>
                </c:pt>
                <c:pt idx="340">
                  <c:v>45708</c:v>
                </c:pt>
                <c:pt idx="341">
                  <c:v>45707</c:v>
                </c:pt>
                <c:pt idx="342">
                  <c:v>45706</c:v>
                </c:pt>
                <c:pt idx="343">
                  <c:v>45705</c:v>
                </c:pt>
                <c:pt idx="344">
                  <c:v>45702</c:v>
                </c:pt>
                <c:pt idx="345">
                  <c:v>45701</c:v>
                </c:pt>
                <c:pt idx="346">
                  <c:v>45700</c:v>
                </c:pt>
                <c:pt idx="347">
                  <c:v>45699</c:v>
                </c:pt>
                <c:pt idx="348">
                  <c:v>45698</c:v>
                </c:pt>
                <c:pt idx="349">
                  <c:v>45695</c:v>
                </c:pt>
                <c:pt idx="350">
                  <c:v>45694</c:v>
                </c:pt>
                <c:pt idx="351">
                  <c:v>45693</c:v>
                </c:pt>
                <c:pt idx="352">
                  <c:v>45692</c:v>
                </c:pt>
                <c:pt idx="353">
                  <c:v>45691</c:v>
                </c:pt>
                <c:pt idx="354">
                  <c:v>45688</c:v>
                </c:pt>
                <c:pt idx="355">
                  <c:v>45687</c:v>
                </c:pt>
                <c:pt idx="356">
                  <c:v>45686</c:v>
                </c:pt>
                <c:pt idx="357">
                  <c:v>45685</c:v>
                </c:pt>
                <c:pt idx="358">
                  <c:v>45684</c:v>
                </c:pt>
                <c:pt idx="359">
                  <c:v>45681</c:v>
                </c:pt>
                <c:pt idx="360">
                  <c:v>45680</c:v>
                </c:pt>
                <c:pt idx="361">
                  <c:v>45679</c:v>
                </c:pt>
                <c:pt idx="362">
                  <c:v>45678</c:v>
                </c:pt>
                <c:pt idx="363">
                  <c:v>45677</c:v>
                </c:pt>
                <c:pt idx="364">
                  <c:v>45674</c:v>
                </c:pt>
                <c:pt idx="365">
                  <c:v>45673</c:v>
                </c:pt>
                <c:pt idx="366">
                  <c:v>45672</c:v>
                </c:pt>
                <c:pt idx="367">
                  <c:v>45671</c:v>
                </c:pt>
                <c:pt idx="368">
                  <c:v>45670</c:v>
                </c:pt>
                <c:pt idx="369">
                  <c:v>45667</c:v>
                </c:pt>
                <c:pt idx="370">
                  <c:v>45666</c:v>
                </c:pt>
                <c:pt idx="371">
                  <c:v>45665</c:v>
                </c:pt>
                <c:pt idx="372">
                  <c:v>45664</c:v>
                </c:pt>
                <c:pt idx="373">
                  <c:v>45663</c:v>
                </c:pt>
                <c:pt idx="374">
                  <c:v>45660</c:v>
                </c:pt>
                <c:pt idx="375">
                  <c:v>45659</c:v>
                </c:pt>
                <c:pt idx="376">
                  <c:v>45658</c:v>
                </c:pt>
                <c:pt idx="377">
                  <c:v>45657</c:v>
                </c:pt>
                <c:pt idx="378">
                  <c:v>45656</c:v>
                </c:pt>
                <c:pt idx="379">
                  <c:v>45653</c:v>
                </c:pt>
                <c:pt idx="380">
                  <c:v>45652</c:v>
                </c:pt>
                <c:pt idx="381">
                  <c:v>45651</c:v>
                </c:pt>
                <c:pt idx="382">
                  <c:v>45650</c:v>
                </c:pt>
                <c:pt idx="383">
                  <c:v>45649</c:v>
                </c:pt>
                <c:pt idx="384">
                  <c:v>45646</c:v>
                </c:pt>
                <c:pt idx="385">
                  <c:v>45645</c:v>
                </c:pt>
                <c:pt idx="386">
                  <c:v>45644</c:v>
                </c:pt>
                <c:pt idx="387">
                  <c:v>45643</c:v>
                </c:pt>
                <c:pt idx="388">
                  <c:v>45642</c:v>
                </c:pt>
                <c:pt idx="389">
                  <c:v>45639</c:v>
                </c:pt>
                <c:pt idx="390">
                  <c:v>45638</c:v>
                </c:pt>
                <c:pt idx="391">
                  <c:v>45637</c:v>
                </c:pt>
                <c:pt idx="392">
                  <c:v>45636</c:v>
                </c:pt>
                <c:pt idx="393">
                  <c:v>45635</c:v>
                </c:pt>
                <c:pt idx="394">
                  <c:v>45632</c:v>
                </c:pt>
                <c:pt idx="395">
                  <c:v>45631</c:v>
                </c:pt>
                <c:pt idx="396">
                  <c:v>45630</c:v>
                </c:pt>
                <c:pt idx="397">
                  <c:v>45629</c:v>
                </c:pt>
                <c:pt idx="398">
                  <c:v>45628</c:v>
                </c:pt>
                <c:pt idx="399">
                  <c:v>45625</c:v>
                </c:pt>
                <c:pt idx="400">
                  <c:v>45624</c:v>
                </c:pt>
                <c:pt idx="401">
                  <c:v>45623</c:v>
                </c:pt>
                <c:pt idx="402">
                  <c:v>45622</c:v>
                </c:pt>
                <c:pt idx="403">
                  <c:v>45621</c:v>
                </c:pt>
                <c:pt idx="404">
                  <c:v>45618</c:v>
                </c:pt>
                <c:pt idx="405">
                  <c:v>45617</c:v>
                </c:pt>
                <c:pt idx="406">
                  <c:v>45616</c:v>
                </c:pt>
                <c:pt idx="407">
                  <c:v>45615</c:v>
                </c:pt>
                <c:pt idx="408">
                  <c:v>45614</c:v>
                </c:pt>
                <c:pt idx="409">
                  <c:v>45611</c:v>
                </c:pt>
                <c:pt idx="410">
                  <c:v>45610</c:v>
                </c:pt>
                <c:pt idx="411">
                  <c:v>45609</c:v>
                </c:pt>
                <c:pt idx="412">
                  <c:v>45608</c:v>
                </c:pt>
                <c:pt idx="413">
                  <c:v>45607</c:v>
                </c:pt>
                <c:pt idx="414">
                  <c:v>45604</c:v>
                </c:pt>
                <c:pt idx="415">
                  <c:v>45603</c:v>
                </c:pt>
                <c:pt idx="416">
                  <c:v>45602</c:v>
                </c:pt>
                <c:pt idx="417">
                  <c:v>45601</c:v>
                </c:pt>
                <c:pt idx="418">
                  <c:v>45600</c:v>
                </c:pt>
                <c:pt idx="419">
                  <c:v>45597</c:v>
                </c:pt>
                <c:pt idx="420">
                  <c:v>45596</c:v>
                </c:pt>
                <c:pt idx="421">
                  <c:v>45595</c:v>
                </c:pt>
                <c:pt idx="422">
                  <c:v>45594</c:v>
                </c:pt>
                <c:pt idx="423">
                  <c:v>45593</c:v>
                </c:pt>
                <c:pt idx="424">
                  <c:v>45590</c:v>
                </c:pt>
                <c:pt idx="425">
                  <c:v>45589</c:v>
                </c:pt>
                <c:pt idx="426">
                  <c:v>45588</c:v>
                </c:pt>
                <c:pt idx="427">
                  <c:v>45587</c:v>
                </c:pt>
                <c:pt idx="428">
                  <c:v>45586</c:v>
                </c:pt>
                <c:pt idx="429">
                  <c:v>45583</c:v>
                </c:pt>
                <c:pt idx="430">
                  <c:v>45582</c:v>
                </c:pt>
                <c:pt idx="431">
                  <c:v>45581</c:v>
                </c:pt>
                <c:pt idx="432">
                  <c:v>45580</c:v>
                </c:pt>
                <c:pt idx="433">
                  <c:v>45579</c:v>
                </c:pt>
                <c:pt idx="434">
                  <c:v>45576</c:v>
                </c:pt>
                <c:pt idx="435">
                  <c:v>45575</c:v>
                </c:pt>
                <c:pt idx="436">
                  <c:v>45574</c:v>
                </c:pt>
                <c:pt idx="437">
                  <c:v>45573</c:v>
                </c:pt>
                <c:pt idx="438">
                  <c:v>45572</c:v>
                </c:pt>
                <c:pt idx="439">
                  <c:v>45569</c:v>
                </c:pt>
                <c:pt idx="440">
                  <c:v>45568</c:v>
                </c:pt>
                <c:pt idx="441">
                  <c:v>45567</c:v>
                </c:pt>
                <c:pt idx="442">
                  <c:v>45566</c:v>
                </c:pt>
                <c:pt idx="443">
                  <c:v>45565</c:v>
                </c:pt>
                <c:pt idx="444">
                  <c:v>45562</c:v>
                </c:pt>
                <c:pt idx="445">
                  <c:v>45561</c:v>
                </c:pt>
                <c:pt idx="446">
                  <c:v>45560</c:v>
                </c:pt>
                <c:pt idx="447">
                  <c:v>45559</c:v>
                </c:pt>
                <c:pt idx="448">
                  <c:v>45558</c:v>
                </c:pt>
                <c:pt idx="449">
                  <c:v>45555</c:v>
                </c:pt>
                <c:pt idx="450">
                  <c:v>45554</c:v>
                </c:pt>
                <c:pt idx="451">
                  <c:v>45553</c:v>
                </c:pt>
                <c:pt idx="452">
                  <c:v>45552</c:v>
                </c:pt>
                <c:pt idx="453">
                  <c:v>45551</c:v>
                </c:pt>
                <c:pt idx="454">
                  <c:v>45548</c:v>
                </c:pt>
                <c:pt idx="455">
                  <c:v>45547</c:v>
                </c:pt>
                <c:pt idx="456">
                  <c:v>45546</c:v>
                </c:pt>
                <c:pt idx="457">
                  <c:v>45545</c:v>
                </c:pt>
                <c:pt idx="458">
                  <c:v>45544</c:v>
                </c:pt>
                <c:pt idx="459">
                  <c:v>45541</c:v>
                </c:pt>
                <c:pt idx="460">
                  <c:v>45540</c:v>
                </c:pt>
                <c:pt idx="461">
                  <c:v>45539</c:v>
                </c:pt>
                <c:pt idx="462">
                  <c:v>45538</c:v>
                </c:pt>
                <c:pt idx="463">
                  <c:v>45537</c:v>
                </c:pt>
                <c:pt idx="464">
                  <c:v>45534</c:v>
                </c:pt>
                <c:pt idx="465">
                  <c:v>45533</c:v>
                </c:pt>
                <c:pt idx="466">
                  <c:v>45532</c:v>
                </c:pt>
                <c:pt idx="467">
                  <c:v>45531</c:v>
                </c:pt>
                <c:pt idx="468">
                  <c:v>45530</c:v>
                </c:pt>
                <c:pt idx="469">
                  <c:v>45527</c:v>
                </c:pt>
                <c:pt idx="470">
                  <c:v>45526</c:v>
                </c:pt>
                <c:pt idx="471">
                  <c:v>45525</c:v>
                </c:pt>
                <c:pt idx="472">
                  <c:v>45524</c:v>
                </c:pt>
                <c:pt idx="473">
                  <c:v>45523</c:v>
                </c:pt>
                <c:pt idx="474">
                  <c:v>45520</c:v>
                </c:pt>
                <c:pt idx="475">
                  <c:v>45519</c:v>
                </c:pt>
                <c:pt idx="476">
                  <c:v>45518</c:v>
                </c:pt>
                <c:pt idx="477">
                  <c:v>45517</c:v>
                </c:pt>
                <c:pt idx="478">
                  <c:v>45516</c:v>
                </c:pt>
                <c:pt idx="479">
                  <c:v>45513</c:v>
                </c:pt>
                <c:pt idx="480">
                  <c:v>45512</c:v>
                </c:pt>
                <c:pt idx="481">
                  <c:v>45511</c:v>
                </c:pt>
                <c:pt idx="482">
                  <c:v>45510</c:v>
                </c:pt>
                <c:pt idx="483">
                  <c:v>45509</c:v>
                </c:pt>
                <c:pt idx="484">
                  <c:v>45506</c:v>
                </c:pt>
                <c:pt idx="485">
                  <c:v>45505</c:v>
                </c:pt>
                <c:pt idx="486">
                  <c:v>45504</c:v>
                </c:pt>
                <c:pt idx="487">
                  <c:v>45503</c:v>
                </c:pt>
                <c:pt idx="488">
                  <c:v>45502</c:v>
                </c:pt>
                <c:pt idx="489">
                  <c:v>45499</c:v>
                </c:pt>
                <c:pt idx="490">
                  <c:v>45498</c:v>
                </c:pt>
                <c:pt idx="491">
                  <c:v>45497</c:v>
                </c:pt>
                <c:pt idx="492">
                  <c:v>45496</c:v>
                </c:pt>
                <c:pt idx="493">
                  <c:v>45495</c:v>
                </c:pt>
                <c:pt idx="494">
                  <c:v>45492</c:v>
                </c:pt>
                <c:pt idx="495">
                  <c:v>45491</c:v>
                </c:pt>
                <c:pt idx="496">
                  <c:v>45490</c:v>
                </c:pt>
                <c:pt idx="497">
                  <c:v>45489</c:v>
                </c:pt>
                <c:pt idx="498">
                  <c:v>45488</c:v>
                </c:pt>
                <c:pt idx="499">
                  <c:v>45485</c:v>
                </c:pt>
                <c:pt idx="500">
                  <c:v>45484</c:v>
                </c:pt>
                <c:pt idx="501">
                  <c:v>45483</c:v>
                </c:pt>
                <c:pt idx="502">
                  <c:v>45482</c:v>
                </c:pt>
                <c:pt idx="503">
                  <c:v>45481</c:v>
                </c:pt>
                <c:pt idx="504">
                  <c:v>45478</c:v>
                </c:pt>
                <c:pt idx="505">
                  <c:v>45477</c:v>
                </c:pt>
                <c:pt idx="506">
                  <c:v>45476</c:v>
                </c:pt>
                <c:pt idx="507">
                  <c:v>45475</c:v>
                </c:pt>
                <c:pt idx="508">
                  <c:v>45474</c:v>
                </c:pt>
                <c:pt idx="509">
                  <c:v>45471</c:v>
                </c:pt>
                <c:pt idx="510">
                  <c:v>45470</c:v>
                </c:pt>
                <c:pt idx="511">
                  <c:v>45469</c:v>
                </c:pt>
                <c:pt idx="512">
                  <c:v>45468</c:v>
                </c:pt>
                <c:pt idx="513">
                  <c:v>45467</c:v>
                </c:pt>
                <c:pt idx="514">
                  <c:v>45464</c:v>
                </c:pt>
                <c:pt idx="515">
                  <c:v>45463</c:v>
                </c:pt>
                <c:pt idx="516">
                  <c:v>45462</c:v>
                </c:pt>
                <c:pt idx="517">
                  <c:v>45461</c:v>
                </c:pt>
                <c:pt idx="518">
                  <c:v>45460</c:v>
                </c:pt>
                <c:pt idx="519">
                  <c:v>45457</c:v>
                </c:pt>
                <c:pt idx="520">
                  <c:v>45456</c:v>
                </c:pt>
                <c:pt idx="521">
                  <c:v>45455</c:v>
                </c:pt>
                <c:pt idx="522">
                  <c:v>45454</c:v>
                </c:pt>
                <c:pt idx="523">
                  <c:v>45453</c:v>
                </c:pt>
                <c:pt idx="524">
                  <c:v>45450</c:v>
                </c:pt>
                <c:pt idx="525">
                  <c:v>45449</c:v>
                </c:pt>
                <c:pt idx="526">
                  <c:v>45448</c:v>
                </c:pt>
                <c:pt idx="527">
                  <c:v>45447</c:v>
                </c:pt>
                <c:pt idx="528">
                  <c:v>45446</c:v>
                </c:pt>
                <c:pt idx="529">
                  <c:v>45443</c:v>
                </c:pt>
                <c:pt idx="530">
                  <c:v>45442</c:v>
                </c:pt>
                <c:pt idx="531">
                  <c:v>45441</c:v>
                </c:pt>
                <c:pt idx="532">
                  <c:v>45440</c:v>
                </c:pt>
                <c:pt idx="533">
                  <c:v>45439</c:v>
                </c:pt>
                <c:pt idx="534">
                  <c:v>45436</c:v>
                </c:pt>
                <c:pt idx="535">
                  <c:v>45435</c:v>
                </c:pt>
                <c:pt idx="536">
                  <c:v>45434</c:v>
                </c:pt>
                <c:pt idx="537">
                  <c:v>45433</c:v>
                </c:pt>
                <c:pt idx="538">
                  <c:v>45432</c:v>
                </c:pt>
                <c:pt idx="539">
                  <c:v>45429</c:v>
                </c:pt>
                <c:pt idx="540">
                  <c:v>45428</c:v>
                </c:pt>
                <c:pt idx="541">
                  <c:v>45427</c:v>
                </c:pt>
                <c:pt idx="542">
                  <c:v>45426</c:v>
                </c:pt>
                <c:pt idx="543">
                  <c:v>45425</c:v>
                </c:pt>
                <c:pt idx="544">
                  <c:v>45422</c:v>
                </c:pt>
                <c:pt idx="545">
                  <c:v>45421</c:v>
                </c:pt>
                <c:pt idx="546">
                  <c:v>45420</c:v>
                </c:pt>
                <c:pt idx="547">
                  <c:v>45419</c:v>
                </c:pt>
                <c:pt idx="548">
                  <c:v>45418</c:v>
                </c:pt>
                <c:pt idx="549">
                  <c:v>45415</c:v>
                </c:pt>
                <c:pt idx="550">
                  <c:v>45414</c:v>
                </c:pt>
                <c:pt idx="551">
                  <c:v>45413</c:v>
                </c:pt>
                <c:pt idx="552">
                  <c:v>45412</c:v>
                </c:pt>
                <c:pt idx="553">
                  <c:v>45411</c:v>
                </c:pt>
                <c:pt idx="554">
                  <c:v>45408</c:v>
                </c:pt>
                <c:pt idx="555">
                  <c:v>45407</c:v>
                </c:pt>
                <c:pt idx="556">
                  <c:v>45406</c:v>
                </c:pt>
                <c:pt idx="557">
                  <c:v>45405</c:v>
                </c:pt>
                <c:pt idx="558">
                  <c:v>45404</c:v>
                </c:pt>
                <c:pt idx="559">
                  <c:v>45401</c:v>
                </c:pt>
                <c:pt idx="560">
                  <c:v>45400</c:v>
                </c:pt>
                <c:pt idx="561">
                  <c:v>45399</c:v>
                </c:pt>
                <c:pt idx="562">
                  <c:v>45398</c:v>
                </c:pt>
                <c:pt idx="563">
                  <c:v>45397</c:v>
                </c:pt>
                <c:pt idx="564">
                  <c:v>45394</c:v>
                </c:pt>
                <c:pt idx="565">
                  <c:v>45393</c:v>
                </c:pt>
                <c:pt idx="566">
                  <c:v>45392</c:v>
                </c:pt>
                <c:pt idx="567">
                  <c:v>45391</c:v>
                </c:pt>
                <c:pt idx="568">
                  <c:v>45390</c:v>
                </c:pt>
                <c:pt idx="569">
                  <c:v>45387</c:v>
                </c:pt>
                <c:pt idx="570">
                  <c:v>45386</c:v>
                </c:pt>
                <c:pt idx="571">
                  <c:v>45385</c:v>
                </c:pt>
                <c:pt idx="572">
                  <c:v>45384</c:v>
                </c:pt>
                <c:pt idx="573">
                  <c:v>45383</c:v>
                </c:pt>
                <c:pt idx="574">
                  <c:v>45380</c:v>
                </c:pt>
                <c:pt idx="575">
                  <c:v>45379</c:v>
                </c:pt>
                <c:pt idx="576">
                  <c:v>45378</c:v>
                </c:pt>
                <c:pt idx="577">
                  <c:v>45377</c:v>
                </c:pt>
                <c:pt idx="578">
                  <c:v>45376</c:v>
                </c:pt>
                <c:pt idx="579">
                  <c:v>45373</c:v>
                </c:pt>
                <c:pt idx="580">
                  <c:v>45372</c:v>
                </c:pt>
                <c:pt idx="581">
                  <c:v>45371</c:v>
                </c:pt>
                <c:pt idx="582">
                  <c:v>45370</c:v>
                </c:pt>
                <c:pt idx="583">
                  <c:v>45369</c:v>
                </c:pt>
                <c:pt idx="584">
                  <c:v>45366</c:v>
                </c:pt>
                <c:pt idx="585">
                  <c:v>45365</c:v>
                </c:pt>
                <c:pt idx="586">
                  <c:v>45364</c:v>
                </c:pt>
                <c:pt idx="587">
                  <c:v>45363</c:v>
                </c:pt>
                <c:pt idx="588">
                  <c:v>45362</c:v>
                </c:pt>
                <c:pt idx="589">
                  <c:v>45359</c:v>
                </c:pt>
                <c:pt idx="590">
                  <c:v>45358</c:v>
                </c:pt>
                <c:pt idx="591">
                  <c:v>45357</c:v>
                </c:pt>
                <c:pt idx="592">
                  <c:v>45356</c:v>
                </c:pt>
                <c:pt idx="593">
                  <c:v>45355</c:v>
                </c:pt>
                <c:pt idx="594">
                  <c:v>45352</c:v>
                </c:pt>
                <c:pt idx="595">
                  <c:v>45351</c:v>
                </c:pt>
                <c:pt idx="596">
                  <c:v>45350</c:v>
                </c:pt>
                <c:pt idx="597">
                  <c:v>45349</c:v>
                </c:pt>
                <c:pt idx="598">
                  <c:v>45348</c:v>
                </c:pt>
                <c:pt idx="599">
                  <c:v>45345</c:v>
                </c:pt>
                <c:pt idx="600">
                  <c:v>45344</c:v>
                </c:pt>
                <c:pt idx="601">
                  <c:v>45343</c:v>
                </c:pt>
                <c:pt idx="602">
                  <c:v>45342</c:v>
                </c:pt>
                <c:pt idx="603">
                  <c:v>45341</c:v>
                </c:pt>
                <c:pt idx="604">
                  <c:v>45338</c:v>
                </c:pt>
                <c:pt idx="605">
                  <c:v>45337</c:v>
                </c:pt>
                <c:pt idx="606">
                  <c:v>45336</c:v>
                </c:pt>
                <c:pt idx="607">
                  <c:v>45335</c:v>
                </c:pt>
                <c:pt idx="608">
                  <c:v>45334</c:v>
                </c:pt>
                <c:pt idx="609">
                  <c:v>45331</c:v>
                </c:pt>
                <c:pt idx="610">
                  <c:v>45330</c:v>
                </c:pt>
                <c:pt idx="611">
                  <c:v>45329</c:v>
                </c:pt>
                <c:pt idx="612">
                  <c:v>45328</c:v>
                </c:pt>
                <c:pt idx="613">
                  <c:v>45327</c:v>
                </c:pt>
                <c:pt idx="614">
                  <c:v>45324</c:v>
                </c:pt>
                <c:pt idx="615">
                  <c:v>45323</c:v>
                </c:pt>
                <c:pt idx="616">
                  <c:v>45322</c:v>
                </c:pt>
                <c:pt idx="617">
                  <c:v>45321</c:v>
                </c:pt>
                <c:pt idx="618">
                  <c:v>45320</c:v>
                </c:pt>
                <c:pt idx="619">
                  <c:v>45317</c:v>
                </c:pt>
                <c:pt idx="620">
                  <c:v>45316</c:v>
                </c:pt>
                <c:pt idx="621">
                  <c:v>45315</c:v>
                </c:pt>
                <c:pt idx="622">
                  <c:v>45314</c:v>
                </c:pt>
                <c:pt idx="623">
                  <c:v>45313</c:v>
                </c:pt>
                <c:pt idx="624">
                  <c:v>45310</c:v>
                </c:pt>
                <c:pt idx="625">
                  <c:v>45309</c:v>
                </c:pt>
                <c:pt idx="626">
                  <c:v>45308</c:v>
                </c:pt>
                <c:pt idx="627">
                  <c:v>45307</c:v>
                </c:pt>
                <c:pt idx="628">
                  <c:v>45306</c:v>
                </c:pt>
                <c:pt idx="629">
                  <c:v>45303</c:v>
                </c:pt>
                <c:pt idx="630">
                  <c:v>45302</c:v>
                </c:pt>
                <c:pt idx="631">
                  <c:v>45301</c:v>
                </c:pt>
                <c:pt idx="632">
                  <c:v>45300</c:v>
                </c:pt>
                <c:pt idx="633">
                  <c:v>45299</c:v>
                </c:pt>
                <c:pt idx="634">
                  <c:v>45296</c:v>
                </c:pt>
                <c:pt idx="635">
                  <c:v>45295</c:v>
                </c:pt>
                <c:pt idx="636">
                  <c:v>45294</c:v>
                </c:pt>
                <c:pt idx="637">
                  <c:v>45293</c:v>
                </c:pt>
                <c:pt idx="638">
                  <c:v>45292</c:v>
                </c:pt>
                <c:pt idx="639">
                  <c:v>45289</c:v>
                </c:pt>
                <c:pt idx="640">
                  <c:v>45288</c:v>
                </c:pt>
                <c:pt idx="641">
                  <c:v>45287</c:v>
                </c:pt>
                <c:pt idx="642">
                  <c:v>45286</c:v>
                </c:pt>
                <c:pt idx="643">
                  <c:v>45285</c:v>
                </c:pt>
                <c:pt idx="644">
                  <c:v>45282</c:v>
                </c:pt>
                <c:pt idx="645">
                  <c:v>45281</c:v>
                </c:pt>
                <c:pt idx="646">
                  <c:v>45280</c:v>
                </c:pt>
                <c:pt idx="647">
                  <c:v>45279</c:v>
                </c:pt>
                <c:pt idx="648">
                  <c:v>45278</c:v>
                </c:pt>
                <c:pt idx="649">
                  <c:v>45275</c:v>
                </c:pt>
                <c:pt idx="650">
                  <c:v>45274</c:v>
                </c:pt>
                <c:pt idx="651">
                  <c:v>45273</c:v>
                </c:pt>
                <c:pt idx="652">
                  <c:v>45272</c:v>
                </c:pt>
                <c:pt idx="653">
                  <c:v>45271</c:v>
                </c:pt>
                <c:pt idx="654">
                  <c:v>45268</c:v>
                </c:pt>
                <c:pt idx="655">
                  <c:v>45267</c:v>
                </c:pt>
                <c:pt idx="656">
                  <c:v>45266</c:v>
                </c:pt>
                <c:pt idx="657">
                  <c:v>45265</c:v>
                </c:pt>
                <c:pt idx="658">
                  <c:v>45264</c:v>
                </c:pt>
                <c:pt idx="659">
                  <c:v>45261</c:v>
                </c:pt>
                <c:pt idx="660">
                  <c:v>45260</c:v>
                </c:pt>
                <c:pt idx="661">
                  <c:v>45259</c:v>
                </c:pt>
                <c:pt idx="662">
                  <c:v>45258</c:v>
                </c:pt>
                <c:pt idx="663">
                  <c:v>45257</c:v>
                </c:pt>
                <c:pt idx="664">
                  <c:v>45254</c:v>
                </c:pt>
                <c:pt idx="665">
                  <c:v>45253</c:v>
                </c:pt>
                <c:pt idx="666">
                  <c:v>45252</c:v>
                </c:pt>
                <c:pt idx="667">
                  <c:v>45251</c:v>
                </c:pt>
                <c:pt idx="668">
                  <c:v>45250</c:v>
                </c:pt>
                <c:pt idx="669">
                  <c:v>45247</c:v>
                </c:pt>
                <c:pt idx="670">
                  <c:v>45246</c:v>
                </c:pt>
                <c:pt idx="671">
                  <c:v>45245</c:v>
                </c:pt>
                <c:pt idx="672">
                  <c:v>45244</c:v>
                </c:pt>
                <c:pt idx="673">
                  <c:v>45243</c:v>
                </c:pt>
                <c:pt idx="674">
                  <c:v>45240</c:v>
                </c:pt>
                <c:pt idx="675">
                  <c:v>45239</c:v>
                </c:pt>
                <c:pt idx="676">
                  <c:v>45238</c:v>
                </c:pt>
                <c:pt idx="677">
                  <c:v>45237</c:v>
                </c:pt>
                <c:pt idx="678">
                  <c:v>45236</c:v>
                </c:pt>
                <c:pt idx="679">
                  <c:v>45233</c:v>
                </c:pt>
                <c:pt idx="680">
                  <c:v>45232</c:v>
                </c:pt>
                <c:pt idx="681">
                  <c:v>45231</c:v>
                </c:pt>
                <c:pt idx="682">
                  <c:v>45230</c:v>
                </c:pt>
                <c:pt idx="683">
                  <c:v>45229</c:v>
                </c:pt>
                <c:pt idx="684">
                  <c:v>45226</c:v>
                </c:pt>
                <c:pt idx="685">
                  <c:v>45225</c:v>
                </c:pt>
                <c:pt idx="686">
                  <c:v>45224</c:v>
                </c:pt>
                <c:pt idx="687">
                  <c:v>45223</c:v>
                </c:pt>
                <c:pt idx="688">
                  <c:v>45222</c:v>
                </c:pt>
                <c:pt idx="689">
                  <c:v>45219</c:v>
                </c:pt>
                <c:pt idx="690">
                  <c:v>45218</c:v>
                </c:pt>
                <c:pt idx="691">
                  <c:v>45217</c:v>
                </c:pt>
                <c:pt idx="692">
                  <c:v>45216</c:v>
                </c:pt>
                <c:pt idx="693">
                  <c:v>45215</c:v>
                </c:pt>
                <c:pt idx="694">
                  <c:v>45212</c:v>
                </c:pt>
                <c:pt idx="695">
                  <c:v>45211</c:v>
                </c:pt>
                <c:pt idx="696">
                  <c:v>45210</c:v>
                </c:pt>
                <c:pt idx="697">
                  <c:v>45209</c:v>
                </c:pt>
                <c:pt idx="698">
                  <c:v>45208</c:v>
                </c:pt>
                <c:pt idx="699">
                  <c:v>45205</c:v>
                </c:pt>
                <c:pt idx="700">
                  <c:v>45204</c:v>
                </c:pt>
                <c:pt idx="701">
                  <c:v>45203</c:v>
                </c:pt>
                <c:pt idx="702">
                  <c:v>45202</c:v>
                </c:pt>
                <c:pt idx="703">
                  <c:v>45201</c:v>
                </c:pt>
                <c:pt idx="704">
                  <c:v>45198</c:v>
                </c:pt>
                <c:pt idx="705">
                  <c:v>45197</c:v>
                </c:pt>
                <c:pt idx="706">
                  <c:v>45196</c:v>
                </c:pt>
                <c:pt idx="707">
                  <c:v>45195</c:v>
                </c:pt>
                <c:pt idx="708">
                  <c:v>45194</c:v>
                </c:pt>
                <c:pt idx="709">
                  <c:v>45191</c:v>
                </c:pt>
                <c:pt idx="710">
                  <c:v>45190</c:v>
                </c:pt>
                <c:pt idx="711">
                  <c:v>45189</c:v>
                </c:pt>
                <c:pt idx="712">
                  <c:v>45188</c:v>
                </c:pt>
                <c:pt idx="713">
                  <c:v>45187</c:v>
                </c:pt>
                <c:pt idx="714">
                  <c:v>45184</c:v>
                </c:pt>
                <c:pt idx="715">
                  <c:v>45183</c:v>
                </c:pt>
                <c:pt idx="716">
                  <c:v>45182</c:v>
                </c:pt>
                <c:pt idx="717">
                  <c:v>45181</c:v>
                </c:pt>
                <c:pt idx="718">
                  <c:v>45180</c:v>
                </c:pt>
                <c:pt idx="719">
                  <c:v>45177</c:v>
                </c:pt>
                <c:pt idx="720">
                  <c:v>45176</c:v>
                </c:pt>
                <c:pt idx="721">
                  <c:v>45175</c:v>
                </c:pt>
                <c:pt idx="722">
                  <c:v>45174</c:v>
                </c:pt>
                <c:pt idx="723">
                  <c:v>45173</c:v>
                </c:pt>
                <c:pt idx="724">
                  <c:v>45170</c:v>
                </c:pt>
                <c:pt idx="725">
                  <c:v>45169</c:v>
                </c:pt>
                <c:pt idx="726">
                  <c:v>45168</c:v>
                </c:pt>
                <c:pt idx="727">
                  <c:v>45167</c:v>
                </c:pt>
                <c:pt idx="728">
                  <c:v>45166</c:v>
                </c:pt>
                <c:pt idx="729">
                  <c:v>45163</c:v>
                </c:pt>
                <c:pt idx="730">
                  <c:v>45162</c:v>
                </c:pt>
                <c:pt idx="731">
                  <c:v>45161</c:v>
                </c:pt>
                <c:pt idx="732">
                  <c:v>45160</c:v>
                </c:pt>
                <c:pt idx="733">
                  <c:v>45159</c:v>
                </c:pt>
                <c:pt idx="734">
                  <c:v>45156</c:v>
                </c:pt>
                <c:pt idx="735">
                  <c:v>45155</c:v>
                </c:pt>
                <c:pt idx="736">
                  <c:v>45154</c:v>
                </c:pt>
                <c:pt idx="737">
                  <c:v>45153</c:v>
                </c:pt>
                <c:pt idx="738">
                  <c:v>45152</c:v>
                </c:pt>
                <c:pt idx="739">
                  <c:v>45149</c:v>
                </c:pt>
                <c:pt idx="740">
                  <c:v>45148</c:v>
                </c:pt>
                <c:pt idx="741">
                  <c:v>45147</c:v>
                </c:pt>
                <c:pt idx="742">
                  <c:v>45146</c:v>
                </c:pt>
                <c:pt idx="743">
                  <c:v>45145</c:v>
                </c:pt>
                <c:pt idx="744">
                  <c:v>45142</c:v>
                </c:pt>
                <c:pt idx="745">
                  <c:v>45141</c:v>
                </c:pt>
                <c:pt idx="746">
                  <c:v>45140</c:v>
                </c:pt>
                <c:pt idx="747">
                  <c:v>45139</c:v>
                </c:pt>
                <c:pt idx="748">
                  <c:v>45138</c:v>
                </c:pt>
                <c:pt idx="749">
                  <c:v>45135</c:v>
                </c:pt>
                <c:pt idx="750">
                  <c:v>45134</c:v>
                </c:pt>
                <c:pt idx="751">
                  <c:v>45133</c:v>
                </c:pt>
                <c:pt idx="752">
                  <c:v>45132</c:v>
                </c:pt>
                <c:pt idx="753">
                  <c:v>45131</c:v>
                </c:pt>
                <c:pt idx="754">
                  <c:v>45128</c:v>
                </c:pt>
                <c:pt idx="755">
                  <c:v>45127</c:v>
                </c:pt>
                <c:pt idx="756">
                  <c:v>45126</c:v>
                </c:pt>
                <c:pt idx="757">
                  <c:v>45125</c:v>
                </c:pt>
                <c:pt idx="758">
                  <c:v>45124</c:v>
                </c:pt>
                <c:pt idx="759">
                  <c:v>45121</c:v>
                </c:pt>
                <c:pt idx="760">
                  <c:v>45120</c:v>
                </c:pt>
                <c:pt idx="761">
                  <c:v>45119</c:v>
                </c:pt>
                <c:pt idx="762">
                  <c:v>45118</c:v>
                </c:pt>
                <c:pt idx="763">
                  <c:v>45117</c:v>
                </c:pt>
                <c:pt idx="764">
                  <c:v>45114</c:v>
                </c:pt>
                <c:pt idx="765">
                  <c:v>45113</c:v>
                </c:pt>
                <c:pt idx="766">
                  <c:v>45112</c:v>
                </c:pt>
                <c:pt idx="767">
                  <c:v>45111</c:v>
                </c:pt>
                <c:pt idx="768">
                  <c:v>45110</c:v>
                </c:pt>
                <c:pt idx="769">
                  <c:v>45107</c:v>
                </c:pt>
                <c:pt idx="770">
                  <c:v>45106</c:v>
                </c:pt>
                <c:pt idx="771">
                  <c:v>45105</c:v>
                </c:pt>
                <c:pt idx="772">
                  <c:v>45104</c:v>
                </c:pt>
                <c:pt idx="773">
                  <c:v>45103</c:v>
                </c:pt>
                <c:pt idx="774">
                  <c:v>45100</c:v>
                </c:pt>
                <c:pt idx="775">
                  <c:v>45099</c:v>
                </c:pt>
                <c:pt idx="776">
                  <c:v>45098</c:v>
                </c:pt>
                <c:pt idx="777">
                  <c:v>45097</c:v>
                </c:pt>
                <c:pt idx="778">
                  <c:v>45096</c:v>
                </c:pt>
                <c:pt idx="779">
                  <c:v>45093</c:v>
                </c:pt>
                <c:pt idx="780">
                  <c:v>45092</c:v>
                </c:pt>
                <c:pt idx="781">
                  <c:v>45091</c:v>
                </c:pt>
                <c:pt idx="782">
                  <c:v>45090</c:v>
                </c:pt>
                <c:pt idx="783">
                  <c:v>45089</c:v>
                </c:pt>
                <c:pt idx="784">
                  <c:v>45086</c:v>
                </c:pt>
                <c:pt idx="785">
                  <c:v>45085</c:v>
                </c:pt>
                <c:pt idx="786">
                  <c:v>45084</c:v>
                </c:pt>
                <c:pt idx="787">
                  <c:v>45083</c:v>
                </c:pt>
                <c:pt idx="788">
                  <c:v>45082</c:v>
                </c:pt>
                <c:pt idx="789">
                  <c:v>45079</c:v>
                </c:pt>
                <c:pt idx="790">
                  <c:v>45078</c:v>
                </c:pt>
                <c:pt idx="791">
                  <c:v>45077</c:v>
                </c:pt>
                <c:pt idx="792">
                  <c:v>45076</c:v>
                </c:pt>
                <c:pt idx="793">
                  <c:v>45075</c:v>
                </c:pt>
                <c:pt idx="794">
                  <c:v>45072</c:v>
                </c:pt>
                <c:pt idx="795">
                  <c:v>45071</c:v>
                </c:pt>
                <c:pt idx="796">
                  <c:v>45070</c:v>
                </c:pt>
                <c:pt idx="797">
                  <c:v>45069</c:v>
                </c:pt>
                <c:pt idx="798">
                  <c:v>45068</c:v>
                </c:pt>
                <c:pt idx="799">
                  <c:v>45065</c:v>
                </c:pt>
                <c:pt idx="800">
                  <c:v>45064</c:v>
                </c:pt>
                <c:pt idx="801">
                  <c:v>45063</c:v>
                </c:pt>
                <c:pt idx="802">
                  <c:v>45062</c:v>
                </c:pt>
                <c:pt idx="803">
                  <c:v>45061</c:v>
                </c:pt>
                <c:pt idx="804">
                  <c:v>45058</c:v>
                </c:pt>
                <c:pt idx="805">
                  <c:v>45057</c:v>
                </c:pt>
                <c:pt idx="806">
                  <c:v>45056</c:v>
                </c:pt>
                <c:pt idx="807">
                  <c:v>45055</c:v>
                </c:pt>
                <c:pt idx="808">
                  <c:v>45054</c:v>
                </c:pt>
                <c:pt idx="809">
                  <c:v>45051</c:v>
                </c:pt>
                <c:pt idx="810">
                  <c:v>45050</c:v>
                </c:pt>
                <c:pt idx="811">
                  <c:v>45049</c:v>
                </c:pt>
                <c:pt idx="812">
                  <c:v>45048</c:v>
                </c:pt>
                <c:pt idx="813">
                  <c:v>45047</c:v>
                </c:pt>
                <c:pt idx="814">
                  <c:v>45044</c:v>
                </c:pt>
                <c:pt idx="815">
                  <c:v>45043</c:v>
                </c:pt>
                <c:pt idx="816">
                  <c:v>45042</c:v>
                </c:pt>
                <c:pt idx="817">
                  <c:v>45041</c:v>
                </c:pt>
                <c:pt idx="818">
                  <c:v>45040</c:v>
                </c:pt>
                <c:pt idx="819">
                  <c:v>45037</c:v>
                </c:pt>
                <c:pt idx="820">
                  <c:v>45036</c:v>
                </c:pt>
                <c:pt idx="821">
                  <c:v>45035</c:v>
                </c:pt>
                <c:pt idx="822">
                  <c:v>45034</c:v>
                </c:pt>
                <c:pt idx="823">
                  <c:v>45033</c:v>
                </c:pt>
                <c:pt idx="824">
                  <c:v>45030</c:v>
                </c:pt>
                <c:pt idx="825">
                  <c:v>45029</c:v>
                </c:pt>
                <c:pt idx="826">
                  <c:v>45028</c:v>
                </c:pt>
                <c:pt idx="827">
                  <c:v>45027</c:v>
                </c:pt>
                <c:pt idx="828">
                  <c:v>45026</c:v>
                </c:pt>
                <c:pt idx="829">
                  <c:v>45023</c:v>
                </c:pt>
                <c:pt idx="830">
                  <c:v>45022</c:v>
                </c:pt>
                <c:pt idx="831">
                  <c:v>45021</c:v>
                </c:pt>
                <c:pt idx="832">
                  <c:v>45020</c:v>
                </c:pt>
                <c:pt idx="833">
                  <c:v>45019</c:v>
                </c:pt>
                <c:pt idx="834">
                  <c:v>45016</c:v>
                </c:pt>
                <c:pt idx="835">
                  <c:v>45015</c:v>
                </c:pt>
                <c:pt idx="836">
                  <c:v>45014</c:v>
                </c:pt>
                <c:pt idx="837">
                  <c:v>45013</c:v>
                </c:pt>
                <c:pt idx="838">
                  <c:v>45012</c:v>
                </c:pt>
                <c:pt idx="839">
                  <c:v>45009</c:v>
                </c:pt>
                <c:pt idx="840">
                  <c:v>45008</c:v>
                </c:pt>
                <c:pt idx="841">
                  <c:v>45007</c:v>
                </c:pt>
                <c:pt idx="842">
                  <c:v>45006</c:v>
                </c:pt>
                <c:pt idx="843">
                  <c:v>45005</c:v>
                </c:pt>
                <c:pt idx="844">
                  <c:v>45002</c:v>
                </c:pt>
                <c:pt idx="845">
                  <c:v>45001</c:v>
                </c:pt>
                <c:pt idx="846">
                  <c:v>45000</c:v>
                </c:pt>
                <c:pt idx="847">
                  <c:v>44999</c:v>
                </c:pt>
                <c:pt idx="848">
                  <c:v>44998</c:v>
                </c:pt>
                <c:pt idx="849">
                  <c:v>44995</c:v>
                </c:pt>
                <c:pt idx="850">
                  <c:v>44994</c:v>
                </c:pt>
                <c:pt idx="851">
                  <c:v>44993</c:v>
                </c:pt>
                <c:pt idx="852">
                  <c:v>44992</c:v>
                </c:pt>
                <c:pt idx="853">
                  <c:v>44991</c:v>
                </c:pt>
                <c:pt idx="854">
                  <c:v>44988</c:v>
                </c:pt>
                <c:pt idx="855">
                  <c:v>44987</c:v>
                </c:pt>
                <c:pt idx="856">
                  <c:v>44986</c:v>
                </c:pt>
                <c:pt idx="857">
                  <c:v>44985</c:v>
                </c:pt>
                <c:pt idx="858">
                  <c:v>44984</c:v>
                </c:pt>
                <c:pt idx="859">
                  <c:v>44981</c:v>
                </c:pt>
                <c:pt idx="860">
                  <c:v>44980</c:v>
                </c:pt>
                <c:pt idx="861">
                  <c:v>44979</c:v>
                </c:pt>
                <c:pt idx="862">
                  <c:v>44978</c:v>
                </c:pt>
                <c:pt idx="863">
                  <c:v>44977</c:v>
                </c:pt>
                <c:pt idx="864">
                  <c:v>44974</c:v>
                </c:pt>
                <c:pt idx="865">
                  <c:v>44973</c:v>
                </c:pt>
                <c:pt idx="866">
                  <c:v>44972</c:v>
                </c:pt>
                <c:pt idx="867">
                  <c:v>44971</c:v>
                </c:pt>
                <c:pt idx="868">
                  <c:v>44970</c:v>
                </c:pt>
                <c:pt idx="869">
                  <c:v>44967</c:v>
                </c:pt>
                <c:pt idx="870">
                  <c:v>44966</c:v>
                </c:pt>
                <c:pt idx="871">
                  <c:v>44965</c:v>
                </c:pt>
                <c:pt idx="872">
                  <c:v>44964</c:v>
                </c:pt>
                <c:pt idx="873">
                  <c:v>44963</c:v>
                </c:pt>
                <c:pt idx="874">
                  <c:v>44960</c:v>
                </c:pt>
                <c:pt idx="875">
                  <c:v>44959</c:v>
                </c:pt>
                <c:pt idx="876">
                  <c:v>44958</c:v>
                </c:pt>
                <c:pt idx="877">
                  <c:v>44957</c:v>
                </c:pt>
                <c:pt idx="878">
                  <c:v>44956</c:v>
                </c:pt>
                <c:pt idx="879">
                  <c:v>44953</c:v>
                </c:pt>
                <c:pt idx="880">
                  <c:v>44952</c:v>
                </c:pt>
                <c:pt idx="881">
                  <c:v>44951</c:v>
                </c:pt>
                <c:pt idx="882">
                  <c:v>44950</c:v>
                </c:pt>
                <c:pt idx="883">
                  <c:v>44949</c:v>
                </c:pt>
                <c:pt idx="884">
                  <c:v>44946</c:v>
                </c:pt>
                <c:pt idx="885">
                  <c:v>44945</c:v>
                </c:pt>
                <c:pt idx="886">
                  <c:v>44944</c:v>
                </c:pt>
                <c:pt idx="887">
                  <c:v>44943</c:v>
                </c:pt>
                <c:pt idx="888">
                  <c:v>44942</c:v>
                </c:pt>
                <c:pt idx="889">
                  <c:v>44939</c:v>
                </c:pt>
                <c:pt idx="890">
                  <c:v>44938</c:v>
                </c:pt>
                <c:pt idx="891">
                  <c:v>44937</c:v>
                </c:pt>
                <c:pt idx="892">
                  <c:v>44936</c:v>
                </c:pt>
                <c:pt idx="893">
                  <c:v>44935</c:v>
                </c:pt>
                <c:pt idx="894">
                  <c:v>44932</c:v>
                </c:pt>
                <c:pt idx="895">
                  <c:v>44931</c:v>
                </c:pt>
                <c:pt idx="896">
                  <c:v>44930</c:v>
                </c:pt>
                <c:pt idx="897">
                  <c:v>44929</c:v>
                </c:pt>
                <c:pt idx="898">
                  <c:v>44928</c:v>
                </c:pt>
                <c:pt idx="899">
                  <c:v>44925</c:v>
                </c:pt>
                <c:pt idx="900">
                  <c:v>44924</c:v>
                </c:pt>
                <c:pt idx="901">
                  <c:v>44923</c:v>
                </c:pt>
                <c:pt idx="902">
                  <c:v>44922</c:v>
                </c:pt>
                <c:pt idx="903">
                  <c:v>44921</c:v>
                </c:pt>
                <c:pt idx="904">
                  <c:v>44918</c:v>
                </c:pt>
                <c:pt idx="905">
                  <c:v>44917</c:v>
                </c:pt>
                <c:pt idx="906">
                  <c:v>44916</c:v>
                </c:pt>
                <c:pt idx="907">
                  <c:v>44915</c:v>
                </c:pt>
                <c:pt idx="908">
                  <c:v>44914</c:v>
                </c:pt>
                <c:pt idx="909">
                  <c:v>44911</c:v>
                </c:pt>
                <c:pt idx="910">
                  <c:v>44910</c:v>
                </c:pt>
                <c:pt idx="911">
                  <c:v>44909</c:v>
                </c:pt>
                <c:pt idx="912">
                  <c:v>44908</c:v>
                </c:pt>
                <c:pt idx="913">
                  <c:v>44907</c:v>
                </c:pt>
                <c:pt idx="914">
                  <c:v>44904</c:v>
                </c:pt>
                <c:pt idx="915">
                  <c:v>44903</c:v>
                </c:pt>
                <c:pt idx="916">
                  <c:v>44902</c:v>
                </c:pt>
                <c:pt idx="917">
                  <c:v>44901</c:v>
                </c:pt>
                <c:pt idx="918">
                  <c:v>44900</c:v>
                </c:pt>
                <c:pt idx="919">
                  <c:v>44897</c:v>
                </c:pt>
                <c:pt idx="920">
                  <c:v>44896</c:v>
                </c:pt>
                <c:pt idx="921">
                  <c:v>44895</c:v>
                </c:pt>
                <c:pt idx="922">
                  <c:v>44894</c:v>
                </c:pt>
                <c:pt idx="923">
                  <c:v>44893</c:v>
                </c:pt>
                <c:pt idx="924">
                  <c:v>44890</c:v>
                </c:pt>
                <c:pt idx="925">
                  <c:v>44889</c:v>
                </c:pt>
                <c:pt idx="926">
                  <c:v>44888</c:v>
                </c:pt>
                <c:pt idx="927">
                  <c:v>44887</c:v>
                </c:pt>
                <c:pt idx="928">
                  <c:v>44886</c:v>
                </c:pt>
                <c:pt idx="929">
                  <c:v>44883</c:v>
                </c:pt>
                <c:pt idx="930">
                  <c:v>44882</c:v>
                </c:pt>
                <c:pt idx="931">
                  <c:v>44881</c:v>
                </c:pt>
                <c:pt idx="932">
                  <c:v>44880</c:v>
                </c:pt>
                <c:pt idx="933">
                  <c:v>44879</c:v>
                </c:pt>
                <c:pt idx="934">
                  <c:v>44876</c:v>
                </c:pt>
                <c:pt idx="935">
                  <c:v>44875</c:v>
                </c:pt>
                <c:pt idx="936">
                  <c:v>44874</c:v>
                </c:pt>
                <c:pt idx="937">
                  <c:v>44873</c:v>
                </c:pt>
                <c:pt idx="938">
                  <c:v>44872</c:v>
                </c:pt>
                <c:pt idx="939">
                  <c:v>44869</c:v>
                </c:pt>
                <c:pt idx="940">
                  <c:v>44868</c:v>
                </c:pt>
                <c:pt idx="941">
                  <c:v>44867</c:v>
                </c:pt>
                <c:pt idx="942">
                  <c:v>44866</c:v>
                </c:pt>
                <c:pt idx="943">
                  <c:v>44865</c:v>
                </c:pt>
                <c:pt idx="944">
                  <c:v>44862</c:v>
                </c:pt>
                <c:pt idx="945">
                  <c:v>44861</c:v>
                </c:pt>
                <c:pt idx="946">
                  <c:v>44860</c:v>
                </c:pt>
                <c:pt idx="947">
                  <c:v>44859</c:v>
                </c:pt>
                <c:pt idx="948">
                  <c:v>44858</c:v>
                </c:pt>
                <c:pt idx="949">
                  <c:v>44855</c:v>
                </c:pt>
                <c:pt idx="950">
                  <c:v>44854</c:v>
                </c:pt>
                <c:pt idx="951">
                  <c:v>44853</c:v>
                </c:pt>
                <c:pt idx="952">
                  <c:v>44852</c:v>
                </c:pt>
                <c:pt idx="953">
                  <c:v>44851</c:v>
                </c:pt>
                <c:pt idx="954">
                  <c:v>44848</c:v>
                </c:pt>
                <c:pt idx="955">
                  <c:v>44847</c:v>
                </c:pt>
                <c:pt idx="956">
                  <c:v>44846</c:v>
                </c:pt>
                <c:pt idx="957">
                  <c:v>44845</c:v>
                </c:pt>
                <c:pt idx="958">
                  <c:v>44844</c:v>
                </c:pt>
                <c:pt idx="959">
                  <c:v>44841</c:v>
                </c:pt>
                <c:pt idx="960">
                  <c:v>44840</c:v>
                </c:pt>
                <c:pt idx="961">
                  <c:v>44839</c:v>
                </c:pt>
                <c:pt idx="962">
                  <c:v>44838</c:v>
                </c:pt>
                <c:pt idx="963">
                  <c:v>44837</c:v>
                </c:pt>
                <c:pt idx="964">
                  <c:v>44834</c:v>
                </c:pt>
                <c:pt idx="965">
                  <c:v>44833</c:v>
                </c:pt>
                <c:pt idx="966">
                  <c:v>44832</c:v>
                </c:pt>
                <c:pt idx="967">
                  <c:v>44831</c:v>
                </c:pt>
                <c:pt idx="968">
                  <c:v>44830</c:v>
                </c:pt>
                <c:pt idx="969">
                  <c:v>44827</c:v>
                </c:pt>
                <c:pt idx="970">
                  <c:v>44826</c:v>
                </c:pt>
                <c:pt idx="971">
                  <c:v>44825</c:v>
                </c:pt>
                <c:pt idx="972">
                  <c:v>44824</c:v>
                </c:pt>
                <c:pt idx="973">
                  <c:v>44823</c:v>
                </c:pt>
                <c:pt idx="974">
                  <c:v>44820</c:v>
                </c:pt>
                <c:pt idx="975">
                  <c:v>44819</c:v>
                </c:pt>
                <c:pt idx="976">
                  <c:v>44818</c:v>
                </c:pt>
                <c:pt idx="977">
                  <c:v>44817</c:v>
                </c:pt>
                <c:pt idx="978">
                  <c:v>44816</c:v>
                </c:pt>
                <c:pt idx="979">
                  <c:v>44813</c:v>
                </c:pt>
                <c:pt idx="980">
                  <c:v>44812</c:v>
                </c:pt>
                <c:pt idx="981">
                  <c:v>44811</c:v>
                </c:pt>
                <c:pt idx="982">
                  <c:v>44810</c:v>
                </c:pt>
                <c:pt idx="983">
                  <c:v>44809</c:v>
                </c:pt>
                <c:pt idx="984">
                  <c:v>44806</c:v>
                </c:pt>
                <c:pt idx="985">
                  <c:v>44805</c:v>
                </c:pt>
                <c:pt idx="986">
                  <c:v>44804</c:v>
                </c:pt>
                <c:pt idx="987">
                  <c:v>44803</c:v>
                </c:pt>
                <c:pt idx="988">
                  <c:v>44802</c:v>
                </c:pt>
                <c:pt idx="989">
                  <c:v>44799</c:v>
                </c:pt>
                <c:pt idx="990">
                  <c:v>44798</c:v>
                </c:pt>
                <c:pt idx="991">
                  <c:v>44797</c:v>
                </c:pt>
                <c:pt idx="992">
                  <c:v>44796</c:v>
                </c:pt>
                <c:pt idx="993">
                  <c:v>44795</c:v>
                </c:pt>
                <c:pt idx="994">
                  <c:v>44792</c:v>
                </c:pt>
                <c:pt idx="995">
                  <c:v>44791</c:v>
                </c:pt>
                <c:pt idx="996">
                  <c:v>44790</c:v>
                </c:pt>
                <c:pt idx="997">
                  <c:v>44789</c:v>
                </c:pt>
                <c:pt idx="998">
                  <c:v>44788</c:v>
                </c:pt>
                <c:pt idx="999">
                  <c:v>44785</c:v>
                </c:pt>
                <c:pt idx="1000">
                  <c:v>44784</c:v>
                </c:pt>
                <c:pt idx="1001">
                  <c:v>44783</c:v>
                </c:pt>
                <c:pt idx="1002">
                  <c:v>44782</c:v>
                </c:pt>
                <c:pt idx="1003">
                  <c:v>44781</c:v>
                </c:pt>
                <c:pt idx="1004">
                  <c:v>44778</c:v>
                </c:pt>
                <c:pt idx="1005">
                  <c:v>44777</c:v>
                </c:pt>
                <c:pt idx="1006">
                  <c:v>44776</c:v>
                </c:pt>
                <c:pt idx="1007">
                  <c:v>44775</c:v>
                </c:pt>
                <c:pt idx="1008">
                  <c:v>44774</c:v>
                </c:pt>
                <c:pt idx="1009">
                  <c:v>44771</c:v>
                </c:pt>
                <c:pt idx="1010">
                  <c:v>44770</c:v>
                </c:pt>
                <c:pt idx="1011">
                  <c:v>44769</c:v>
                </c:pt>
                <c:pt idx="1012">
                  <c:v>44768</c:v>
                </c:pt>
                <c:pt idx="1013">
                  <c:v>44767</c:v>
                </c:pt>
                <c:pt idx="1014">
                  <c:v>44764</c:v>
                </c:pt>
                <c:pt idx="1015">
                  <c:v>44763</c:v>
                </c:pt>
                <c:pt idx="1016">
                  <c:v>44762</c:v>
                </c:pt>
                <c:pt idx="1017">
                  <c:v>44761</c:v>
                </c:pt>
                <c:pt idx="1018">
                  <c:v>44760</c:v>
                </c:pt>
                <c:pt idx="1019">
                  <c:v>44757</c:v>
                </c:pt>
                <c:pt idx="1020">
                  <c:v>44756</c:v>
                </c:pt>
                <c:pt idx="1021">
                  <c:v>44755</c:v>
                </c:pt>
                <c:pt idx="1022">
                  <c:v>44754</c:v>
                </c:pt>
                <c:pt idx="1023">
                  <c:v>44753</c:v>
                </c:pt>
                <c:pt idx="1024">
                  <c:v>44750</c:v>
                </c:pt>
                <c:pt idx="1025">
                  <c:v>44749</c:v>
                </c:pt>
                <c:pt idx="1026">
                  <c:v>44748</c:v>
                </c:pt>
                <c:pt idx="1027">
                  <c:v>44747</c:v>
                </c:pt>
                <c:pt idx="1028">
                  <c:v>44746</c:v>
                </c:pt>
                <c:pt idx="1029">
                  <c:v>44743</c:v>
                </c:pt>
                <c:pt idx="1030">
                  <c:v>44742</c:v>
                </c:pt>
                <c:pt idx="1031">
                  <c:v>44741</c:v>
                </c:pt>
                <c:pt idx="1032">
                  <c:v>44740</c:v>
                </c:pt>
                <c:pt idx="1033">
                  <c:v>44739</c:v>
                </c:pt>
                <c:pt idx="1034">
                  <c:v>44736</c:v>
                </c:pt>
                <c:pt idx="1035">
                  <c:v>44735</c:v>
                </c:pt>
                <c:pt idx="1036">
                  <c:v>44734</c:v>
                </c:pt>
                <c:pt idx="1037">
                  <c:v>44733</c:v>
                </c:pt>
                <c:pt idx="1038">
                  <c:v>44732</c:v>
                </c:pt>
                <c:pt idx="1039">
                  <c:v>44729</c:v>
                </c:pt>
                <c:pt idx="1040">
                  <c:v>44728</c:v>
                </c:pt>
                <c:pt idx="1041">
                  <c:v>44727</c:v>
                </c:pt>
                <c:pt idx="1042">
                  <c:v>44726</c:v>
                </c:pt>
                <c:pt idx="1043">
                  <c:v>44725</c:v>
                </c:pt>
                <c:pt idx="1044">
                  <c:v>44722</c:v>
                </c:pt>
                <c:pt idx="1045">
                  <c:v>44721</c:v>
                </c:pt>
                <c:pt idx="1046">
                  <c:v>44720</c:v>
                </c:pt>
                <c:pt idx="1047">
                  <c:v>44719</c:v>
                </c:pt>
                <c:pt idx="1048">
                  <c:v>44718</c:v>
                </c:pt>
                <c:pt idx="1049">
                  <c:v>44715</c:v>
                </c:pt>
                <c:pt idx="1050">
                  <c:v>44714</c:v>
                </c:pt>
                <c:pt idx="1051">
                  <c:v>44713</c:v>
                </c:pt>
                <c:pt idx="1052">
                  <c:v>44712</c:v>
                </c:pt>
                <c:pt idx="1053">
                  <c:v>44711</c:v>
                </c:pt>
                <c:pt idx="1054">
                  <c:v>44708</c:v>
                </c:pt>
                <c:pt idx="1055">
                  <c:v>44707</c:v>
                </c:pt>
                <c:pt idx="1056">
                  <c:v>44706</c:v>
                </c:pt>
                <c:pt idx="1057">
                  <c:v>44705</c:v>
                </c:pt>
                <c:pt idx="1058">
                  <c:v>44704</c:v>
                </c:pt>
                <c:pt idx="1059">
                  <c:v>44701</c:v>
                </c:pt>
                <c:pt idx="1060">
                  <c:v>44700</c:v>
                </c:pt>
                <c:pt idx="1061">
                  <c:v>44699</c:v>
                </c:pt>
                <c:pt idx="1062">
                  <c:v>44698</c:v>
                </c:pt>
                <c:pt idx="1063">
                  <c:v>44697</c:v>
                </c:pt>
                <c:pt idx="1064">
                  <c:v>44694</c:v>
                </c:pt>
                <c:pt idx="1065">
                  <c:v>44693</c:v>
                </c:pt>
                <c:pt idx="1066">
                  <c:v>44692</c:v>
                </c:pt>
                <c:pt idx="1067">
                  <c:v>44691</c:v>
                </c:pt>
                <c:pt idx="1068">
                  <c:v>44690</c:v>
                </c:pt>
                <c:pt idx="1069">
                  <c:v>44687</c:v>
                </c:pt>
                <c:pt idx="1070">
                  <c:v>44686</c:v>
                </c:pt>
                <c:pt idx="1071">
                  <c:v>44685</c:v>
                </c:pt>
                <c:pt idx="1072">
                  <c:v>44684</c:v>
                </c:pt>
                <c:pt idx="1073">
                  <c:v>44683</c:v>
                </c:pt>
                <c:pt idx="1074">
                  <c:v>44680</c:v>
                </c:pt>
                <c:pt idx="1075">
                  <c:v>44679</c:v>
                </c:pt>
                <c:pt idx="1076">
                  <c:v>44678</c:v>
                </c:pt>
                <c:pt idx="1077">
                  <c:v>44677</c:v>
                </c:pt>
                <c:pt idx="1078">
                  <c:v>44676</c:v>
                </c:pt>
                <c:pt idx="1079">
                  <c:v>44673</c:v>
                </c:pt>
                <c:pt idx="1080">
                  <c:v>44672</c:v>
                </c:pt>
                <c:pt idx="1081">
                  <c:v>44671</c:v>
                </c:pt>
                <c:pt idx="1082">
                  <c:v>44670</c:v>
                </c:pt>
                <c:pt idx="1083">
                  <c:v>44669</c:v>
                </c:pt>
                <c:pt idx="1084">
                  <c:v>44666</c:v>
                </c:pt>
                <c:pt idx="1085">
                  <c:v>44665</c:v>
                </c:pt>
                <c:pt idx="1086">
                  <c:v>44664</c:v>
                </c:pt>
                <c:pt idx="1087">
                  <c:v>44663</c:v>
                </c:pt>
                <c:pt idx="1088">
                  <c:v>44662</c:v>
                </c:pt>
                <c:pt idx="1089">
                  <c:v>44659</c:v>
                </c:pt>
                <c:pt idx="1090">
                  <c:v>44658</c:v>
                </c:pt>
                <c:pt idx="1091">
                  <c:v>44657</c:v>
                </c:pt>
                <c:pt idx="1092">
                  <c:v>44656</c:v>
                </c:pt>
                <c:pt idx="1093">
                  <c:v>44655</c:v>
                </c:pt>
                <c:pt idx="1094">
                  <c:v>44652</c:v>
                </c:pt>
                <c:pt idx="1095">
                  <c:v>44651</c:v>
                </c:pt>
                <c:pt idx="1096">
                  <c:v>44650</c:v>
                </c:pt>
                <c:pt idx="1097">
                  <c:v>44649</c:v>
                </c:pt>
                <c:pt idx="1098">
                  <c:v>44648</c:v>
                </c:pt>
                <c:pt idx="1099">
                  <c:v>44645</c:v>
                </c:pt>
                <c:pt idx="1100">
                  <c:v>44644</c:v>
                </c:pt>
                <c:pt idx="1101">
                  <c:v>44643</c:v>
                </c:pt>
                <c:pt idx="1102">
                  <c:v>44642</c:v>
                </c:pt>
                <c:pt idx="1103">
                  <c:v>44641</c:v>
                </c:pt>
                <c:pt idx="1104">
                  <c:v>44638</c:v>
                </c:pt>
                <c:pt idx="1105">
                  <c:v>44637</c:v>
                </c:pt>
                <c:pt idx="1106">
                  <c:v>44636</c:v>
                </c:pt>
                <c:pt idx="1107">
                  <c:v>44635</c:v>
                </c:pt>
                <c:pt idx="1108">
                  <c:v>44634</c:v>
                </c:pt>
                <c:pt idx="1109">
                  <c:v>44631</c:v>
                </c:pt>
                <c:pt idx="1110">
                  <c:v>44630</c:v>
                </c:pt>
                <c:pt idx="1111">
                  <c:v>44629</c:v>
                </c:pt>
                <c:pt idx="1112">
                  <c:v>44628</c:v>
                </c:pt>
                <c:pt idx="1113">
                  <c:v>44627</c:v>
                </c:pt>
                <c:pt idx="1114">
                  <c:v>44624</c:v>
                </c:pt>
                <c:pt idx="1115">
                  <c:v>44623</c:v>
                </c:pt>
                <c:pt idx="1116">
                  <c:v>44622</c:v>
                </c:pt>
                <c:pt idx="1117">
                  <c:v>44621</c:v>
                </c:pt>
                <c:pt idx="1118">
                  <c:v>44620</c:v>
                </c:pt>
                <c:pt idx="1119">
                  <c:v>44617</c:v>
                </c:pt>
                <c:pt idx="1120">
                  <c:v>44616</c:v>
                </c:pt>
                <c:pt idx="1121">
                  <c:v>44615</c:v>
                </c:pt>
                <c:pt idx="1122">
                  <c:v>44614</c:v>
                </c:pt>
                <c:pt idx="1123">
                  <c:v>44613</c:v>
                </c:pt>
                <c:pt idx="1124">
                  <c:v>44610</c:v>
                </c:pt>
                <c:pt idx="1125">
                  <c:v>44609</c:v>
                </c:pt>
                <c:pt idx="1126">
                  <c:v>44608</c:v>
                </c:pt>
                <c:pt idx="1127">
                  <c:v>44607</c:v>
                </c:pt>
                <c:pt idx="1128">
                  <c:v>44606</c:v>
                </c:pt>
                <c:pt idx="1129">
                  <c:v>44603</c:v>
                </c:pt>
                <c:pt idx="1130">
                  <c:v>44602</c:v>
                </c:pt>
                <c:pt idx="1131">
                  <c:v>44601</c:v>
                </c:pt>
                <c:pt idx="1132">
                  <c:v>44600</c:v>
                </c:pt>
                <c:pt idx="1133">
                  <c:v>44599</c:v>
                </c:pt>
                <c:pt idx="1134">
                  <c:v>44596</c:v>
                </c:pt>
                <c:pt idx="1135">
                  <c:v>44595</c:v>
                </c:pt>
                <c:pt idx="1136">
                  <c:v>44594</c:v>
                </c:pt>
                <c:pt idx="1137">
                  <c:v>44593</c:v>
                </c:pt>
                <c:pt idx="1138">
                  <c:v>44592</c:v>
                </c:pt>
                <c:pt idx="1139">
                  <c:v>44589</c:v>
                </c:pt>
                <c:pt idx="1140">
                  <c:v>44588</c:v>
                </c:pt>
                <c:pt idx="1141">
                  <c:v>44587</c:v>
                </c:pt>
                <c:pt idx="1142">
                  <c:v>44586</c:v>
                </c:pt>
                <c:pt idx="1143">
                  <c:v>44585</c:v>
                </c:pt>
                <c:pt idx="1144">
                  <c:v>44582</c:v>
                </c:pt>
                <c:pt idx="1145">
                  <c:v>44581</c:v>
                </c:pt>
                <c:pt idx="1146">
                  <c:v>44580</c:v>
                </c:pt>
                <c:pt idx="1147">
                  <c:v>44579</c:v>
                </c:pt>
                <c:pt idx="1148">
                  <c:v>44578</c:v>
                </c:pt>
                <c:pt idx="1149">
                  <c:v>44575</c:v>
                </c:pt>
                <c:pt idx="1150">
                  <c:v>44574</c:v>
                </c:pt>
                <c:pt idx="1151">
                  <c:v>44573</c:v>
                </c:pt>
                <c:pt idx="1152">
                  <c:v>44572</c:v>
                </c:pt>
                <c:pt idx="1153">
                  <c:v>44571</c:v>
                </c:pt>
                <c:pt idx="1154">
                  <c:v>44568</c:v>
                </c:pt>
                <c:pt idx="1155">
                  <c:v>44567</c:v>
                </c:pt>
                <c:pt idx="1156">
                  <c:v>44566</c:v>
                </c:pt>
                <c:pt idx="1157">
                  <c:v>44565</c:v>
                </c:pt>
                <c:pt idx="1158">
                  <c:v>44564</c:v>
                </c:pt>
                <c:pt idx="1159">
                  <c:v>44561</c:v>
                </c:pt>
                <c:pt idx="1160">
                  <c:v>44560</c:v>
                </c:pt>
                <c:pt idx="1161">
                  <c:v>44559</c:v>
                </c:pt>
                <c:pt idx="1162">
                  <c:v>44558</c:v>
                </c:pt>
                <c:pt idx="1163">
                  <c:v>44557</c:v>
                </c:pt>
                <c:pt idx="1164">
                  <c:v>44554</c:v>
                </c:pt>
                <c:pt idx="1165">
                  <c:v>44553</c:v>
                </c:pt>
                <c:pt idx="1166">
                  <c:v>44552</c:v>
                </c:pt>
                <c:pt idx="1167">
                  <c:v>44551</c:v>
                </c:pt>
                <c:pt idx="1168">
                  <c:v>44550</c:v>
                </c:pt>
                <c:pt idx="1169">
                  <c:v>44547</c:v>
                </c:pt>
                <c:pt idx="1170">
                  <c:v>44546</c:v>
                </c:pt>
                <c:pt idx="1171">
                  <c:v>44545</c:v>
                </c:pt>
                <c:pt idx="1172">
                  <c:v>44544</c:v>
                </c:pt>
                <c:pt idx="1173">
                  <c:v>44543</c:v>
                </c:pt>
                <c:pt idx="1174">
                  <c:v>44540</c:v>
                </c:pt>
                <c:pt idx="1175">
                  <c:v>44539</c:v>
                </c:pt>
                <c:pt idx="1176">
                  <c:v>44538</c:v>
                </c:pt>
                <c:pt idx="1177">
                  <c:v>44537</c:v>
                </c:pt>
                <c:pt idx="1178">
                  <c:v>44536</c:v>
                </c:pt>
                <c:pt idx="1179">
                  <c:v>44533</c:v>
                </c:pt>
                <c:pt idx="1180">
                  <c:v>44532</c:v>
                </c:pt>
                <c:pt idx="1181">
                  <c:v>44531</c:v>
                </c:pt>
                <c:pt idx="1182">
                  <c:v>44530</c:v>
                </c:pt>
                <c:pt idx="1183">
                  <c:v>44529</c:v>
                </c:pt>
                <c:pt idx="1184">
                  <c:v>44526</c:v>
                </c:pt>
                <c:pt idx="1185">
                  <c:v>44525</c:v>
                </c:pt>
                <c:pt idx="1186">
                  <c:v>44524</c:v>
                </c:pt>
                <c:pt idx="1187">
                  <c:v>44523</c:v>
                </c:pt>
                <c:pt idx="1188">
                  <c:v>44522</c:v>
                </c:pt>
                <c:pt idx="1189">
                  <c:v>44519</c:v>
                </c:pt>
                <c:pt idx="1190">
                  <c:v>44518</c:v>
                </c:pt>
                <c:pt idx="1191">
                  <c:v>44517</c:v>
                </c:pt>
                <c:pt idx="1192">
                  <c:v>44516</c:v>
                </c:pt>
                <c:pt idx="1193">
                  <c:v>44515</c:v>
                </c:pt>
                <c:pt idx="1194">
                  <c:v>44512</c:v>
                </c:pt>
                <c:pt idx="1195">
                  <c:v>44511</c:v>
                </c:pt>
                <c:pt idx="1196">
                  <c:v>44510</c:v>
                </c:pt>
                <c:pt idx="1197">
                  <c:v>44509</c:v>
                </c:pt>
                <c:pt idx="1198">
                  <c:v>44508</c:v>
                </c:pt>
                <c:pt idx="1199">
                  <c:v>44505</c:v>
                </c:pt>
                <c:pt idx="1200">
                  <c:v>44504</c:v>
                </c:pt>
                <c:pt idx="1201">
                  <c:v>44503</c:v>
                </c:pt>
                <c:pt idx="1202">
                  <c:v>44502</c:v>
                </c:pt>
                <c:pt idx="1203">
                  <c:v>44501</c:v>
                </c:pt>
                <c:pt idx="1204">
                  <c:v>44498</c:v>
                </c:pt>
                <c:pt idx="1205">
                  <c:v>44497</c:v>
                </c:pt>
                <c:pt idx="1206">
                  <c:v>44496</c:v>
                </c:pt>
                <c:pt idx="1207">
                  <c:v>44495</c:v>
                </c:pt>
                <c:pt idx="1208">
                  <c:v>44494</c:v>
                </c:pt>
                <c:pt idx="1209">
                  <c:v>44491</c:v>
                </c:pt>
                <c:pt idx="1210">
                  <c:v>44490</c:v>
                </c:pt>
                <c:pt idx="1211">
                  <c:v>44489</c:v>
                </c:pt>
                <c:pt idx="1212">
                  <c:v>44488</c:v>
                </c:pt>
                <c:pt idx="1213">
                  <c:v>44487</c:v>
                </c:pt>
                <c:pt idx="1214">
                  <c:v>44484</c:v>
                </c:pt>
                <c:pt idx="1215">
                  <c:v>44483</c:v>
                </c:pt>
                <c:pt idx="1216">
                  <c:v>44482</c:v>
                </c:pt>
                <c:pt idx="1217">
                  <c:v>44481</c:v>
                </c:pt>
                <c:pt idx="1218">
                  <c:v>44480</c:v>
                </c:pt>
                <c:pt idx="1219">
                  <c:v>44477</c:v>
                </c:pt>
                <c:pt idx="1220">
                  <c:v>44476</c:v>
                </c:pt>
                <c:pt idx="1221">
                  <c:v>44475</c:v>
                </c:pt>
                <c:pt idx="1222">
                  <c:v>44474</c:v>
                </c:pt>
                <c:pt idx="1223">
                  <c:v>44473</c:v>
                </c:pt>
                <c:pt idx="1224">
                  <c:v>44470</c:v>
                </c:pt>
                <c:pt idx="1225">
                  <c:v>44469</c:v>
                </c:pt>
                <c:pt idx="1226">
                  <c:v>44468</c:v>
                </c:pt>
                <c:pt idx="1227">
                  <c:v>44467</c:v>
                </c:pt>
                <c:pt idx="1228">
                  <c:v>44466</c:v>
                </c:pt>
                <c:pt idx="1229">
                  <c:v>44463</c:v>
                </c:pt>
                <c:pt idx="1230">
                  <c:v>44462</c:v>
                </c:pt>
                <c:pt idx="1231">
                  <c:v>44461</c:v>
                </c:pt>
                <c:pt idx="1232">
                  <c:v>44460</c:v>
                </c:pt>
                <c:pt idx="1233">
                  <c:v>44459</c:v>
                </c:pt>
                <c:pt idx="1234">
                  <c:v>44456</c:v>
                </c:pt>
                <c:pt idx="1235">
                  <c:v>44455</c:v>
                </c:pt>
                <c:pt idx="1236">
                  <c:v>44454</c:v>
                </c:pt>
                <c:pt idx="1237">
                  <c:v>44453</c:v>
                </c:pt>
                <c:pt idx="1238">
                  <c:v>44452</c:v>
                </c:pt>
                <c:pt idx="1239">
                  <c:v>44449</c:v>
                </c:pt>
                <c:pt idx="1240">
                  <c:v>44448</c:v>
                </c:pt>
                <c:pt idx="1241">
                  <c:v>44447</c:v>
                </c:pt>
                <c:pt idx="1242">
                  <c:v>44446</c:v>
                </c:pt>
                <c:pt idx="1243">
                  <c:v>44445</c:v>
                </c:pt>
                <c:pt idx="1244">
                  <c:v>44442</c:v>
                </c:pt>
                <c:pt idx="1245">
                  <c:v>44441</c:v>
                </c:pt>
                <c:pt idx="1246">
                  <c:v>44440</c:v>
                </c:pt>
                <c:pt idx="1247">
                  <c:v>44439</c:v>
                </c:pt>
                <c:pt idx="1248">
                  <c:v>44438</c:v>
                </c:pt>
                <c:pt idx="1249">
                  <c:v>44435</c:v>
                </c:pt>
                <c:pt idx="1250">
                  <c:v>44434</c:v>
                </c:pt>
                <c:pt idx="1251">
                  <c:v>44433</c:v>
                </c:pt>
                <c:pt idx="1252">
                  <c:v>44432</c:v>
                </c:pt>
                <c:pt idx="1253">
                  <c:v>44431</c:v>
                </c:pt>
                <c:pt idx="1254">
                  <c:v>44428</c:v>
                </c:pt>
                <c:pt idx="1255">
                  <c:v>44427</c:v>
                </c:pt>
                <c:pt idx="1256">
                  <c:v>44426</c:v>
                </c:pt>
                <c:pt idx="1257">
                  <c:v>44425</c:v>
                </c:pt>
                <c:pt idx="1258">
                  <c:v>44424</c:v>
                </c:pt>
                <c:pt idx="1259">
                  <c:v>44421</c:v>
                </c:pt>
                <c:pt idx="1260">
                  <c:v>44420</c:v>
                </c:pt>
                <c:pt idx="1261">
                  <c:v>44419</c:v>
                </c:pt>
                <c:pt idx="1262">
                  <c:v>44418</c:v>
                </c:pt>
                <c:pt idx="1263">
                  <c:v>44417</c:v>
                </c:pt>
                <c:pt idx="1264">
                  <c:v>44414</c:v>
                </c:pt>
                <c:pt idx="1265">
                  <c:v>44413</c:v>
                </c:pt>
                <c:pt idx="1266">
                  <c:v>44412</c:v>
                </c:pt>
                <c:pt idx="1267">
                  <c:v>44411</c:v>
                </c:pt>
                <c:pt idx="1268">
                  <c:v>44410</c:v>
                </c:pt>
                <c:pt idx="1269">
                  <c:v>44407</c:v>
                </c:pt>
                <c:pt idx="1270">
                  <c:v>44406</c:v>
                </c:pt>
                <c:pt idx="1271">
                  <c:v>44405</c:v>
                </c:pt>
                <c:pt idx="1272">
                  <c:v>44404</c:v>
                </c:pt>
                <c:pt idx="1273">
                  <c:v>44403</c:v>
                </c:pt>
                <c:pt idx="1274">
                  <c:v>44400</c:v>
                </c:pt>
                <c:pt idx="1275">
                  <c:v>44399</c:v>
                </c:pt>
                <c:pt idx="1276">
                  <c:v>44398</c:v>
                </c:pt>
                <c:pt idx="1277">
                  <c:v>44397</c:v>
                </c:pt>
                <c:pt idx="1278">
                  <c:v>44396</c:v>
                </c:pt>
                <c:pt idx="1279">
                  <c:v>44393</c:v>
                </c:pt>
                <c:pt idx="1280">
                  <c:v>44392</c:v>
                </c:pt>
                <c:pt idx="1281">
                  <c:v>44391</c:v>
                </c:pt>
                <c:pt idx="1282">
                  <c:v>44390</c:v>
                </c:pt>
                <c:pt idx="1283">
                  <c:v>44389</c:v>
                </c:pt>
                <c:pt idx="1284">
                  <c:v>44386</c:v>
                </c:pt>
                <c:pt idx="1285">
                  <c:v>44385</c:v>
                </c:pt>
                <c:pt idx="1286">
                  <c:v>44384</c:v>
                </c:pt>
                <c:pt idx="1287">
                  <c:v>44383</c:v>
                </c:pt>
                <c:pt idx="1288">
                  <c:v>44382</c:v>
                </c:pt>
                <c:pt idx="1289">
                  <c:v>44379</c:v>
                </c:pt>
                <c:pt idx="1290">
                  <c:v>44378</c:v>
                </c:pt>
                <c:pt idx="1291">
                  <c:v>44377</c:v>
                </c:pt>
                <c:pt idx="1292">
                  <c:v>44376</c:v>
                </c:pt>
                <c:pt idx="1293">
                  <c:v>44375</c:v>
                </c:pt>
                <c:pt idx="1294">
                  <c:v>44372</c:v>
                </c:pt>
                <c:pt idx="1295">
                  <c:v>44371</c:v>
                </c:pt>
                <c:pt idx="1296">
                  <c:v>44370</c:v>
                </c:pt>
                <c:pt idx="1297">
                  <c:v>44369</c:v>
                </c:pt>
                <c:pt idx="1298">
                  <c:v>44368</c:v>
                </c:pt>
                <c:pt idx="1299">
                  <c:v>44365</c:v>
                </c:pt>
                <c:pt idx="1300">
                  <c:v>44364</c:v>
                </c:pt>
                <c:pt idx="1301">
                  <c:v>44363</c:v>
                </c:pt>
                <c:pt idx="1302">
                  <c:v>44362</c:v>
                </c:pt>
                <c:pt idx="1303">
                  <c:v>44361</c:v>
                </c:pt>
                <c:pt idx="1304">
                  <c:v>44358</c:v>
                </c:pt>
                <c:pt idx="1305">
                  <c:v>44357</c:v>
                </c:pt>
                <c:pt idx="1306">
                  <c:v>44356</c:v>
                </c:pt>
                <c:pt idx="1307">
                  <c:v>44355</c:v>
                </c:pt>
                <c:pt idx="1308">
                  <c:v>44354</c:v>
                </c:pt>
                <c:pt idx="1309">
                  <c:v>44351</c:v>
                </c:pt>
                <c:pt idx="1310">
                  <c:v>44350</c:v>
                </c:pt>
                <c:pt idx="1311">
                  <c:v>44349</c:v>
                </c:pt>
                <c:pt idx="1312">
                  <c:v>44348</c:v>
                </c:pt>
                <c:pt idx="1313">
                  <c:v>44347</c:v>
                </c:pt>
                <c:pt idx="1314">
                  <c:v>44344</c:v>
                </c:pt>
                <c:pt idx="1315">
                  <c:v>44343</c:v>
                </c:pt>
                <c:pt idx="1316">
                  <c:v>44342</c:v>
                </c:pt>
                <c:pt idx="1317">
                  <c:v>44341</c:v>
                </c:pt>
                <c:pt idx="1318">
                  <c:v>44340</c:v>
                </c:pt>
                <c:pt idx="1319">
                  <c:v>44337</c:v>
                </c:pt>
                <c:pt idx="1320">
                  <c:v>44336</c:v>
                </c:pt>
                <c:pt idx="1321">
                  <c:v>44335</c:v>
                </c:pt>
                <c:pt idx="1322">
                  <c:v>44334</c:v>
                </c:pt>
                <c:pt idx="1323">
                  <c:v>44333</c:v>
                </c:pt>
                <c:pt idx="1324">
                  <c:v>44330</c:v>
                </c:pt>
                <c:pt idx="1325">
                  <c:v>44329</c:v>
                </c:pt>
                <c:pt idx="1326">
                  <c:v>44328</c:v>
                </c:pt>
                <c:pt idx="1327">
                  <c:v>44327</c:v>
                </c:pt>
                <c:pt idx="1328">
                  <c:v>44326</c:v>
                </c:pt>
                <c:pt idx="1329">
                  <c:v>44323</c:v>
                </c:pt>
                <c:pt idx="1330">
                  <c:v>44322</c:v>
                </c:pt>
                <c:pt idx="1331">
                  <c:v>44321</c:v>
                </c:pt>
                <c:pt idx="1332">
                  <c:v>44320</c:v>
                </c:pt>
                <c:pt idx="1333">
                  <c:v>44319</c:v>
                </c:pt>
                <c:pt idx="1334">
                  <c:v>44316</c:v>
                </c:pt>
                <c:pt idx="1335">
                  <c:v>44315</c:v>
                </c:pt>
                <c:pt idx="1336">
                  <c:v>44314</c:v>
                </c:pt>
                <c:pt idx="1337">
                  <c:v>44313</c:v>
                </c:pt>
                <c:pt idx="1338">
                  <c:v>44312</c:v>
                </c:pt>
                <c:pt idx="1339">
                  <c:v>44309</c:v>
                </c:pt>
                <c:pt idx="1340">
                  <c:v>44308</c:v>
                </c:pt>
                <c:pt idx="1341">
                  <c:v>44307</c:v>
                </c:pt>
                <c:pt idx="1342">
                  <c:v>44306</c:v>
                </c:pt>
                <c:pt idx="1343">
                  <c:v>44305</c:v>
                </c:pt>
                <c:pt idx="1344">
                  <c:v>44302</c:v>
                </c:pt>
                <c:pt idx="1345">
                  <c:v>44301</c:v>
                </c:pt>
                <c:pt idx="1346">
                  <c:v>44300</c:v>
                </c:pt>
                <c:pt idx="1347">
                  <c:v>44299</c:v>
                </c:pt>
                <c:pt idx="1348">
                  <c:v>44298</c:v>
                </c:pt>
                <c:pt idx="1349">
                  <c:v>44295</c:v>
                </c:pt>
                <c:pt idx="1350">
                  <c:v>44294</c:v>
                </c:pt>
                <c:pt idx="1351">
                  <c:v>44293</c:v>
                </c:pt>
                <c:pt idx="1352">
                  <c:v>44292</c:v>
                </c:pt>
                <c:pt idx="1353">
                  <c:v>44291</c:v>
                </c:pt>
                <c:pt idx="1354">
                  <c:v>44288</c:v>
                </c:pt>
                <c:pt idx="1355">
                  <c:v>44287</c:v>
                </c:pt>
                <c:pt idx="1356">
                  <c:v>44286</c:v>
                </c:pt>
                <c:pt idx="1357">
                  <c:v>44285</c:v>
                </c:pt>
                <c:pt idx="1358">
                  <c:v>44284</c:v>
                </c:pt>
                <c:pt idx="1359">
                  <c:v>44281</c:v>
                </c:pt>
                <c:pt idx="1360">
                  <c:v>44280</c:v>
                </c:pt>
                <c:pt idx="1361">
                  <c:v>44279</c:v>
                </c:pt>
                <c:pt idx="1362">
                  <c:v>44278</c:v>
                </c:pt>
                <c:pt idx="1363">
                  <c:v>44277</c:v>
                </c:pt>
                <c:pt idx="1364">
                  <c:v>44274</c:v>
                </c:pt>
                <c:pt idx="1365">
                  <c:v>44273</c:v>
                </c:pt>
                <c:pt idx="1366">
                  <c:v>44272</c:v>
                </c:pt>
                <c:pt idx="1367">
                  <c:v>44271</c:v>
                </c:pt>
                <c:pt idx="1368">
                  <c:v>44270</c:v>
                </c:pt>
                <c:pt idx="1369">
                  <c:v>44267</c:v>
                </c:pt>
                <c:pt idx="1370">
                  <c:v>44266</c:v>
                </c:pt>
                <c:pt idx="1371">
                  <c:v>44265</c:v>
                </c:pt>
                <c:pt idx="1372">
                  <c:v>44264</c:v>
                </c:pt>
                <c:pt idx="1373">
                  <c:v>44263</c:v>
                </c:pt>
                <c:pt idx="1374">
                  <c:v>44260</c:v>
                </c:pt>
                <c:pt idx="1375">
                  <c:v>44259</c:v>
                </c:pt>
                <c:pt idx="1376">
                  <c:v>44258</c:v>
                </c:pt>
                <c:pt idx="1377">
                  <c:v>44257</c:v>
                </c:pt>
                <c:pt idx="1378">
                  <c:v>44256</c:v>
                </c:pt>
                <c:pt idx="1379">
                  <c:v>44253</c:v>
                </c:pt>
                <c:pt idx="1380">
                  <c:v>44252</c:v>
                </c:pt>
                <c:pt idx="1381">
                  <c:v>44251</c:v>
                </c:pt>
                <c:pt idx="1382">
                  <c:v>44250</c:v>
                </c:pt>
                <c:pt idx="1383">
                  <c:v>44249</c:v>
                </c:pt>
                <c:pt idx="1384">
                  <c:v>44246</c:v>
                </c:pt>
                <c:pt idx="1385">
                  <c:v>44245</c:v>
                </c:pt>
                <c:pt idx="1386">
                  <c:v>44244</c:v>
                </c:pt>
                <c:pt idx="1387">
                  <c:v>44243</c:v>
                </c:pt>
                <c:pt idx="1388">
                  <c:v>44242</c:v>
                </c:pt>
                <c:pt idx="1389">
                  <c:v>44239</c:v>
                </c:pt>
                <c:pt idx="1390">
                  <c:v>44238</c:v>
                </c:pt>
                <c:pt idx="1391">
                  <c:v>44237</c:v>
                </c:pt>
                <c:pt idx="1392">
                  <c:v>44236</c:v>
                </c:pt>
                <c:pt idx="1393">
                  <c:v>44235</c:v>
                </c:pt>
                <c:pt idx="1394">
                  <c:v>44232</c:v>
                </c:pt>
                <c:pt idx="1395">
                  <c:v>44231</c:v>
                </c:pt>
                <c:pt idx="1396">
                  <c:v>44230</c:v>
                </c:pt>
                <c:pt idx="1397">
                  <c:v>44229</c:v>
                </c:pt>
                <c:pt idx="1398">
                  <c:v>44228</c:v>
                </c:pt>
                <c:pt idx="1399">
                  <c:v>44225</c:v>
                </c:pt>
                <c:pt idx="1400">
                  <c:v>44224</c:v>
                </c:pt>
                <c:pt idx="1401">
                  <c:v>44223</c:v>
                </c:pt>
                <c:pt idx="1402">
                  <c:v>44222</c:v>
                </c:pt>
                <c:pt idx="1403">
                  <c:v>44221</c:v>
                </c:pt>
                <c:pt idx="1404">
                  <c:v>44218</c:v>
                </c:pt>
                <c:pt idx="1405">
                  <c:v>44217</c:v>
                </c:pt>
                <c:pt idx="1406">
                  <c:v>44216</c:v>
                </c:pt>
                <c:pt idx="1407">
                  <c:v>44215</c:v>
                </c:pt>
                <c:pt idx="1408">
                  <c:v>44214</c:v>
                </c:pt>
                <c:pt idx="1409">
                  <c:v>44211</c:v>
                </c:pt>
                <c:pt idx="1410">
                  <c:v>44210</c:v>
                </c:pt>
                <c:pt idx="1411">
                  <c:v>44209</c:v>
                </c:pt>
                <c:pt idx="1412">
                  <c:v>44208</c:v>
                </c:pt>
                <c:pt idx="1413">
                  <c:v>44207</c:v>
                </c:pt>
                <c:pt idx="1414">
                  <c:v>44204</c:v>
                </c:pt>
                <c:pt idx="1415">
                  <c:v>44203</c:v>
                </c:pt>
                <c:pt idx="1416">
                  <c:v>44202</c:v>
                </c:pt>
                <c:pt idx="1417">
                  <c:v>44201</c:v>
                </c:pt>
                <c:pt idx="1418">
                  <c:v>44200</c:v>
                </c:pt>
                <c:pt idx="1419">
                  <c:v>44197</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numCache>
            </c:numRef>
          </c:cat>
          <c:val>
            <c:numRef>
              <c:f>'GDP Forecasts'!$AD$8:$AD$1600</c:f>
              <c:numCache>
                <c:formatCode>General</c:formatCode>
                <c:ptCount val="1593"/>
                <c:pt idx="0">
                  <c:v>2.12E-2</c:v>
                </c:pt>
                <c:pt idx="1">
                  <c:v>2.12E-2</c:v>
                </c:pt>
                <c:pt idx="2">
                  <c:v>2.12E-2</c:v>
                </c:pt>
                <c:pt idx="3">
                  <c:v>2.12E-2</c:v>
                </c:pt>
                <c:pt idx="4">
                  <c:v>2.1100000000000001E-2</c:v>
                </c:pt>
                <c:pt idx="5">
                  <c:v>2.1100000000000001E-2</c:v>
                </c:pt>
                <c:pt idx="6">
                  <c:v>2.1000000000000001E-2</c:v>
                </c:pt>
                <c:pt idx="7">
                  <c:v>2.1000000000000001E-2</c:v>
                </c:pt>
                <c:pt idx="8">
                  <c:v>2.1000000000000001E-2</c:v>
                </c:pt>
                <c:pt idx="9">
                  <c:v>2.1000000000000001E-2</c:v>
                </c:pt>
                <c:pt idx="10">
                  <c:v>2.12E-2</c:v>
                </c:pt>
                <c:pt idx="11">
                  <c:v>2.12E-2</c:v>
                </c:pt>
                <c:pt idx="12">
                  <c:v>2.12E-2</c:v>
                </c:pt>
                <c:pt idx="13">
                  <c:v>2.12E-2</c:v>
                </c:pt>
                <c:pt idx="14">
                  <c:v>2.1000000000000001E-2</c:v>
                </c:pt>
                <c:pt idx="15">
                  <c:v>2.1499999999999998E-2</c:v>
                </c:pt>
                <c:pt idx="16">
                  <c:v>2.1499999999999998E-2</c:v>
                </c:pt>
                <c:pt idx="17">
                  <c:v>2.1499999999999998E-2</c:v>
                </c:pt>
                <c:pt idx="18">
                  <c:v>2.1499999999999998E-2</c:v>
                </c:pt>
                <c:pt idx="19">
                  <c:v>2.1499999999999998E-2</c:v>
                </c:pt>
                <c:pt idx="20">
                  <c:v>2.1000000000000001E-2</c:v>
                </c:pt>
                <c:pt idx="21">
                  <c:v>2.1000000000000001E-2</c:v>
                </c:pt>
                <c:pt idx="22">
                  <c:v>2.1000000000000001E-2</c:v>
                </c:pt>
                <c:pt idx="23">
                  <c:v>2.1000000000000001E-2</c:v>
                </c:pt>
                <c:pt idx="24">
                  <c:v>2.1499999999999998E-2</c:v>
                </c:pt>
                <c:pt idx="25">
                  <c:v>2.1700000000000001E-2</c:v>
                </c:pt>
                <c:pt idx="26">
                  <c:v>2.1700000000000001E-2</c:v>
                </c:pt>
                <c:pt idx="27">
                  <c:v>2.1800000000000003E-2</c:v>
                </c:pt>
                <c:pt idx="28">
                  <c:v>2.1800000000000003E-2</c:v>
                </c:pt>
                <c:pt idx="29">
                  <c:v>2.1700000000000001E-2</c:v>
                </c:pt>
                <c:pt idx="30">
                  <c:v>2.1700000000000001E-2</c:v>
                </c:pt>
                <c:pt idx="31">
                  <c:v>2.1700000000000001E-2</c:v>
                </c:pt>
                <c:pt idx="32">
                  <c:v>2.1700000000000001E-2</c:v>
                </c:pt>
                <c:pt idx="33">
                  <c:v>2.1700000000000001E-2</c:v>
                </c:pt>
                <c:pt idx="34">
                  <c:v>2.1700000000000001E-2</c:v>
                </c:pt>
                <c:pt idx="35">
                  <c:v>2.2000000000000002E-2</c:v>
                </c:pt>
                <c:pt idx="36">
                  <c:v>2.2000000000000002E-2</c:v>
                </c:pt>
                <c:pt idx="37">
                  <c:v>2.2000000000000002E-2</c:v>
                </c:pt>
                <c:pt idx="38">
                  <c:v>2.2000000000000002E-2</c:v>
                </c:pt>
                <c:pt idx="39">
                  <c:v>2.2000000000000002E-2</c:v>
                </c:pt>
                <c:pt idx="40">
                  <c:v>2.2000000000000002E-2</c:v>
                </c:pt>
                <c:pt idx="41">
                  <c:v>2.2000000000000002E-2</c:v>
                </c:pt>
                <c:pt idx="42">
                  <c:v>2.2000000000000002E-2</c:v>
                </c:pt>
                <c:pt idx="43">
                  <c:v>2.2000000000000002E-2</c:v>
                </c:pt>
                <c:pt idx="44">
                  <c:v>2.2200000000000001E-2</c:v>
                </c:pt>
                <c:pt idx="45">
                  <c:v>2.2499999999999999E-2</c:v>
                </c:pt>
                <c:pt idx="46">
                  <c:v>2.2499999999999999E-2</c:v>
                </c:pt>
                <c:pt idx="47">
                  <c:v>2.2499999999999999E-2</c:v>
                </c:pt>
                <c:pt idx="48">
                  <c:v>2.2499999999999999E-2</c:v>
                </c:pt>
                <c:pt idx="49">
                  <c:v>2.2499999999999999E-2</c:v>
                </c:pt>
                <c:pt idx="50">
                  <c:v>2.2700000000000001E-2</c:v>
                </c:pt>
                <c:pt idx="51">
                  <c:v>2.2799999999999997E-2</c:v>
                </c:pt>
                <c:pt idx="52">
                  <c:v>2.3E-2</c:v>
                </c:pt>
                <c:pt idx="53">
                  <c:v>2.3E-2</c:v>
                </c:pt>
                <c:pt idx="54">
                  <c:v>2.3E-2</c:v>
                </c:pt>
                <c:pt idx="55">
                  <c:v>2.4E-2</c:v>
                </c:pt>
                <c:pt idx="56">
                  <c:v>2.4E-2</c:v>
                </c:pt>
                <c:pt idx="57">
                  <c:v>2.4E-2</c:v>
                </c:pt>
                <c:pt idx="58">
                  <c:v>2.4E-2</c:v>
                </c:pt>
                <c:pt idx="59">
                  <c:v>2.4199999999999999E-2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2.4100000000000003E-2</c:v>
                </c:pt>
                <c:pt idx="76">
                  <c:v>2.4100000000000003E-2</c:v>
                </c:pt>
                <c:pt idx="77">
                  <c:v>2.4100000000000003E-2</c:v>
                </c:pt>
                <c:pt idx="78">
                  <c:v>2.4100000000000003E-2</c:v>
                </c:pt>
                <c:pt idx="79">
                  <c:v>2.4100000000000003E-2</c:v>
                </c:pt>
                <c:pt idx="80">
                  <c:v>2.4E-2</c:v>
                </c:pt>
                <c:pt idx="81">
                  <c:v>2.4E-2</c:v>
                </c:pt>
                <c:pt idx="82">
                  <c:v>2.4E-2</c:v>
                </c:pt>
                <c:pt idx="83">
                  <c:v>2.4E-2</c:v>
                </c:pt>
                <c:pt idx="84">
                  <c:v>2.4E-2</c:v>
                </c:pt>
                <c:pt idx="85">
                  <c:v>2.4E-2</c:v>
                </c:pt>
                <c:pt idx="86">
                  <c:v>2.4E-2</c:v>
                </c:pt>
                <c:pt idx="87">
                  <c:v>2.4E-2</c:v>
                </c:pt>
                <c:pt idx="88">
                  <c:v>2.4E-2</c:v>
                </c:pt>
                <c:pt idx="89">
                  <c:v>2.4E-2</c:v>
                </c:pt>
                <c:pt idx="90">
                  <c:v>2.4E-2</c:v>
                </c:pt>
                <c:pt idx="91">
                  <c:v>2.4E-2</c:v>
                </c:pt>
                <c:pt idx="92">
                  <c:v>2.4E-2</c:v>
                </c:pt>
                <c:pt idx="93">
                  <c:v>2.4E-2</c:v>
                </c:pt>
                <c:pt idx="94">
                  <c:v>2.4E-2</c:v>
                </c:pt>
                <c:pt idx="95">
                  <c:v>2.4E-2</c:v>
                </c:pt>
                <c:pt idx="96">
                  <c:v>2.4E-2</c:v>
                </c:pt>
                <c:pt idx="97">
                  <c:v>2.4E-2</c:v>
                </c:pt>
                <c:pt idx="98">
                  <c:v>2.4E-2</c:v>
                </c:pt>
                <c:pt idx="99">
                  <c:v>2.4E-2</c:v>
                </c:pt>
                <c:pt idx="100">
                  <c:v>2.1400000000000002E-2</c:v>
                </c:pt>
                <c:pt idx="101">
                  <c:v>2.1400000000000002E-2</c:v>
                </c:pt>
                <c:pt idx="102">
                  <c:v>2.1000000000000001E-2</c:v>
                </c:pt>
                <c:pt idx="103">
                  <c:v>2.1000000000000001E-2</c:v>
                </c:pt>
                <c:pt idx="104">
                  <c:v>2.1000000000000001E-2</c:v>
                </c:pt>
                <c:pt idx="105">
                  <c:v>2.1000000000000001E-2</c:v>
                </c:pt>
                <c:pt idx="106">
                  <c:v>2.1000000000000001E-2</c:v>
                </c:pt>
                <c:pt idx="107">
                  <c:v>2.1000000000000001E-2</c:v>
                </c:pt>
                <c:pt idx="108">
                  <c:v>2.1000000000000001E-2</c:v>
                </c:pt>
                <c:pt idx="109">
                  <c:v>2.1000000000000001E-2</c:v>
                </c:pt>
                <c:pt idx="110">
                  <c:v>2.1000000000000001E-2</c:v>
                </c:pt>
                <c:pt idx="111">
                  <c:v>2.1000000000000001E-2</c:v>
                </c:pt>
                <c:pt idx="112">
                  <c:v>2.1000000000000001E-2</c:v>
                </c:pt>
                <c:pt idx="113">
                  <c:v>2.0899999999999998E-2</c:v>
                </c:pt>
                <c:pt idx="114">
                  <c:v>2.0899999999999998E-2</c:v>
                </c:pt>
                <c:pt idx="115">
                  <c:v>0.02</c:v>
                </c:pt>
                <c:pt idx="116">
                  <c:v>0.02</c:v>
                </c:pt>
                <c:pt idx="117">
                  <c:v>0.02</c:v>
                </c:pt>
                <c:pt idx="118">
                  <c:v>0.02</c:v>
                </c:pt>
                <c:pt idx="119">
                  <c:v>2.0400000000000001E-2</c:v>
                </c:pt>
                <c:pt idx="120">
                  <c:v>2.0400000000000001E-2</c:v>
                </c:pt>
                <c:pt idx="121">
                  <c:v>2.0400000000000001E-2</c:v>
                </c:pt>
                <c:pt idx="122">
                  <c:v>2.0400000000000001E-2</c:v>
                </c:pt>
                <c:pt idx="123">
                  <c:v>2.0400000000000001E-2</c:v>
                </c:pt>
                <c:pt idx="124">
                  <c:v>0.02</c:v>
                </c:pt>
                <c:pt idx="125">
                  <c:v>0.02</c:v>
                </c:pt>
                <c:pt idx="126">
                  <c:v>0.02</c:v>
                </c:pt>
                <c:pt idx="127">
                  <c:v>0.02</c:v>
                </c:pt>
                <c:pt idx="128">
                  <c:v>0.02</c:v>
                </c:pt>
                <c:pt idx="129">
                  <c:v>0.02</c:v>
                </c:pt>
                <c:pt idx="130">
                  <c:v>0.02</c:v>
                </c:pt>
                <c:pt idx="131">
                  <c:v>0.02</c:v>
                </c:pt>
                <c:pt idx="132">
                  <c:v>0.02</c:v>
                </c:pt>
                <c:pt idx="133">
                  <c:v>0.02</c:v>
                </c:pt>
                <c:pt idx="134">
                  <c:v>0.02</c:v>
                </c:pt>
                <c:pt idx="135">
                  <c:v>1.95E-2</c:v>
                </c:pt>
                <c:pt idx="136">
                  <c:v>1.95E-2</c:v>
                </c:pt>
                <c:pt idx="137">
                  <c:v>1.95E-2</c:v>
                </c:pt>
                <c:pt idx="138">
                  <c:v>1.9400000000000001E-2</c:v>
                </c:pt>
                <c:pt idx="139">
                  <c:v>1.9E-2</c:v>
                </c:pt>
                <c:pt idx="140">
                  <c:v>1.9E-2</c:v>
                </c:pt>
                <c:pt idx="141">
                  <c:v>1.9E-2</c:v>
                </c:pt>
                <c:pt idx="142">
                  <c:v>1.9E-2</c:v>
                </c:pt>
                <c:pt idx="143">
                  <c:v>1.9E-2</c:v>
                </c:pt>
                <c:pt idx="144">
                  <c:v>1.9E-2</c:v>
                </c:pt>
                <c:pt idx="145">
                  <c:v>1.83E-2</c:v>
                </c:pt>
                <c:pt idx="146">
                  <c:v>1.83E-2</c:v>
                </c:pt>
                <c:pt idx="147">
                  <c:v>1.83E-2</c:v>
                </c:pt>
                <c:pt idx="148">
                  <c:v>1.83E-2</c:v>
                </c:pt>
                <c:pt idx="149">
                  <c:v>1.83E-2</c:v>
                </c:pt>
                <c:pt idx="150">
                  <c:v>1.8100000000000002E-2</c:v>
                </c:pt>
                <c:pt idx="151">
                  <c:v>1.8100000000000002E-2</c:v>
                </c:pt>
                <c:pt idx="152">
                  <c:v>1.8000000000000002E-2</c:v>
                </c:pt>
                <c:pt idx="153">
                  <c:v>1.8000000000000002E-2</c:v>
                </c:pt>
                <c:pt idx="154">
                  <c:v>1.8000000000000002E-2</c:v>
                </c:pt>
                <c:pt idx="155">
                  <c:v>1.8000000000000002E-2</c:v>
                </c:pt>
                <c:pt idx="156">
                  <c:v>1.8000000000000002E-2</c:v>
                </c:pt>
                <c:pt idx="157">
                  <c:v>1.8000000000000002E-2</c:v>
                </c:pt>
                <c:pt idx="158">
                  <c:v>1.8000000000000002E-2</c:v>
                </c:pt>
                <c:pt idx="159">
                  <c:v>1.8000000000000002E-2</c:v>
                </c:pt>
                <c:pt idx="160">
                  <c:v>1.8000000000000002E-2</c:v>
                </c:pt>
                <c:pt idx="161">
                  <c:v>1.8000000000000002E-2</c:v>
                </c:pt>
                <c:pt idx="162">
                  <c:v>1.8000000000000002E-2</c:v>
                </c:pt>
                <c:pt idx="163">
                  <c:v>1.8000000000000002E-2</c:v>
                </c:pt>
                <c:pt idx="164">
                  <c:v>1.8000000000000002E-2</c:v>
                </c:pt>
                <c:pt idx="165">
                  <c:v>1.8000000000000002E-2</c:v>
                </c:pt>
                <c:pt idx="166">
                  <c:v>1.8000000000000002E-2</c:v>
                </c:pt>
                <c:pt idx="167">
                  <c:v>1.8000000000000002E-2</c:v>
                </c:pt>
                <c:pt idx="168">
                  <c:v>1.8000000000000002E-2</c:v>
                </c:pt>
                <c:pt idx="169">
                  <c:v>1.8000000000000002E-2</c:v>
                </c:pt>
                <c:pt idx="170">
                  <c:v>1.8000000000000002E-2</c:v>
                </c:pt>
                <c:pt idx="171">
                  <c:v>1.8000000000000002E-2</c:v>
                </c:pt>
                <c:pt idx="172">
                  <c:v>1.8000000000000002E-2</c:v>
                </c:pt>
                <c:pt idx="173">
                  <c:v>1.8000000000000002E-2</c:v>
                </c:pt>
                <c:pt idx="174">
                  <c:v>1.8000000000000002E-2</c:v>
                </c:pt>
                <c:pt idx="175">
                  <c:v>1.8000000000000002E-2</c:v>
                </c:pt>
                <c:pt idx="176">
                  <c:v>1.8000000000000002E-2</c:v>
                </c:pt>
                <c:pt idx="177">
                  <c:v>1.8000000000000002E-2</c:v>
                </c:pt>
                <c:pt idx="178">
                  <c:v>1.8000000000000002E-2</c:v>
                </c:pt>
                <c:pt idx="179">
                  <c:v>1.8000000000000002E-2</c:v>
                </c:pt>
                <c:pt idx="180">
                  <c:v>1.8000000000000002E-2</c:v>
                </c:pt>
                <c:pt idx="181">
                  <c:v>1.8000000000000002E-2</c:v>
                </c:pt>
                <c:pt idx="182">
                  <c:v>1.8000000000000002E-2</c:v>
                </c:pt>
                <c:pt idx="183">
                  <c:v>1.8000000000000002E-2</c:v>
                </c:pt>
                <c:pt idx="184">
                  <c:v>1.8000000000000002E-2</c:v>
                </c:pt>
                <c:pt idx="185">
                  <c:v>1.7000000000000001E-2</c:v>
                </c:pt>
                <c:pt idx="186">
                  <c:v>1.7000000000000001E-2</c:v>
                </c:pt>
                <c:pt idx="187">
                  <c:v>1.7000000000000001E-2</c:v>
                </c:pt>
                <c:pt idx="188">
                  <c:v>1.7000000000000001E-2</c:v>
                </c:pt>
                <c:pt idx="189">
                  <c:v>1.7000000000000001E-2</c:v>
                </c:pt>
                <c:pt idx="190">
                  <c:v>1.7000000000000001E-2</c:v>
                </c:pt>
                <c:pt idx="191">
                  <c:v>1.7000000000000001E-2</c:v>
                </c:pt>
                <c:pt idx="192">
                  <c:v>1.7000000000000001E-2</c:v>
                </c:pt>
                <c:pt idx="193">
                  <c:v>1.7000000000000001E-2</c:v>
                </c:pt>
                <c:pt idx="194">
                  <c:v>1.7000000000000001E-2</c:v>
                </c:pt>
                <c:pt idx="195">
                  <c:v>1.7000000000000001E-2</c:v>
                </c:pt>
                <c:pt idx="196">
                  <c:v>1.7000000000000001E-2</c:v>
                </c:pt>
                <c:pt idx="197">
                  <c:v>1.7000000000000001E-2</c:v>
                </c:pt>
                <c:pt idx="198">
                  <c:v>1.7000000000000001E-2</c:v>
                </c:pt>
                <c:pt idx="199">
                  <c:v>1.7000000000000001E-2</c:v>
                </c:pt>
                <c:pt idx="200">
                  <c:v>1.7000000000000001E-2</c:v>
                </c:pt>
                <c:pt idx="201">
                  <c:v>1.7000000000000001E-2</c:v>
                </c:pt>
                <c:pt idx="202">
                  <c:v>1.7000000000000001E-2</c:v>
                </c:pt>
                <c:pt idx="203">
                  <c:v>1.7000000000000001E-2</c:v>
                </c:pt>
                <c:pt idx="204">
                  <c:v>1.7000000000000001E-2</c:v>
                </c:pt>
                <c:pt idx="205">
                  <c:v>1.7000000000000001E-2</c:v>
                </c:pt>
                <c:pt idx="206">
                  <c:v>1.7000000000000001E-2</c:v>
                </c:pt>
                <c:pt idx="207">
                  <c:v>1.7000000000000001E-2</c:v>
                </c:pt>
                <c:pt idx="208">
                  <c:v>1.7000000000000001E-2</c:v>
                </c:pt>
                <c:pt idx="209">
                  <c:v>1.7000000000000001E-2</c:v>
                </c:pt>
                <c:pt idx="210">
                  <c:v>1.66E-2</c:v>
                </c:pt>
                <c:pt idx="211">
                  <c:v>1.66E-2</c:v>
                </c:pt>
                <c:pt idx="212">
                  <c:v>1.66E-2</c:v>
                </c:pt>
                <c:pt idx="213">
                  <c:v>1.66E-2</c:v>
                </c:pt>
                <c:pt idx="214">
                  <c:v>1.66E-2</c:v>
                </c:pt>
                <c:pt idx="215">
                  <c:v>1.66E-2</c:v>
                </c:pt>
                <c:pt idx="216">
                  <c:v>1.66E-2</c:v>
                </c:pt>
                <c:pt idx="217">
                  <c:v>1.66E-2</c:v>
                </c:pt>
                <c:pt idx="218">
                  <c:v>1.66E-2</c:v>
                </c:pt>
                <c:pt idx="219">
                  <c:v>1.66E-2</c:v>
                </c:pt>
                <c:pt idx="220">
                  <c:v>1.66E-2</c:v>
                </c:pt>
                <c:pt idx="221">
                  <c:v>1.66E-2</c:v>
                </c:pt>
                <c:pt idx="222">
                  <c:v>1.6799999999999999E-2</c:v>
                </c:pt>
                <c:pt idx="223">
                  <c:v>1.6799999999999999E-2</c:v>
                </c:pt>
                <c:pt idx="224">
                  <c:v>1.66E-2</c:v>
                </c:pt>
                <c:pt idx="225">
                  <c:v>1.6200000000000003E-2</c:v>
                </c:pt>
                <c:pt idx="226">
                  <c:v>1.6200000000000003E-2</c:v>
                </c:pt>
                <c:pt idx="227">
                  <c:v>1.6200000000000003E-2</c:v>
                </c:pt>
                <c:pt idx="228">
                  <c:v>1.6200000000000003E-2</c:v>
                </c:pt>
                <c:pt idx="229">
                  <c:v>1.6200000000000003E-2</c:v>
                </c:pt>
                <c:pt idx="230">
                  <c:v>1.6E-2</c:v>
                </c:pt>
                <c:pt idx="231">
                  <c:v>1.6E-2</c:v>
                </c:pt>
                <c:pt idx="232">
                  <c:v>1.6E-2</c:v>
                </c:pt>
                <c:pt idx="233">
                  <c:v>1.6E-2</c:v>
                </c:pt>
                <c:pt idx="234">
                  <c:v>1.6E-2</c:v>
                </c:pt>
                <c:pt idx="235">
                  <c:v>1.6E-2</c:v>
                </c:pt>
                <c:pt idx="236">
                  <c:v>1.6E-2</c:v>
                </c:pt>
                <c:pt idx="237">
                  <c:v>1.6E-2</c:v>
                </c:pt>
                <c:pt idx="238">
                  <c:v>1.6E-2</c:v>
                </c:pt>
                <c:pt idx="239">
                  <c:v>1.6E-2</c:v>
                </c:pt>
                <c:pt idx="240">
                  <c:v>1.6E-2</c:v>
                </c:pt>
                <c:pt idx="241">
                  <c:v>1.6E-2</c:v>
                </c:pt>
                <c:pt idx="242">
                  <c:v>1.6E-2</c:v>
                </c:pt>
                <c:pt idx="243">
                  <c:v>1.6E-2</c:v>
                </c:pt>
                <c:pt idx="244">
                  <c:v>1.6E-2</c:v>
                </c:pt>
                <c:pt idx="245">
                  <c:v>1.6E-2</c:v>
                </c:pt>
                <c:pt idx="246">
                  <c:v>1.6E-2</c:v>
                </c:pt>
                <c:pt idx="247">
                  <c:v>1.6E-2</c:v>
                </c:pt>
                <c:pt idx="248">
                  <c:v>1.6E-2</c:v>
                </c:pt>
                <c:pt idx="249">
                  <c:v>1.6E-2</c:v>
                </c:pt>
                <c:pt idx="250">
                  <c:v>1.6E-2</c:v>
                </c:pt>
                <c:pt idx="251">
                  <c:v>1.6E-2</c:v>
                </c:pt>
                <c:pt idx="252">
                  <c:v>1.6E-2</c:v>
                </c:pt>
                <c:pt idx="253">
                  <c:v>1.6E-2</c:v>
                </c:pt>
                <c:pt idx="254">
                  <c:v>1.6E-2</c:v>
                </c:pt>
                <c:pt idx="255">
                  <c:v>1.6E-2</c:v>
                </c:pt>
                <c:pt idx="256">
                  <c:v>1.6E-2</c:v>
                </c:pt>
                <c:pt idx="257">
                  <c:v>1.6E-2</c:v>
                </c:pt>
                <c:pt idx="258">
                  <c:v>1.6E-2</c:v>
                </c:pt>
                <c:pt idx="259">
                  <c:v>1.6E-2</c:v>
                </c:pt>
                <c:pt idx="260">
                  <c:v>1.6E-2</c:v>
                </c:pt>
                <c:pt idx="261">
                  <c:v>1.5900000000000001E-2</c:v>
                </c:pt>
                <c:pt idx="262">
                  <c:v>1.5900000000000001E-2</c:v>
                </c:pt>
                <c:pt idx="263">
                  <c:v>1.54E-2</c:v>
                </c:pt>
                <c:pt idx="264">
                  <c:v>1.54E-2</c:v>
                </c:pt>
                <c:pt idx="265">
                  <c:v>1.5900000000000001E-2</c:v>
                </c:pt>
                <c:pt idx="266">
                  <c:v>1.5900000000000001E-2</c:v>
                </c:pt>
                <c:pt idx="267">
                  <c:v>1.5900000000000001E-2</c:v>
                </c:pt>
                <c:pt idx="268">
                  <c:v>1.5900000000000001E-2</c:v>
                </c:pt>
                <c:pt idx="269">
                  <c:v>1.54E-2</c:v>
                </c:pt>
                <c:pt idx="270">
                  <c:v>1.4999999999999999E-2</c:v>
                </c:pt>
                <c:pt idx="271">
                  <c:v>1.4999999999999999E-2</c:v>
                </c:pt>
                <c:pt idx="272">
                  <c:v>1.4999999999999999E-2</c:v>
                </c:pt>
                <c:pt idx="273">
                  <c:v>1.4999999999999999E-2</c:v>
                </c:pt>
                <c:pt idx="274">
                  <c:v>1.4999999999999999E-2</c:v>
                </c:pt>
                <c:pt idx="275">
                  <c:v>1.49E-2</c:v>
                </c:pt>
                <c:pt idx="276">
                  <c:v>1.49E-2</c:v>
                </c:pt>
                <c:pt idx="277">
                  <c:v>1.4800000000000001E-2</c:v>
                </c:pt>
                <c:pt idx="278">
                  <c:v>1.4800000000000001E-2</c:v>
                </c:pt>
                <c:pt idx="279">
                  <c:v>1.4199999999999999E-2</c:v>
                </c:pt>
                <c:pt idx="280">
                  <c:v>1.4199999999999999E-2</c:v>
                </c:pt>
                <c:pt idx="281">
                  <c:v>1.4199999999999999E-2</c:v>
                </c:pt>
                <c:pt idx="282">
                  <c:v>1.4199999999999999E-2</c:v>
                </c:pt>
                <c:pt idx="283">
                  <c:v>1.4199999999999999E-2</c:v>
                </c:pt>
                <c:pt idx="284">
                  <c:v>1.4199999999999999E-2</c:v>
                </c:pt>
                <c:pt idx="285">
                  <c:v>1.4199999999999999E-2</c:v>
                </c:pt>
                <c:pt idx="286">
                  <c:v>1.4800000000000001E-2</c:v>
                </c:pt>
                <c:pt idx="287">
                  <c:v>1.4800000000000001E-2</c:v>
                </c:pt>
                <c:pt idx="288">
                  <c:v>1.4999999999999999E-2</c:v>
                </c:pt>
                <c:pt idx="289">
                  <c:v>1.4999999999999999E-2</c:v>
                </c:pt>
                <c:pt idx="290">
                  <c:v>1.4999999999999999E-2</c:v>
                </c:pt>
                <c:pt idx="291">
                  <c:v>1.4999999999999999E-2</c:v>
                </c:pt>
                <c:pt idx="292">
                  <c:v>1.4999999999999999E-2</c:v>
                </c:pt>
                <c:pt idx="293">
                  <c:v>1.4999999999999999E-2</c:v>
                </c:pt>
                <c:pt idx="294">
                  <c:v>1.4999999999999999E-2</c:v>
                </c:pt>
                <c:pt idx="295">
                  <c:v>1.8500000000000003E-2</c:v>
                </c:pt>
                <c:pt idx="296">
                  <c:v>1.8500000000000003E-2</c:v>
                </c:pt>
                <c:pt idx="297">
                  <c:v>1.8500000000000003E-2</c:v>
                </c:pt>
                <c:pt idx="298">
                  <c:v>1.8500000000000003E-2</c:v>
                </c:pt>
                <c:pt idx="299">
                  <c:v>1.8500000000000003E-2</c:v>
                </c:pt>
                <c:pt idx="300">
                  <c:v>1.8500000000000003E-2</c:v>
                </c:pt>
                <c:pt idx="301">
                  <c:v>1.83E-2</c:v>
                </c:pt>
                <c:pt idx="302">
                  <c:v>1.8600000000000002E-2</c:v>
                </c:pt>
                <c:pt idx="303">
                  <c:v>1.8600000000000002E-2</c:v>
                </c:pt>
                <c:pt idx="304">
                  <c:v>1.8600000000000002E-2</c:v>
                </c:pt>
                <c:pt idx="305">
                  <c:v>1.8800000000000001E-2</c:v>
                </c:pt>
                <c:pt idx="306">
                  <c:v>1.8800000000000001E-2</c:v>
                </c:pt>
                <c:pt idx="307">
                  <c:v>1.9E-2</c:v>
                </c:pt>
                <c:pt idx="308">
                  <c:v>1.9E-2</c:v>
                </c:pt>
                <c:pt idx="309">
                  <c:v>1.9E-2</c:v>
                </c:pt>
                <c:pt idx="310">
                  <c:v>1.9E-2</c:v>
                </c:pt>
                <c:pt idx="311">
                  <c:v>1.9E-2</c:v>
                </c:pt>
                <c:pt idx="312">
                  <c:v>1.9E-2</c:v>
                </c:pt>
                <c:pt idx="313">
                  <c:v>1.9E-2</c:v>
                </c:pt>
                <c:pt idx="314">
                  <c:v>1.9099999999999999E-2</c:v>
                </c:pt>
                <c:pt idx="315">
                  <c:v>0.02</c:v>
                </c:pt>
                <c:pt idx="316">
                  <c:v>0.02</c:v>
                </c:pt>
                <c:pt idx="317">
                  <c:v>0.02</c:v>
                </c:pt>
                <c:pt idx="318">
                  <c:v>0.02</c:v>
                </c:pt>
                <c:pt idx="319">
                  <c:v>0.02</c:v>
                </c:pt>
                <c:pt idx="320">
                  <c:v>0.02</c:v>
                </c:pt>
                <c:pt idx="321">
                  <c:v>0.02</c:v>
                </c:pt>
                <c:pt idx="322">
                  <c:v>0.02</c:v>
                </c:pt>
                <c:pt idx="323">
                  <c:v>0.02</c:v>
                </c:pt>
                <c:pt idx="324">
                  <c:v>0.02</c:v>
                </c:pt>
                <c:pt idx="325">
                  <c:v>0.02</c:v>
                </c:pt>
                <c:pt idx="326">
                  <c:v>0.02</c:v>
                </c:pt>
                <c:pt idx="327">
                  <c:v>0.02</c:v>
                </c:pt>
                <c:pt idx="328">
                  <c:v>0.02</c:v>
                </c:pt>
                <c:pt idx="329">
                  <c:v>0.02</c:v>
                </c:pt>
                <c:pt idx="330">
                  <c:v>0.02</c:v>
                </c:pt>
                <c:pt idx="331">
                  <c:v>0.02</c:v>
                </c:pt>
                <c:pt idx="332">
                  <c:v>0.02</c:v>
                </c:pt>
                <c:pt idx="333">
                  <c:v>0.02</c:v>
                </c:pt>
                <c:pt idx="334">
                  <c:v>0.02</c:v>
                </c:pt>
                <c:pt idx="335">
                  <c:v>0.02</c:v>
                </c:pt>
                <c:pt idx="336">
                  <c:v>0.02</c:v>
                </c:pt>
                <c:pt idx="337">
                  <c:v>0.02</c:v>
                </c:pt>
                <c:pt idx="338">
                  <c:v>0.02</c:v>
                </c:pt>
                <c:pt idx="339">
                  <c:v>0.02</c:v>
                </c:pt>
                <c:pt idx="340">
                  <c:v>0.02</c:v>
                </c:pt>
                <c:pt idx="341">
                  <c:v>0.02</c:v>
                </c:pt>
                <c:pt idx="342">
                  <c:v>0.02</c:v>
                </c:pt>
                <c:pt idx="343">
                  <c:v>0.02</c:v>
                </c:pt>
                <c:pt idx="344">
                  <c:v>0.02</c:v>
                </c:pt>
                <c:pt idx="345">
                  <c:v>0.02</c:v>
                </c:pt>
                <c:pt idx="346">
                  <c:v>0.02</c:v>
                </c:pt>
                <c:pt idx="347">
                  <c:v>0.02</c:v>
                </c:pt>
                <c:pt idx="348">
                  <c:v>0.02</c:v>
                </c:pt>
                <c:pt idx="349">
                  <c:v>0.02</c:v>
                </c:pt>
                <c:pt idx="350">
                  <c:v>0.02</c:v>
                </c:pt>
                <c:pt idx="351">
                  <c:v>0.02</c:v>
                </c:pt>
                <c:pt idx="352">
                  <c:v>0.02</c:v>
                </c:pt>
                <c:pt idx="353">
                  <c:v>0.02</c:v>
                </c:pt>
                <c:pt idx="354">
                  <c:v>0.02</c:v>
                </c:pt>
                <c:pt idx="355">
                  <c:v>0.02</c:v>
                </c:pt>
                <c:pt idx="356">
                  <c:v>0.02</c:v>
                </c:pt>
                <c:pt idx="357">
                  <c:v>0.02</c:v>
                </c:pt>
                <c:pt idx="358">
                  <c:v>0.02</c:v>
                </c:pt>
                <c:pt idx="359">
                  <c:v>0.02</c:v>
                </c:pt>
                <c:pt idx="360">
                  <c:v>0.02</c:v>
                </c:pt>
                <c:pt idx="361">
                  <c:v>0.02</c:v>
                </c:pt>
                <c:pt idx="362">
                  <c:v>0.02</c:v>
                </c:pt>
                <c:pt idx="363">
                  <c:v>0.02</c:v>
                </c:pt>
                <c:pt idx="364">
                  <c:v>0.02</c:v>
                </c:pt>
                <c:pt idx="365">
                  <c:v>0.02</c:v>
                </c:pt>
                <c:pt idx="366">
                  <c:v>0.02</c:v>
                </c:pt>
                <c:pt idx="367">
                  <c:v>0.02</c:v>
                </c:pt>
                <c:pt idx="368">
                  <c:v>0.02</c:v>
                </c:pt>
                <c:pt idx="369">
                  <c:v>0.02</c:v>
                </c:pt>
                <c:pt idx="370">
                  <c:v>0.02</c:v>
                </c:pt>
                <c:pt idx="371">
                  <c:v>0.02</c:v>
                </c:pt>
                <c:pt idx="372">
                  <c:v>0.02</c:v>
                </c:pt>
                <c:pt idx="373">
                  <c:v>0.02</c:v>
                </c:pt>
                <c:pt idx="374">
                  <c:v>0.02</c:v>
                </c:pt>
                <c:pt idx="375">
                  <c:v>0.02</c:v>
                </c:pt>
                <c:pt idx="376">
                  <c:v>0.02</c:v>
                </c:pt>
                <c:pt idx="377">
                  <c:v>0.02</c:v>
                </c:pt>
                <c:pt idx="378">
                  <c:v>0.02</c:v>
                </c:pt>
                <c:pt idx="379">
                  <c:v>0.02</c:v>
                </c:pt>
                <c:pt idx="380">
                  <c:v>0.02</c:v>
                </c:pt>
                <c:pt idx="381">
                  <c:v>0.02</c:v>
                </c:pt>
                <c:pt idx="382">
                  <c:v>0.02</c:v>
                </c:pt>
                <c:pt idx="383">
                  <c:v>0.02</c:v>
                </c:pt>
                <c:pt idx="384">
                  <c:v>0.02</c:v>
                </c:pt>
                <c:pt idx="385">
                  <c:v>0.02</c:v>
                </c:pt>
                <c:pt idx="386">
                  <c:v>0.02</c:v>
                </c:pt>
                <c:pt idx="387">
                  <c:v>0.02</c:v>
                </c:pt>
                <c:pt idx="388">
                  <c:v>0.02</c:v>
                </c:pt>
                <c:pt idx="389">
                  <c:v>0.02</c:v>
                </c:pt>
                <c:pt idx="390">
                  <c:v>0.02</c:v>
                </c:pt>
                <c:pt idx="391">
                  <c:v>0.02</c:v>
                </c:pt>
                <c:pt idx="392">
                  <c:v>0.02</c:v>
                </c:pt>
                <c:pt idx="393">
                  <c:v>0.02</c:v>
                </c:pt>
                <c:pt idx="394">
                  <c:v>0.02</c:v>
                </c:pt>
                <c:pt idx="395">
                  <c:v>0.02</c:v>
                </c:pt>
                <c:pt idx="396">
                  <c:v>0.02</c:v>
                </c:pt>
                <c:pt idx="397">
                  <c:v>0.02</c:v>
                </c:pt>
                <c:pt idx="398">
                  <c:v>0.02</c:v>
                </c:pt>
                <c:pt idx="399">
                  <c:v>0.02</c:v>
                </c:pt>
                <c:pt idx="400">
                  <c:v>0.02</c:v>
                </c:pt>
                <c:pt idx="401">
                  <c:v>0.02</c:v>
                </c:pt>
                <c:pt idx="402">
                  <c:v>0.02</c:v>
                </c:pt>
                <c:pt idx="403">
                  <c:v>0.02</c:v>
                </c:pt>
                <c:pt idx="404">
                  <c:v>0.02</c:v>
                </c:pt>
                <c:pt idx="405">
                  <c:v>0.02</c:v>
                </c:pt>
                <c:pt idx="406">
                  <c:v>0.02</c:v>
                </c:pt>
                <c:pt idx="407">
                  <c:v>0.02</c:v>
                </c:pt>
                <c:pt idx="408">
                  <c:v>0.02</c:v>
                </c:pt>
                <c:pt idx="409">
                  <c:v>0.02</c:v>
                </c:pt>
                <c:pt idx="410">
                  <c:v>0.02</c:v>
                </c:pt>
                <c:pt idx="411">
                  <c:v>0.02</c:v>
                </c:pt>
                <c:pt idx="412">
                  <c:v>0.02</c:v>
                </c:pt>
                <c:pt idx="413">
                  <c:v>0.02</c:v>
                </c:pt>
                <c:pt idx="414">
                  <c:v>0.02</c:v>
                </c:pt>
                <c:pt idx="415">
                  <c:v>2.0499999999999997E-2</c:v>
                </c:pt>
                <c:pt idx="416">
                  <c:v>0.02</c:v>
                </c:pt>
                <c:pt idx="417">
                  <c:v>0.02</c:v>
                </c:pt>
                <c:pt idx="418">
                  <c:v>0.02</c:v>
                </c:pt>
                <c:pt idx="419">
                  <c:v>0.02</c:v>
                </c:pt>
                <c:pt idx="420">
                  <c:v>0.02</c:v>
                </c:pt>
                <c:pt idx="421">
                  <c:v>0.02</c:v>
                </c:pt>
                <c:pt idx="422">
                  <c:v>0.02</c:v>
                </c:pt>
                <c:pt idx="423">
                  <c:v>0.02</c:v>
                </c:pt>
                <c:pt idx="424">
                  <c:v>0.02</c:v>
                </c:pt>
                <c:pt idx="425">
                  <c:v>0.02</c:v>
                </c:pt>
                <c:pt idx="426">
                  <c:v>0.02</c:v>
                </c:pt>
                <c:pt idx="427">
                  <c:v>0.02</c:v>
                </c:pt>
                <c:pt idx="428">
                  <c:v>0.02</c:v>
                </c:pt>
                <c:pt idx="429">
                  <c:v>0.02</c:v>
                </c:pt>
                <c:pt idx="430">
                  <c:v>0.02</c:v>
                </c:pt>
                <c:pt idx="431">
                  <c:v>0.02</c:v>
                </c:pt>
                <c:pt idx="432">
                  <c:v>0.02</c:v>
                </c:pt>
                <c:pt idx="433">
                  <c:v>0.02</c:v>
                </c:pt>
                <c:pt idx="434">
                  <c:v>0.02</c:v>
                </c:pt>
                <c:pt idx="435">
                  <c:v>0.02</c:v>
                </c:pt>
                <c:pt idx="436">
                  <c:v>0.02</c:v>
                </c:pt>
                <c:pt idx="437">
                  <c:v>0.02</c:v>
                </c:pt>
                <c:pt idx="438">
                  <c:v>0.02</c:v>
                </c:pt>
                <c:pt idx="439">
                  <c:v>0.02</c:v>
                </c:pt>
                <c:pt idx="440">
                  <c:v>0.02</c:v>
                </c:pt>
                <c:pt idx="441">
                  <c:v>0.02</c:v>
                </c:pt>
                <c:pt idx="442">
                  <c:v>0.02</c:v>
                </c:pt>
                <c:pt idx="443">
                  <c:v>0.02</c:v>
                </c:pt>
                <c:pt idx="444">
                  <c:v>0.02</c:v>
                </c:pt>
                <c:pt idx="445">
                  <c:v>0.02</c:v>
                </c:pt>
                <c:pt idx="446">
                  <c:v>0.02</c:v>
                </c:pt>
                <c:pt idx="447">
                  <c:v>0.02</c:v>
                </c:pt>
                <c:pt idx="448">
                  <c:v>0.02</c:v>
                </c:pt>
                <c:pt idx="449">
                  <c:v>0.02</c:v>
                </c:pt>
                <c:pt idx="450">
                  <c:v>0.02</c:v>
                </c:pt>
                <c:pt idx="451">
                  <c:v>0.02</c:v>
                </c:pt>
                <c:pt idx="452">
                  <c:v>0.02</c:v>
                </c:pt>
                <c:pt idx="453">
                  <c:v>0.02</c:v>
                </c:pt>
                <c:pt idx="454">
                  <c:v>0.02</c:v>
                </c:pt>
                <c:pt idx="455">
                  <c:v>0.02</c:v>
                </c:pt>
                <c:pt idx="456">
                  <c:v>0.02</c:v>
                </c:pt>
                <c:pt idx="457">
                  <c:v>0.02</c:v>
                </c:pt>
                <c:pt idx="458">
                  <c:v>0.02</c:v>
                </c:pt>
                <c:pt idx="459">
                  <c:v>0.02</c:v>
                </c:pt>
                <c:pt idx="460">
                  <c:v>0.02</c:v>
                </c:pt>
                <c:pt idx="461">
                  <c:v>0.02</c:v>
                </c:pt>
                <c:pt idx="462">
                  <c:v>0.02</c:v>
                </c:pt>
                <c:pt idx="463">
                  <c:v>0.02</c:v>
                </c:pt>
                <c:pt idx="464">
                  <c:v>0.02</c:v>
                </c:pt>
                <c:pt idx="465">
                  <c:v>0.02</c:v>
                </c:pt>
                <c:pt idx="466">
                  <c:v>0.02</c:v>
                </c:pt>
                <c:pt idx="467">
                  <c:v>0.02</c:v>
                </c:pt>
                <c:pt idx="468">
                  <c:v>0.02</c:v>
                </c:pt>
                <c:pt idx="469">
                  <c:v>0.02</c:v>
                </c:pt>
                <c:pt idx="470">
                  <c:v>0.02</c:v>
                </c:pt>
                <c:pt idx="471">
                  <c:v>0.02</c:v>
                </c:pt>
                <c:pt idx="472">
                  <c:v>0.02</c:v>
                </c:pt>
                <c:pt idx="473">
                  <c:v>0.02</c:v>
                </c:pt>
                <c:pt idx="474">
                  <c:v>0.02</c:v>
                </c:pt>
                <c:pt idx="475">
                  <c:v>0.02</c:v>
                </c:pt>
                <c:pt idx="476">
                  <c:v>0.02</c:v>
                </c:pt>
                <c:pt idx="477">
                  <c:v>0.02</c:v>
                </c:pt>
                <c:pt idx="478">
                  <c:v>0.02</c:v>
                </c:pt>
                <c:pt idx="479">
                  <c:v>0.02</c:v>
                </c:pt>
                <c:pt idx="480">
                  <c:v>0.02</c:v>
                </c:pt>
                <c:pt idx="481">
                  <c:v>0.02</c:v>
                </c:pt>
                <c:pt idx="482">
                  <c:v>0.02</c:v>
                </c:pt>
                <c:pt idx="483">
                  <c:v>0.02</c:v>
                </c:pt>
                <c:pt idx="484">
                  <c:v>0.02</c:v>
                </c:pt>
                <c:pt idx="485">
                  <c:v>0.02</c:v>
                </c:pt>
                <c:pt idx="486">
                  <c:v>0.02</c:v>
                </c:pt>
                <c:pt idx="487">
                  <c:v>0.02</c:v>
                </c:pt>
                <c:pt idx="488">
                  <c:v>0.02</c:v>
                </c:pt>
                <c:pt idx="489">
                  <c:v>0.02</c:v>
                </c:pt>
                <c:pt idx="490">
                  <c:v>0.02</c:v>
                </c:pt>
                <c:pt idx="491">
                  <c:v>0.02</c:v>
                </c:pt>
                <c:pt idx="492">
                  <c:v>0.02</c:v>
                </c:pt>
                <c:pt idx="493">
                  <c:v>0.02</c:v>
                </c:pt>
                <c:pt idx="494">
                  <c:v>0.02</c:v>
                </c:pt>
                <c:pt idx="495">
                  <c:v>0.02</c:v>
                </c:pt>
                <c:pt idx="496">
                  <c:v>0.02</c:v>
                </c:pt>
                <c:pt idx="497">
                  <c:v>0.02</c:v>
                </c:pt>
                <c:pt idx="498">
                  <c:v>0.02</c:v>
                </c:pt>
                <c:pt idx="499">
                  <c:v>0.02</c:v>
                </c:pt>
                <c:pt idx="500">
                  <c:v>0.02</c:v>
                </c:pt>
                <c:pt idx="501">
                  <c:v>0.02</c:v>
                </c:pt>
                <c:pt idx="502">
                  <c:v>0.02</c:v>
                </c:pt>
                <c:pt idx="503">
                  <c:v>0.02</c:v>
                </c:pt>
                <c:pt idx="504">
                  <c:v>0.02</c:v>
                </c:pt>
                <c:pt idx="505">
                  <c:v>0.02</c:v>
                </c:pt>
                <c:pt idx="506">
                  <c:v>0.02</c:v>
                </c:pt>
                <c:pt idx="507">
                  <c:v>0.02</c:v>
                </c:pt>
                <c:pt idx="508">
                  <c:v>0.02</c:v>
                </c:pt>
                <c:pt idx="509">
                  <c:v>0.02</c:v>
                </c:pt>
                <c:pt idx="510">
                  <c:v>0.02</c:v>
                </c:pt>
                <c:pt idx="511">
                  <c:v>0.02</c:v>
                </c:pt>
                <c:pt idx="512">
                  <c:v>0.02</c:v>
                </c:pt>
                <c:pt idx="513">
                  <c:v>0.02</c:v>
                </c:pt>
                <c:pt idx="514">
                  <c:v>0.02</c:v>
                </c:pt>
                <c:pt idx="515">
                  <c:v>0.02</c:v>
                </c:pt>
                <c:pt idx="516">
                  <c:v>0.02</c:v>
                </c:pt>
                <c:pt idx="517">
                  <c:v>0.02</c:v>
                </c:pt>
                <c:pt idx="518">
                  <c:v>0.02</c:v>
                </c:pt>
                <c:pt idx="519">
                  <c:v>0.02</c:v>
                </c:pt>
                <c:pt idx="520">
                  <c:v>0.02</c:v>
                </c:pt>
                <c:pt idx="521">
                  <c:v>0.02</c:v>
                </c:pt>
                <c:pt idx="522">
                  <c:v>0.02</c:v>
                </c:pt>
              </c:numCache>
            </c:numRef>
          </c:val>
          <c:smooth val="0"/>
          <c:extLst>
            <c:ext xmlns:c16="http://schemas.microsoft.com/office/drawing/2014/chart" uri="{C3380CC4-5D6E-409C-BE32-E72D297353CC}">
              <c16:uniqueId val="{00000006-C92F-40DE-AD0F-C6AF0D05100F}"/>
            </c:ext>
          </c:extLst>
        </c:ser>
        <c:dLbls>
          <c:showLegendKey val="0"/>
          <c:showVal val="0"/>
          <c:showCatName val="0"/>
          <c:showSerName val="0"/>
          <c:showPercent val="0"/>
          <c:showBubbleSize val="0"/>
        </c:dLbls>
        <c:smooth val="0"/>
        <c:axId val="529362320"/>
        <c:axId val="529354448"/>
      </c:lineChart>
      <c:dateAx>
        <c:axId val="529362320"/>
        <c:scaling>
          <c:orientation val="minMax"/>
          <c:min val="44197"/>
        </c:scaling>
        <c:delete val="0"/>
        <c:axPos val="b"/>
        <c:minorGridlines>
          <c:spPr>
            <a:ln w="9525" cap="flat" cmpd="sng" algn="ctr">
              <a:solidFill>
                <a:schemeClr val="bg1">
                  <a:lumMod val="85000"/>
                </a:schemeClr>
              </a:solidFill>
              <a:round/>
            </a:ln>
            <a:effectLst/>
          </c:spPr>
        </c:minorGridlines>
        <c:numFmt formatCode="yyyy" sourceLinked="0"/>
        <c:majorTickMark val="out"/>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529354448"/>
        <c:crosses val="autoZero"/>
        <c:auto val="1"/>
        <c:lblOffset val="100"/>
        <c:baseTimeUnit val="days"/>
        <c:majorUnit val="12"/>
        <c:majorTimeUnit val="months"/>
        <c:minorUnit val="12"/>
        <c:minorTimeUnit val="months"/>
      </c:dateAx>
      <c:valAx>
        <c:axId val="529354448"/>
        <c:scaling>
          <c:orientation val="minMax"/>
          <c:max val="3.0000000000000006E-2"/>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5293623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eta Offc Medium" panose="020B0604030101020102"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06036745406823E-2"/>
          <c:y val="0.10567090176634646"/>
          <c:w val="0.93823840769903766"/>
          <c:h val="0.7766679806060629"/>
        </c:manualLayout>
      </c:layout>
      <c:barChart>
        <c:barDir val="col"/>
        <c:grouping val="clustered"/>
        <c:varyColors val="0"/>
        <c:ser>
          <c:idx val="0"/>
          <c:order val="0"/>
          <c:tx>
            <c:strRef>
              <c:f>'Yale Budget Lab'!$N$7</c:f>
              <c:strCache>
                <c:ptCount val="1"/>
                <c:pt idx="0">
                  <c:v>Jan. 1, 2025</c:v>
                </c:pt>
              </c:strCache>
            </c:strRef>
          </c:tx>
          <c:spPr>
            <a:solidFill>
              <a:srgbClr val="00A3E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ta Offc Medium" panose="020B060403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'Yale Budget Lab'!$M$8:$M$13</c:f>
              <c:strCache>
                <c:ptCount val="6"/>
                <c:pt idx="0">
                  <c:v>Canada</c:v>
                </c:pt>
                <c:pt idx="1">
                  <c:v>U.K.</c:v>
                </c:pt>
                <c:pt idx="2">
                  <c:v>EU</c:v>
                </c:pt>
                <c:pt idx="3">
                  <c:v>Mexico</c:v>
                </c:pt>
                <c:pt idx="4">
                  <c:v>Japan</c:v>
                </c:pt>
                <c:pt idx="5">
                  <c:v>China</c:v>
                </c:pt>
              </c:strCache>
            </c:strRef>
          </c:cat>
          <c:val>
            <c:numRef>
              <c:f>'Yale Budget Lab'!$N$8:$N$13</c:f>
              <c:numCache>
                <c:formatCode>0.00%</c:formatCode>
                <c:ptCount val="6"/>
                <c:pt idx="0">
                  <c:v>6.1000000000000004E-3</c:v>
                </c:pt>
                <c:pt idx="1">
                  <c:v>2.3E-3</c:v>
                </c:pt>
                <c:pt idx="2">
                  <c:v>3.7000000000000002E-3</c:v>
                </c:pt>
                <c:pt idx="3">
                  <c:v>9.4999999999999998E-3</c:v>
                </c:pt>
                <c:pt idx="4">
                  <c:v>2.7000000000000001E-3</c:v>
                </c:pt>
                <c:pt idx="5">
                  <c:v>0.11509999999999999</c:v>
                </c:pt>
              </c:numCache>
            </c:numRef>
          </c:val>
          <c:extLst>
            <c:ext xmlns:c16="http://schemas.microsoft.com/office/drawing/2014/chart" uri="{C3380CC4-5D6E-409C-BE32-E72D297353CC}">
              <c16:uniqueId val="{00000000-9D0A-4B60-89B8-4358E217BCF7}"/>
            </c:ext>
          </c:extLst>
        </c:ser>
        <c:dLbls>
          <c:showLegendKey val="0"/>
          <c:showVal val="0"/>
          <c:showCatName val="0"/>
          <c:showSerName val="0"/>
          <c:showPercent val="0"/>
          <c:showBubbleSize val="0"/>
        </c:dLbls>
        <c:gapWidth val="50"/>
        <c:overlap val="-27"/>
        <c:axId val="284765296"/>
        <c:axId val="284779216"/>
      </c:barChart>
      <c:catAx>
        <c:axId val="28476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ta Offc Medium" panose="020B0604030101020102" pitchFamily="34" charset="0"/>
                <a:ea typeface="+mn-ea"/>
                <a:cs typeface="+mn-cs"/>
              </a:defRPr>
            </a:pPr>
            <a:endParaRPr lang="en-US"/>
          </a:p>
        </c:txPr>
        <c:crossAx val="284779216"/>
        <c:crosses val="autoZero"/>
        <c:auto val="1"/>
        <c:lblAlgn val="ctr"/>
        <c:lblOffset val="100"/>
        <c:noMultiLvlLbl val="0"/>
      </c:catAx>
      <c:valAx>
        <c:axId val="284779216"/>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7652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06036745406823E-2"/>
          <c:y val="0.10567090176634646"/>
          <c:w val="0.93823840769903766"/>
          <c:h val="0.7766679806060629"/>
        </c:manualLayout>
      </c:layout>
      <c:barChart>
        <c:barDir val="col"/>
        <c:grouping val="clustered"/>
        <c:varyColors val="0"/>
        <c:ser>
          <c:idx val="1"/>
          <c:order val="0"/>
          <c:tx>
            <c:strRef>
              <c:f>'Yale Budget Lab'!$O$7</c:f>
              <c:strCache>
                <c:ptCount val="1"/>
                <c:pt idx="0">
                  <c:v>1-Jun-26</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ta Offc Medium" panose="020B060403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'Yale Budget Lab'!$M$8:$M$13</c:f>
              <c:strCache>
                <c:ptCount val="6"/>
                <c:pt idx="0">
                  <c:v>Canada</c:v>
                </c:pt>
                <c:pt idx="1">
                  <c:v>U.K.</c:v>
                </c:pt>
                <c:pt idx="2">
                  <c:v>EU</c:v>
                </c:pt>
                <c:pt idx="3">
                  <c:v>Mexico</c:v>
                </c:pt>
                <c:pt idx="4">
                  <c:v>Japan</c:v>
                </c:pt>
                <c:pt idx="5">
                  <c:v>China</c:v>
                </c:pt>
              </c:strCache>
            </c:strRef>
          </c:cat>
          <c:val>
            <c:numRef>
              <c:f>'Yale Budget Lab'!$O$8:$O$13</c:f>
              <c:numCache>
                <c:formatCode>0.00%</c:formatCode>
                <c:ptCount val="6"/>
                <c:pt idx="0">
                  <c:v>7.1599999999999997E-2</c:v>
                </c:pt>
                <c:pt idx="1">
                  <c:v>8.2900000000000001E-2</c:v>
                </c:pt>
                <c:pt idx="2">
                  <c:v>9.5399999999999999E-2</c:v>
                </c:pt>
                <c:pt idx="3">
                  <c:v>0.10059999999999999</c:v>
                </c:pt>
                <c:pt idx="4">
                  <c:v>0.121</c:v>
                </c:pt>
                <c:pt idx="5">
                  <c:v>0.22220000000000001</c:v>
                </c:pt>
              </c:numCache>
            </c:numRef>
          </c:val>
          <c:extLst>
            <c:ext xmlns:c16="http://schemas.microsoft.com/office/drawing/2014/chart" uri="{C3380CC4-5D6E-409C-BE32-E72D297353CC}">
              <c16:uniqueId val="{00000000-3118-43B8-8EAD-6F446F8B2ECC}"/>
            </c:ext>
          </c:extLst>
        </c:ser>
        <c:dLbls>
          <c:showLegendKey val="0"/>
          <c:showVal val="0"/>
          <c:showCatName val="0"/>
          <c:showSerName val="0"/>
          <c:showPercent val="0"/>
          <c:showBubbleSize val="0"/>
        </c:dLbls>
        <c:gapWidth val="50"/>
        <c:overlap val="-27"/>
        <c:axId val="284765296"/>
        <c:axId val="284779216"/>
      </c:barChart>
      <c:catAx>
        <c:axId val="28476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ta Offc Medium" panose="020B0604030101020102" pitchFamily="34" charset="0"/>
                <a:ea typeface="+mn-ea"/>
                <a:cs typeface="+mn-cs"/>
              </a:defRPr>
            </a:pPr>
            <a:endParaRPr lang="en-US"/>
          </a:p>
        </c:txPr>
        <c:crossAx val="284779216"/>
        <c:crosses val="autoZero"/>
        <c:auto val="1"/>
        <c:lblAlgn val="ctr"/>
        <c:lblOffset val="100"/>
        <c:noMultiLvlLbl val="0"/>
      </c:catAx>
      <c:valAx>
        <c:axId val="2847792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7652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60915697424099E-2"/>
          <c:y val="3.0242667641417215E-2"/>
          <c:w val="0.81992244148199078"/>
          <c:h val="0.87802997199179722"/>
        </c:manualLayout>
      </c:layout>
      <c:barChart>
        <c:barDir val="col"/>
        <c:grouping val="clustered"/>
        <c:varyColors val="0"/>
        <c:ser>
          <c:idx val="2"/>
          <c:order val="0"/>
          <c:tx>
            <c:strRef>
              <c:f>'Index SA MoM'!$GF$5</c:f>
              <c:strCache>
                <c:ptCount val="1"/>
                <c:pt idx="0">
                  <c:v>Core Commodities</c:v>
                </c:pt>
              </c:strCache>
            </c:strRef>
          </c:tx>
          <c:spPr>
            <a:solidFill>
              <a:schemeClr val="tx2">
                <a:alpha val="70000"/>
              </a:schemeClr>
            </a:solidFill>
            <a:ln>
              <a:noFill/>
            </a:ln>
            <a:effectLst/>
          </c:spPr>
          <c:invertIfNegative val="0"/>
          <c:trendline>
            <c:spPr>
              <a:ln w="25400" cap="rnd">
                <a:solidFill>
                  <a:schemeClr val="accent4"/>
                </a:solidFill>
                <a:prstDash val="sysDash"/>
              </a:ln>
              <a:effectLst>
                <a:glow rad="12700">
                  <a:schemeClr val="bg1">
                    <a:alpha val="90000"/>
                  </a:schemeClr>
                </a:glow>
              </a:effectLst>
            </c:spPr>
            <c:trendlineType val="movingAvg"/>
            <c:period val="3"/>
            <c:dispRSqr val="0"/>
            <c:dispEq val="0"/>
          </c:trendline>
          <c:cat>
            <c:numRef>
              <c:f>'Index SA MoM'!$GC$6:$GC$83</c:f>
              <c:numCache>
                <c:formatCode>m/d/yyyy</c:formatCode>
                <c:ptCount val="78"/>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pt idx="76">
                  <c:v>43861</c:v>
                </c:pt>
                <c:pt idx="77">
                  <c:v>43830</c:v>
                </c:pt>
              </c:numCache>
            </c:numRef>
          </c:cat>
          <c:val>
            <c:numRef>
              <c:f>'Index SA MoM'!$GF$6:$GF$83</c:f>
              <c:numCache>
                <c:formatCode>0.00%</c:formatCode>
                <c:ptCount val="78"/>
                <c:pt idx="0">
                  <c:v>-1.1444443782150679E-3</c:v>
                </c:pt>
                <c:pt idx="1">
                  <c:v>3.3987239878354272E-4</c:v>
                </c:pt>
                <c:pt idx="2">
                  <c:v>1.0744344296544309E-3</c:v>
                </c:pt>
                <c:pt idx="3">
                  <c:v>8.1245444878547428E-4</c:v>
                </c:pt>
                <c:pt idx="4">
                  <c:v>4.1237113402071914E-4</c:v>
                </c:pt>
                <c:pt idx="5">
                  <c:v>3.1684920369217366E-4</c:v>
                </c:pt>
                <c:pt idx="6">
                  <c:v>6.1015732487888904E-4</c:v>
                </c:pt>
                <c:pt idx="7">
                  <c:v>0</c:v>
                </c:pt>
                <c:pt idx="8">
                  <c:v>1.9899543269518553E-3</c:v>
                </c:pt>
                <c:pt idx="9">
                  <c:v>2.2226493980825419E-3</c:v>
                </c:pt>
                <c:pt idx="10">
                  <c:v>2.1310666169015555E-3</c:v>
                </c:pt>
                <c:pt idx="11">
                  <c:v>1.8515502964290796E-3</c:v>
                </c:pt>
                <c:pt idx="12">
                  <c:v>-3.7981551817698557E-4</c:v>
                </c:pt>
                <c:pt idx="13">
                  <c:v>9.111809750240495E-4</c:v>
                </c:pt>
                <c:pt idx="14">
                  <c:v>-6.8141251386945551E-4</c:v>
                </c:pt>
                <c:pt idx="15">
                  <c:v>1.9576092998524774E-3</c:v>
                </c:pt>
                <c:pt idx="16">
                  <c:v>3.0423136128383791E-3</c:v>
                </c:pt>
                <c:pt idx="17">
                  <c:v>-7.2719339708398204E-5</c:v>
                </c:pt>
                <c:pt idx="18">
                  <c:v>1.9429501268988887E-3</c:v>
                </c:pt>
                <c:pt idx="19">
                  <c:v>3.8874108628850283E-4</c:v>
                </c:pt>
                <c:pt idx="20">
                  <c:v>1.4294490842400819E-3</c:v>
                </c:pt>
                <c:pt idx="21">
                  <c:v>-1.6396528794127019E-3</c:v>
                </c:pt>
                <c:pt idx="22">
                  <c:v>-2.4836593388619784E-3</c:v>
                </c:pt>
                <c:pt idx="23">
                  <c:v>-1.7898715041571717E-3</c:v>
                </c:pt>
                <c:pt idx="24">
                  <c:v>-1.3466346211911567E-3</c:v>
                </c:pt>
                <c:pt idx="25">
                  <c:v>-1.0677122605941335E-3</c:v>
                </c:pt>
                <c:pt idx="26">
                  <c:v>-7.7153517416795301E-4</c:v>
                </c:pt>
                <c:pt idx="27">
                  <c:v>1.6059213822997949E-3</c:v>
                </c:pt>
                <c:pt idx="28">
                  <c:v>-2.8895296688477988E-3</c:v>
                </c:pt>
                <c:pt idx="29">
                  <c:v>-8.2404032384183513E-4</c:v>
                </c:pt>
                <c:pt idx="30">
                  <c:v>-2.6575163320276432E-3</c:v>
                </c:pt>
                <c:pt idx="31">
                  <c:v>8.3454412276810482E-4</c:v>
                </c:pt>
                <c:pt idx="32">
                  <c:v>-2.867628130294566E-3</c:v>
                </c:pt>
                <c:pt idx="33">
                  <c:v>-2.53788919277199E-3</c:v>
                </c:pt>
                <c:pt idx="34">
                  <c:v>-3.5641820529451682E-3</c:v>
                </c:pt>
                <c:pt idx="35">
                  <c:v>-1.1886295695377339E-3</c:v>
                </c:pt>
                <c:pt idx="36">
                  <c:v>4.5732708439057352E-3</c:v>
                </c:pt>
                <c:pt idx="37">
                  <c:v>4.4376480465353908E-3</c:v>
                </c:pt>
                <c:pt idx="38">
                  <c:v>2.0852362867170354E-3</c:v>
                </c:pt>
                <c:pt idx="39">
                  <c:v>1.3298272428046429E-3</c:v>
                </c:pt>
                <c:pt idx="40">
                  <c:v>1.4945250965717456E-3</c:v>
                </c:pt>
                <c:pt idx="41">
                  <c:v>-1.6544936046302098E-3</c:v>
                </c:pt>
                <c:pt idx="42">
                  <c:v>-2.4007586397301888E-3</c:v>
                </c:pt>
                <c:pt idx="43">
                  <c:v>8.4033613445438205E-5</c:v>
                </c:pt>
                <c:pt idx="44">
                  <c:v>1.5811274701359604E-3</c:v>
                </c:pt>
                <c:pt idx="45">
                  <c:v>2.567641687410646E-3</c:v>
                </c:pt>
                <c:pt idx="46">
                  <c:v>8.8076493831638176E-4</c:v>
                </c:pt>
                <c:pt idx="47">
                  <c:v>5.349247648332312E-3</c:v>
                </c:pt>
                <c:pt idx="48">
                  <c:v>4.4470707206083239E-3</c:v>
                </c:pt>
                <c:pt idx="49">
                  <c:v>-1.0041504886866956E-3</c:v>
                </c:pt>
                <c:pt idx="50">
                  <c:v>-3.8012670890295625E-3</c:v>
                </c:pt>
                <c:pt idx="51">
                  <c:v>5.3085802747539577E-3</c:v>
                </c:pt>
                <c:pt idx="52">
                  <c:v>9.8042232630277861E-3</c:v>
                </c:pt>
                <c:pt idx="53">
                  <c:v>1.3940978614264106E-2</c:v>
                </c:pt>
                <c:pt idx="54">
                  <c:v>1.1130531350365716E-2</c:v>
                </c:pt>
                <c:pt idx="55">
                  <c:v>1.4232780191861066E-2</c:v>
                </c:pt>
                <c:pt idx="56">
                  <c:v>4.4288744616570869E-3</c:v>
                </c:pt>
                <c:pt idx="57">
                  <c:v>1.8159806295398372E-3</c:v>
                </c:pt>
                <c:pt idx="58">
                  <c:v>3.0163866658916619E-3</c:v>
                </c:pt>
                <c:pt idx="59">
                  <c:v>1.8619523524419104E-2</c:v>
                </c:pt>
                <c:pt idx="60">
                  <c:v>1.6295117482648488E-2</c:v>
                </c:pt>
                <c:pt idx="61">
                  <c:v>1.783806224605779E-2</c:v>
                </c:pt>
                <c:pt idx="62">
                  <c:v>2.1552753091387939E-3</c:v>
                </c:pt>
                <c:pt idx="63">
                  <c:v>-9.1991931966868817E-4</c:v>
                </c:pt>
                <c:pt idx="64">
                  <c:v>2.3173707384247495E-4</c:v>
                </c:pt>
                <c:pt idx="65">
                  <c:v>2.2542831379620191E-3</c:v>
                </c:pt>
                <c:pt idx="66">
                  <c:v>1.8889618922471149E-3</c:v>
                </c:pt>
                <c:pt idx="67">
                  <c:v>2.8414940493348383E-3</c:v>
                </c:pt>
                <c:pt idx="68">
                  <c:v>6.9596588592241741E-3</c:v>
                </c:pt>
                <c:pt idx="69">
                  <c:v>9.1787271142110029E-3</c:v>
                </c:pt>
                <c:pt idx="70">
                  <c:v>5.5335025879117671E-3</c:v>
                </c:pt>
                <c:pt idx="71">
                  <c:v>-8.7589604165060845E-4</c:v>
                </c:pt>
                <c:pt idx="72">
                  <c:v>-3.4913519212909621E-3</c:v>
                </c:pt>
                <c:pt idx="73">
                  <c:v>-8.8381042024250241E-3</c:v>
                </c:pt>
                <c:pt idx="74">
                  <c:v>-1.5823987506651837E-3</c:v>
                </c:pt>
                <c:pt idx="75">
                  <c:v>2.8342157052971442E-3</c:v>
                </c:pt>
                <c:pt idx="76">
                  <c:v>-4.9868402825878051E-4</c:v>
                </c:pt>
                <c:pt idx="77">
                  <c:v>8.5264493230824466E-4</c:v>
                </c:pt>
              </c:numCache>
            </c:numRef>
          </c:val>
          <c:extLst>
            <c:ext xmlns:c16="http://schemas.microsoft.com/office/drawing/2014/chart" uri="{C3380CC4-5D6E-409C-BE32-E72D297353CC}">
              <c16:uniqueId val="{00000000-71CA-4D2F-8A76-FCC0F8A7BA78}"/>
            </c:ext>
          </c:extLst>
        </c:ser>
        <c:dLbls>
          <c:showLegendKey val="0"/>
          <c:showVal val="0"/>
          <c:showCatName val="0"/>
          <c:showSerName val="0"/>
          <c:showPercent val="0"/>
          <c:showBubbleSize val="0"/>
        </c:dLbls>
        <c:gapWidth val="50"/>
        <c:overlap val="-27"/>
        <c:axId val="2101361695"/>
        <c:axId val="2101357119"/>
      </c:barChart>
      <c:dateAx>
        <c:axId val="2101361695"/>
        <c:scaling>
          <c:orientation val="minMax"/>
          <c:min val="44197"/>
        </c:scaling>
        <c:delete val="0"/>
        <c:axPos val="b"/>
        <c:numFmt formatCode="yy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eta Offc Medium" panose="020B0604030101020102" pitchFamily="34" charset="0"/>
                <a:ea typeface="+mn-ea"/>
                <a:cs typeface="Meta Offc" panose="020B0504030101020102" pitchFamily="34" charset="0"/>
              </a:defRPr>
            </a:pPr>
            <a:endParaRPr lang="en-US"/>
          </a:p>
        </c:txPr>
        <c:crossAx val="2101357119"/>
        <c:crosses val="autoZero"/>
        <c:auto val="1"/>
        <c:lblOffset val="100"/>
        <c:baseTimeUnit val="months"/>
        <c:majorUnit val="12"/>
        <c:majorTimeUnit val="months"/>
      </c:dateAx>
      <c:valAx>
        <c:axId val="2101357119"/>
        <c:scaling>
          <c:orientation val="minMax"/>
          <c:max val="2.0000000000000004E-2"/>
          <c:min val="-5.000000000000001E-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eta Offc Medium" panose="020B0604030101020102" pitchFamily="34" charset="0"/>
                <a:ea typeface="+mn-ea"/>
                <a:cs typeface="Meta Offc" panose="020B0504030101020102" pitchFamily="34" charset="0"/>
              </a:defRPr>
            </a:pPr>
            <a:endParaRPr lang="en-US"/>
          </a:p>
        </c:txPr>
        <c:crossAx val="21013616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2"/>
          </a:solidFill>
          <a:latin typeface="Meta Offc" panose="020B0504030101020102" pitchFamily="34" charset="0"/>
          <a:cs typeface="Meta Offc" panose="020B0504030101020102"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85197801435952E-2"/>
          <c:y val="3.0017528080456136E-2"/>
          <c:w val="0.87457414633866315"/>
          <c:h val="0.87029809517883905"/>
        </c:manualLayout>
      </c:layout>
      <c:areaChart>
        <c:grouping val="standard"/>
        <c:varyColors val="0"/>
        <c:ser>
          <c:idx val="2"/>
          <c:order val="0"/>
          <c:tx>
            <c:strRef>
              <c:f>'Tariff Receipts'!$I$12</c:f>
              <c:strCache>
                <c:ptCount val="1"/>
                <c:pt idx="0">
                  <c:v>Recession</c:v>
                </c:pt>
              </c:strCache>
            </c:strRef>
          </c:tx>
          <c:spPr>
            <a:solidFill>
              <a:schemeClr val="bg1">
                <a:lumMod val="75000"/>
                <a:alpha val="40000"/>
              </a:schemeClr>
            </a:solidFill>
            <a:ln>
              <a:noFill/>
            </a:ln>
            <a:effectLst/>
          </c:spPr>
          <c:cat>
            <c:numRef>
              <c:f>'Tariff Receipts'!$F$13:$F$346</c:f>
              <c:numCache>
                <c:formatCode>m/d/yyyy</c:formatCode>
                <c:ptCount val="334"/>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pt idx="121">
                  <c:v>42460</c:v>
                </c:pt>
                <c:pt idx="122">
                  <c:v>42429</c:v>
                </c:pt>
                <c:pt idx="123">
                  <c:v>42400</c:v>
                </c:pt>
                <c:pt idx="124">
                  <c:v>42369</c:v>
                </c:pt>
                <c:pt idx="125">
                  <c:v>42338</c:v>
                </c:pt>
                <c:pt idx="126">
                  <c:v>42308</c:v>
                </c:pt>
                <c:pt idx="127">
                  <c:v>42277</c:v>
                </c:pt>
                <c:pt idx="128">
                  <c:v>42247</c:v>
                </c:pt>
                <c:pt idx="129">
                  <c:v>42216</c:v>
                </c:pt>
                <c:pt idx="130">
                  <c:v>42185</c:v>
                </c:pt>
                <c:pt idx="131">
                  <c:v>42155</c:v>
                </c:pt>
                <c:pt idx="132">
                  <c:v>42124</c:v>
                </c:pt>
                <c:pt idx="133">
                  <c:v>42094</c:v>
                </c:pt>
                <c:pt idx="134">
                  <c:v>42063</c:v>
                </c:pt>
                <c:pt idx="135">
                  <c:v>42035</c:v>
                </c:pt>
                <c:pt idx="136">
                  <c:v>42004</c:v>
                </c:pt>
                <c:pt idx="137">
                  <c:v>41973</c:v>
                </c:pt>
                <c:pt idx="138">
                  <c:v>41943</c:v>
                </c:pt>
                <c:pt idx="139">
                  <c:v>41912</c:v>
                </c:pt>
                <c:pt idx="140">
                  <c:v>41882</c:v>
                </c:pt>
                <c:pt idx="141">
                  <c:v>41851</c:v>
                </c:pt>
                <c:pt idx="142">
                  <c:v>41820</c:v>
                </c:pt>
                <c:pt idx="143">
                  <c:v>41790</c:v>
                </c:pt>
                <c:pt idx="144">
                  <c:v>41759</c:v>
                </c:pt>
                <c:pt idx="145">
                  <c:v>41729</c:v>
                </c:pt>
                <c:pt idx="146">
                  <c:v>41698</c:v>
                </c:pt>
                <c:pt idx="147">
                  <c:v>41670</c:v>
                </c:pt>
                <c:pt idx="148">
                  <c:v>41639</c:v>
                </c:pt>
                <c:pt idx="149">
                  <c:v>41608</c:v>
                </c:pt>
                <c:pt idx="150">
                  <c:v>41578</c:v>
                </c:pt>
                <c:pt idx="151">
                  <c:v>41547</c:v>
                </c:pt>
                <c:pt idx="152">
                  <c:v>41517</c:v>
                </c:pt>
                <c:pt idx="153">
                  <c:v>41486</c:v>
                </c:pt>
                <c:pt idx="154">
                  <c:v>41455</c:v>
                </c:pt>
                <c:pt idx="155">
                  <c:v>41425</c:v>
                </c:pt>
                <c:pt idx="156">
                  <c:v>41394</c:v>
                </c:pt>
                <c:pt idx="157">
                  <c:v>41364</c:v>
                </c:pt>
                <c:pt idx="158">
                  <c:v>41333</c:v>
                </c:pt>
                <c:pt idx="159">
                  <c:v>41305</c:v>
                </c:pt>
                <c:pt idx="160">
                  <c:v>41274</c:v>
                </c:pt>
                <c:pt idx="161">
                  <c:v>41243</c:v>
                </c:pt>
                <c:pt idx="162">
                  <c:v>41213</c:v>
                </c:pt>
                <c:pt idx="163">
                  <c:v>41182</c:v>
                </c:pt>
                <c:pt idx="164">
                  <c:v>41152</c:v>
                </c:pt>
                <c:pt idx="165">
                  <c:v>41121</c:v>
                </c:pt>
                <c:pt idx="166">
                  <c:v>41090</c:v>
                </c:pt>
                <c:pt idx="167">
                  <c:v>41060</c:v>
                </c:pt>
                <c:pt idx="168">
                  <c:v>41029</c:v>
                </c:pt>
                <c:pt idx="169">
                  <c:v>40999</c:v>
                </c:pt>
                <c:pt idx="170">
                  <c:v>40968</c:v>
                </c:pt>
                <c:pt idx="171">
                  <c:v>40939</c:v>
                </c:pt>
                <c:pt idx="172">
                  <c:v>40908</c:v>
                </c:pt>
                <c:pt idx="173">
                  <c:v>40877</c:v>
                </c:pt>
                <c:pt idx="174">
                  <c:v>40847</c:v>
                </c:pt>
                <c:pt idx="175">
                  <c:v>40816</c:v>
                </c:pt>
                <c:pt idx="176">
                  <c:v>40786</c:v>
                </c:pt>
                <c:pt idx="177">
                  <c:v>40755</c:v>
                </c:pt>
                <c:pt idx="178">
                  <c:v>40724</c:v>
                </c:pt>
                <c:pt idx="179">
                  <c:v>40694</c:v>
                </c:pt>
                <c:pt idx="180">
                  <c:v>40663</c:v>
                </c:pt>
                <c:pt idx="181">
                  <c:v>40633</c:v>
                </c:pt>
                <c:pt idx="182">
                  <c:v>40602</c:v>
                </c:pt>
                <c:pt idx="183">
                  <c:v>40574</c:v>
                </c:pt>
                <c:pt idx="184">
                  <c:v>40543</c:v>
                </c:pt>
                <c:pt idx="185">
                  <c:v>40512</c:v>
                </c:pt>
                <c:pt idx="186">
                  <c:v>40482</c:v>
                </c:pt>
                <c:pt idx="187">
                  <c:v>40451</c:v>
                </c:pt>
                <c:pt idx="188">
                  <c:v>40421</c:v>
                </c:pt>
                <c:pt idx="189">
                  <c:v>40390</c:v>
                </c:pt>
                <c:pt idx="190">
                  <c:v>40359</c:v>
                </c:pt>
                <c:pt idx="191">
                  <c:v>40329</c:v>
                </c:pt>
                <c:pt idx="192">
                  <c:v>40298</c:v>
                </c:pt>
                <c:pt idx="193">
                  <c:v>40268</c:v>
                </c:pt>
                <c:pt idx="194">
                  <c:v>40237</c:v>
                </c:pt>
                <c:pt idx="195">
                  <c:v>40209</c:v>
                </c:pt>
                <c:pt idx="196">
                  <c:v>40178</c:v>
                </c:pt>
                <c:pt idx="197">
                  <c:v>40147</c:v>
                </c:pt>
                <c:pt idx="198">
                  <c:v>40117</c:v>
                </c:pt>
                <c:pt idx="199">
                  <c:v>40086</c:v>
                </c:pt>
                <c:pt idx="200">
                  <c:v>40056</c:v>
                </c:pt>
                <c:pt idx="201">
                  <c:v>40025</c:v>
                </c:pt>
                <c:pt idx="202">
                  <c:v>39994</c:v>
                </c:pt>
                <c:pt idx="203">
                  <c:v>39964</c:v>
                </c:pt>
                <c:pt idx="204">
                  <c:v>39933</c:v>
                </c:pt>
                <c:pt idx="205">
                  <c:v>39903</c:v>
                </c:pt>
                <c:pt idx="206">
                  <c:v>39872</c:v>
                </c:pt>
                <c:pt idx="207">
                  <c:v>39844</c:v>
                </c:pt>
                <c:pt idx="208">
                  <c:v>39813</c:v>
                </c:pt>
                <c:pt idx="209">
                  <c:v>39782</c:v>
                </c:pt>
                <c:pt idx="210">
                  <c:v>39752</c:v>
                </c:pt>
                <c:pt idx="211">
                  <c:v>39721</c:v>
                </c:pt>
                <c:pt idx="212">
                  <c:v>39691</c:v>
                </c:pt>
                <c:pt idx="213">
                  <c:v>39660</c:v>
                </c:pt>
                <c:pt idx="214">
                  <c:v>39629</c:v>
                </c:pt>
                <c:pt idx="215">
                  <c:v>39599</c:v>
                </c:pt>
                <c:pt idx="216">
                  <c:v>39568</c:v>
                </c:pt>
                <c:pt idx="217">
                  <c:v>39538</c:v>
                </c:pt>
                <c:pt idx="218">
                  <c:v>39507</c:v>
                </c:pt>
                <c:pt idx="219">
                  <c:v>39478</c:v>
                </c:pt>
                <c:pt idx="220">
                  <c:v>39447</c:v>
                </c:pt>
                <c:pt idx="221">
                  <c:v>39416</c:v>
                </c:pt>
                <c:pt idx="222">
                  <c:v>39386</c:v>
                </c:pt>
                <c:pt idx="223">
                  <c:v>39355</c:v>
                </c:pt>
                <c:pt idx="224">
                  <c:v>39325</c:v>
                </c:pt>
                <c:pt idx="225">
                  <c:v>39294</c:v>
                </c:pt>
                <c:pt idx="226">
                  <c:v>39263</c:v>
                </c:pt>
                <c:pt idx="227">
                  <c:v>39233</c:v>
                </c:pt>
                <c:pt idx="228">
                  <c:v>39202</c:v>
                </c:pt>
                <c:pt idx="229">
                  <c:v>39172</c:v>
                </c:pt>
                <c:pt idx="230">
                  <c:v>39141</c:v>
                </c:pt>
                <c:pt idx="231">
                  <c:v>39113</c:v>
                </c:pt>
                <c:pt idx="232">
                  <c:v>39082</c:v>
                </c:pt>
                <c:pt idx="233">
                  <c:v>39051</c:v>
                </c:pt>
                <c:pt idx="234">
                  <c:v>39021</c:v>
                </c:pt>
                <c:pt idx="235">
                  <c:v>38990</c:v>
                </c:pt>
                <c:pt idx="236">
                  <c:v>38960</c:v>
                </c:pt>
                <c:pt idx="237">
                  <c:v>38929</c:v>
                </c:pt>
                <c:pt idx="238">
                  <c:v>38898</c:v>
                </c:pt>
                <c:pt idx="239">
                  <c:v>38868</c:v>
                </c:pt>
                <c:pt idx="240">
                  <c:v>38837</c:v>
                </c:pt>
                <c:pt idx="241">
                  <c:v>38807</c:v>
                </c:pt>
                <c:pt idx="242">
                  <c:v>38776</c:v>
                </c:pt>
                <c:pt idx="243">
                  <c:v>38748</c:v>
                </c:pt>
                <c:pt idx="244">
                  <c:v>38717</c:v>
                </c:pt>
                <c:pt idx="245">
                  <c:v>38686</c:v>
                </c:pt>
                <c:pt idx="246">
                  <c:v>38656</c:v>
                </c:pt>
                <c:pt idx="247">
                  <c:v>38625</c:v>
                </c:pt>
                <c:pt idx="248">
                  <c:v>38595</c:v>
                </c:pt>
                <c:pt idx="249">
                  <c:v>38564</c:v>
                </c:pt>
                <c:pt idx="250">
                  <c:v>38533</c:v>
                </c:pt>
                <c:pt idx="251">
                  <c:v>38503</c:v>
                </c:pt>
                <c:pt idx="252">
                  <c:v>38472</c:v>
                </c:pt>
                <c:pt idx="253">
                  <c:v>38442</c:v>
                </c:pt>
                <c:pt idx="254">
                  <c:v>38411</c:v>
                </c:pt>
                <c:pt idx="255">
                  <c:v>38383</c:v>
                </c:pt>
                <c:pt idx="256">
                  <c:v>38352</c:v>
                </c:pt>
                <c:pt idx="257">
                  <c:v>38321</c:v>
                </c:pt>
                <c:pt idx="258">
                  <c:v>38291</c:v>
                </c:pt>
                <c:pt idx="259">
                  <c:v>38260</c:v>
                </c:pt>
                <c:pt idx="260">
                  <c:v>38230</c:v>
                </c:pt>
                <c:pt idx="261">
                  <c:v>38199</c:v>
                </c:pt>
                <c:pt idx="262">
                  <c:v>38168</c:v>
                </c:pt>
                <c:pt idx="263">
                  <c:v>38138</c:v>
                </c:pt>
                <c:pt idx="264">
                  <c:v>38107</c:v>
                </c:pt>
                <c:pt idx="265">
                  <c:v>38077</c:v>
                </c:pt>
                <c:pt idx="266">
                  <c:v>38046</c:v>
                </c:pt>
                <c:pt idx="267">
                  <c:v>38017</c:v>
                </c:pt>
                <c:pt idx="268">
                  <c:v>37986</c:v>
                </c:pt>
                <c:pt idx="269">
                  <c:v>37955</c:v>
                </c:pt>
                <c:pt idx="270">
                  <c:v>37925</c:v>
                </c:pt>
                <c:pt idx="271">
                  <c:v>37894</c:v>
                </c:pt>
                <c:pt idx="272">
                  <c:v>37864</c:v>
                </c:pt>
                <c:pt idx="273">
                  <c:v>37833</c:v>
                </c:pt>
                <c:pt idx="274">
                  <c:v>37802</c:v>
                </c:pt>
                <c:pt idx="275">
                  <c:v>37772</c:v>
                </c:pt>
                <c:pt idx="276">
                  <c:v>37741</c:v>
                </c:pt>
                <c:pt idx="277">
                  <c:v>37711</c:v>
                </c:pt>
                <c:pt idx="278">
                  <c:v>37680</c:v>
                </c:pt>
                <c:pt idx="279">
                  <c:v>37652</c:v>
                </c:pt>
                <c:pt idx="280">
                  <c:v>37621</c:v>
                </c:pt>
                <c:pt idx="281">
                  <c:v>37590</c:v>
                </c:pt>
                <c:pt idx="282">
                  <c:v>37560</c:v>
                </c:pt>
                <c:pt idx="283">
                  <c:v>37529</c:v>
                </c:pt>
                <c:pt idx="284">
                  <c:v>37499</c:v>
                </c:pt>
                <c:pt idx="285">
                  <c:v>37468</c:v>
                </c:pt>
                <c:pt idx="286">
                  <c:v>37437</c:v>
                </c:pt>
                <c:pt idx="287">
                  <c:v>37407</c:v>
                </c:pt>
                <c:pt idx="288">
                  <c:v>37376</c:v>
                </c:pt>
                <c:pt idx="289">
                  <c:v>37346</c:v>
                </c:pt>
                <c:pt idx="290">
                  <c:v>37315</c:v>
                </c:pt>
                <c:pt idx="291">
                  <c:v>37287</c:v>
                </c:pt>
                <c:pt idx="292">
                  <c:v>37256</c:v>
                </c:pt>
                <c:pt idx="293">
                  <c:v>37225</c:v>
                </c:pt>
                <c:pt idx="294">
                  <c:v>37195</c:v>
                </c:pt>
                <c:pt idx="295">
                  <c:v>37164</c:v>
                </c:pt>
                <c:pt idx="296">
                  <c:v>37134</c:v>
                </c:pt>
                <c:pt idx="297">
                  <c:v>37103</c:v>
                </c:pt>
                <c:pt idx="298">
                  <c:v>37072</c:v>
                </c:pt>
                <c:pt idx="299">
                  <c:v>37042</c:v>
                </c:pt>
                <c:pt idx="300">
                  <c:v>37011</c:v>
                </c:pt>
                <c:pt idx="301">
                  <c:v>36981</c:v>
                </c:pt>
                <c:pt idx="302">
                  <c:v>36950</c:v>
                </c:pt>
                <c:pt idx="303">
                  <c:v>36922</c:v>
                </c:pt>
                <c:pt idx="304">
                  <c:v>36891</c:v>
                </c:pt>
                <c:pt idx="305">
                  <c:v>36860</c:v>
                </c:pt>
                <c:pt idx="306">
                  <c:v>36830</c:v>
                </c:pt>
                <c:pt idx="307">
                  <c:v>36799</c:v>
                </c:pt>
                <c:pt idx="308">
                  <c:v>36769</c:v>
                </c:pt>
                <c:pt idx="309">
                  <c:v>36738</c:v>
                </c:pt>
                <c:pt idx="310">
                  <c:v>36707</c:v>
                </c:pt>
                <c:pt idx="311">
                  <c:v>36677</c:v>
                </c:pt>
                <c:pt idx="312">
                  <c:v>36646</c:v>
                </c:pt>
                <c:pt idx="313">
                  <c:v>36616</c:v>
                </c:pt>
                <c:pt idx="314">
                  <c:v>36585</c:v>
                </c:pt>
                <c:pt idx="315">
                  <c:v>36556</c:v>
                </c:pt>
                <c:pt idx="316">
                  <c:v>36525</c:v>
                </c:pt>
                <c:pt idx="317">
                  <c:v>36494</c:v>
                </c:pt>
                <c:pt idx="318">
                  <c:v>36464</c:v>
                </c:pt>
                <c:pt idx="319">
                  <c:v>36433</c:v>
                </c:pt>
                <c:pt idx="320">
                  <c:v>36403</c:v>
                </c:pt>
                <c:pt idx="321">
                  <c:v>36372</c:v>
                </c:pt>
                <c:pt idx="322">
                  <c:v>36341</c:v>
                </c:pt>
                <c:pt idx="323">
                  <c:v>36311</c:v>
                </c:pt>
                <c:pt idx="324">
                  <c:v>36280</c:v>
                </c:pt>
                <c:pt idx="325">
                  <c:v>36250</c:v>
                </c:pt>
                <c:pt idx="326">
                  <c:v>36219</c:v>
                </c:pt>
                <c:pt idx="327">
                  <c:v>36191</c:v>
                </c:pt>
                <c:pt idx="328">
                  <c:v>36160</c:v>
                </c:pt>
                <c:pt idx="329">
                  <c:v>36129</c:v>
                </c:pt>
                <c:pt idx="330">
                  <c:v>36099</c:v>
                </c:pt>
                <c:pt idx="331">
                  <c:v>36068</c:v>
                </c:pt>
                <c:pt idx="332">
                  <c:v>36038</c:v>
                </c:pt>
                <c:pt idx="333">
                  <c:v>36007</c:v>
                </c:pt>
              </c:numCache>
            </c:numRef>
          </c:cat>
          <c:val>
            <c:numRef>
              <c:f>'Tariff Receipts'!$I$13:$I$346</c:f>
              <c:numCache>
                <c:formatCode>0</c:formatCode>
                <c:ptCount val="3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1</c:v>
                </c:pt>
                <c:pt idx="73">
                  <c:v>1</c:v>
                </c:pt>
                <c:pt idx="74">
                  <c:v>1</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1</c:v>
                </c:pt>
                <c:pt idx="294">
                  <c:v>1</c:v>
                </c:pt>
                <c:pt idx="295">
                  <c:v>1</c:v>
                </c:pt>
                <c:pt idx="296">
                  <c:v>1</c:v>
                </c:pt>
                <c:pt idx="297">
                  <c:v>1</c:v>
                </c:pt>
                <c:pt idx="298">
                  <c:v>1</c:v>
                </c:pt>
                <c:pt idx="299">
                  <c:v>1</c:v>
                </c:pt>
                <c:pt idx="300">
                  <c:v>1</c:v>
                </c:pt>
                <c:pt idx="301">
                  <c:v>1</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numCache>
            </c:numRef>
          </c:val>
          <c:extLst>
            <c:ext xmlns:c16="http://schemas.microsoft.com/office/drawing/2014/chart" uri="{C3380CC4-5D6E-409C-BE32-E72D297353CC}">
              <c16:uniqueId val="{00000000-CC0D-4012-AA36-A6574601580F}"/>
            </c:ext>
          </c:extLst>
        </c:ser>
        <c:dLbls>
          <c:showLegendKey val="0"/>
          <c:showVal val="0"/>
          <c:showCatName val="0"/>
          <c:showSerName val="0"/>
          <c:showPercent val="0"/>
          <c:showBubbleSize val="0"/>
        </c:dLbls>
        <c:axId val="1851230720"/>
        <c:axId val="1851247520"/>
      </c:areaChart>
      <c:barChart>
        <c:barDir val="col"/>
        <c:grouping val="clustered"/>
        <c:varyColors val="0"/>
        <c:ser>
          <c:idx val="0"/>
          <c:order val="1"/>
          <c:tx>
            <c:strRef>
              <c:f>'Tariff Receipts'!$K$12</c:f>
              <c:strCache>
                <c:ptCount val="1"/>
                <c:pt idx="0">
                  <c:v>Monthly Customs Receipts</c:v>
                </c:pt>
              </c:strCache>
            </c:strRef>
          </c:tx>
          <c:spPr>
            <a:solidFill>
              <a:schemeClr val="tx2">
                <a:alpha val="70000"/>
              </a:schemeClr>
            </a:solidFill>
            <a:ln>
              <a:noFill/>
            </a:ln>
            <a:effectLst/>
          </c:spPr>
          <c:invertIfNegative val="0"/>
          <c:cat>
            <c:numRef>
              <c:f>'Tariff Receipts'!$F$13:$F$346</c:f>
              <c:numCache>
                <c:formatCode>m/d/yyyy</c:formatCode>
                <c:ptCount val="334"/>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pt idx="121">
                  <c:v>42460</c:v>
                </c:pt>
                <c:pt idx="122">
                  <c:v>42429</c:v>
                </c:pt>
                <c:pt idx="123">
                  <c:v>42400</c:v>
                </c:pt>
                <c:pt idx="124">
                  <c:v>42369</c:v>
                </c:pt>
                <c:pt idx="125">
                  <c:v>42338</c:v>
                </c:pt>
                <c:pt idx="126">
                  <c:v>42308</c:v>
                </c:pt>
                <c:pt idx="127">
                  <c:v>42277</c:v>
                </c:pt>
                <c:pt idx="128">
                  <c:v>42247</c:v>
                </c:pt>
                <c:pt idx="129">
                  <c:v>42216</c:v>
                </c:pt>
                <c:pt idx="130">
                  <c:v>42185</c:v>
                </c:pt>
                <c:pt idx="131">
                  <c:v>42155</c:v>
                </c:pt>
                <c:pt idx="132">
                  <c:v>42124</c:v>
                </c:pt>
                <c:pt idx="133">
                  <c:v>42094</c:v>
                </c:pt>
                <c:pt idx="134">
                  <c:v>42063</c:v>
                </c:pt>
                <c:pt idx="135">
                  <c:v>42035</c:v>
                </c:pt>
                <c:pt idx="136">
                  <c:v>42004</c:v>
                </c:pt>
                <c:pt idx="137">
                  <c:v>41973</c:v>
                </c:pt>
                <c:pt idx="138">
                  <c:v>41943</c:v>
                </c:pt>
                <c:pt idx="139">
                  <c:v>41912</c:v>
                </c:pt>
                <c:pt idx="140">
                  <c:v>41882</c:v>
                </c:pt>
                <c:pt idx="141">
                  <c:v>41851</c:v>
                </c:pt>
                <c:pt idx="142">
                  <c:v>41820</c:v>
                </c:pt>
                <c:pt idx="143">
                  <c:v>41790</c:v>
                </c:pt>
                <c:pt idx="144">
                  <c:v>41759</c:v>
                </c:pt>
                <c:pt idx="145">
                  <c:v>41729</c:v>
                </c:pt>
                <c:pt idx="146">
                  <c:v>41698</c:v>
                </c:pt>
                <c:pt idx="147">
                  <c:v>41670</c:v>
                </c:pt>
                <c:pt idx="148">
                  <c:v>41639</c:v>
                </c:pt>
                <c:pt idx="149">
                  <c:v>41608</c:v>
                </c:pt>
                <c:pt idx="150">
                  <c:v>41578</c:v>
                </c:pt>
                <c:pt idx="151">
                  <c:v>41547</c:v>
                </c:pt>
                <c:pt idx="152">
                  <c:v>41517</c:v>
                </c:pt>
                <c:pt idx="153">
                  <c:v>41486</c:v>
                </c:pt>
                <c:pt idx="154">
                  <c:v>41455</c:v>
                </c:pt>
                <c:pt idx="155">
                  <c:v>41425</c:v>
                </c:pt>
                <c:pt idx="156">
                  <c:v>41394</c:v>
                </c:pt>
                <c:pt idx="157">
                  <c:v>41364</c:v>
                </c:pt>
                <c:pt idx="158">
                  <c:v>41333</c:v>
                </c:pt>
                <c:pt idx="159">
                  <c:v>41305</c:v>
                </c:pt>
                <c:pt idx="160">
                  <c:v>41274</c:v>
                </c:pt>
                <c:pt idx="161">
                  <c:v>41243</c:v>
                </c:pt>
                <c:pt idx="162">
                  <c:v>41213</c:v>
                </c:pt>
                <c:pt idx="163">
                  <c:v>41182</c:v>
                </c:pt>
                <c:pt idx="164">
                  <c:v>41152</c:v>
                </c:pt>
                <c:pt idx="165">
                  <c:v>41121</c:v>
                </c:pt>
                <c:pt idx="166">
                  <c:v>41090</c:v>
                </c:pt>
                <c:pt idx="167">
                  <c:v>41060</c:v>
                </c:pt>
                <c:pt idx="168">
                  <c:v>41029</c:v>
                </c:pt>
                <c:pt idx="169">
                  <c:v>40999</c:v>
                </c:pt>
                <c:pt idx="170">
                  <c:v>40968</c:v>
                </c:pt>
                <c:pt idx="171">
                  <c:v>40939</c:v>
                </c:pt>
                <c:pt idx="172">
                  <c:v>40908</c:v>
                </c:pt>
                <c:pt idx="173">
                  <c:v>40877</c:v>
                </c:pt>
                <c:pt idx="174">
                  <c:v>40847</c:v>
                </c:pt>
                <c:pt idx="175">
                  <c:v>40816</c:v>
                </c:pt>
                <c:pt idx="176">
                  <c:v>40786</c:v>
                </c:pt>
                <c:pt idx="177">
                  <c:v>40755</c:v>
                </c:pt>
                <c:pt idx="178">
                  <c:v>40724</c:v>
                </c:pt>
                <c:pt idx="179">
                  <c:v>40694</c:v>
                </c:pt>
                <c:pt idx="180">
                  <c:v>40663</c:v>
                </c:pt>
                <c:pt idx="181">
                  <c:v>40633</c:v>
                </c:pt>
                <c:pt idx="182">
                  <c:v>40602</c:v>
                </c:pt>
                <c:pt idx="183">
                  <c:v>40574</c:v>
                </c:pt>
                <c:pt idx="184">
                  <c:v>40543</c:v>
                </c:pt>
                <c:pt idx="185">
                  <c:v>40512</c:v>
                </c:pt>
                <c:pt idx="186">
                  <c:v>40482</c:v>
                </c:pt>
                <c:pt idx="187">
                  <c:v>40451</c:v>
                </c:pt>
                <c:pt idx="188">
                  <c:v>40421</c:v>
                </c:pt>
                <c:pt idx="189">
                  <c:v>40390</c:v>
                </c:pt>
                <c:pt idx="190">
                  <c:v>40359</c:v>
                </c:pt>
                <c:pt idx="191">
                  <c:v>40329</c:v>
                </c:pt>
                <c:pt idx="192">
                  <c:v>40298</c:v>
                </c:pt>
                <c:pt idx="193">
                  <c:v>40268</c:v>
                </c:pt>
                <c:pt idx="194">
                  <c:v>40237</c:v>
                </c:pt>
                <c:pt idx="195">
                  <c:v>40209</c:v>
                </c:pt>
                <c:pt idx="196">
                  <c:v>40178</c:v>
                </c:pt>
                <c:pt idx="197">
                  <c:v>40147</c:v>
                </c:pt>
                <c:pt idx="198">
                  <c:v>40117</c:v>
                </c:pt>
                <c:pt idx="199">
                  <c:v>40086</c:v>
                </c:pt>
                <c:pt idx="200">
                  <c:v>40056</c:v>
                </c:pt>
                <c:pt idx="201">
                  <c:v>40025</c:v>
                </c:pt>
                <c:pt idx="202">
                  <c:v>39994</c:v>
                </c:pt>
                <c:pt idx="203">
                  <c:v>39964</c:v>
                </c:pt>
                <c:pt idx="204">
                  <c:v>39933</c:v>
                </c:pt>
                <c:pt idx="205">
                  <c:v>39903</c:v>
                </c:pt>
                <c:pt idx="206">
                  <c:v>39872</c:v>
                </c:pt>
                <c:pt idx="207">
                  <c:v>39844</c:v>
                </c:pt>
                <c:pt idx="208">
                  <c:v>39813</c:v>
                </c:pt>
                <c:pt idx="209">
                  <c:v>39782</c:v>
                </c:pt>
                <c:pt idx="210">
                  <c:v>39752</c:v>
                </c:pt>
                <c:pt idx="211">
                  <c:v>39721</c:v>
                </c:pt>
                <c:pt idx="212">
                  <c:v>39691</c:v>
                </c:pt>
                <c:pt idx="213">
                  <c:v>39660</c:v>
                </c:pt>
                <c:pt idx="214">
                  <c:v>39629</c:v>
                </c:pt>
                <c:pt idx="215">
                  <c:v>39599</c:v>
                </c:pt>
                <c:pt idx="216">
                  <c:v>39568</c:v>
                </c:pt>
                <c:pt idx="217">
                  <c:v>39538</c:v>
                </c:pt>
                <c:pt idx="218">
                  <c:v>39507</c:v>
                </c:pt>
                <c:pt idx="219">
                  <c:v>39478</c:v>
                </c:pt>
                <c:pt idx="220">
                  <c:v>39447</c:v>
                </c:pt>
                <c:pt idx="221">
                  <c:v>39416</c:v>
                </c:pt>
                <c:pt idx="222">
                  <c:v>39386</c:v>
                </c:pt>
                <c:pt idx="223">
                  <c:v>39355</c:v>
                </c:pt>
                <c:pt idx="224">
                  <c:v>39325</c:v>
                </c:pt>
                <c:pt idx="225">
                  <c:v>39294</c:v>
                </c:pt>
                <c:pt idx="226">
                  <c:v>39263</c:v>
                </c:pt>
                <c:pt idx="227">
                  <c:v>39233</c:v>
                </c:pt>
                <c:pt idx="228">
                  <c:v>39202</c:v>
                </c:pt>
                <c:pt idx="229">
                  <c:v>39172</c:v>
                </c:pt>
                <c:pt idx="230">
                  <c:v>39141</c:v>
                </c:pt>
                <c:pt idx="231">
                  <c:v>39113</c:v>
                </c:pt>
                <c:pt idx="232">
                  <c:v>39082</c:v>
                </c:pt>
                <c:pt idx="233">
                  <c:v>39051</c:v>
                </c:pt>
                <c:pt idx="234">
                  <c:v>39021</c:v>
                </c:pt>
                <c:pt idx="235">
                  <c:v>38990</c:v>
                </c:pt>
                <c:pt idx="236">
                  <c:v>38960</c:v>
                </c:pt>
                <c:pt idx="237">
                  <c:v>38929</c:v>
                </c:pt>
                <c:pt idx="238">
                  <c:v>38898</c:v>
                </c:pt>
                <c:pt idx="239">
                  <c:v>38868</c:v>
                </c:pt>
                <c:pt idx="240">
                  <c:v>38837</c:v>
                </c:pt>
                <c:pt idx="241">
                  <c:v>38807</c:v>
                </c:pt>
                <c:pt idx="242">
                  <c:v>38776</c:v>
                </c:pt>
                <c:pt idx="243">
                  <c:v>38748</c:v>
                </c:pt>
                <c:pt idx="244">
                  <c:v>38717</c:v>
                </c:pt>
                <c:pt idx="245">
                  <c:v>38686</c:v>
                </c:pt>
                <c:pt idx="246">
                  <c:v>38656</c:v>
                </c:pt>
                <c:pt idx="247">
                  <c:v>38625</c:v>
                </c:pt>
                <c:pt idx="248">
                  <c:v>38595</c:v>
                </c:pt>
                <c:pt idx="249">
                  <c:v>38564</c:v>
                </c:pt>
                <c:pt idx="250">
                  <c:v>38533</c:v>
                </c:pt>
                <c:pt idx="251">
                  <c:v>38503</c:v>
                </c:pt>
                <c:pt idx="252">
                  <c:v>38472</c:v>
                </c:pt>
                <c:pt idx="253">
                  <c:v>38442</c:v>
                </c:pt>
                <c:pt idx="254">
                  <c:v>38411</c:v>
                </c:pt>
                <c:pt idx="255">
                  <c:v>38383</c:v>
                </c:pt>
                <c:pt idx="256">
                  <c:v>38352</c:v>
                </c:pt>
                <c:pt idx="257">
                  <c:v>38321</c:v>
                </c:pt>
                <c:pt idx="258">
                  <c:v>38291</c:v>
                </c:pt>
                <c:pt idx="259">
                  <c:v>38260</c:v>
                </c:pt>
                <c:pt idx="260">
                  <c:v>38230</c:v>
                </c:pt>
                <c:pt idx="261">
                  <c:v>38199</c:v>
                </c:pt>
                <c:pt idx="262">
                  <c:v>38168</c:v>
                </c:pt>
                <c:pt idx="263">
                  <c:v>38138</c:v>
                </c:pt>
                <c:pt idx="264">
                  <c:v>38107</c:v>
                </c:pt>
                <c:pt idx="265">
                  <c:v>38077</c:v>
                </c:pt>
                <c:pt idx="266">
                  <c:v>38046</c:v>
                </c:pt>
                <c:pt idx="267">
                  <c:v>38017</c:v>
                </c:pt>
                <c:pt idx="268">
                  <c:v>37986</c:v>
                </c:pt>
                <c:pt idx="269">
                  <c:v>37955</c:v>
                </c:pt>
                <c:pt idx="270">
                  <c:v>37925</c:v>
                </c:pt>
                <c:pt idx="271">
                  <c:v>37894</c:v>
                </c:pt>
                <c:pt idx="272">
                  <c:v>37864</c:v>
                </c:pt>
                <c:pt idx="273">
                  <c:v>37833</c:v>
                </c:pt>
                <c:pt idx="274">
                  <c:v>37802</c:v>
                </c:pt>
                <c:pt idx="275">
                  <c:v>37772</c:v>
                </c:pt>
                <c:pt idx="276">
                  <c:v>37741</c:v>
                </c:pt>
                <c:pt idx="277">
                  <c:v>37711</c:v>
                </c:pt>
                <c:pt idx="278">
                  <c:v>37680</c:v>
                </c:pt>
                <c:pt idx="279">
                  <c:v>37652</c:v>
                </c:pt>
                <c:pt idx="280">
                  <c:v>37621</c:v>
                </c:pt>
                <c:pt idx="281">
                  <c:v>37590</c:v>
                </c:pt>
                <c:pt idx="282">
                  <c:v>37560</c:v>
                </c:pt>
                <c:pt idx="283">
                  <c:v>37529</c:v>
                </c:pt>
                <c:pt idx="284">
                  <c:v>37499</c:v>
                </c:pt>
                <c:pt idx="285">
                  <c:v>37468</c:v>
                </c:pt>
                <c:pt idx="286">
                  <c:v>37437</c:v>
                </c:pt>
                <c:pt idx="287">
                  <c:v>37407</c:v>
                </c:pt>
                <c:pt idx="288">
                  <c:v>37376</c:v>
                </c:pt>
                <c:pt idx="289">
                  <c:v>37346</c:v>
                </c:pt>
                <c:pt idx="290">
                  <c:v>37315</c:v>
                </c:pt>
                <c:pt idx="291">
                  <c:v>37287</c:v>
                </c:pt>
                <c:pt idx="292">
                  <c:v>37256</c:v>
                </c:pt>
                <c:pt idx="293">
                  <c:v>37225</c:v>
                </c:pt>
                <c:pt idx="294">
                  <c:v>37195</c:v>
                </c:pt>
                <c:pt idx="295">
                  <c:v>37164</c:v>
                </c:pt>
                <c:pt idx="296">
                  <c:v>37134</c:v>
                </c:pt>
                <c:pt idx="297">
                  <c:v>37103</c:v>
                </c:pt>
                <c:pt idx="298">
                  <c:v>37072</c:v>
                </c:pt>
                <c:pt idx="299">
                  <c:v>37042</c:v>
                </c:pt>
                <c:pt idx="300">
                  <c:v>37011</c:v>
                </c:pt>
                <c:pt idx="301">
                  <c:v>36981</c:v>
                </c:pt>
                <c:pt idx="302">
                  <c:v>36950</c:v>
                </c:pt>
                <c:pt idx="303">
                  <c:v>36922</c:v>
                </c:pt>
                <c:pt idx="304">
                  <c:v>36891</c:v>
                </c:pt>
                <c:pt idx="305">
                  <c:v>36860</c:v>
                </c:pt>
                <c:pt idx="306">
                  <c:v>36830</c:v>
                </c:pt>
                <c:pt idx="307">
                  <c:v>36799</c:v>
                </c:pt>
                <c:pt idx="308">
                  <c:v>36769</c:v>
                </c:pt>
                <c:pt idx="309">
                  <c:v>36738</c:v>
                </c:pt>
                <c:pt idx="310">
                  <c:v>36707</c:v>
                </c:pt>
                <c:pt idx="311">
                  <c:v>36677</c:v>
                </c:pt>
                <c:pt idx="312">
                  <c:v>36646</c:v>
                </c:pt>
                <c:pt idx="313">
                  <c:v>36616</c:v>
                </c:pt>
                <c:pt idx="314">
                  <c:v>36585</c:v>
                </c:pt>
                <c:pt idx="315">
                  <c:v>36556</c:v>
                </c:pt>
                <c:pt idx="316">
                  <c:v>36525</c:v>
                </c:pt>
                <c:pt idx="317">
                  <c:v>36494</c:v>
                </c:pt>
                <c:pt idx="318">
                  <c:v>36464</c:v>
                </c:pt>
                <c:pt idx="319">
                  <c:v>36433</c:v>
                </c:pt>
                <c:pt idx="320">
                  <c:v>36403</c:v>
                </c:pt>
                <c:pt idx="321">
                  <c:v>36372</c:v>
                </c:pt>
                <c:pt idx="322">
                  <c:v>36341</c:v>
                </c:pt>
                <c:pt idx="323">
                  <c:v>36311</c:v>
                </c:pt>
                <c:pt idx="324">
                  <c:v>36280</c:v>
                </c:pt>
                <c:pt idx="325">
                  <c:v>36250</c:v>
                </c:pt>
                <c:pt idx="326">
                  <c:v>36219</c:v>
                </c:pt>
                <c:pt idx="327">
                  <c:v>36191</c:v>
                </c:pt>
                <c:pt idx="328">
                  <c:v>36160</c:v>
                </c:pt>
                <c:pt idx="329">
                  <c:v>36129</c:v>
                </c:pt>
                <c:pt idx="330">
                  <c:v>36099</c:v>
                </c:pt>
                <c:pt idx="331">
                  <c:v>36068</c:v>
                </c:pt>
                <c:pt idx="332">
                  <c:v>36038</c:v>
                </c:pt>
                <c:pt idx="333">
                  <c:v>36007</c:v>
                </c:pt>
              </c:numCache>
            </c:numRef>
          </c:cat>
          <c:val>
            <c:numRef>
              <c:f>'Tariff Receipts'!$K$13:$K$346</c:f>
              <c:numCache>
                <c:formatCode>General</c:formatCode>
                <c:ptCount val="334"/>
                <c:pt idx="0">
                  <c:v>22.123999999999999</c:v>
                </c:pt>
                <c:pt idx="1">
                  <c:v>22.155000000000001</c:v>
                </c:pt>
                <c:pt idx="2">
                  <c:v>26.594000000000001</c:v>
                </c:pt>
                <c:pt idx="3">
                  <c:v>27.742000000000001</c:v>
                </c:pt>
                <c:pt idx="4">
                  <c:v>27.891999999999999</c:v>
                </c:pt>
                <c:pt idx="5">
                  <c:v>30.756</c:v>
                </c:pt>
                <c:pt idx="6">
                  <c:v>31.353999999999999</c:v>
                </c:pt>
                <c:pt idx="7">
                  <c:v>29.675000000000001</c:v>
                </c:pt>
                <c:pt idx="8">
                  <c:v>29.503</c:v>
                </c:pt>
                <c:pt idx="9">
                  <c:v>27.67</c:v>
                </c:pt>
                <c:pt idx="10">
                  <c:v>26.632000000000001</c:v>
                </c:pt>
                <c:pt idx="11">
                  <c:v>22.172999999999998</c:v>
                </c:pt>
                <c:pt idx="12">
                  <c:v>15.634</c:v>
                </c:pt>
                <c:pt idx="13">
                  <c:v>8.1679999999999993</c:v>
                </c:pt>
                <c:pt idx="14">
                  <c:v>7.2469999999999999</c:v>
                </c:pt>
                <c:pt idx="15">
                  <c:v>7.3410000000000002</c:v>
                </c:pt>
                <c:pt idx="16">
                  <c:v>6.8140000000000001</c:v>
                </c:pt>
                <c:pt idx="17">
                  <c:v>6.7119999999999997</c:v>
                </c:pt>
                <c:pt idx="18">
                  <c:v>7.2969999999999997</c:v>
                </c:pt>
                <c:pt idx="19">
                  <c:v>7.2489999999999997</c:v>
                </c:pt>
                <c:pt idx="20">
                  <c:v>7.0469999999999997</c:v>
                </c:pt>
                <c:pt idx="21">
                  <c:v>7.133</c:v>
                </c:pt>
                <c:pt idx="22">
                  <c:v>6.3230000000000004</c:v>
                </c:pt>
                <c:pt idx="23">
                  <c:v>5.2249999999999996</c:v>
                </c:pt>
                <c:pt idx="24">
                  <c:v>6.367</c:v>
                </c:pt>
                <c:pt idx="25">
                  <c:v>6.0640000000000001</c:v>
                </c:pt>
                <c:pt idx="26">
                  <c:v>6.2080000000000002</c:v>
                </c:pt>
                <c:pt idx="27">
                  <c:v>6.4770000000000003</c:v>
                </c:pt>
                <c:pt idx="28">
                  <c:v>5.7439999999999998</c:v>
                </c:pt>
                <c:pt idx="29">
                  <c:v>6.2960000000000003</c:v>
                </c:pt>
                <c:pt idx="30">
                  <c:v>6.9029999999999996</c:v>
                </c:pt>
                <c:pt idx="31">
                  <c:v>6.6779999999999999</c:v>
                </c:pt>
                <c:pt idx="32">
                  <c:v>6.3250000000000002</c:v>
                </c:pt>
                <c:pt idx="33">
                  <c:v>6.91</c:v>
                </c:pt>
                <c:pt idx="34">
                  <c:v>6.4749999999999996</c:v>
                </c:pt>
                <c:pt idx="35">
                  <c:v>6.3730000000000002</c:v>
                </c:pt>
                <c:pt idx="36">
                  <c:v>6.35</c:v>
                </c:pt>
                <c:pt idx="37">
                  <c:v>6.1520000000000001</c:v>
                </c:pt>
                <c:pt idx="38">
                  <c:v>6.3490000000000002</c:v>
                </c:pt>
                <c:pt idx="39">
                  <c:v>6.8380000000000001</c:v>
                </c:pt>
                <c:pt idx="40">
                  <c:v>6.5519999999999996</c:v>
                </c:pt>
                <c:pt idx="41">
                  <c:v>7.1710000000000003</c:v>
                </c:pt>
                <c:pt idx="42">
                  <c:v>8.1630000000000003</c:v>
                </c:pt>
                <c:pt idx="43">
                  <c:v>8.7409999999999997</c:v>
                </c:pt>
                <c:pt idx="44">
                  <c:v>8.4559999999999995</c:v>
                </c:pt>
                <c:pt idx="45">
                  <c:v>8.5299999999999994</c:v>
                </c:pt>
                <c:pt idx="46">
                  <c:v>8.3640000000000008</c:v>
                </c:pt>
                <c:pt idx="47">
                  <c:v>8.0950000000000006</c:v>
                </c:pt>
                <c:pt idx="48">
                  <c:v>9.1620000000000008</c:v>
                </c:pt>
                <c:pt idx="49">
                  <c:v>8.1509999999999998</c:v>
                </c:pt>
                <c:pt idx="50">
                  <c:v>8.0489999999999995</c:v>
                </c:pt>
                <c:pt idx="51">
                  <c:v>8.5869999999999997</c:v>
                </c:pt>
                <c:pt idx="52">
                  <c:v>8.1869999999999994</c:v>
                </c:pt>
                <c:pt idx="53">
                  <c:v>7.8159999999999998</c:v>
                </c:pt>
                <c:pt idx="54">
                  <c:v>7.77</c:v>
                </c:pt>
                <c:pt idx="55">
                  <c:v>7.8570000000000002</c:v>
                </c:pt>
                <c:pt idx="56">
                  <c:v>7.27</c:v>
                </c:pt>
                <c:pt idx="57">
                  <c:v>7.5090000000000003</c:v>
                </c:pt>
                <c:pt idx="58">
                  <c:v>7.15</c:v>
                </c:pt>
                <c:pt idx="59">
                  <c:v>6.4329999999999998</c:v>
                </c:pt>
                <c:pt idx="60">
                  <c:v>7.1280000000000001</c:v>
                </c:pt>
                <c:pt idx="61">
                  <c:v>6.2750000000000004</c:v>
                </c:pt>
                <c:pt idx="62">
                  <c:v>6.3230000000000004</c:v>
                </c:pt>
                <c:pt idx="63">
                  <c:v>5.8710000000000004</c:v>
                </c:pt>
                <c:pt idx="64">
                  <c:v>6.0469999999999997</c:v>
                </c:pt>
                <c:pt idx="65">
                  <c:v>5.9649999999999999</c:v>
                </c:pt>
                <c:pt idx="66">
                  <c:v>6.1559999999999997</c:v>
                </c:pt>
                <c:pt idx="67">
                  <c:v>6.0490000000000004</c:v>
                </c:pt>
                <c:pt idx="68">
                  <c:v>5.8959999999999999</c:v>
                </c:pt>
                <c:pt idx="69">
                  <c:v>5.0129999999999999</c:v>
                </c:pt>
                <c:pt idx="70">
                  <c:v>4.4800000000000004</c:v>
                </c:pt>
                <c:pt idx="71">
                  <c:v>3.8330000000000002</c:v>
                </c:pt>
                <c:pt idx="72">
                  <c:v>4.1139999999999999</c:v>
                </c:pt>
                <c:pt idx="73">
                  <c:v>4.8150000000000004</c:v>
                </c:pt>
                <c:pt idx="74">
                  <c:v>6.2859999999999996</c:v>
                </c:pt>
                <c:pt idx="75">
                  <c:v>6.9180000000000001</c:v>
                </c:pt>
                <c:pt idx="76">
                  <c:v>6.4489999999999998</c:v>
                </c:pt>
                <c:pt idx="77">
                  <c:v>6.94</c:v>
                </c:pt>
                <c:pt idx="78">
                  <c:v>7.7569999999999997</c:v>
                </c:pt>
                <c:pt idx="79">
                  <c:v>6.8330000000000002</c:v>
                </c:pt>
                <c:pt idx="80">
                  <c:v>7.0049999999999999</c:v>
                </c:pt>
                <c:pt idx="81">
                  <c:v>6.4729999999999999</c:v>
                </c:pt>
                <c:pt idx="82">
                  <c:v>5.6059999999999999</c:v>
                </c:pt>
                <c:pt idx="83">
                  <c:v>4.9340000000000002</c:v>
                </c:pt>
                <c:pt idx="84">
                  <c:v>5.2370000000000001</c:v>
                </c:pt>
                <c:pt idx="85">
                  <c:v>5.1630000000000003</c:v>
                </c:pt>
                <c:pt idx="86">
                  <c:v>5.0759999999999996</c:v>
                </c:pt>
                <c:pt idx="87">
                  <c:v>6.6280000000000001</c:v>
                </c:pt>
                <c:pt idx="88">
                  <c:v>5.992</c:v>
                </c:pt>
                <c:pt idx="89">
                  <c:v>6.2850000000000001</c:v>
                </c:pt>
                <c:pt idx="90">
                  <c:v>5.5510000000000002</c:v>
                </c:pt>
                <c:pt idx="91">
                  <c:v>4.5720000000000001</c:v>
                </c:pt>
                <c:pt idx="92">
                  <c:v>4.2489999999999997</c:v>
                </c:pt>
                <c:pt idx="93">
                  <c:v>4.1589999999999998</c:v>
                </c:pt>
                <c:pt idx="94">
                  <c:v>3.51</c:v>
                </c:pt>
                <c:pt idx="95">
                  <c:v>2.968</c:v>
                </c:pt>
                <c:pt idx="96">
                  <c:v>3.448</c:v>
                </c:pt>
                <c:pt idx="97">
                  <c:v>3.0840000000000001</c:v>
                </c:pt>
                <c:pt idx="98">
                  <c:v>2.6739999999999999</c:v>
                </c:pt>
                <c:pt idx="99">
                  <c:v>3.1880000000000002</c:v>
                </c:pt>
                <c:pt idx="100">
                  <c:v>3.1070000000000002</c:v>
                </c:pt>
                <c:pt idx="101">
                  <c:v>3.1</c:v>
                </c:pt>
                <c:pt idx="102">
                  <c:v>3.2389999999999999</c:v>
                </c:pt>
                <c:pt idx="103">
                  <c:v>3.2010000000000001</c:v>
                </c:pt>
                <c:pt idx="104">
                  <c:v>2.9470000000000001</c:v>
                </c:pt>
                <c:pt idx="105">
                  <c:v>3.1880000000000002</c:v>
                </c:pt>
                <c:pt idx="106">
                  <c:v>2.871</c:v>
                </c:pt>
                <c:pt idx="107">
                  <c:v>2.4209999999999998</c:v>
                </c:pt>
                <c:pt idx="108">
                  <c:v>3.0089999999999999</c:v>
                </c:pt>
                <c:pt idx="109">
                  <c:v>2.6669999999999998</c:v>
                </c:pt>
                <c:pt idx="110">
                  <c:v>2.4900000000000002</c:v>
                </c:pt>
                <c:pt idx="111">
                  <c:v>2.9670000000000001</c:v>
                </c:pt>
                <c:pt idx="112">
                  <c:v>2.8460000000000001</c:v>
                </c:pt>
                <c:pt idx="113">
                  <c:v>2.8969999999999998</c:v>
                </c:pt>
                <c:pt idx="114">
                  <c:v>3.069</c:v>
                </c:pt>
                <c:pt idx="115">
                  <c:v>3.145</c:v>
                </c:pt>
                <c:pt idx="116">
                  <c:v>2.9529999999999998</c:v>
                </c:pt>
                <c:pt idx="117">
                  <c:v>3.0590000000000002</c:v>
                </c:pt>
                <c:pt idx="118">
                  <c:v>2.7810000000000001</c:v>
                </c:pt>
                <c:pt idx="119">
                  <c:v>2.427</c:v>
                </c:pt>
                <c:pt idx="120">
                  <c:v>2.798</c:v>
                </c:pt>
                <c:pt idx="121">
                  <c:v>2.8730000000000002</c:v>
                </c:pt>
                <c:pt idx="122">
                  <c:v>2.54</c:v>
                </c:pt>
                <c:pt idx="123">
                  <c:v>3.0470000000000002</c:v>
                </c:pt>
                <c:pt idx="124">
                  <c:v>2.891</c:v>
                </c:pt>
                <c:pt idx="125">
                  <c:v>2.887</c:v>
                </c:pt>
                <c:pt idx="126">
                  <c:v>3.4350000000000001</c:v>
                </c:pt>
                <c:pt idx="127">
                  <c:v>3.198</c:v>
                </c:pt>
                <c:pt idx="128">
                  <c:v>1.9079999999999999</c:v>
                </c:pt>
                <c:pt idx="129">
                  <c:v>3.6019999999999999</c:v>
                </c:pt>
                <c:pt idx="130">
                  <c:v>2.9409999999999998</c:v>
                </c:pt>
                <c:pt idx="131">
                  <c:v>2.548</c:v>
                </c:pt>
                <c:pt idx="132">
                  <c:v>3.43</c:v>
                </c:pt>
                <c:pt idx="133">
                  <c:v>2.6269999999999998</c:v>
                </c:pt>
                <c:pt idx="134">
                  <c:v>2.5249999999999999</c:v>
                </c:pt>
                <c:pt idx="135">
                  <c:v>3.0230000000000001</c:v>
                </c:pt>
                <c:pt idx="136">
                  <c:v>2.7909999999999999</c:v>
                </c:pt>
                <c:pt idx="137">
                  <c:v>2.964</c:v>
                </c:pt>
                <c:pt idx="138">
                  <c:v>3.4849999999999999</c:v>
                </c:pt>
                <c:pt idx="139">
                  <c:v>3.024</c:v>
                </c:pt>
                <c:pt idx="140">
                  <c:v>2.867</c:v>
                </c:pt>
                <c:pt idx="141">
                  <c:v>3.31</c:v>
                </c:pt>
                <c:pt idx="142">
                  <c:v>2.6</c:v>
                </c:pt>
                <c:pt idx="143">
                  <c:v>2.4340000000000002</c:v>
                </c:pt>
                <c:pt idx="144">
                  <c:v>2.8860000000000001</c:v>
                </c:pt>
                <c:pt idx="145">
                  <c:v>2.4750000000000001</c:v>
                </c:pt>
                <c:pt idx="146">
                  <c:v>2.484</c:v>
                </c:pt>
                <c:pt idx="147">
                  <c:v>3</c:v>
                </c:pt>
                <c:pt idx="148">
                  <c:v>2.8330000000000002</c:v>
                </c:pt>
                <c:pt idx="149">
                  <c:v>2.8479999999999999</c:v>
                </c:pt>
                <c:pt idx="150">
                  <c:v>3.1659999999999999</c:v>
                </c:pt>
                <c:pt idx="151">
                  <c:v>2.956</c:v>
                </c:pt>
                <c:pt idx="152">
                  <c:v>2.843</c:v>
                </c:pt>
                <c:pt idx="153">
                  <c:v>2.8839999999999999</c:v>
                </c:pt>
                <c:pt idx="154">
                  <c:v>2.5630000000000002</c:v>
                </c:pt>
                <c:pt idx="155">
                  <c:v>2.4</c:v>
                </c:pt>
                <c:pt idx="156">
                  <c:v>2.4950000000000001</c:v>
                </c:pt>
                <c:pt idx="157">
                  <c:v>2.5259999999999998</c:v>
                </c:pt>
                <c:pt idx="158">
                  <c:v>2.2839999999999998</c:v>
                </c:pt>
                <c:pt idx="159">
                  <c:v>2.7989999999999999</c:v>
                </c:pt>
                <c:pt idx="160">
                  <c:v>2.46</c:v>
                </c:pt>
                <c:pt idx="161">
                  <c:v>2.6640000000000001</c:v>
                </c:pt>
                <c:pt idx="162">
                  <c:v>2.94</c:v>
                </c:pt>
                <c:pt idx="163">
                  <c:v>2.7370000000000001</c:v>
                </c:pt>
                <c:pt idx="164">
                  <c:v>2.78</c:v>
                </c:pt>
                <c:pt idx="165">
                  <c:v>2.9129999999999998</c:v>
                </c:pt>
                <c:pt idx="166">
                  <c:v>2.4969999999999999</c:v>
                </c:pt>
                <c:pt idx="167">
                  <c:v>2.1989999999999998</c:v>
                </c:pt>
                <c:pt idx="168">
                  <c:v>2.6160000000000001</c:v>
                </c:pt>
                <c:pt idx="169">
                  <c:v>2.27</c:v>
                </c:pt>
                <c:pt idx="170">
                  <c:v>2.339</c:v>
                </c:pt>
                <c:pt idx="171">
                  <c:v>2.2679999999999998</c:v>
                </c:pt>
                <c:pt idx="172">
                  <c:v>2.2170000000000001</c:v>
                </c:pt>
                <c:pt idx="173">
                  <c:v>2.6259999999999999</c:v>
                </c:pt>
                <c:pt idx="174">
                  <c:v>2.8439999999999999</c:v>
                </c:pt>
                <c:pt idx="175">
                  <c:v>2.871</c:v>
                </c:pt>
                <c:pt idx="176">
                  <c:v>2.6469999999999998</c:v>
                </c:pt>
                <c:pt idx="177">
                  <c:v>2.7989999999999999</c:v>
                </c:pt>
                <c:pt idx="178">
                  <c:v>2.5110000000000001</c:v>
                </c:pt>
                <c:pt idx="179">
                  <c:v>2.11</c:v>
                </c:pt>
                <c:pt idx="180">
                  <c:v>2.4609999999999999</c:v>
                </c:pt>
                <c:pt idx="181">
                  <c:v>2.214</c:v>
                </c:pt>
                <c:pt idx="182">
                  <c:v>2.1110000000000002</c:v>
                </c:pt>
                <c:pt idx="183">
                  <c:v>2.4209999999999998</c:v>
                </c:pt>
                <c:pt idx="184">
                  <c:v>2.2959999999999998</c:v>
                </c:pt>
                <c:pt idx="185">
                  <c:v>2.4580000000000002</c:v>
                </c:pt>
                <c:pt idx="186">
                  <c:v>2.6190000000000002</c:v>
                </c:pt>
                <c:pt idx="187">
                  <c:v>2.6259999999999999</c:v>
                </c:pt>
                <c:pt idx="188">
                  <c:v>2.3319999999999999</c:v>
                </c:pt>
                <c:pt idx="189">
                  <c:v>2.649</c:v>
                </c:pt>
                <c:pt idx="190">
                  <c:v>2.1560000000000001</c:v>
                </c:pt>
                <c:pt idx="191">
                  <c:v>1.7849999999999999</c:v>
                </c:pt>
                <c:pt idx="192">
                  <c:v>2.117</c:v>
                </c:pt>
                <c:pt idx="193">
                  <c:v>1.9419999999999999</c:v>
                </c:pt>
                <c:pt idx="194">
                  <c:v>1.6919999999999999</c:v>
                </c:pt>
                <c:pt idx="195">
                  <c:v>2.0739999999999998</c:v>
                </c:pt>
                <c:pt idx="196">
                  <c:v>1.853</c:v>
                </c:pt>
                <c:pt idx="197">
                  <c:v>1.9119999999999999</c:v>
                </c:pt>
                <c:pt idx="198">
                  <c:v>2.1589999999999998</c:v>
                </c:pt>
                <c:pt idx="199">
                  <c:v>1.9830000000000001</c:v>
                </c:pt>
                <c:pt idx="200">
                  <c:v>1.4550000000000001</c:v>
                </c:pt>
                <c:pt idx="201">
                  <c:v>2.073</c:v>
                </c:pt>
                <c:pt idx="202">
                  <c:v>1.498</c:v>
                </c:pt>
                <c:pt idx="203">
                  <c:v>1.383</c:v>
                </c:pt>
                <c:pt idx="204">
                  <c:v>1.8779999999999999</c:v>
                </c:pt>
                <c:pt idx="205">
                  <c:v>1.522</c:v>
                </c:pt>
                <c:pt idx="206">
                  <c:v>1.6819999999999999</c:v>
                </c:pt>
                <c:pt idx="207">
                  <c:v>2.085</c:v>
                </c:pt>
                <c:pt idx="208">
                  <c:v>2.0379999999999998</c:v>
                </c:pt>
                <c:pt idx="209">
                  <c:v>2.2250000000000001</c:v>
                </c:pt>
                <c:pt idx="210">
                  <c:v>2.633</c:v>
                </c:pt>
                <c:pt idx="211">
                  <c:v>2.4830000000000001</c:v>
                </c:pt>
                <c:pt idx="212">
                  <c:v>2.226</c:v>
                </c:pt>
                <c:pt idx="213">
                  <c:v>2.6779999999999999</c:v>
                </c:pt>
                <c:pt idx="214">
                  <c:v>2.306</c:v>
                </c:pt>
                <c:pt idx="215">
                  <c:v>2.1579999999999999</c:v>
                </c:pt>
                <c:pt idx="216">
                  <c:v>2.0750000000000002</c:v>
                </c:pt>
                <c:pt idx="217">
                  <c:v>2.0699999999999998</c:v>
                </c:pt>
                <c:pt idx="218">
                  <c:v>2.2229999999999999</c:v>
                </c:pt>
                <c:pt idx="219">
                  <c:v>2.234</c:v>
                </c:pt>
                <c:pt idx="220">
                  <c:v>2.1269999999999998</c:v>
                </c:pt>
                <c:pt idx="221">
                  <c:v>2.4780000000000002</c:v>
                </c:pt>
                <c:pt idx="222">
                  <c:v>2.5089999999999999</c:v>
                </c:pt>
                <c:pt idx="223">
                  <c:v>2.323</c:v>
                </c:pt>
                <c:pt idx="224">
                  <c:v>2.6059999999999999</c:v>
                </c:pt>
                <c:pt idx="225">
                  <c:v>2.3719999999999999</c:v>
                </c:pt>
                <c:pt idx="226">
                  <c:v>2.1720000000000002</c:v>
                </c:pt>
                <c:pt idx="227">
                  <c:v>2.06</c:v>
                </c:pt>
                <c:pt idx="228">
                  <c:v>1.9810000000000001</c:v>
                </c:pt>
                <c:pt idx="229">
                  <c:v>2.153</c:v>
                </c:pt>
                <c:pt idx="230">
                  <c:v>1.9910000000000001</c:v>
                </c:pt>
                <c:pt idx="231">
                  <c:v>2.161</c:v>
                </c:pt>
                <c:pt idx="232">
                  <c:v>1.5049999999999999</c:v>
                </c:pt>
                <c:pt idx="233">
                  <c:v>2.23</c:v>
                </c:pt>
                <c:pt idx="234">
                  <c:v>2.4569999999999999</c:v>
                </c:pt>
                <c:pt idx="235">
                  <c:v>2.3460000000000001</c:v>
                </c:pt>
                <c:pt idx="236">
                  <c:v>2.19</c:v>
                </c:pt>
                <c:pt idx="237">
                  <c:v>2.4929999999999999</c:v>
                </c:pt>
                <c:pt idx="238">
                  <c:v>2.1309999999999998</c:v>
                </c:pt>
                <c:pt idx="239">
                  <c:v>2.0169999999999999</c:v>
                </c:pt>
                <c:pt idx="240">
                  <c:v>1.839</c:v>
                </c:pt>
                <c:pt idx="241">
                  <c:v>1.968</c:v>
                </c:pt>
                <c:pt idx="242">
                  <c:v>1.8440000000000001</c:v>
                </c:pt>
                <c:pt idx="243">
                  <c:v>1.9139999999999999</c:v>
                </c:pt>
                <c:pt idx="244">
                  <c:v>1.921</c:v>
                </c:pt>
                <c:pt idx="245">
                  <c:v>2.073</c:v>
                </c:pt>
                <c:pt idx="246">
                  <c:v>2.0750000000000002</c:v>
                </c:pt>
                <c:pt idx="247">
                  <c:v>2.1539999999999999</c:v>
                </c:pt>
                <c:pt idx="248">
                  <c:v>2.266</c:v>
                </c:pt>
                <c:pt idx="249">
                  <c:v>2.077</c:v>
                </c:pt>
                <c:pt idx="250">
                  <c:v>2.0579999999999998</c:v>
                </c:pt>
                <c:pt idx="251">
                  <c:v>1.756</c:v>
                </c:pt>
                <c:pt idx="252">
                  <c:v>1.7729999999999999</c:v>
                </c:pt>
                <c:pt idx="253">
                  <c:v>1.954</c:v>
                </c:pt>
                <c:pt idx="254">
                  <c:v>1.78</c:v>
                </c:pt>
                <c:pt idx="255">
                  <c:v>1.806</c:v>
                </c:pt>
                <c:pt idx="256">
                  <c:v>1.8080000000000001</c:v>
                </c:pt>
                <c:pt idx="257">
                  <c:v>1.825</c:v>
                </c:pt>
                <c:pt idx="258">
                  <c:v>2.121</c:v>
                </c:pt>
                <c:pt idx="259">
                  <c:v>1.911</c:v>
                </c:pt>
                <c:pt idx="260">
                  <c:v>2.0179999999999998</c:v>
                </c:pt>
                <c:pt idx="261">
                  <c:v>2.105</c:v>
                </c:pt>
                <c:pt idx="262">
                  <c:v>1.7749999999999999</c:v>
                </c:pt>
                <c:pt idx="263">
                  <c:v>1.5149999999999999</c:v>
                </c:pt>
                <c:pt idx="264">
                  <c:v>1.746</c:v>
                </c:pt>
                <c:pt idx="265">
                  <c:v>1.7470000000000001</c:v>
                </c:pt>
                <c:pt idx="266">
                  <c:v>1.5229999999999999</c:v>
                </c:pt>
                <c:pt idx="267">
                  <c:v>1.6679999999999999</c:v>
                </c:pt>
                <c:pt idx="268">
                  <c:v>1.597</c:v>
                </c:pt>
                <c:pt idx="269">
                  <c:v>1.4950000000000001</c:v>
                </c:pt>
                <c:pt idx="270">
                  <c:v>1.982</c:v>
                </c:pt>
                <c:pt idx="271">
                  <c:v>1.821</c:v>
                </c:pt>
                <c:pt idx="272">
                  <c:v>1.827</c:v>
                </c:pt>
                <c:pt idx="273">
                  <c:v>1.923</c:v>
                </c:pt>
                <c:pt idx="274">
                  <c:v>1.6060000000000001</c:v>
                </c:pt>
                <c:pt idx="275">
                  <c:v>1.4419999999999999</c:v>
                </c:pt>
                <c:pt idx="276">
                  <c:v>1.613</c:v>
                </c:pt>
                <c:pt idx="277">
                  <c:v>1.577</c:v>
                </c:pt>
                <c:pt idx="278">
                  <c:v>1.5269999999999999</c:v>
                </c:pt>
                <c:pt idx="279">
                  <c:v>1.681</c:v>
                </c:pt>
                <c:pt idx="280">
                  <c:v>1.655</c:v>
                </c:pt>
                <c:pt idx="281">
                  <c:v>1.627</c:v>
                </c:pt>
                <c:pt idx="282">
                  <c:v>1.5629999999999999</c:v>
                </c:pt>
                <c:pt idx="283">
                  <c:v>1.518</c:v>
                </c:pt>
                <c:pt idx="284">
                  <c:v>1.96</c:v>
                </c:pt>
                <c:pt idx="285">
                  <c:v>1.883</c:v>
                </c:pt>
                <c:pt idx="286">
                  <c:v>1.5569999999999999</c:v>
                </c:pt>
                <c:pt idx="287">
                  <c:v>1.556</c:v>
                </c:pt>
                <c:pt idx="288">
                  <c:v>1.2070000000000001</c:v>
                </c:pt>
                <c:pt idx="289">
                  <c:v>1.2190000000000001</c:v>
                </c:pt>
                <c:pt idx="290">
                  <c:v>1.351</c:v>
                </c:pt>
                <c:pt idx="291">
                  <c:v>1.5620000000000001</c:v>
                </c:pt>
                <c:pt idx="292">
                  <c:v>1.2969999999999999</c:v>
                </c:pt>
                <c:pt idx="293">
                  <c:v>1.571</c:v>
                </c:pt>
                <c:pt idx="294">
                  <c:v>1.92</c:v>
                </c:pt>
                <c:pt idx="295">
                  <c:v>1.5629999999999999</c:v>
                </c:pt>
                <c:pt idx="296">
                  <c:v>1.9259999999999999</c:v>
                </c:pt>
                <c:pt idx="297">
                  <c:v>1.7549999999999999</c:v>
                </c:pt>
                <c:pt idx="298">
                  <c:v>1.571</c:v>
                </c:pt>
                <c:pt idx="299">
                  <c:v>1.5009999999999999</c:v>
                </c:pt>
                <c:pt idx="300">
                  <c:v>1.4770000000000001</c:v>
                </c:pt>
                <c:pt idx="301">
                  <c:v>1.653</c:v>
                </c:pt>
                <c:pt idx="302">
                  <c:v>1.474</c:v>
                </c:pt>
                <c:pt idx="303">
                  <c:v>1.694</c:v>
                </c:pt>
                <c:pt idx="304">
                  <c:v>1.4610000000000001</c:v>
                </c:pt>
                <c:pt idx="305">
                  <c:v>1.64</c:v>
                </c:pt>
                <c:pt idx="306">
                  <c:v>1.9</c:v>
                </c:pt>
                <c:pt idx="307">
                  <c:v>1.823</c:v>
                </c:pt>
                <c:pt idx="308">
                  <c:v>2.0710000000000002</c:v>
                </c:pt>
                <c:pt idx="309">
                  <c:v>1.7809999999999999</c:v>
                </c:pt>
                <c:pt idx="310">
                  <c:v>1.7669999999999999</c:v>
                </c:pt>
                <c:pt idx="311">
                  <c:v>1.5980000000000001</c:v>
                </c:pt>
                <c:pt idx="312">
                  <c:v>1.5029999999999999</c:v>
                </c:pt>
                <c:pt idx="313">
                  <c:v>1.681</c:v>
                </c:pt>
                <c:pt idx="314">
                  <c:v>1.212</c:v>
                </c:pt>
                <c:pt idx="315">
                  <c:v>1.4570000000000001</c:v>
                </c:pt>
                <c:pt idx="316">
                  <c:v>1.6120000000000001</c:v>
                </c:pt>
                <c:pt idx="317">
                  <c:v>1.621</c:v>
                </c:pt>
                <c:pt idx="318">
                  <c:v>1.788</c:v>
                </c:pt>
                <c:pt idx="319">
                  <c:v>1.7270000000000001</c:v>
                </c:pt>
                <c:pt idx="320">
                  <c:v>1.8140000000000001</c:v>
                </c:pt>
                <c:pt idx="321">
                  <c:v>1.7250000000000001</c:v>
                </c:pt>
                <c:pt idx="322">
                  <c:v>1.599</c:v>
                </c:pt>
                <c:pt idx="323">
                  <c:v>1.256</c:v>
                </c:pt>
                <c:pt idx="324">
                  <c:v>1.35</c:v>
                </c:pt>
                <c:pt idx="325">
                  <c:v>1.546</c:v>
                </c:pt>
                <c:pt idx="326">
                  <c:v>1.403</c:v>
                </c:pt>
                <c:pt idx="327">
                  <c:v>1.286</c:v>
                </c:pt>
                <c:pt idx="328">
                  <c:v>1.472</c:v>
                </c:pt>
                <c:pt idx="329">
                  <c:v>1.38</c:v>
                </c:pt>
                <c:pt idx="330">
                  <c:v>1.776</c:v>
                </c:pt>
                <c:pt idx="331">
                  <c:v>1.7010000000000001</c:v>
                </c:pt>
                <c:pt idx="332">
                  <c:v>1.732</c:v>
                </c:pt>
                <c:pt idx="333">
                  <c:v>1.7769999999999999</c:v>
                </c:pt>
              </c:numCache>
            </c:numRef>
          </c:val>
          <c:extLst>
            <c:ext xmlns:c16="http://schemas.microsoft.com/office/drawing/2014/chart" uri="{C3380CC4-5D6E-409C-BE32-E72D297353CC}">
              <c16:uniqueId val="{00000001-CC0D-4012-AA36-A6574601580F}"/>
            </c:ext>
          </c:extLst>
        </c:ser>
        <c:dLbls>
          <c:showLegendKey val="0"/>
          <c:showVal val="0"/>
          <c:showCatName val="0"/>
          <c:showSerName val="0"/>
          <c:showPercent val="0"/>
          <c:showBubbleSize val="0"/>
        </c:dLbls>
        <c:gapWidth val="50"/>
        <c:axId val="1271126464"/>
        <c:axId val="1271116864"/>
      </c:barChart>
      <c:dateAx>
        <c:axId val="1271126464"/>
        <c:scaling>
          <c:orientation val="minMax"/>
          <c:min val="44197"/>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eta Offc Medium" panose="020B0604030101020102" pitchFamily="34" charset="0"/>
                <a:ea typeface="+mn-ea"/>
                <a:cs typeface="+mn-cs"/>
              </a:defRPr>
            </a:pPr>
            <a:endParaRPr lang="en-US"/>
          </a:p>
        </c:txPr>
        <c:crossAx val="1271116864"/>
        <c:crosses val="autoZero"/>
        <c:auto val="1"/>
        <c:lblOffset val="100"/>
        <c:baseTimeUnit val="months"/>
        <c:majorUnit val="12"/>
        <c:majorTimeUnit val="months"/>
      </c:dateAx>
      <c:valAx>
        <c:axId val="12711168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eta Offc Medium" panose="020B0604030101020102" pitchFamily="34" charset="0"/>
                <a:ea typeface="+mn-ea"/>
                <a:cs typeface="+mn-cs"/>
              </a:defRPr>
            </a:pPr>
            <a:endParaRPr lang="en-US"/>
          </a:p>
        </c:txPr>
        <c:crossAx val="1271126464"/>
        <c:crosses val="autoZero"/>
        <c:crossBetween val="between"/>
      </c:valAx>
      <c:valAx>
        <c:axId val="1851247520"/>
        <c:scaling>
          <c:orientation val="minMax"/>
          <c:max val="0.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230720"/>
        <c:crosses val="max"/>
        <c:crossBetween val="between"/>
      </c:valAx>
      <c:dateAx>
        <c:axId val="1851230720"/>
        <c:scaling>
          <c:orientation val="minMax"/>
        </c:scaling>
        <c:delete val="1"/>
        <c:axPos val="b"/>
        <c:numFmt formatCode="m/d/yyyy" sourceLinked="1"/>
        <c:majorTickMark val="out"/>
        <c:minorTickMark val="none"/>
        <c:tickLblPos val="nextTo"/>
        <c:crossAx val="1851247520"/>
        <c:crosses val="autoZero"/>
        <c:auto val="1"/>
        <c:lblOffset val="100"/>
        <c:baseTimeUnit val="months"/>
      </c:date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000935718894"/>
          <c:y val="2.9912632835584343E-2"/>
          <c:w val="0.86314857264229972"/>
          <c:h val="0.86469159341112634"/>
        </c:manualLayout>
      </c:layout>
      <c:barChart>
        <c:barDir val="col"/>
        <c:grouping val="clustered"/>
        <c:varyColors val="0"/>
        <c:ser>
          <c:idx val="0"/>
          <c:order val="0"/>
          <c:tx>
            <c:strRef>
              <c:f>Sheet1!$X$3</c:f>
              <c:strCache>
                <c:ptCount val="1"/>
                <c:pt idx="0">
                  <c:v>Final Demand Core Goods (MoM)</c:v>
                </c:pt>
              </c:strCache>
            </c:strRef>
          </c:tx>
          <c:spPr>
            <a:solidFill>
              <a:schemeClr val="accent1">
                <a:alpha val="70000"/>
              </a:schemeClr>
            </a:solidFill>
            <a:ln>
              <a:noFill/>
            </a:ln>
            <a:effectLst/>
          </c:spPr>
          <c:invertIfNegative val="0"/>
          <c:trendline>
            <c:spPr>
              <a:ln w="25400" cap="rnd">
                <a:solidFill>
                  <a:schemeClr val="accent4"/>
                </a:solidFill>
                <a:prstDash val="sysDash"/>
              </a:ln>
              <a:effectLst>
                <a:glow rad="12700">
                  <a:schemeClr val="bg1">
                    <a:alpha val="90000"/>
                  </a:schemeClr>
                </a:glow>
              </a:effectLst>
            </c:spPr>
            <c:trendlineType val="movingAvg"/>
            <c:period val="3"/>
            <c:dispRSqr val="0"/>
            <c:dispEq val="0"/>
          </c:trendline>
          <c:cat>
            <c:numRef>
              <c:f>Sheet1!$V$4:$V$100</c:f>
              <c:numCache>
                <c:formatCode>m/d/yyyy</c:formatCode>
                <c:ptCount val="97"/>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pt idx="76">
                  <c:v>43861</c:v>
                </c:pt>
                <c:pt idx="77">
                  <c:v>43830</c:v>
                </c:pt>
                <c:pt idx="78">
                  <c:v>43799</c:v>
                </c:pt>
                <c:pt idx="79">
                  <c:v>43769</c:v>
                </c:pt>
                <c:pt idx="80">
                  <c:v>43738</c:v>
                </c:pt>
                <c:pt idx="81">
                  <c:v>43708</c:v>
                </c:pt>
                <c:pt idx="82">
                  <c:v>43677</c:v>
                </c:pt>
                <c:pt idx="83">
                  <c:v>43646</c:v>
                </c:pt>
                <c:pt idx="84">
                  <c:v>43616</c:v>
                </c:pt>
                <c:pt idx="85">
                  <c:v>43585</c:v>
                </c:pt>
                <c:pt idx="86">
                  <c:v>43555</c:v>
                </c:pt>
                <c:pt idx="87">
                  <c:v>43524</c:v>
                </c:pt>
                <c:pt idx="88">
                  <c:v>43496</c:v>
                </c:pt>
                <c:pt idx="89">
                  <c:v>43465</c:v>
                </c:pt>
                <c:pt idx="90">
                  <c:v>43434</c:v>
                </c:pt>
                <c:pt idx="91">
                  <c:v>43404</c:v>
                </c:pt>
                <c:pt idx="92">
                  <c:v>43373</c:v>
                </c:pt>
                <c:pt idx="93">
                  <c:v>43343</c:v>
                </c:pt>
                <c:pt idx="94">
                  <c:v>43312</c:v>
                </c:pt>
                <c:pt idx="95">
                  <c:v>43281</c:v>
                </c:pt>
                <c:pt idx="96">
                  <c:v>43251</c:v>
                </c:pt>
              </c:numCache>
            </c:numRef>
          </c:cat>
          <c:val>
            <c:numRef>
              <c:f>Sheet1!$X$4:$X$100</c:f>
              <c:numCache>
                <c:formatCode>0.00%</c:formatCode>
                <c:ptCount val="97"/>
                <c:pt idx="0">
                  <c:v>7.5620420781562355E-3</c:v>
                </c:pt>
                <c:pt idx="1">
                  <c:v>6.7179892091065608E-3</c:v>
                </c:pt>
                <c:pt idx="2">
                  <c:v>3.1749384484385675E-3</c:v>
                </c:pt>
                <c:pt idx="3">
                  <c:v>3.4840666874208105E-3</c:v>
                </c:pt>
                <c:pt idx="4">
                  <c:v>6.9028531793142835E-3</c:v>
                </c:pt>
                <c:pt idx="5">
                  <c:v>4.051348328902451E-3</c:v>
                </c:pt>
                <c:pt idx="6">
                  <c:v>2.2483523268769243E-3</c:v>
                </c:pt>
                <c:pt idx="7">
                  <c:v>4.6253843249364759E-3</c:v>
                </c:pt>
                <c:pt idx="8">
                  <c:v>1.9320930106873208E-3</c:v>
                </c:pt>
                <c:pt idx="9">
                  <c:v>3.5797095553839376E-3</c:v>
                </c:pt>
                <c:pt idx="10">
                  <c:v>3.6267138434320214E-3</c:v>
                </c:pt>
                <c:pt idx="11">
                  <c:v>2.1821405434893325E-3</c:v>
                </c:pt>
                <c:pt idx="12">
                  <c:v>2.5706062118425964E-3</c:v>
                </c:pt>
                <c:pt idx="13">
                  <c:v>3.2373779981756034E-3</c:v>
                </c:pt>
                <c:pt idx="14">
                  <c:v>3.1581554720720197E-3</c:v>
                </c:pt>
                <c:pt idx="15">
                  <c:v>3.22355750978446E-3</c:v>
                </c:pt>
                <c:pt idx="16">
                  <c:v>2.0265877242734466E-3</c:v>
                </c:pt>
                <c:pt idx="17">
                  <c:v>7.8219637974595601E-4</c:v>
                </c:pt>
                <c:pt idx="18">
                  <c:v>1.5390694869075686E-3</c:v>
                </c:pt>
                <c:pt idx="19">
                  <c:v>1.6318537859006806E-3</c:v>
                </c:pt>
                <c:pt idx="20">
                  <c:v>1.3420018774120367E-3</c:v>
                </c:pt>
                <c:pt idx="21">
                  <c:v>1.6716002089500895E-3</c:v>
                </c:pt>
                <c:pt idx="22">
                  <c:v>1.7652558574397922E-3</c:v>
                </c:pt>
                <c:pt idx="23">
                  <c:v>8.4496616643745036E-4</c:v>
                </c:pt>
                <c:pt idx="24">
                  <c:v>2.6606731503069957E-3</c:v>
                </c:pt>
                <c:pt idx="25">
                  <c:v>2.7663294178772667E-3</c:v>
                </c:pt>
                <c:pt idx="26">
                  <c:v>5.3389157786031297E-4</c:v>
                </c:pt>
                <c:pt idx="27">
                  <c:v>3.0157197917180249E-3</c:v>
                </c:pt>
                <c:pt idx="28">
                  <c:v>2.5996962311468684E-3</c:v>
                </c:pt>
                <c:pt idx="29">
                  <c:v>1.0253871720529682E-3</c:v>
                </c:pt>
                <c:pt idx="30">
                  <c:v>1.0264396701235993E-3</c:v>
                </c:pt>
                <c:pt idx="31">
                  <c:v>9.069202264465441E-4</c:v>
                </c:pt>
                <c:pt idx="32">
                  <c:v>2.5786011621464159E-3</c:v>
                </c:pt>
                <c:pt idx="33">
                  <c:v>1.1307470753475219E-3</c:v>
                </c:pt>
                <c:pt idx="34">
                  <c:v>1.2091210401283023E-4</c:v>
                </c:pt>
                <c:pt idx="35">
                  <c:v>-1.370826260201175E-3</c:v>
                </c:pt>
                <c:pt idx="36">
                  <c:v>1.3157333257471395E-3</c:v>
                </c:pt>
                <c:pt idx="37">
                  <c:v>1.581376795076422E-3</c:v>
                </c:pt>
                <c:pt idx="38">
                  <c:v>2.0199713064145653E-3</c:v>
                </c:pt>
                <c:pt idx="39">
                  <c:v>2.4685881107072245E-3</c:v>
                </c:pt>
                <c:pt idx="40">
                  <c:v>6.467038269311067E-3</c:v>
                </c:pt>
                <c:pt idx="41">
                  <c:v>1.4135091084795976E-3</c:v>
                </c:pt>
                <c:pt idx="42">
                  <c:v>2.4507854803611736E-3</c:v>
                </c:pt>
                <c:pt idx="43">
                  <c:v>3.3989991032425755E-4</c:v>
                </c:pt>
                <c:pt idx="44">
                  <c:v>-1.3015749056358684E-4</c:v>
                </c:pt>
                <c:pt idx="45">
                  <c:v>2.3701319880840939E-3</c:v>
                </c:pt>
                <c:pt idx="46">
                  <c:v>1.2554973366039291E-3</c:v>
                </c:pt>
                <c:pt idx="47">
                  <c:v>4.9373892369291988E-3</c:v>
                </c:pt>
                <c:pt idx="48">
                  <c:v>7.280019981487632E-3</c:v>
                </c:pt>
                <c:pt idx="49">
                  <c:v>1.1450013002934923E-2</c:v>
                </c:pt>
                <c:pt idx="50">
                  <c:v>1.0086985237276769E-2</c:v>
                </c:pt>
                <c:pt idx="51">
                  <c:v>7.3638927321253069E-3</c:v>
                </c:pt>
                <c:pt idx="52">
                  <c:v>8.0711541979147424E-3</c:v>
                </c:pt>
                <c:pt idx="53">
                  <c:v>3.5642716189136486E-3</c:v>
                </c:pt>
                <c:pt idx="54">
                  <c:v>8.1349711227800652E-3</c:v>
                </c:pt>
                <c:pt idx="55">
                  <c:v>7.5593952483802322E-3</c:v>
                </c:pt>
                <c:pt idx="56">
                  <c:v>5.7352711361149762E-3</c:v>
                </c:pt>
                <c:pt idx="57">
                  <c:v>6.3061221280410664E-3</c:v>
                </c:pt>
                <c:pt idx="58">
                  <c:v>7.7496038034864847E-3</c:v>
                </c:pt>
                <c:pt idx="59">
                  <c:v>1.0408326661329041E-2</c:v>
                </c:pt>
                <c:pt idx="60">
                  <c:v>1.0517799352750901E-2</c:v>
                </c:pt>
                <c:pt idx="61">
                  <c:v>9.8039215686273572E-3</c:v>
                </c:pt>
                <c:pt idx="62">
                  <c:v>8.2372322899505763E-3</c:v>
                </c:pt>
                <c:pt idx="63">
                  <c:v>4.9668874172186135E-3</c:v>
                </c:pt>
                <c:pt idx="64">
                  <c:v>6.6666666666666428E-3</c:v>
                </c:pt>
                <c:pt idx="65">
                  <c:v>5.0251256281406559E-3</c:v>
                </c:pt>
                <c:pt idx="66">
                  <c:v>3.361344537815174E-3</c:v>
                </c:pt>
                <c:pt idx="67">
                  <c:v>1.6835016835017075E-3</c:v>
                </c:pt>
                <c:pt idx="68">
                  <c:v>2.5316455696202294E-3</c:v>
                </c:pt>
                <c:pt idx="69">
                  <c:v>2.5380710659898237E-3</c:v>
                </c:pt>
                <c:pt idx="70">
                  <c:v>2.5445292620864899E-3</c:v>
                </c:pt>
                <c:pt idx="71">
                  <c:v>1.6992353440951813E-3</c:v>
                </c:pt>
                <c:pt idx="72">
                  <c:v>-1.6963528413910334E-3</c:v>
                </c:pt>
                <c:pt idx="73">
                  <c:v>-2.5380710659898237E-3</c:v>
                </c:pt>
                <c:pt idx="74">
                  <c:v>0</c:v>
                </c:pt>
                <c:pt idx="75">
                  <c:v>8.4674005080447533E-4</c:v>
                </c:pt>
                <c:pt idx="76">
                  <c:v>1.6963528413909128E-3</c:v>
                </c:pt>
                <c:pt idx="77">
                  <c:v>0</c:v>
                </c:pt>
                <c:pt idx="78">
                  <c:v>8.4889643463504695E-4</c:v>
                </c:pt>
                <c:pt idx="79">
                  <c:v>1.7006802721088678E-3</c:v>
                </c:pt>
                <c:pt idx="80">
                  <c:v>0</c:v>
                </c:pt>
                <c:pt idx="81">
                  <c:v>0</c:v>
                </c:pt>
                <c:pt idx="82">
                  <c:v>8.5106382978718568E-4</c:v>
                </c:pt>
                <c:pt idx="83">
                  <c:v>0</c:v>
                </c:pt>
                <c:pt idx="84">
                  <c:v>-8.5034013605437349E-4</c:v>
                </c:pt>
                <c:pt idx="85">
                  <c:v>0</c:v>
                </c:pt>
                <c:pt idx="86">
                  <c:v>8.5106382978718568E-4</c:v>
                </c:pt>
                <c:pt idx="87">
                  <c:v>8.5178875638836722E-4</c:v>
                </c:pt>
                <c:pt idx="88">
                  <c:v>1.7064846416382496E-3</c:v>
                </c:pt>
                <c:pt idx="89">
                  <c:v>0</c:v>
                </c:pt>
                <c:pt idx="90">
                  <c:v>1.7094017094017337E-3</c:v>
                </c:pt>
                <c:pt idx="91">
                  <c:v>3.4305317324185738E-3</c:v>
                </c:pt>
                <c:pt idx="92">
                  <c:v>1.7182130584191462E-3</c:v>
                </c:pt>
                <c:pt idx="93">
                  <c:v>8.5984522785905869E-4</c:v>
                </c:pt>
                <c:pt idx="94">
                  <c:v>2.5862068965516998E-3</c:v>
                </c:pt>
                <c:pt idx="95">
                  <c:v>2.5929127052722314E-3</c:v>
                </c:pt>
                <c:pt idx="96">
                  <c:v>2.5996533795493684E-3</c:v>
                </c:pt>
              </c:numCache>
            </c:numRef>
          </c:val>
          <c:extLst>
            <c:ext xmlns:c16="http://schemas.microsoft.com/office/drawing/2014/chart" uri="{C3380CC4-5D6E-409C-BE32-E72D297353CC}">
              <c16:uniqueId val="{00000000-9CC6-46A8-88C1-0435C267AC2F}"/>
            </c:ext>
          </c:extLst>
        </c:ser>
        <c:dLbls>
          <c:showLegendKey val="0"/>
          <c:showVal val="0"/>
          <c:showCatName val="0"/>
          <c:showSerName val="0"/>
          <c:showPercent val="0"/>
          <c:showBubbleSize val="0"/>
        </c:dLbls>
        <c:gapWidth val="50"/>
        <c:axId val="961870832"/>
        <c:axId val="961876408"/>
      </c:barChart>
      <c:dateAx>
        <c:axId val="961870832"/>
        <c:scaling>
          <c:orientation val="minMax"/>
          <c:min val="44197"/>
        </c:scaling>
        <c:delete val="0"/>
        <c:axPos val="b"/>
        <c:numFmt formatCode="yy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eta Offc Medium" panose="020B0604030101020102" pitchFamily="34" charset="0"/>
                <a:ea typeface="+mn-ea"/>
                <a:cs typeface="Meta Offc" panose="020B0504030101020102" pitchFamily="34" charset="0"/>
              </a:defRPr>
            </a:pPr>
            <a:endParaRPr lang="en-US"/>
          </a:p>
        </c:txPr>
        <c:crossAx val="961876408"/>
        <c:crosses val="autoZero"/>
        <c:auto val="1"/>
        <c:lblOffset val="100"/>
        <c:baseTimeUnit val="months"/>
        <c:majorUnit val="12"/>
        <c:majorTimeUnit val="months"/>
      </c:dateAx>
      <c:valAx>
        <c:axId val="961876408"/>
        <c:scaling>
          <c:orientation val="minMax"/>
          <c:max val="1.2000000000000002E-2"/>
          <c:min val="-2.0000000000000005E-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eta Offc Medium" panose="020B0604030101020102" pitchFamily="34" charset="0"/>
                <a:ea typeface="+mn-ea"/>
                <a:cs typeface="Meta Offc" panose="020B0504030101020102" pitchFamily="34" charset="0"/>
              </a:defRPr>
            </a:pPr>
            <a:endParaRPr lang="en-US"/>
          </a:p>
        </c:txPr>
        <c:crossAx val="961870832"/>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2"/>
          </a:solidFill>
          <a:latin typeface="Meta Offc" panose="020B0504030101020102" pitchFamily="34" charset="0"/>
          <a:cs typeface="Meta Offc" panose="020B0504030101020102"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4630832616815E-2"/>
          <c:y val="1.6754639912389742E-2"/>
          <c:w val="0.85656251952634688"/>
          <c:h val="0.92294379232150059"/>
        </c:manualLayout>
      </c:layout>
      <c:areaChart>
        <c:grouping val="standard"/>
        <c:varyColors val="0"/>
        <c:ser>
          <c:idx val="5"/>
          <c:order val="2"/>
          <c:tx>
            <c:strRef>
              <c:f>Sheet3!$S$6</c:f>
              <c:strCache>
                <c:ptCount val="1"/>
                <c:pt idx="0">
                  <c:v>Recession</c:v>
                </c:pt>
              </c:strCache>
            </c:strRef>
          </c:tx>
          <c:spPr>
            <a:solidFill>
              <a:schemeClr val="bg1">
                <a:lumMod val="75000"/>
                <a:alpha val="50000"/>
              </a:schemeClr>
            </a:solidFill>
            <a:ln>
              <a:noFill/>
            </a:ln>
            <a:effectLst/>
          </c:spPr>
          <c:cat>
            <c:numRef>
              <c:f>Sheet3!$M$7:$M$116</c:f>
              <c:numCache>
                <c:formatCode>m/d/yyyy</c:formatCode>
                <c:ptCount val="110"/>
                <c:pt idx="0">
                  <c:v>46112</c:v>
                </c:pt>
                <c:pt idx="1">
                  <c:v>46022</c:v>
                </c:pt>
                <c:pt idx="2">
                  <c:v>45930</c:v>
                </c:pt>
                <c:pt idx="3">
                  <c:v>45838</c:v>
                </c:pt>
                <c:pt idx="4">
                  <c:v>45747</c:v>
                </c:pt>
                <c:pt idx="5">
                  <c:v>45657</c:v>
                </c:pt>
                <c:pt idx="6">
                  <c:v>45565</c:v>
                </c:pt>
                <c:pt idx="7">
                  <c:v>45473</c:v>
                </c:pt>
                <c:pt idx="8">
                  <c:v>45382</c:v>
                </c:pt>
                <c:pt idx="9">
                  <c:v>45291</c:v>
                </c:pt>
                <c:pt idx="10">
                  <c:v>45199</c:v>
                </c:pt>
                <c:pt idx="11">
                  <c:v>45107</c:v>
                </c:pt>
                <c:pt idx="12">
                  <c:v>45016</c:v>
                </c:pt>
                <c:pt idx="13">
                  <c:v>44926</c:v>
                </c:pt>
                <c:pt idx="14">
                  <c:v>44834</c:v>
                </c:pt>
                <c:pt idx="15">
                  <c:v>44742</c:v>
                </c:pt>
                <c:pt idx="16">
                  <c:v>44651</c:v>
                </c:pt>
                <c:pt idx="17">
                  <c:v>44561</c:v>
                </c:pt>
                <c:pt idx="18">
                  <c:v>44469</c:v>
                </c:pt>
                <c:pt idx="19">
                  <c:v>44377</c:v>
                </c:pt>
                <c:pt idx="20">
                  <c:v>44286</c:v>
                </c:pt>
                <c:pt idx="21">
                  <c:v>44196</c:v>
                </c:pt>
                <c:pt idx="22">
                  <c:v>44104</c:v>
                </c:pt>
                <c:pt idx="23">
                  <c:v>44012</c:v>
                </c:pt>
                <c:pt idx="24">
                  <c:v>43921</c:v>
                </c:pt>
                <c:pt idx="25">
                  <c:v>43830</c:v>
                </c:pt>
                <c:pt idx="26">
                  <c:v>43738</c:v>
                </c:pt>
                <c:pt idx="27">
                  <c:v>43646</c:v>
                </c:pt>
                <c:pt idx="28">
                  <c:v>43555</c:v>
                </c:pt>
                <c:pt idx="29">
                  <c:v>43465</c:v>
                </c:pt>
                <c:pt idx="30">
                  <c:v>43373</c:v>
                </c:pt>
                <c:pt idx="31">
                  <c:v>43281</c:v>
                </c:pt>
                <c:pt idx="32">
                  <c:v>43190</c:v>
                </c:pt>
                <c:pt idx="33">
                  <c:v>43100</c:v>
                </c:pt>
                <c:pt idx="34">
                  <c:v>43008</c:v>
                </c:pt>
                <c:pt idx="35">
                  <c:v>42916</c:v>
                </c:pt>
                <c:pt idx="36">
                  <c:v>42825</c:v>
                </c:pt>
                <c:pt idx="37">
                  <c:v>42735</c:v>
                </c:pt>
                <c:pt idx="38">
                  <c:v>42643</c:v>
                </c:pt>
                <c:pt idx="39">
                  <c:v>42551</c:v>
                </c:pt>
                <c:pt idx="40">
                  <c:v>42460</c:v>
                </c:pt>
                <c:pt idx="41">
                  <c:v>42369</c:v>
                </c:pt>
                <c:pt idx="42">
                  <c:v>42277</c:v>
                </c:pt>
                <c:pt idx="43">
                  <c:v>42185</c:v>
                </c:pt>
                <c:pt idx="44">
                  <c:v>42094</c:v>
                </c:pt>
                <c:pt idx="45">
                  <c:v>42004</c:v>
                </c:pt>
                <c:pt idx="46">
                  <c:v>41912</c:v>
                </c:pt>
                <c:pt idx="47">
                  <c:v>41820</c:v>
                </c:pt>
                <c:pt idx="48">
                  <c:v>41729</c:v>
                </c:pt>
                <c:pt idx="49">
                  <c:v>41639</c:v>
                </c:pt>
                <c:pt idx="50">
                  <c:v>41547</c:v>
                </c:pt>
                <c:pt idx="51">
                  <c:v>41455</c:v>
                </c:pt>
                <c:pt idx="52">
                  <c:v>41364</c:v>
                </c:pt>
                <c:pt idx="53">
                  <c:v>41274</c:v>
                </c:pt>
                <c:pt idx="54">
                  <c:v>41182</c:v>
                </c:pt>
                <c:pt idx="55">
                  <c:v>41090</c:v>
                </c:pt>
                <c:pt idx="56">
                  <c:v>40999</c:v>
                </c:pt>
                <c:pt idx="57">
                  <c:v>40908</c:v>
                </c:pt>
                <c:pt idx="58">
                  <c:v>40816</c:v>
                </c:pt>
                <c:pt idx="59">
                  <c:v>40724</c:v>
                </c:pt>
                <c:pt idx="60">
                  <c:v>40633</c:v>
                </c:pt>
                <c:pt idx="61">
                  <c:v>40543</c:v>
                </c:pt>
                <c:pt idx="62">
                  <c:v>40451</c:v>
                </c:pt>
                <c:pt idx="63">
                  <c:v>40359</c:v>
                </c:pt>
                <c:pt idx="64">
                  <c:v>40268</c:v>
                </c:pt>
                <c:pt idx="65">
                  <c:v>40178</c:v>
                </c:pt>
                <c:pt idx="66">
                  <c:v>40086</c:v>
                </c:pt>
                <c:pt idx="67">
                  <c:v>39994</c:v>
                </c:pt>
                <c:pt idx="68">
                  <c:v>39903</c:v>
                </c:pt>
                <c:pt idx="69">
                  <c:v>39813</c:v>
                </c:pt>
                <c:pt idx="70">
                  <c:v>39721</c:v>
                </c:pt>
                <c:pt idx="71">
                  <c:v>39629</c:v>
                </c:pt>
                <c:pt idx="72">
                  <c:v>39538</c:v>
                </c:pt>
                <c:pt idx="73">
                  <c:v>39447</c:v>
                </c:pt>
                <c:pt idx="74">
                  <c:v>39355</c:v>
                </c:pt>
                <c:pt idx="75">
                  <c:v>39263</c:v>
                </c:pt>
                <c:pt idx="76">
                  <c:v>39172</c:v>
                </c:pt>
                <c:pt idx="77">
                  <c:v>39082</c:v>
                </c:pt>
                <c:pt idx="78">
                  <c:v>38990</c:v>
                </c:pt>
                <c:pt idx="79">
                  <c:v>38898</c:v>
                </c:pt>
                <c:pt idx="80">
                  <c:v>38807</c:v>
                </c:pt>
                <c:pt idx="81">
                  <c:v>38717</c:v>
                </c:pt>
                <c:pt idx="82">
                  <c:v>38625</c:v>
                </c:pt>
                <c:pt idx="83">
                  <c:v>38533</c:v>
                </c:pt>
                <c:pt idx="84">
                  <c:v>38442</c:v>
                </c:pt>
                <c:pt idx="85">
                  <c:v>38352</c:v>
                </c:pt>
                <c:pt idx="86">
                  <c:v>38260</c:v>
                </c:pt>
                <c:pt idx="87">
                  <c:v>38168</c:v>
                </c:pt>
                <c:pt idx="88">
                  <c:v>38077</c:v>
                </c:pt>
                <c:pt idx="89">
                  <c:v>37986</c:v>
                </c:pt>
                <c:pt idx="90">
                  <c:v>37894</c:v>
                </c:pt>
                <c:pt idx="91">
                  <c:v>37802</c:v>
                </c:pt>
                <c:pt idx="92">
                  <c:v>37711</c:v>
                </c:pt>
                <c:pt idx="93">
                  <c:v>37621</c:v>
                </c:pt>
                <c:pt idx="94">
                  <c:v>37529</c:v>
                </c:pt>
                <c:pt idx="95">
                  <c:v>37437</c:v>
                </c:pt>
                <c:pt idx="96">
                  <c:v>37346</c:v>
                </c:pt>
                <c:pt idx="97">
                  <c:v>37256</c:v>
                </c:pt>
                <c:pt idx="98">
                  <c:v>37164</c:v>
                </c:pt>
                <c:pt idx="99">
                  <c:v>37072</c:v>
                </c:pt>
                <c:pt idx="100">
                  <c:v>36981</c:v>
                </c:pt>
                <c:pt idx="101">
                  <c:v>36891</c:v>
                </c:pt>
                <c:pt idx="102">
                  <c:v>36799</c:v>
                </c:pt>
                <c:pt idx="103">
                  <c:v>36707</c:v>
                </c:pt>
                <c:pt idx="104">
                  <c:v>36616</c:v>
                </c:pt>
                <c:pt idx="105">
                  <c:v>36525</c:v>
                </c:pt>
                <c:pt idx="106">
                  <c:v>36433</c:v>
                </c:pt>
                <c:pt idx="107">
                  <c:v>36341</c:v>
                </c:pt>
                <c:pt idx="108">
                  <c:v>36250</c:v>
                </c:pt>
                <c:pt idx="109">
                  <c:v>36160</c:v>
                </c:pt>
              </c:numCache>
            </c:numRef>
          </c:cat>
          <c:val>
            <c:numRef>
              <c:f>Sheet3!$S$7:$S$116</c:f>
              <c:numCache>
                <c:formatCode>General</c:formatCode>
                <c:ptCount val="11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1</c:v>
                </c:pt>
                <c:pt idx="25">
                  <c:v>1</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1</c:v>
                </c:pt>
                <c:pt idx="68">
                  <c:v>1</c:v>
                </c:pt>
                <c:pt idx="69">
                  <c:v>1</c:v>
                </c:pt>
                <c:pt idx="70">
                  <c:v>1</c:v>
                </c:pt>
                <c:pt idx="71">
                  <c:v>1</c:v>
                </c:pt>
                <c:pt idx="72">
                  <c:v>1</c:v>
                </c:pt>
                <c:pt idx="73">
                  <c:v>1</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1</c:v>
                </c:pt>
                <c:pt idx="98">
                  <c:v>1</c:v>
                </c:pt>
                <c:pt idx="99">
                  <c:v>1</c:v>
                </c:pt>
                <c:pt idx="100">
                  <c:v>1</c:v>
                </c:pt>
                <c:pt idx="101">
                  <c:v>0</c:v>
                </c:pt>
                <c:pt idx="102">
                  <c:v>0</c:v>
                </c:pt>
                <c:pt idx="103">
                  <c:v>0</c:v>
                </c:pt>
                <c:pt idx="104">
                  <c:v>0</c:v>
                </c:pt>
                <c:pt idx="105">
                  <c:v>0</c:v>
                </c:pt>
                <c:pt idx="106">
                  <c:v>0</c:v>
                </c:pt>
                <c:pt idx="107">
                  <c:v>0</c:v>
                </c:pt>
                <c:pt idx="108">
                  <c:v>0</c:v>
                </c:pt>
                <c:pt idx="109">
                  <c:v>0</c:v>
                </c:pt>
              </c:numCache>
            </c:numRef>
          </c:val>
          <c:extLst>
            <c:ext xmlns:c16="http://schemas.microsoft.com/office/drawing/2014/chart" uri="{C3380CC4-5D6E-409C-BE32-E72D297353CC}">
              <c16:uniqueId val="{00000000-8B29-415E-9333-041CC0736809}"/>
            </c:ext>
          </c:extLst>
        </c:ser>
        <c:dLbls>
          <c:showLegendKey val="0"/>
          <c:showVal val="0"/>
          <c:showCatName val="0"/>
          <c:showSerName val="0"/>
          <c:showPercent val="0"/>
          <c:showBubbleSize val="0"/>
        </c:dLbls>
        <c:axId val="66613664"/>
        <c:axId val="66611264"/>
      </c:areaChart>
      <c:lineChart>
        <c:grouping val="standard"/>
        <c:varyColors val="0"/>
        <c:ser>
          <c:idx val="1"/>
          <c:order val="0"/>
          <c:tx>
            <c:strRef>
              <c:f>Sheet3!$O$6</c:f>
              <c:strCache>
                <c:ptCount val="1"/>
                <c:pt idx="0">
                  <c:v>Unit Labor Costs Non-Financial</c:v>
                </c:pt>
              </c:strCache>
            </c:strRef>
          </c:tx>
          <c:spPr>
            <a:ln w="28575" cap="rnd">
              <a:solidFill>
                <a:srgbClr val="00A3E0"/>
              </a:solidFill>
              <a:round/>
            </a:ln>
            <a:effectLst/>
          </c:spPr>
          <c:marker>
            <c:symbol val="square"/>
            <c:size val="4"/>
            <c:spPr>
              <a:solidFill>
                <a:srgbClr val="00A3E0"/>
              </a:solidFill>
              <a:ln w="9525">
                <a:solidFill>
                  <a:schemeClr val="bg1"/>
                </a:solidFill>
              </a:ln>
              <a:effectLst/>
            </c:spPr>
          </c:marker>
          <c:cat>
            <c:numRef>
              <c:f>Sheet3!$M$7:$M$116</c:f>
              <c:numCache>
                <c:formatCode>m/d/yyyy</c:formatCode>
                <c:ptCount val="110"/>
                <c:pt idx="0">
                  <c:v>46112</c:v>
                </c:pt>
                <c:pt idx="1">
                  <c:v>46022</c:v>
                </c:pt>
                <c:pt idx="2">
                  <c:v>45930</c:v>
                </c:pt>
                <c:pt idx="3">
                  <c:v>45838</c:v>
                </c:pt>
                <c:pt idx="4">
                  <c:v>45747</c:v>
                </c:pt>
                <c:pt idx="5">
                  <c:v>45657</c:v>
                </c:pt>
                <c:pt idx="6">
                  <c:v>45565</c:v>
                </c:pt>
                <c:pt idx="7">
                  <c:v>45473</c:v>
                </c:pt>
                <c:pt idx="8">
                  <c:v>45382</c:v>
                </c:pt>
                <c:pt idx="9">
                  <c:v>45291</c:v>
                </c:pt>
                <c:pt idx="10">
                  <c:v>45199</c:v>
                </c:pt>
                <c:pt idx="11">
                  <c:v>45107</c:v>
                </c:pt>
                <c:pt idx="12">
                  <c:v>45016</c:v>
                </c:pt>
                <c:pt idx="13">
                  <c:v>44926</c:v>
                </c:pt>
                <c:pt idx="14">
                  <c:v>44834</c:v>
                </c:pt>
                <c:pt idx="15">
                  <c:v>44742</c:v>
                </c:pt>
                <c:pt idx="16">
                  <c:v>44651</c:v>
                </c:pt>
                <c:pt idx="17">
                  <c:v>44561</c:v>
                </c:pt>
                <c:pt idx="18">
                  <c:v>44469</c:v>
                </c:pt>
                <c:pt idx="19">
                  <c:v>44377</c:v>
                </c:pt>
                <c:pt idx="20">
                  <c:v>44286</c:v>
                </c:pt>
                <c:pt idx="21">
                  <c:v>44196</c:v>
                </c:pt>
                <c:pt idx="22">
                  <c:v>44104</c:v>
                </c:pt>
                <c:pt idx="23">
                  <c:v>44012</c:v>
                </c:pt>
                <c:pt idx="24">
                  <c:v>43921</c:v>
                </c:pt>
                <c:pt idx="25">
                  <c:v>43830</c:v>
                </c:pt>
                <c:pt idx="26">
                  <c:v>43738</c:v>
                </c:pt>
                <c:pt idx="27">
                  <c:v>43646</c:v>
                </c:pt>
                <c:pt idx="28">
                  <c:v>43555</c:v>
                </c:pt>
                <c:pt idx="29">
                  <c:v>43465</c:v>
                </c:pt>
                <c:pt idx="30">
                  <c:v>43373</c:v>
                </c:pt>
                <c:pt idx="31">
                  <c:v>43281</c:v>
                </c:pt>
                <c:pt idx="32">
                  <c:v>43190</c:v>
                </c:pt>
                <c:pt idx="33">
                  <c:v>43100</c:v>
                </c:pt>
                <c:pt idx="34">
                  <c:v>43008</c:v>
                </c:pt>
                <c:pt idx="35">
                  <c:v>42916</c:v>
                </c:pt>
                <c:pt idx="36">
                  <c:v>42825</c:v>
                </c:pt>
                <c:pt idx="37">
                  <c:v>42735</c:v>
                </c:pt>
                <c:pt idx="38">
                  <c:v>42643</c:v>
                </c:pt>
                <c:pt idx="39">
                  <c:v>42551</c:v>
                </c:pt>
                <c:pt idx="40">
                  <c:v>42460</c:v>
                </c:pt>
                <c:pt idx="41">
                  <c:v>42369</c:v>
                </c:pt>
                <c:pt idx="42">
                  <c:v>42277</c:v>
                </c:pt>
                <c:pt idx="43">
                  <c:v>42185</c:v>
                </c:pt>
                <c:pt idx="44">
                  <c:v>42094</c:v>
                </c:pt>
                <c:pt idx="45">
                  <c:v>42004</c:v>
                </c:pt>
                <c:pt idx="46">
                  <c:v>41912</c:v>
                </c:pt>
                <c:pt idx="47">
                  <c:v>41820</c:v>
                </c:pt>
                <c:pt idx="48">
                  <c:v>41729</c:v>
                </c:pt>
                <c:pt idx="49">
                  <c:v>41639</c:v>
                </c:pt>
                <c:pt idx="50">
                  <c:v>41547</c:v>
                </c:pt>
                <c:pt idx="51">
                  <c:v>41455</c:v>
                </c:pt>
                <c:pt idx="52">
                  <c:v>41364</c:v>
                </c:pt>
                <c:pt idx="53">
                  <c:v>41274</c:v>
                </c:pt>
                <c:pt idx="54">
                  <c:v>41182</c:v>
                </c:pt>
                <c:pt idx="55">
                  <c:v>41090</c:v>
                </c:pt>
                <c:pt idx="56">
                  <c:v>40999</c:v>
                </c:pt>
                <c:pt idx="57">
                  <c:v>40908</c:v>
                </c:pt>
                <c:pt idx="58">
                  <c:v>40816</c:v>
                </c:pt>
                <c:pt idx="59">
                  <c:v>40724</c:v>
                </c:pt>
                <c:pt idx="60">
                  <c:v>40633</c:v>
                </c:pt>
                <c:pt idx="61">
                  <c:v>40543</c:v>
                </c:pt>
                <c:pt idx="62">
                  <c:v>40451</c:v>
                </c:pt>
                <c:pt idx="63">
                  <c:v>40359</c:v>
                </c:pt>
                <c:pt idx="64">
                  <c:v>40268</c:v>
                </c:pt>
                <c:pt idx="65">
                  <c:v>40178</c:v>
                </c:pt>
                <c:pt idx="66">
                  <c:v>40086</c:v>
                </c:pt>
                <c:pt idx="67">
                  <c:v>39994</c:v>
                </c:pt>
                <c:pt idx="68">
                  <c:v>39903</c:v>
                </c:pt>
                <c:pt idx="69">
                  <c:v>39813</c:v>
                </c:pt>
                <c:pt idx="70">
                  <c:v>39721</c:v>
                </c:pt>
                <c:pt idx="71">
                  <c:v>39629</c:v>
                </c:pt>
                <c:pt idx="72">
                  <c:v>39538</c:v>
                </c:pt>
                <c:pt idx="73">
                  <c:v>39447</c:v>
                </c:pt>
                <c:pt idx="74">
                  <c:v>39355</c:v>
                </c:pt>
                <c:pt idx="75">
                  <c:v>39263</c:v>
                </c:pt>
                <c:pt idx="76">
                  <c:v>39172</c:v>
                </c:pt>
                <c:pt idx="77">
                  <c:v>39082</c:v>
                </c:pt>
                <c:pt idx="78">
                  <c:v>38990</c:v>
                </c:pt>
                <c:pt idx="79">
                  <c:v>38898</c:v>
                </c:pt>
                <c:pt idx="80">
                  <c:v>38807</c:v>
                </c:pt>
                <c:pt idx="81">
                  <c:v>38717</c:v>
                </c:pt>
                <c:pt idx="82">
                  <c:v>38625</c:v>
                </c:pt>
                <c:pt idx="83">
                  <c:v>38533</c:v>
                </c:pt>
                <c:pt idx="84">
                  <c:v>38442</c:v>
                </c:pt>
                <c:pt idx="85">
                  <c:v>38352</c:v>
                </c:pt>
                <c:pt idx="86">
                  <c:v>38260</c:v>
                </c:pt>
                <c:pt idx="87">
                  <c:v>38168</c:v>
                </c:pt>
                <c:pt idx="88">
                  <c:v>38077</c:v>
                </c:pt>
                <c:pt idx="89">
                  <c:v>37986</c:v>
                </c:pt>
                <c:pt idx="90">
                  <c:v>37894</c:v>
                </c:pt>
                <c:pt idx="91">
                  <c:v>37802</c:v>
                </c:pt>
                <c:pt idx="92">
                  <c:v>37711</c:v>
                </c:pt>
                <c:pt idx="93">
                  <c:v>37621</c:v>
                </c:pt>
                <c:pt idx="94">
                  <c:v>37529</c:v>
                </c:pt>
                <c:pt idx="95">
                  <c:v>37437</c:v>
                </c:pt>
                <c:pt idx="96">
                  <c:v>37346</c:v>
                </c:pt>
                <c:pt idx="97">
                  <c:v>37256</c:v>
                </c:pt>
                <c:pt idx="98">
                  <c:v>37164</c:v>
                </c:pt>
                <c:pt idx="99">
                  <c:v>37072</c:v>
                </c:pt>
                <c:pt idx="100">
                  <c:v>36981</c:v>
                </c:pt>
                <c:pt idx="101">
                  <c:v>36891</c:v>
                </c:pt>
                <c:pt idx="102">
                  <c:v>36799</c:v>
                </c:pt>
                <c:pt idx="103">
                  <c:v>36707</c:v>
                </c:pt>
                <c:pt idx="104">
                  <c:v>36616</c:v>
                </c:pt>
                <c:pt idx="105">
                  <c:v>36525</c:v>
                </c:pt>
                <c:pt idx="106">
                  <c:v>36433</c:v>
                </c:pt>
                <c:pt idx="107">
                  <c:v>36341</c:v>
                </c:pt>
                <c:pt idx="108">
                  <c:v>36250</c:v>
                </c:pt>
                <c:pt idx="109">
                  <c:v>36160</c:v>
                </c:pt>
              </c:numCache>
            </c:numRef>
          </c:cat>
          <c:val>
            <c:numRef>
              <c:f>Sheet3!$O$7:$O$116</c:f>
              <c:numCache>
                <c:formatCode>0.00%</c:formatCode>
                <c:ptCount val="110"/>
                <c:pt idx="0">
                  <c:v>-5.6565199473141542E-4</c:v>
                </c:pt>
                <c:pt idx="1">
                  <c:v>1.1231898921114163E-2</c:v>
                </c:pt>
                <c:pt idx="2">
                  <c:v>1.4392218820973595E-2</c:v>
                </c:pt>
                <c:pt idx="3">
                  <c:v>1.0323429088069701E-2</c:v>
                </c:pt>
                <c:pt idx="4">
                  <c:v>2.2608767508160179E-2</c:v>
                </c:pt>
                <c:pt idx="5">
                  <c:v>2.8478609400050627E-2</c:v>
                </c:pt>
                <c:pt idx="6">
                  <c:v>2.195722923481877E-2</c:v>
                </c:pt>
                <c:pt idx="7">
                  <c:v>2.7289691217819351E-2</c:v>
                </c:pt>
                <c:pt idx="8">
                  <c:v>2.8086212609061308E-2</c:v>
                </c:pt>
                <c:pt idx="9">
                  <c:v>2.6611687659176379E-2</c:v>
                </c:pt>
                <c:pt idx="10">
                  <c:v>3.4529858017817321E-2</c:v>
                </c:pt>
                <c:pt idx="11">
                  <c:v>4.2424722522950785E-2</c:v>
                </c:pt>
                <c:pt idx="12">
                  <c:v>4.6367329522725931E-2</c:v>
                </c:pt>
                <c:pt idx="13">
                  <c:v>3.2780431943027911E-2</c:v>
                </c:pt>
                <c:pt idx="14">
                  <c:v>4.640090307427612E-2</c:v>
                </c:pt>
                <c:pt idx="15">
                  <c:v>5.3454862398931838E-2</c:v>
                </c:pt>
                <c:pt idx="16">
                  <c:v>5.3660409875988156E-2</c:v>
                </c:pt>
                <c:pt idx="17">
                  <c:v>3.2354000609581511E-2</c:v>
                </c:pt>
                <c:pt idx="18">
                  <c:v>1.7714365127159789E-2</c:v>
                </c:pt>
                <c:pt idx="19">
                  <c:v>-2.9899615010973969E-2</c:v>
                </c:pt>
                <c:pt idx="20">
                  <c:v>-3.2954619714891998E-3</c:v>
                </c:pt>
                <c:pt idx="21">
                  <c:v>3.6056381156521829E-2</c:v>
                </c:pt>
                <c:pt idx="22">
                  <c:v>4.1009615848306813E-2</c:v>
                </c:pt>
                <c:pt idx="23">
                  <c:v>6.6060623495679982E-2</c:v>
                </c:pt>
                <c:pt idx="24">
                  <c:v>3.4377202893092713E-2</c:v>
                </c:pt>
                <c:pt idx="25">
                  <c:v>2.6269788270416754E-2</c:v>
                </c:pt>
                <c:pt idx="26">
                  <c:v>1.7457607159679804E-2</c:v>
                </c:pt>
                <c:pt idx="27">
                  <c:v>2.2332238615754188E-2</c:v>
                </c:pt>
                <c:pt idx="28">
                  <c:v>2.1604664239841344E-2</c:v>
                </c:pt>
                <c:pt idx="29">
                  <c:v>7.7789434096712396E-3</c:v>
                </c:pt>
                <c:pt idx="30">
                  <c:v>1.4030688399307387E-2</c:v>
                </c:pt>
                <c:pt idx="31">
                  <c:v>2.8296941470594188E-2</c:v>
                </c:pt>
                <c:pt idx="32">
                  <c:v>2.1360847179259873E-2</c:v>
                </c:pt>
                <c:pt idx="33">
                  <c:v>2.2961508089173271E-2</c:v>
                </c:pt>
                <c:pt idx="34">
                  <c:v>2.6559339693954628E-2</c:v>
                </c:pt>
                <c:pt idx="35">
                  <c:v>1.2234818722640008E-2</c:v>
                </c:pt>
                <c:pt idx="36">
                  <c:v>3.2521509347593187E-2</c:v>
                </c:pt>
                <c:pt idx="37">
                  <c:v>1.9844711518605677E-2</c:v>
                </c:pt>
                <c:pt idx="38">
                  <c:v>2.0228653611664069E-2</c:v>
                </c:pt>
                <c:pt idx="39">
                  <c:v>2.3734160686117722E-2</c:v>
                </c:pt>
                <c:pt idx="40">
                  <c:v>1.9116181428783449E-2</c:v>
                </c:pt>
                <c:pt idx="41">
                  <c:v>3.2328206440060125E-2</c:v>
                </c:pt>
                <c:pt idx="42">
                  <c:v>2.7609103078982629E-2</c:v>
                </c:pt>
                <c:pt idx="43">
                  <c:v>2.1109783675385064E-2</c:v>
                </c:pt>
                <c:pt idx="44">
                  <c:v>1.3270625205694692E-3</c:v>
                </c:pt>
                <c:pt idx="45">
                  <c:v>7.9177499409124105E-3</c:v>
                </c:pt>
                <c:pt idx="46">
                  <c:v>1.0902043997921412E-2</c:v>
                </c:pt>
                <c:pt idx="47">
                  <c:v>2.5722944954429564E-2</c:v>
                </c:pt>
                <c:pt idx="48">
                  <c:v>3.4633128295254736E-2</c:v>
                </c:pt>
                <c:pt idx="49">
                  <c:v>1.0245501313247394E-2</c:v>
                </c:pt>
                <c:pt idx="50">
                  <c:v>9.4753062808055673E-3</c:v>
                </c:pt>
                <c:pt idx="51">
                  <c:v>1.3562667731275077E-2</c:v>
                </c:pt>
                <c:pt idx="52">
                  <c:v>1.3797173750849148E-2</c:v>
                </c:pt>
                <c:pt idx="53">
                  <c:v>3.7087896626633518E-2</c:v>
                </c:pt>
                <c:pt idx="54">
                  <c:v>2.0294153722639215E-2</c:v>
                </c:pt>
                <c:pt idx="55">
                  <c:v>1.3282092772384058E-2</c:v>
                </c:pt>
                <c:pt idx="56">
                  <c:v>-5.8893206247993147E-3</c:v>
                </c:pt>
                <c:pt idx="57">
                  <c:v>4.0118434137962657E-3</c:v>
                </c:pt>
                <c:pt idx="58">
                  <c:v>2.9514407071518745E-2</c:v>
                </c:pt>
                <c:pt idx="59">
                  <c:v>1.4627917317493088E-2</c:v>
                </c:pt>
                <c:pt idx="60">
                  <c:v>3.9445371382544128E-2</c:v>
                </c:pt>
                <c:pt idx="61">
                  <c:v>3.7205081669691806E-3</c:v>
                </c:pt>
                <c:pt idx="62">
                  <c:v>-3.1045260898098986E-2</c:v>
                </c:pt>
                <c:pt idx="63">
                  <c:v>-3.3243317718379621E-2</c:v>
                </c:pt>
                <c:pt idx="64">
                  <c:v>-3.885288327545406E-2</c:v>
                </c:pt>
                <c:pt idx="65">
                  <c:v>-2.6963787071068265E-2</c:v>
                </c:pt>
                <c:pt idx="66">
                  <c:v>2.5120299208647896E-2</c:v>
                </c:pt>
                <c:pt idx="67">
                  <c:v>2.2898955960944278E-2</c:v>
                </c:pt>
                <c:pt idx="68">
                  <c:v>1.9035490087795502E-2</c:v>
                </c:pt>
                <c:pt idx="69">
                  <c:v>3.5072486947779619E-2</c:v>
                </c:pt>
                <c:pt idx="70">
                  <c:v>9.5875088456170206E-4</c:v>
                </c:pt>
                <c:pt idx="71">
                  <c:v>2.9661361288150629E-2</c:v>
                </c:pt>
                <c:pt idx="72">
                  <c:v>3.1624597425850769E-2</c:v>
                </c:pt>
                <c:pt idx="73">
                  <c:v>3.386247135804224E-2</c:v>
                </c:pt>
                <c:pt idx="74">
                  <c:v>4.6474684375858548E-2</c:v>
                </c:pt>
                <c:pt idx="75">
                  <c:v>1.9987921990266576E-2</c:v>
                </c:pt>
                <c:pt idx="76">
                  <c:v>2.6495124658368029E-2</c:v>
                </c:pt>
                <c:pt idx="77">
                  <c:v>1.9494984767661684E-2</c:v>
                </c:pt>
                <c:pt idx="78">
                  <c:v>-5.99563090658683E-3</c:v>
                </c:pt>
                <c:pt idx="79">
                  <c:v>2.208747851765774E-2</c:v>
                </c:pt>
                <c:pt idx="80">
                  <c:v>1.0699379990832555E-2</c:v>
                </c:pt>
                <c:pt idx="81">
                  <c:v>-2.318596828447836E-3</c:v>
                </c:pt>
                <c:pt idx="82">
                  <c:v>1.9548981395179875E-2</c:v>
                </c:pt>
                <c:pt idx="83">
                  <c:v>2.6940439784477505E-3</c:v>
                </c:pt>
                <c:pt idx="84">
                  <c:v>9.4488955994447097E-3</c:v>
                </c:pt>
                <c:pt idx="85">
                  <c:v>2.5412807573257359E-3</c:v>
                </c:pt>
                <c:pt idx="86">
                  <c:v>-1.450449034847093E-3</c:v>
                </c:pt>
                <c:pt idx="87">
                  <c:v>-5.539263603779771E-3</c:v>
                </c:pt>
                <c:pt idx="88">
                  <c:v>-7.1208366076285874E-3</c:v>
                </c:pt>
                <c:pt idx="89">
                  <c:v>3.1049147054558399E-3</c:v>
                </c:pt>
                <c:pt idx="90">
                  <c:v>-7.9024366845739623E-3</c:v>
                </c:pt>
                <c:pt idx="91">
                  <c:v>-8.9343379978471457E-3</c:v>
                </c:pt>
                <c:pt idx="92">
                  <c:v>-1.5836565690217297E-2</c:v>
                </c:pt>
                <c:pt idx="93">
                  <c:v>-3.5538673067511795E-2</c:v>
                </c:pt>
                <c:pt idx="94">
                  <c:v>-2.4415353478632218E-2</c:v>
                </c:pt>
                <c:pt idx="95">
                  <c:v>-1.6688423949476026E-2</c:v>
                </c:pt>
                <c:pt idx="96">
                  <c:v>-1.0152164695906095E-2</c:v>
                </c:pt>
                <c:pt idx="97">
                  <c:v>1.2577280664495758E-2</c:v>
                </c:pt>
                <c:pt idx="98">
                  <c:v>1.7413349838125997E-2</c:v>
                </c:pt>
                <c:pt idx="99">
                  <c:v>2.3607165214041492E-2</c:v>
                </c:pt>
                <c:pt idx="100">
                  <c:v>2.8053904178421466E-2</c:v>
                </c:pt>
                <c:pt idx="101">
                  <c:v>4.0461576233734434E-2</c:v>
                </c:pt>
                <c:pt idx="102">
                  <c:v>4.0806719357796034E-2</c:v>
                </c:pt>
                <c:pt idx="103">
                  <c:v>3.5825176133175443E-2</c:v>
                </c:pt>
                <c:pt idx="104">
                  <c:v>3.0944178150589169E-2</c:v>
                </c:pt>
                <c:pt idx="105">
                  <c:v>2.041838907678812E-2</c:v>
                </c:pt>
                <c:pt idx="106">
                  <c:v>1.9500366263355946E-2</c:v>
                </c:pt>
                <c:pt idx="107">
                  <c:v>1.5872412657394037E-2</c:v>
                </c:pt>
                <c:pt idx="108">
                  <c:v>1.83167876345793E-2</c:v>
                </c:pt>
                <c:pt idx="109">
                  <c:v>2.873711340206191E-2</c:v>
                </c:pt>
              </c:numCache>
            </c:numRef>
          </c:val>
          <c:smooth val="0"/>
          <c:extLst>
            <c:ext xmlns:c16="http://schemas.microsoft.com/office/drawing/2014/chart" uri="{C3380CC4-5D6E-409C-BE32-E72D297353CC}">
              <c16:uniqueId val="{00000001-8B29-415E-9333-041CC0736809}"/>
            </c:ext>
          </c:extLst>
        </c:ser>
        <c:ser>
          <c:idx val="2"/>
          <c:order val="1"/>
          <c:tx>
            <c:strRef>
              <c:f>Sheet3!$P$6</c:f>
              <c:strCache>
                <c:ptCount val="1"/>
                <c:pt idx="0">
                  <c:v>Unit Nonlabor Costs NonFinancial</c:v>
                </c:pt>
              </c:strCache>
            </c:strRef>
          </c:tx>
          <c:spPr>
            <a:ln w="28575" cap="rnd">
              <a:solidFill>
                <a:schemeClr val="tx2"/>
              </a:solidFill>
              <a:round/>
            </a:ln>
            <a:effectLst/>
          </c:spPr>
          <c:marker>
            <c:symbol val="circle"/>
            <c:size val="4"/>
            <c:spPr>
              <a:solidFill>
                <a:schemeClr val="tx2"/>
              </a:solidFill>
              <a:ln w="9525">
                <a:solidFill>
                  <a:schemeClr val="bg1"/>
                </a:solidFill>
              </a:ln>
              <a:effectLst/>
            </c:spPr>
          </c:marker>
          <c:cat>
            <c:numRef>
              <c:f>Sheet3!$M$7:$M$116</c:f>
              <c:numCache>
                <c:formatCode>m/d/yyyy</c:formatCode>
                <c:ptCount val="110"/>
                <c:pt idx="0">
                  <c:v>46112</c:v>
                </c:pt>
                <c:pt idx="1">
                  <c:v>46022</c:v>
                </c:pt>
                <c:pt idx="2">
                  <c:v>45930</c:v>
                </c:pt>
                <c:pt idx="3">
                  <c:v>45838</c:v>
                </c:pt>
                <c:pt idx="4">
                  <c:v>45747</c:v>
                </c:pt>
                <c:pt idx="5">
                  <c:v>45657</c:v>
                </c:pt>
                <c:pt idx="6">
                  <c:v>45565</c:v>
                </c:pt>
                <c:pt idx="7">
                  <c:v>45473</c:v>
                </c:pt>
                <c:pt idx="8">
                  <c:v>45382</c:v>
                </c:pt>
                <c:pt idx="9">
                  <c:v>45291</c:v>
                </c:pt>
                <c:pt idx="10">
                  <c:v>45199</c:v>
                </c:pt>
                <c:pt idx="11">
                  <c:v>45107</c:v>
                </c:pt>
                <c:pt idx="12">
                  <c:v>45016</c:v>
                </c:pt>
                <c:pt idx="13">
                  <c:v>44926</c:v>
                </c:pt>
                <c:pt idx="14">
                  <c:v>44834</c:v>
                </c:pt>
                <c:pt idx="15">
                  <c:v>44742</c:v>
                </c:pt>
                <c:pt idx="16">
                  <c:v>44651</c:v>
                </c:pt>
                <c:pt idx="17">
                  <c:v>44561</c:v>
                </c:pt>
                <c:pt idx="18">
                  <c:v>44469</c:v>
                </c:pt>
                <c:pt idx="19">
                  <c:v>44377</c:v>
                </c:pt>
                <c:pt idx="20">
                  <c:v>44286</c:v>
                </c:pt>
                <c:pt idx="21">
                  <c:v>44196</c:v>
                </c:pt>
                <c:pt idx="22">
                  <c:v>44104</c:v>
                </c:pt>
                <c:pt idx="23">
                  <c:v>44012</c:v>
                </c:pt>
                <c:pt idx="24">
                  <c:v>43921</c:v>
                </c:pt>
                <c:pt idx="25">
                  <c:v>43830</c:v>
                </c:pt>
                <c:pt idx="26">
                  <c:v>43738</c:v>
                </c:pt>
                <c:pt idx="27">
                  <c:v>43646</c:v>
                </c:pt>
                <c:pt idx="28">
                  <c:v>43555</c:v>
                </c:pt>
                <c:pt idx="29">
                  <c:v>43465</c:v>
                </c:pt>
                <c:pt idx="30">
                  <c:v>43373</c:v>
                </c:pt>
                <c:pt idx="31">
                  <c:v>43281</c:v>
                </c:pt>
                <c:pt idx="32">
                  <c:v>43190</c:v>
                </c:pt>
                <c:pt idx="33">
                  <c:v>43100</c:v>
                </c:pt>
                <c:pt idx="34">
                  <c:v>43008</c:v>
                </c:pt>
                <c:pt idx="35">
                  <c:v>42916</c:v>
                </c:pt>
                <c:pt idx="36">
                  <c:v>42825</c:v>
                </c:pt>
                <c:pt idx="37">
                  <c:v>42735</c:v>
                </c:pt>
                <c:pt idx="38">
                  <c:v>42643</c:v>
                </c:pt>
                <c:pt idx="39">
                  <c:v>42551</c:v>
                </c:pt>
                <c:pt idx="40">
                  <c:v>42460</c:v>
                </c:pt>
                <c:pt idx="41">
                  <c:v>42369</c:v>
                </c:pt>
                <c:pt idx="42">
                  <c:v>42277</c:v>
                </c:pt>
                <c:pt idx="43">
                  <c:v>42185</c:v>
                </c:pt>
                <c:pt idx="44">
                  <c:v>42094</c:v>
                </c:pt>
                <c:pt idx="45">
                  <c:v>42004</c:v>
                </c:pt>
                <c:pt idx="46">
                  <c:v>41912</c:v>
                </c:pt>
                <c:pt idx="47">
                  <c:v>41820</c:v>
                </c:pt>
                <c:pt idx="48">
                  <c:v>41729</c:v>
                </c:pt>
                <c:pt idx="49">
                  <c:v>41639</c:v>
                </c:pt>
                <c:pt idx="50">
                  <c:v>41547</c:v>
                </c:pt>
                <c:pt idx="51">
                  <c:v>41455</c:v>
                </c:pt>
                <c:pt idx="52">
                  <c:v>41364</c:v>
                </c:pt>
                <c:pt idx="53">
                  <c:v>41274</c:v>
                </c:pt>
                <c:pt idx="54">
                  <c:v>41182</c:v>
                </c:pt>
                <c:pt idx="55">
                  <c:v>41090</c:v>
                </c:pt>
                <c:pt idx="56">
                  <c:v>40999</c:v>
                </c:pt>
                <c:pt idx="57">
                  <c:v>40908</c:v>
                </c:pt>
                <c:pt idx="58">
                  <c:v>40816</c:v>
                </c:pt>
                <c:pt idx="59">
                  <c:v>40724</c:v>
                </c:pt>
                <c:pt idx="60">
                  <c:v>40633</c:v>
                </c:pt>
                <c:pt idx="61">
                  <c:v>40543</c:v>
                </c:pt>
                <c:pt idx="62">
                  <c:v>40451</c:v>
                </c:pt>
                <c:pt idx="63">
                  <c:v>40359</c:v>
                </c:pt>
                <c:pt idx="64">
                  <c:v>40268</c:v>
                </c:pt>
                <c:pt idx="65">
                  <c:v>40178</c:v>
                </c:pt>
                <c:pt idx="66">
                  <c:v>40086</c:v>
                </c:pt>
                <c:pt idx="67">
                  <c:v>39994</c:v>
                </c:pt>
                <c:pt idx="68">
                  <c:v>39903</c:v>
                </c:pt>
                <c:pt idx="69">
                  <c:v>39813</c:v>
                </c:pt>
                <c:pt idx="70">
                  <c:v>39721</c:v>
                </c:pt>
                <c:pt idx="71">
                  <c:v>39629</c:v>
                </c:pt>
                <c:pt idx="72">
                  <c:v>39538</c:v>
                </c:pt>
                <c:pt idx="73">
                  <c:v>39447</c:v>
                </c:pt>
                <c:pt idx="74">
                  <c:v>39355</c:v>
                </c:pt>
                <c:pt idx="75">
                  <c:v>39263</c:v>
                </c:pt>
                <c:pt idx="76">
                  <c:v>39172</c:v>
                </c:pt>
                <c:pt idx="77">
                  <c:v>39082</c:v>
                </c:pt>
                <c:pt idx="78">
                  <c:v>38990</c:v>
                </c:pt>
                <c:pt idx="79">
                  <c:v>38898</c:v>
                </c:pt>
                <c:pt idx="80">
                  <c:v>38807</c:v>
                </c:pt>
                <c:pt idx="81">
                  <c:v>38717</c:v>
                </c:pt>
                <c:pt idx="82">
                  <c:v>38625</c:v>
                </c:pt>
                <c:pt idx="83">
                  <c:v>38533</c:v>
                </c:pt>
                <c:pt idx="84">
                  <c:v>38442</c:v>
                </c:pt>
                <c:pt idx="85">
                  <c:v>38352</c:v>
                </c:pt>
                <c:pt idx="86">
                  <c:v>38260</c:v>
                </c:pt>
                <c:pt idx="87">
                  <c:v>38168</c:v>
                </c:pt>
                <c:pt idx="88">
                  <c:v>38077</c:v>
                </c:pt>
                <c:pt idx="89">
                  <c:v>37986</c:v>
                </c:pt>
                <c:pt idx="90">
                  <c:v>37894</c:v>
                </c:pt>
                <c:pt idx="91">
                  <c:v>37802</c:v>
                </c:pt>
                <c:pt idx="92">
                  <c:v>37711</c:v>
                </c:pt>
                <c:pt idx="93">
                  <c:v>37621</c:v>
                </c:pt>
                <c:pt idx="94">
                  <c:v>37529</c:v>
                </c:pt>
                <c:pt idx="95">
                  <c:v>37437</c:v>
                </c:pt>
                <c:pt idx="96">
                  <c:v>37346</c:v>
                </c:pt>
                <c:pt idx="97">
                  <c:v>37256</c:v>
                </c:pt>
                <c:pt idx="98">
                  <c:v>37164</c:v>
                </c:pt>
                <c:pt idx="99">
                  <c:v>37072</c:v>
                </c:pt>
                <c:pt idx="100">
                  <c:v>36981</c:v>
                </c:pt>
                <c:pt idx="101">
                  <c:v>36891</c:v>
                </c:pt>
                <c:pt idx="102">
                  <c:v>36799</c:v>
                </c:pt>
                <c:pt idx="103">
                  <c:v>36707</c:v>
                </c:pt>
                <c:pt idx="104">
                  <c:v>36616</c:v>
                </c:pt>
                <c:pt idx="105">
                  <c:v>36525</c:v>
                </c:pt>
                <c:pt idx="106">
                  <c:v>36433</c:v>
                </c:pt>
                <c:pt idx="107">
                  <c:v>36341</c:v>
                </c:pt>
                <c:pt idx="108">
                  <c:v>36250</c:v>
                </c:pt>
                <c:pt idx="109">
                  <c:v>36160</c:v>
                </c:pt>
              </c:numCache>
            </c:numRef>
          </c:cat>
          <c:val>
            <c:numRef>
              <c:f>Sheet3!$P$7:$P$116</c:f>
              <c:numCache>
                <c:formatCode>0.0%</c:formatCode>
                <c:ptCount val="110"/>
                <c:pt idx="0">
                  <c:v>5.2600828582557338E-2</c:v>
                </c:pt>
                <c:pt idx="1">
                  <c:v>6.2166134872548601E-2</c:v>
                </c:pt>
                <c:pt idx="2">
                  <c:v>4.567245226211699E-2</c:v>
                </c:pt>
                <c:pt idx="3">
                  <c:v>3.9213207138212545E-2</c:v>
                </c:pt>
                <c:pt idx="4">
                  <c:v>2.150362613712405E-2</c:v>
                </c:pt>
                <c:pt idx="5">
                  <c:v>2.8683121121877948E-2</c:v>
                </c:pt>
                <c:pt idx="6">
                  <c:v>2.4633662639098084E-2</c:v>
                </c:pt>
                <c:pt idx="7">
                  <c:v>1.4039104354595003E-2</c:v>
                </c:pt>
                <c:pt idx="8">
                  <c:v>5.2267500522675267E-3</c:v>
                </c:pt>
                <c:pt idx="9">
                  <c:v>-1.7011365078214172E-2</c:v>
                </c:pt>
                <c:pt idx="10">
                  <c:v>-1.1499051577829702E-2</c:v>
                </c:pt>
                <c:pt idx="11">
                  <c:v>-1.0798372996820344E-2</c:v>
                </c:pt>
                <c:pt idx="12">
                  <c:v>2.0510204081632639E-2</c:v>
                </c:pt>
                <c:pt idx="13">
                  <c:v>0.10345724200694048</c:v>
                </c:pt>
                <c:pt idx="14">
                  <c:v>0.15464338859430349</c:v>
                </c:pt>
                <c:pt idx="15">
                  <c:v>0.20920373758065045</c:v>
                </c:pt>
                <c:pt idx="16">
                  <c:v>0.14325711619225381</c:v>
                </c:pt>
                <c:pt idx="17">
                  <c:v>4.6411603424098322E-2</c:v>
                </c:pt>
                <c:pt idx="18">
                  <c:v>0.14497918241483984</c:v>
                </c:pt>
                <c:pt idx="19">
                  <c:v>1.3578931006151033E-2</c:v>
                </c:pt>
                <c:pt idx="20">
                  <c:v>-9.2150236369063068E-2</c:v>
                </c:pt>
                <c:pt idx="21">
                  <c:v>-7.0790952760652559E-2</c:v>
                </c:pt>
                <c:pt idx="22">
                  <c:v>-0.19805438485075919</c:v>
                </c:pt>
                <c:pt idx="23">
                  <c:v>-0.12922499806636242</c:v>
                </c:pt>
                <c:pt idx="24">
                  <c:v>1.1816853385289759E-2</c:v>
                </c:pt>
                <c:pt idx="25">
                  <c:v>1.4982234504540079E-2</c:v>
                </c:pt>
                <c:pt idx="26">
                  <c:v>3.0551836977539819E-2</c:v>
                </c:pt>
                <c:pt idx="27">
                  <c:v>2.1742351651174125E-2</c:v>
                </c:pt>
                <c:pt idx="28">
                  <c:v>2.2054064818041553E-2</c:v>
                </c:pt>
                <c:pt idx="29">
                  <c:v>6.1469101597799404E-3</c:v>
                </c:pt>
                <c:pt idx="30">
                  <c:v>2.5450098917376676E-3</c:v>
                </c:pt>
                <c:pt idx="31">
                  <c:v>1.5783981215757824E-2</c:v>
                </c:pt>
                <c:pt idx="32">
                  <c:v>1.415689719588421E-2</c:v>
                </c:pt>
                <c:pt idx="33">
                  <c:v>1.2752305572596486E-2</c:v>
                </c:pt>
                <c:pt idx="34">
                  <c:v>2.879088510237893E-2</c:v>
                </c:pt>
                <c:pt idx="35">
                  <c:v>1.9978302253699856E-2</c:v>
                </c:pt>
                <c:pt idx="36">
                  <c:v>3.4989810315096397E-2</c:v>
                </c:pt>
                <c:pt idx="37">
                  <c:v>-2.3978649971906868E-3</c:v>
                </c:pt>
                <c:pt idx="38">
                  <c:v>1.7980780243006068E-2</c:v>
                </c:pt>
                <c:pt idx="39">
                  <c:v>1.4484326816251477E-2</c:v>
                </c:pt>
                <c:pt idx="40">
                  <c:v>5.4008048670287773E-3</c:v>
                </c:pt>
                <c:pt idx="41">
                  <c:v>4.5338703080262964E-2</c:v>
                </c:pt>
                <c:pt idx="42">
                  <c:v>3.4895991140179829E-3</c:v>
                </c:pt>
                <c:pt idx="43">
                  <c:v>-3.2177035975993547E-4</c:v>
                </c:pt>
                <c:pt idx="44">
                  <c:v>-1.4231705422341864E-2</c:v>
                </c:pt>
                <c:pt idx="45">
                  <c:v>-1.1415241057542758E-2</c:v>
                </c:pt>
                <c:pt idx="46">
                  <c:v>2.9339955780493844E-3</c:v>
                </c:pt>
                <c:pt idx="47">
                  <c:v>2.3390694710006352E-2</c:v>
                </c:pt>
                <c:pt idx="48">
                  <c:v>2.4763299791958543E-2</c:v>
                </c:pt>
                <c:pt idx="49">
                  <c:v>1.9588359038870247E-2</c:v>
                </c:pt>
                <c:pt idx="50">
                  <c:v>1.3640703860320206E-3</c:v>
                </c:pt>
                <c:pt idx="51">
                  <c:v>5.285920230658386E-3</c:v>
                </c:pt>
                <c:pt idx="52">
                  <c:v>6.3449336666026651E-3</c:v>
                </c:pt>
                <c:pt idx="53">
                  <c:v>3.4687599448392724E-3</c:v>
                </c:pt>
                <c:pt idx="54">
                  <c:v>1.66629329748989E-2</c:v>
                </c:pt>
                <c:pt idx="55">
                  <c:v>3.5256547644561867E-3</c:v>
                </c:pt>
                <c:pt idx="56">
                  <c:v>-3.4807600191601278E-3</c:v>
                </c:pt>
                <c:pt idx="57">
                  <c:v>1.1969298481026191E-2</c:v>
                </c:pt>
                <c:pt idx="58">
                  <c:v>2.2725784983307493E-2</c:v>
                </c:pt>
                <c:pt idx="59">
                  <c:v>6.1349693251534021E-3</c:v>
                </c:pt>
                <c:pt idx="60">
                  <c:v>1.4678245091050425E-2</c:v>
                </c:pt>
                <c:pt idx="61">
                  <c:v>6.754566086674592E-3</c:v>
                </c:pt>
                <c:pt idx="62">
                  <c:v>-2.1646777533462905E-2</c:v>
                </c:pt>
                <c:pt idx="63">
                  <c:v>-2.6124849057594369E-2</c:v>
                </c:pt>
                <c:pt idx="64">
                  <c:v>-2.9272997965987979E-2</c:v>
                </c:pt>
                <c:pt idx="65">
                  <c:v>7.140213771034307E-3</c:v>
                </c:pt>
                <c:pt idx="66">
                  <c:v>5.9928271617509098E-2</c:v>
                </c:pt>
                <c:pt idx="67">
                  <c:v>7.7282445165887961E-2</c:v>
                </c:pt>
                <c:pt idx="68">
                  <c:v>9.5732092595783774E-2</c:v>
                </c:pt>
                <c:pt idx="69">
                  <c:v>7.5530893680784791E-2</c:v>
                </c:pt>
                <c:pt idx="70">
                  <c:v>4.5664801429095334E-2</c:v>
                </c:pt>
                <c:pt idx="71">
                  <c:v>8.0259057860328858E-2</c:v>
                </c:pt>
                <c:pt idx="72">
                  <c:v>8.3012952110783425E-2</c:v>
                </c:pt>
                <c:pt idx="73">
                  <c:v>8.1756705417521516E-2</c:v>
                </c:pt>
                <c:pt idx="74">
                  <c:v>8.6952049069656812E-2</c:v>
                </c:pt>
                <c:pt idx="75">
                  <c:v>5.6180790377119774E-2</c:v>
                </c:pt>
                <c:pt idx="76">
                  <c:v>5.4224215952465273E-2</c:v>
                </c:pt>
                <c:pt idx="77">
                  <c:v>3.304552590266871E-2</c:v>
                </c:pt>
                <c:pt idx="78">
                  <c:v>7.1619136426036376E-3</c:v>
                </c:pt>
                <c:pt idx="79">
                  <c:v>2.359437751004018E-2</c:v>
                </c:pt>
                <c:pt idx="80">
                  <c:v>1.7768462647514326E-2</c:v>
                </c:pt>
                <c:pt idx="81">
                  <c:v>3.3979006601017214E-2</c:v>
                </c:pt>
                <c:pt idx="82">
                  <c:v>7.1018392654035076E-2</c:v>
                </c:pt>
                <c:pt idx="83">
                  <c:v>4.6059450271547592E-2</c:v>
                </c:pt>
                <c:pt idx="84">
                  <c:v>3.0314700704225463E-2</c:v>
                </c:pt>
                <c:pt idx="85">
                  <c:v>1.6989256186978108E-2</c:v>
                </c:pt>
                <c:pt idx="86">
                  <c:v>-1.6600510155365674E-2</c:v>
                </c:pt>
                <c:pt idx="87">
                  <c:v>-1.3388779057877147E-2</c:v>
                </c:pt>
                <c:pt idx="88">
                  <c:v>-1.9183552329816948E-2</c:v>
                </c:pt>
                <c:pt idx="89">
                  <c:v>-1.1813164405535464E-2</c:v>
                </c:pt>
                <c:pt idx="90">
                  <c:v>-8.3861979413235362E-3</c:v>
                </c:pt>
                <c:pt idx="91">
                  <c:v>-6.1787780653379098E-3</c:v>
                </c:pt>
                <c:pt idx="92">
                  <c:v>-9.2226261762189607E-3</c:v>
                </c:pt>
                <c:pt idx="93">
                  <c:v>-3.0727066698289823E-2</c:v>
                </c:pt>
                <c:pt idx="94">
                  <c:v>-7.0286417149894849E-4</c:v>
                </c:pt>
                <c:pt idx="95">
                  <c:v>9.5619818883204023E-3</c:v>
                </c:pt>
                <c:pt idx="96">
                  <c:v>4.0990677612355614E-2</c:v>
                </c:pt>
                <c:pt idx="97">
                  <c:v>8.3936758215862009E-2</c:v>
                </c:pt>
                <c:pt idx="98">
                  <c:v>7.6758503252848984E-2</c:v>
                </c:pt>
                <c:pt idx="99">
                  <c:v>7.201830153539325E-2</c:v>
                </c:pt>
                <c:pt idx="100">
                  <c:v>7.6462218228113596E-2</c:v>
                </c:pt>
                <c:pt idx="101">
                  <c:v>4.9966259278698258E-2</c:v>
                </c:pt>
                <c:pt idx="102">
                  <c:v>3.8810438148226656E-2</c:v>
                </c:pt>
                <c:pt idx="103">
                  <c:v>4.6419912224166068E-2</c:v>
                </c:pt>
                <c:pt idx="104">
                  <c:v>3.593539077410049E-2</c:v>
                </c:pt>
                <c:pt idx="105">
                  <c:v>2.9836455453801401E-2</c:v>
                </c:pt>
                <c:pt idx="106">
                  <c:v>3.4163578654408354E-2</c:v>
                </c:pt>
                <c:pt idx="107">
                  <c:v>1.7980160899789054E-2</c:v>
                </c:pt>
                <c:pt idx="108">
                  <c:v>1.1184118551657073E-3</c:v>
                </c:pt>
                <c:pt idx="109">
                  <c:v>1.5398849006601736E-2</c:v>
                </c:pt>
              </c:numCache>
            </c:numRef>
          </c:val>
          <c:smooth val="0"/>
          <c:extLst>
            <c:ext xmlns:c16="http://schemas.microsoft.com/office/drawing/2014/chart" uri="{C3380CC4-5D6E-409C-BE32-E72D297353CC}">
              <c16:uniqueId val="{00000002-8B29-415E-9333-041CC0736809}"/>
            </c:ext>
          </c:extLst>
        </c:ser>
        <c:dLbls>
          <c:showLegendKey val="0"/>
          <c:showVal val="0"/>
          <c:showCatName val="0"/>
          <c:showSerName val="0"/>
          <c:showPercent val="0"/>
          <c:showBubbleSize val="0"/>
        </c:dLbls>
        <c:marker val="1"/>
        <c:smooth val="0"/>
        <c:axId val="1588147824"/>
        <c:axId val="1588148784"/>
      </c:lineChart>
      <c:dateAx>
        <c:axId val="1588147824"/>
        <c:scaling>
          <c:orientation val="minMax"/>
          <c:min val="42736"/>
        </c:scaling>
        <c:delete val="0"/>
        <c:axPos val="b"/>
        <c:numFmt formatCode="yy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eta Offc Medium" panose="020B0604030101020102" pitchFamily="34" charset="0"/>
                <a:ea typeface="+mn-ea"/>
                <a:cs typeface="+mn-cs"/>
              </a:defRPr>
            </a:pPr>
            <a:endParaRPr lang="en-US"/>
          </a:p>
        </c:txPr>
        <c:crossAx val="1588148784"/>
        <c:crosses val="autoZero"/>
        <c:auto val="1"/>
        <c:lblOffset val="100"/>
        <c:baseTimeUnit val="months"/>
        <c:majorUnit val="12"/>
        <c:majorTimeUnit val="months"/>
      </c:dateAx>
      <c:valAx>
        <c:axId val="1588148784"/>
        <c:scaling>
          <c:orientation val="minMax"/>
          <c:max val="0.25"/>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eta Offc Medium" panose="020B0604030101020102" pitchFamily="34" charset="0"/>
                <a:ea typeface="+mn-ea"/>
                <a:cs typeface="+mn-cs"/>
              </a:defRPr>
            </a:pPr>
            <a:endParaRPr lang="en-US"/>
          </a:p>
        </c:txPr>
        <c:crossAx val="1588147824"/>
        <c:crosses val="autoZero"/>
        <c:crossBetween val="between"/>
      </c:valAx>
      <c:valAx>
        <c:axId val="66611264"/>
        <c:scaling>
          <c:orientation val="minMax"/>
          <c:max val="0.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13664"/>
        <c:crosses val="max"/>
        <c:crossBetween val="between"/>
      </c:valAx>
      <c:dateAx>
        <c:axId val="66613664"/>
        <c:scaling>
          <c:orientation val="minMax"/>
        </c:scaling>
        <c:delete val="1"/>
        <c:axPos val="b"/>
        <c:numFmt formatCode="m/d/yyyy" sourceLinked="1"/>
        <c:majorTickMark val="out"/>
        <c:minorTickMark val="none"/>
        <c:tickLblPos val="nextTo"/>
        <c:crossAx val="66611264"/>
        <c:crosses val="autoZero"/>
        <c:auto val="1"/>
        <c:lblOffset val="100"/>
        <c:baseTimeUnit val="months"/>
      </c:date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18168552217231E-2"/>
          <c:y val="2.830418375809899E-2"/>
          <c:w val="0.91161312896514868"/>
          <c:h val="0.91536215125408893"/>
        </c:manualLayout>
      </c:layout>
      <c:lineChart>
        <c:grouping val="standard"/>
        <c:varyColors val="0"/>
        <c:ser>
          <c:idx val="1"/>
          <c:order val="1"/>
          <c:tx>
            <c:strRef>
              <c:f>CALCS!$DD$2</c:f>
              <c:strCache>
                <c:ptCount val="1"/>
                <c:pt idx="0">
                  <c:v>Oil WTI</c:v>
                </c:pt>
              </c:strCache>
            </c:strRef>
          </c:tx>
          <c:spPr>
            <a:ln w="28575" cap="rnd">
              <a:solidFill>
                <a:schemeClr val="tx2"/>
              </a:solidFill>
              <a:round/>
            </a:ln>
            <a:effectLst/>
          </c:spPr>
          <c:marker>
            <c:symbol val="none"/>
          </c:marker>
          <c:dLbls>
            <c:dLbl>
              <c:idx val="1096"/>
              <c:delete val="1"/>
              <c:extLst>
                <c:ext xmlns:c15="http://schemas.microsoft.com/office/drawing/2012/chart" uri="{CE6537A1-D6FC-4f65-9D91-7224C49458BB}"/>
                <c:ext xmlns:c16="http://schemas.microsoft.com/office/drawing/2014/chart" uri="{C3380CC4-5D6E-409C-BE32-E72D297353CC}">
                  <c16:uniqueId val="{00000000-3B6A-42C2-A678-77205909157B}"/>
                </c:ext>
              </c:extLst>
            </c:dLbl>
            <c:dLbl>
              <c:idx val="1269"/>
              <c:delete val="1"/>
              <c:extLst>
                <c:ext xmlns:c15="http://schemas.microsoft.com/office/drawing/2012/chart" uri="{CE6537A1-D6FC-4f65-9D91-7224C49458BB}"/>
                <c:ext xmlns:c16="http://schemas.microsoft.com/office/drawing/2014/chart" uri="{C3380CC4-5D6E-409C-BE32-E72D297353CC}">
                  <c16:uniqueId val="{00000001-3B6A-42C2-A678-77205909157B}"/>
                </c:ext>
              </c:extLst>
            </c:dLbl>
            <c:dLbl>
              <c:idx val="1337"/>
              <c:layout>
                <c:manualLayout>
                  <c:x val="-1.218397476409145E-3"/>
                  <c:y val="1.1161237403327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4F-4BB6-A45C-1FD605899871}"/>
                </c:ext>
              </c:extLst>
            </c:dLbl>
            <c:numFmt formatCode="&quot;$&quot;#,##0.00" sourceLinked="0"/>
            <c:spPr>
              <a:solidFill>
                <a:schemeClr val="tx2">
                  <a:alpha val="70000"/>
                </a:schemeClr>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CALCS!$DB$3:$DB$1340</c:f>
              <c:numCache>
                <c:formatCode>m/d/yyyy</c:formatCode>
                <c:ptCount val="1338"/>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46164</c:v>
                </c:pt>
                <c:pt idx="14">
                  <c:v>46163</c:v>
                </c:pt>
                <c:pt idx="15">
                  <c:v>46162</c:v>
                </c:pt>
                <c:pt idx="16">
                  <c:v>46161</c:v>
                </c:pt>
                <c:pt idx="17">
                  <c:v>46160</c:v>
                </c:pt>
                <c:pt idx="18">
                  <c:v>46157</c:v>
                </c:pt>
                <c:pt idx="19">
                  <c:v>46156</c:v>
                </c:pt>
                <c:pt idx="20">
                  <c:v>46155</c:v>
                </c:pt>
                <c:pt idx="21">
                  <c:v>46154</c:v>
                </c:pt>
                <c:pt idx="22">
                  <c:v>46153</c:v>
                </c:pt>
                <c:pt idx="23">
                  <c:v>46150</c:v>
                </c:pt>
                <c:pt idx="24">
                  <c:v>46149</c:v>
                </c:pt>
                <c:pt idx="25">
                  <c:v>46148</c:v>
                </c:pt>
                <c:pt idx="26">
                  <c:v>46147</c:v>
                </c:pt>
                <c:pt idx="27">
                  <c:v>46146</c:v>
                </c:pt>
                <c:pt idx="28">
                  <c:v>46143</c:v>
                </c:pt>
                <c:pt idx="29">
                  <c:v>46142</c:v>
                </c:pt>
                <c:pt idx="30">
                  <c:v>46141</c:v>
                </c:pt>
                <c:pt idx="31">
                  <c:v>46140</c:v>
                </c:pt>
                <c:pt idx="32">
                  <c:v>46139</c:v>
                </c:pt>
                <c:pt idx="33">
                  <c:v>46136</c:v>
                </c:pt>
                <c:pt idx="34">
                  <c:v>46135</c:v>
                </c:pt>
                <c:pt idx="35">
                  <c:v>46134</c:v>
                </c:pt>
                <c:pt idx="36">
                  <c:v>46133</c:v>
                </c:pt>
                <c:pt idx="37">
                  <c:v>46132</c:v>
                </c:pt>
                <c:pt idx="38">
                  <c:v>46129</c:v>
                </c:pt>
                <c:pt idx="39">
                  <c:v>46128</c:v>
                </c:pt>
                <c:pt idx="40">
                  <c:v>46127</c:v>
                </c:pt>
                <c:pt idx="41">
                  <c:v>46126</c:v>
                </c:pt>
                <c:pt idx="42">
                  <c:v>46125</c:v>
                </c:pt>
                <c:pt idx="43">
                  <c:v>46122</c:v>
                </c:pt>
                <c:pt idx="44">
                  <c:v>46121</c:v>
                </c:pt>
                <c:pt idx="45">
                  <c:v>46120</c:v>
                </c:pt>
                <c:pt idx="46">
                  <c:v>46119</c:v>
                </c:pt>
                <c:pt idx="47">
                  <c:v>46118</c:v>
                </c:pt>
                <c:pt idx="48">
                  <c:v>46115</c:v>
                </c:pt>
                <c:pt idx="49">
                  <c:v>46114</c:v>
                </c:pt>
                <c:pt idx="50">
                  <c:v>46113</c:v>
                </c:pt>
                <c:pt idx="51">
                  <c:v>46112</c:v>
                </c:pt>
                <c:pt idx="52">
                  <c:v>46111</c:v>
                </c:pt>
                <c:pt idx="53">
                  <c:v>46108</c:v>
                </c:pt>
                <c:pt idx="54">
                  <c:v>46107</c:v>
                </c:pt>
                <c:pt idx="55">
                  <c:v>46106</c:v>
                </c:pt>
                <c:pt idx="56">
                  <c:v>46105</c:v>
                </c:pt>
                <c:pt idx="57">
                  <c:v>46104</c:v>
                </c:pt>
                <c:pt idx="58">
                  <c:v>46101</c:v>
                </c:pt>
                <c:pt idx="59">
                  <c:v>46100</c:v>
                </c:pt>
                <c:pt idx="60">
                  <c:v>46099</c:v>
                </c:pt>
                <c:pt idx="61">
                  <c:v>46098</c:v>
                </c:pt>
                <c:pt idx="62">
                  <c:v>46097</c:v>
                </c:pt>
                <c:pt idx="63">
                  <c:v>46094</c:v>
                </c:pt>
                <c:pt idx="64">
                  <c:v>46093</c:v>
                </c:pt>
                <c:pt idx="65">
                  <c:v>46092</c:v>
                </c:pt>
                <c:pt idx="66">
                  <c:v>46091</c:v>
                </c:pt>
                <c:pt idx="67">
                  <c:v>46090</c:v>
                </c:pt>
                <c:pt idx="68">
                  <c:v>46087</c:v>
                </c:pt>
                <c:pt idx="69">
                  <c:v>46086</c:v>
                </c:pt>
                <c:pt idx="70">
                  <c:v>46085</c:v>
                </c:pt>
                <c:pt idx="71">
                  <c:v>46084</c:v>
                </c:pt>
                <c:pt idx="72">
                  <c:v>46083</c:v>
                </c:pt>
                <c:pt idx="73">
                  <c:v>46080</c:v>
                </c:pt>
                <c:pt idx="74">
                  <c:v>46079</c:v>
                </c:pt>
                <c:pt idx="75">
                  <c:v>46078</c:v>
                </c:pt>
                <c:pt idx="76">
                  <c:v>46077</c:v>
                </c:pt>
                <c:pt idx="77">
                  <c:v>46076</c:v>
                </c:pt>
                <c:pt idx="78">
                  <c:v>46073</c:v>
                </c:pt>
                <c:pt idx="79">
                  <c:v>46072</c:v>
                </c:pt>
                <c:pt idx="80">
                  <c:v>46071</c:v>
                </c:pt>
                <c:pt idx="81">
                  <c:v>46070</c:v>
                </c:pt>
                <c:pt idx="82">
                  <c:v>46066</c:v>
                </c:pt>
                <c:pt idx="83">
                  <c:v>46065</c:v>
                </c:pt>
                <c:pt idx="84">
                  <c:v>46064</c:v>
                </c:pt>
                <c:pt idx="85">
                  <c:v>46063</c:v>
                </c:pt>
                <c:pt idx="86">
                  <c:v>46062</c:v>
                </c:pt>
                <c:pt idx="87">
                  <c:v>46059</c:v>
                </c:pt>
                <c:pt idx="88">
                  <c:v>46058</c:v>
                </c:pt>
                <c:pt idx="89">
                  <c:v>46057</c:v>
                </c:pt>
                <c:pt idx="90">
                  <c:v>46056</c:v>
                </c:pt>
                <c:pt idx="91">
                  <c:v>46055</c:v>
                </c:pt>
                <c:pt idx="92">
                  <c:v>46052</c:v>
                </c:pt>
                <c:pt idx="93">
                  <c:v>46051</c:v>
                </c:pt>
                <c:pt idx="94">
                  <c:v>46050</c:v>
                </c:pt>
                <c:pt idx="95">
                  <c:v>46049</c:v>
                </c:pt>
                <c:pt idx="96">
                  <c:v>46048</c:v>
                </c:pt>
                <c:pt idx="97">
                  <c:v>46045</c:v>
                </c:pt>
                <c:pt idx="98">
                  <c:v>46044</c:v>
                </c:pt>
                <c:pt idx="99">
                  <c:v>46043</c:v>
                </c:pt>
                <c:pt idx="100">
                  <c:v>46042</c:v>
                </c:pt>
                <c:pt idx="101">
                  <c:v>46038</c:v>
                </c:pt>
                <c:pt idx="102">
                  <c:v>46037</c:v>
                </c:pt>
                <c:pt idx="103">
                  <c:v>46036</c:v>
                </c:pt>
                <c:pt idx="104">
                  <c:v>46035</c:v>
                </c:pt>
                <c:pt idx="105">
                  <c:v>46034</c:v>
                </c:pt>
                <c:pt idx="106">
                  <c:v>46031</c:v>
                </c:pt>
                <c:pt idx="107">
                  <c:v>46030</c:v>
                </c:pt>
                <c:pt idx="108">
                  <c:v>46029</c:v>
                </c:pt>
                <c:pt idx="109">
                  <c:v>46028</c:v>
                </c:pt>
                <c:pt idx="110">
                  <c:v>46027</c:v>
                </c:pt>
                <c:pt idx="111">
                  <c:v>46024</c:v>
                </c:pt>
                <c:pt idx="112">
                  <c:v>46022</c:v>
                </c:pt>
                <c:pt idx="113">
                  <c:v>46021</c:v>
                </c:pt>
                <c:pt idx="114">
                  <c:v>46020</c:v>
                </c:pt>
                <c:pt idx="115">
                  <c:v>46017</c:v>
                </c:pt>
                <c:pt idx="116">
                  <c:v>46015</c:v>
                </c:pt>
                <c:pt idx="117">
                  <c:v>46014</c:v>
                </c:pt>
                <c:pt idx="118">
                  <c:v>46013</c:v>
                </c:pt>
                <c:pt idx="119">
                  <c:v>46010</c:v>
                </c:pt>
                <c:pt idx="120">
                  <c:v>46009</c:v>
                </c:pt>
                <c:pt idx="121">
                  <c:v>46008</c:v>
                </c:pt>
                <c:pt idx="122">
                  <c:v>46007</c:v>
                </c:pt>
                <c:pt idx="123">
                  <c:v>46006</c:v>
                </c:pt>
                <c:pt idx="124">
                  <c:v>46003</c:v>
                </c:pt>
                <c:pt idx="125">
                  <c:v>46002</c:v>
                </c:pt>
                <c:pt idx="126">
                  <c:v>46001</c:v>
                </c:pt>
                <c:pt idx="127">
                  <c:v>46000</c:v>
                </c:pt>
                <c:pt idx="128">
                  <c:v>45999</c:v>
                </c:pt>
                <c:pt idx="129">
                  <c:v>45996</c:v>
                </c:pt>
                <c:pt idx="130">
                  <c:v>45995</c:v>
                </c:pt>
                <c:pt idx="131">
                  <c:v>45994</c:v>
                </c:pt>
                <c:pt idx="132">
                  <c:v>45993</c:v>
                </c:pt>
                <c:pt idx="133">
                  <c:v>45992</c:v>
                </c:pt>
                <c:pt idx="134">
                  <c:v>45989</c:v>
                </c:pt>
                <c:pt idx="135">
                  <c:v>45987</c:v>
                </c:pt>
                <c:pt idx="136">
                  <c:v>45986</c:v>
                </c:pt>
                <c:pt idx="137">
                  <c:v>45985</c:v>
                </c:pt>
                <c:pt idx="138">
                  <c:v>45982</c:v>
                </c:pt>
                <c:pt idx="139">
                  <c:v>45981</c:v>
                </c:pt>
                <c:pt idx="140">
                  <c:v>45980</c:v>
                </c:pt>
                <c:pt idx="141">
                  <c:v>45979</c:v>
                </c:pt>
                <c:pt idx="142">
                  <c:v>45978</c:v>
                </c:pt>
                <c:pt idx="143">
                  <c:v>45975</c:v>
                </c:pt>
                <c:pt idx="144">
                  <c:v>45974</c:v>
                </c:pt>
                <c:pt idx="145">
                  <c:v>45973</c:v>
                </c:pt>
                <c:pt idx="146">
                  <c:v>45972</c:v>
                </c:pt>
                <c:pt idx="147">
                  <c:v>45971</c:v>
                </c:pt>
                <c:pt idx="148">
                  <c:v>45968</c:v>
                </c:pt>
                <c:pt idx="149">
                  <c:v>45967</c:v>
                </c:pt>
                <c:pt idx="150">
                  <c:v>45966</c:v>
                </c:pt>
                <c:pt idx="151">
                  <c:v>45965</c:v>
                </c:pt>
                <c:pt idx="152">
                  <c:v>45964</c:v>
                </c:pt>
                <c:pt idx="153">
                  <c:v>45961</c:v>
                </c:pt>
                <c:pt idx="154">
                  <c:v>45960</c:v>
                </c:pt>
                <c:pt idx="155">
                  <c:v>45959</c:v>
                </c:pt>
                <c:pt idx="156">
                  <c:v>45958</c:v>
                </c:pt>
                <c:pt idx="157">
                  <c:v>45957</c:v>
                </c:pt>
                <c:pt idx="158">
                  <c:v>45954</c:v>
                </c:pt>
                <c:pt idx="159">
                  <c:v>45953</c:v>
                </c:pt>
                <c:pt idx="160">
                  <c:v>45952</c:v>
                </c:pt>
                <c:pt idx="161">
                  <c:v>45951</c:v>
                </c:pt>
                <c:pt idx="162">
                  <c:v>45950</c:v>
                </c:pt>
                <c:pt idx="163">
                  <c:v>45947</c:v>
                </c:pt>
                <c:pt idx="164">
                  <c:v>45946</c:v>
                </c:pt>
                <c:pt idx="165">
                  <c:v>45945</c:v>
                </c:pt>
                <c:pt idx="166">
                  <c:v>45944</c:v>
                </c:pt>
                <c:pt idx="167">
                  <c:v>45943</c:v>
                </c:pt>
                <c:pt idx="168">
                  <c:v>45940</c:v>
                </c:pt>
                <c:pt idx="169">
                  <c:v>45939</c:v>
                </c:pt>
                <c:pt idx="170">
                  <c:v>45938</c:v>
                </c:pt>
                <c:pt idx="171">
                  <c:v>45937</c:v>
                </c:pt>
                <c:pt idx="172">
                  <c:v>45936</c:v>
                </c:pt>
                <c:pt idx="173">
                  <c:v>45933</c:v>
                </c:pt>
                <c:pt idx="174">
                  <c:v>45932</c:v>
                </c:pt>
                <c:pt idx="175">
                  <c:v>45931</c:v>
                </c:pt>
                <c:pt idx="176">
                  <c:v>45930</c:v>
                </c:pt>
                <c:pt idx="177">
                  <c:v>45929</c:v>
                </c:pt>
                <c:pt idx="178">
                  <c:v>45926</c:v>
                </c:pt>
                <c:pt idx="179">
                  <c:v>45925</c:v>
                </c:pt>
                <c:pt idx="180">
                  <c:v>45924</c:v>
                </c:pt>
                <c:pt idx="181">
                  <c:v>45923</c:v>
                </c:pt>
                <c:pt idx="182">
                  <c:v>45922</c:v>
                </c:pt>
                <c:pt idx="183">
                  <c:v>45919</c:v>
                </c:pt>
                <c:pt idx="184">
                  <c:v>45918</c:v>
                </c:pt>
                <c:pt idx="185">
                  <c:v>45917</c:v>
                </c:pt>
                <c:pt idx="186">
                  <c:v>45916</c:v>
                </c:pt>
                <c:pt idx="187">
                  <c:v>45915</c:v>
                </c:pt>
                <c:pt idx="188">
                  <c:v>45912</c:v>
                </c:pt>
                <c:pt idx="189">
                  <c:v>45911</c:v>
                </c:pt>
                <c:pt idx="190">
                  <c:v>45910</c:v>
                </c:pt>
                <c:pt idx="191">
                  <c:v>45909</c:v>
                </c:pt>
                <c:pt idx="192">
                  <c:v>45908</c:v>
                </c:pt>
                <c:pt idx="193">
                  <c:v>45905</c:v>
                </c:pt>
                <c:pt idx="194">
                  <c:v>45904</c:v>
                </c:pt>
                <c:pt idx="195">
                  <c:v>45903</c:v>
                </c:pt>
                <c:pt idx="196">
                  <c:v>45902</c:v>
                </c:pt>
                <c:pt idx="197">
                  <c:v>45898</c:v>
                </c:pt>
                <c:pt idx="198">
                  <c:v>45897</c:v>
                </c:pt>
                <c:pt idx="199">
                  <c:v>45896</c:v>
                </c:pt>
                <c:pt idx="200">
                  <c:v>45895</c:v>
                </c:pt>
                <c:pt idx="201">
                  <c:v>45894</c:v>
                </c:pt>
                <c:pt idx="202">
                  <c:v>45891</c:v>
                </c:pt>
                <c:pt idx="203">
                  <c:v>45890</c:v>
                </c:pt>
                <c:pt idx="204">
                  <c:v>45889</c:v>
                </c:pt>
                <c:pt idx="205">
                  <c:v>45888</c:v>
                </c:pt>
                <c:pt idx="206">
                  <c:v>45887</c:v>
                </c:pt>
                <c:pt idx="207">
                  <c:v>45884</c:v>
                </c:pt>
                <c:pt idx="208">
                  <c:v>45883</c:v>
                </c:pt>
                <c:pt idx="209">
                  <c:v>45882</c:v>
                </c:pt>
                <c:pt idx="210">
                  <c:v>45881</c:v>
                </c:pt>
                <c:pt idx="211">
                  <c:v>45880</c:v>
                </c:pt>
                <c:pt idx="212">
                  <c:v>45877</c:v>
                </c:pt>
                <c:pt idx="213">
                  <c:v>45876</c:v>
                </c:pt>
                <c:pt idx="214">
                  <c:v>45875</c:v>
                </c:pt>
                <c:pt idx="215">
                  <c:v>45874</c:v>
                </c:pt>
                <c:pt idx="216">
                  <c:v>45873</c:v>
                </c:pt>
                <c:pt idx="217">
                  <c:v>45870</c:v>
                </c:pt>
                <c:pt idx="218">
                  <c:v>45869</c:v>
                </c:pt>
                <c:pt idx="219">
                  <c:v>45868</c:v>
                </c:pt>
                <c:pt idx="220">
                  <c:v>45867</c:v>
                </c:pt>
                <c:pt idx="221">
                  <c:v>45866</c:v>
                </c:pt>
                <c:pt idx="222">
                  <c:v>45863</c:v>
                </c:pt>
                <c:pt idx="223">
                  <c:v>45862</c:v>
                </c:pt>
                <c:pt idx="224">
                  <c:v>45861</c:v>
                </c:pt>
                <c:pt idx="225">
                  <c:v>45860</c:v>
                </c:pt>
                <c:pt idx="226">
                  <c:v>45859</c:v>
                </c:pt>
                <c:pt idx="227">
                  <c:v>45856</c:v>
                </c:pt>
                <c:pt idx="228">
                  <c:v>45855</c:v>
                </c:pt>
                <c:pt idx="229">
                  <c:v>45854</c:v>
                </c:pt>
                <c:pt idx="230">
                  <c:v>45853</c:v>
                </c:pt>
                <c:pt idx="231">
                  <c:v>45852</c:v>
                </c:pt>
                <c:pt idx="232">
                  <c:v>45849</c:v>
                </c:pt>
                <c:pt idx="233">
                  <c:v>45848</c:v>
                </c:pt>
                <c:pt idx="234">
                  <c:v>45847</c:v>
                </c:pt>
                <c:pt idx="235">
                  <c:v>45846</c:v>
                </c:pt>
                <c:pt idx="236">
                  <c:v>45845</c:v>
                </c:pt>
                <c:pt idx="237">
                  <c:v>45841</c:v>
                </c:pt>
                <c:pt idx="238">
                  <c:v>45840</c:v>
                </c:pt>
                <c:pt idx="239">
                  <c:v>45839</c:v>
                </c:pt>
                <c:pt idx="240">
                  <c:v>45838</c:v>
                </c:pt>
                <c:pt idx="241">
                  <c:v>45835</c:v>
                </c:pt>
                <c:pt idx="242">
                  <c:v>45834</c:v>
                </c:pt>
                <c:pt idx="243">
                  <c:v>45833</c:v>
                </c:pt>
                <c:pt idx="244">
                  <c:v>45832</c:v>
                </c:pt>
                <c:pt idx="245">
                  <c:v>45831</c:v>
                </c:pt>
                <c:pt idx="246">
                  <c:v>45828</c:v>
                </c:pt>
                <c:pt idx="247">
                  <c:v>45826</c:v>
                </c:pt>
                <c:pt idx="248">
                  <c:v>45825</c:v>
                </c:pt>
                <c:pt idx="249">
                  <c:v>45824</c:v>
                </c:pt>
                <c:pt idx="250">
                  <c:v>45821</c:v>
                </c:pt>
                <c:pt idx="251">
                  <c:v>45820</c:v>
                </c:pt>
                <c:pt idx="252">
                  <c:v>45819</c:v>
                </c:pt>
                <c:pt idx="253">
                  <c:v>45818</c:v>
                </c:pt>
                <c:pt idx="254">
                  <c:v>45817</c:v>
                </c:pt>
                <c:pt idx="255">
                  <c:v>45814</c:v>
                </c:pt>
                <c:pt idx="256">
                  <c:v>45813</c:v>
                </c:pt>
                <c:pt idx="257">
                  <c:v>45812</c:v>
                </c:pt>
                <c:pt idx="258">
                  <c:v>45811</c:v>
                </c:pt>
                <c:pt idx="259">
                  <c:v>45810</c:v>
                </c:pt>
                <c:pt idx="260">
                  <c:v>45807</c:v>
                </c:pt>
                <c:pt idx="261">
                  <c:v>45806</c:v>
                </c:pt>
                <c:pt idx="262">
                  <c:v>45805</c:v>
                </c:pt>
                <c:pt idx="263">
                  <c:v>45804</c:v>
                </c:pt>
                <c:pt idx="264">
                  <c:v>45800</c:v>
                </c:pt>
                <c:pt idx="265">
                  <c:v>45799</c:v>
                </c:pt>
                <c:pt idx="266">
                  <c:v>45798</c:v>
                </c:pt>
                <c:pt idx="267">
                  <c:v>45797</c:v>
                </c:pt>
                <c:pt idx="268">
                  <c:v>45796</c:v>
                </c:pt>
                <c:pt idx="269">
                  <c:v>45793</c:v>
                </c:pt>
                <c:pt idx="270">
                  <c:v>45792</c:v>
                </c:pt>
                <c:pt idx="271">
                  <c:v>45791</c:v>
                </c:pt>
                <c:pt idx="272">
                  <c:v>45790</c:v>
                </c:pt>
                <c:pt idx="273">
                  <c:v>45789</c:v>
                </c:pt>
                <c:pt idx="274">
                  <c:v>45786</c:v>
                </c:pt>
                <c:pt idx="275">
                  <c:v>45785</c:v>
                </c:pt>
                <c:pt idx="276">
                  <c:v>45784</c:v>
                </c:pt>
                <c:pt idx="277">
                  <c:v>45783</c:v>
                </c:pt>
                <c:pt idx="278">
                  <c:v>45782</c:v>
                </c:pt>
                <c:pt idx="279">
                  <c:v>45779</c:v>
                </c:pt>
                <c:pt idx="280">
                  <c:v>45778</c:v>
                </c:pt>
                <c:pt idx="281">
                  <c:v>45777</c:v>
                </c:pt>
                <c:pt idx="282">
                  <c:v>45776</c:v>
                </c:pt>
                <c:pt idx="283">
                  <c:v>45775</c:v>
                </c:pt>
                <c:pt idx="284">
                  <c:v>45772</c:v>
                </c:pt>
                <c:pt idx="285">
                  <c:v>45771</c:v>
                </c:pt>
                <c:pt idx="286">
                  <c:v>45770</c:v>
                </c:pt>
                <c:pt idx="287">
                  <c:v>45769</c:v>
                </c:pt>
                <c:pt idx="288">
                  <c:v>45768</c:v>
                </c:pt>
                <c:pt idx="289">
                  <c:v>45764</c:v>
                </c:pt>
                <c:pt idx="290">
                  <c:v>45763</c:v>
                </c:pt>
                <c:pt idx="291">
                  <c:v>45762</c:v>
                </c:pt>
                <c:pt idx="292">
                  <c:v>45761</c:v>
                </c:pt>
                <c:pt idx="293">
                  <c:v>45758</c:v>
                </c:pt>
                <c:pt idx="294">
                  <c:v>45757</c:v>
                </c:pt>
                <c:pt idx="295">
                  <c:v>45756</c:v>
                </c:pt>
                <c:pt idx="296">
                  <c:v>45755</c:v>
                </c:pt>
                <c:pt idx="297">
                  <c:v>45754</c:v>
                </c:pt>
                <c:pt idx="298">
                  <c:v>45751</c:v>
                </c:pt>
                <c:pt idx="299">
                  <c:v>45750</c:v>
                </c:pt>
                <c:pt idx="300">
                  <c:v>45749</c:v>
                </c:pt>
                <c:pt idx="301">
                  <c:v>45748</c:v>
                </c:pt>
                <c:pt idx="302">
                  <c:v>45747</c:v>
                </c:pt>
                <c:pt idx="303">
                  <c:v>45744</c:v>
                </c:pt>
                <c:pt idx="304">
                  <c:v>45743</c:v>
                </c:pt>
                <c:pt idx="305">
                  <c:v>45742</c:v>
                </c:pt>
                <c:pt idx="306">
                  <c:v>45741</c:v>
                </c:pt>
                <c:pt idx="307">
                  <c:v>45740</c:v>
                </c:pt>
                <c:pt idx="308">
                  <c:v>45737</c:v>
                </c:pt>
                <c:pt idx="309">
                  <c:v>45736</c:v>
                </c:pt>
                <c:pt idx="310">
                  <c:v>45735</c:v>
                </c:pt>
                <c:pt idx="311">
                  <c:v>45734</c:v>
                </c:pt>
                <c:pt idx="312">
                  <c:v>45733</c:v>
                </c:pt>
                <c:pt idx="313">
                  <c:v>45730</c:v>
                </c:pt>
                <c:pt idx="314">
                  <c:v>45729</c:v>
                </c:pt>
                <c:pt idx="315">
                  <c:v>45728</c:v>
                </c:pt>
                <c:pt idx="316">
                  <c:v>45727</c:v>
                </c:pt>
                <c:pt idx="317">
                  <c:v>45726</c:v>
                </c:pt>
                <c:pt idx="318">
                  <c:v>45723</c:v>
                </c:pt>
                <c:pt idx="319">
                  <c:v>45722</c:v>
                </c:pt>
                <c:pt idx="320">
                  <c:v>45721</c:v>
                </c:pt>
                <c:pt idx="321">
                  <c:v>45720</c:v>
                </c:pt>
                <c:pt idx="322">
                  <c:v>45719</c:v>
                </c:pt>
                <c:pt idx="323">
                  <c:v>45716</c:v>
                </c:pt>
                <c:pt idx="324">
                  <c:v>45715</c:v>
                </c:pt>
                <c:pt idx="325">
                  <c:v>45714</c:v>
                </c:pt>
                <c:pt idx="326">
                  <c:v>45713</c:v>
                </c:pt>
                <c:pt idx="327">
                  <c:v>45712</c:v>
                </c:pt>
                <c:pt idx="328">
                  <c:v>45709</c:v>
                </c:pt>
                <c:pt idx="329">
                  <c:v>45708</c:v>
                </c:pt>
                <c:pt idx="330">
                  <c:v>45707</c:v>
                </c:pt>
                <c:pt idx="331">
                  <c:v>45706</c:v>
                </c:pt>
                <c:pt idx="332">
                  <c:v>45702</c:v>
                </c:pt>
                <c:pt idx="333">
                  <c:v>45701</c:v>
                </c:pt>
                <c:pt idx="334">
                  <c:v>45700</c:v>
                </c:pt>
                <c:pt idx="335">
                  <c:v>45699</c:v>
                </c:pt>
                <c:pt idx="336">
                  <c:v>45698</c:v>
                </c:pt>
                <c:pt idx="337">
                  <c:v>45695</c:v>
                </c:pt>
                <c:pt idx="338">
                  <c:v>45694</c:v>
                </c:pt>
                <c:pt idx="339">
                  <c:v>45693</c:v>
                </c:pt>
                <c:pt idx="340">
                  <c:v>45692</c:v>
                </c:pt>
                <c:pt idx="341">
                  <c:v>45691</c:v>
                </c:pt>
                <c:pt idx="342">
                  <c:v>45688</c:v>
                </c:pt>
                <c:pt idx="343">
                  <c:v>45687</c:v>
                </c:pt>
                <c:pt idx="344">
                  <c:v>45686</c:v>
                </c:pt>
                <c:pt idx="345">
                  <c:v>45685</c:v>
                </c:pt>
                <c:pt idx="346">
                  <c:v>45684</c:v>
                </c:pt>
                <c:pt idx="347">
                  <c:v>45681</c:v>
                </c:pt>
                <c:pt idx="348">
                  <c:v>45680</c:v>
                </c:pt>
                <c:pt idx="349">
                  <c:v>45679</c:v>
                </c:pt>
                <c:pt idx="350">
                  <c:v>45678</c:v>
                </c:pt>
                <c:pt idx="351">
                  <c:v>45674</c:v>
                </c:pt>
                <c:pt idx="352">
                  <c:v>45673</c:v>
                </c:pt>
                <c:pt idx="353">
                  <c:v>45672</c:v>
                </c:pt>
                <c:pt idx="354">
                  <c:v>45671</c:v>
                </c:pt>
                <c:pt idx="355">
                  <c:v>45670</c:v>
                </c:pt>
                <c:pt idx="356">
                  <c:v>45667</c:v>
                </c:pt>
                <c:pt idx="357">
                  <c:v>45666</c:v>
                </c:pt>
                <c:pt idx="358">
                  <c:v>45665</c:v>
                </c:pt>
                <c:pt idx="359">
                  <c:v>45664</c:v>
                </c:pt>
                <c:pt idx="360">
                  <c:v>45663</c:v>
                </c:pt>
                <c:pt idx="361">
                  <c:v>45660</c:v>
                </c:pt>
                <c:pt idx="362">
                  <c:v>45659</c:v>
                </c:pt>
                <c:pt idx="363">
                  <c:v>45657</c:v>
                </c:pt>
                <c:pt idx="364">
                  <c:v>45656</c:v>
                </c:pt>
                <c:pt idx="365">
                  <c:v>45653</c:v>
                </c:pt>
                <c:pt idx="366">
                  <c:v>45652</c:v>
                </c:pt>
                <c:pt idx="367">
                  <c:v>45650</c:v>
                </c:pt>
                <c:pt idx="368">
                  <c:v>45649</c:v>
                </c:pt>
                <c:pt idx="369">
                  <c:v>45646</c:v>
                </c:pt>
                <c:pt idx="370">
                  <c:v>45645</c:v>
                </c:pt>
                <c:pt idx="371">
                  <c:v>45644</c:v>
                </c:pt>
                <c:pt idx="372">
                  <c:v>45643</c:v>
                </c:pt>
                <c:pt idx="373">
                  <c:v>45642</c:v>
                </c:pt>
                <c:pt idx="374">
                  <c:v>45639</c:v>
                </c:pt>
                <c:pt idx="375">
                  <c:v>45638</c:v>
                </c:pt>
                <c:pt idx="376">
                  <c:v>45637</c:v>
                </c:pt>
                <c:pt idx="377">
                  <c:v>45636</c:v>
                </c:pt>
                <c:pt idx="378">
                  <c:v>45635</c:v>
                </c:pt>
                <c:pt idx="379">
                  <c:v>45632</c:v>
                </c:pt>
                <c:pt idx="380">
                  <c:v>45631</c:v>
                </c:pt>
                <c:pt idx="381">
                  <c:v>45630</c:v>
                </c:pt>
                <c:pt idx="382">
                  <c:v>45629</c:v>
                </c:pt>
                <c:pt idx="383">
                  <c:v>45628</c:v>
                </c:pt>
                <c:pt idx="384">
                  <c:v>45625</c:v>
                </c:pt>
                <c:pt idx="385">
                  <c:v>45623</c:v>
                </c:pt>
                <c:pt idx="386">
                  <c:v>45622</c:v>
                </c:pt>
                <c:pt idx="387">
                  <c:v>45621</c:v>
                </c:pt>
                <c:pt idx="388">
                  <c:v>45618</c:v>
                </c:pt>
                <c:pt idx="389">
                  <c:v>45617</c:v>
                </c:pt>
                <c:pt idx="390">
                  <c:v>45616</c:v>
                </c:pt>
                <c:pt idx="391">
                  <c:v>45615</c:v>
                </c:pt>
                <c:pt idx="392">
                  <c:v>45614</c:v>
                </c:pt>
                <c:pt idx="393">
                  <c:v>45611</c:v>
                </c:pt>
                <c:pt idx="394">
                  <c:v>45610</c:v>
                </c:pt>
                <c:pt idx="395">
                  <c:v>45609</c:v>
                </c:pt>
                <c:pt idx="396">
                  <c:v>45608</c:v>
                </c:pt>
                <c:pt idx="397">
                  <c:v>45607</c:v>
                </c:pt>
                <c:pt idx="398">
                  <c:v>45604</c:v>
                </c:pt>
                <c:pt idx="399">
                  <c:v>45603</c:v>
                </c:pt>
                <c:pt idx="400">
                  <c:v>45602</c:v>
                </c:pt>
                <c:pt idx="401">
                  <c:v>45601</c:v>
                </c:pt>
                <c:pt idx="402">
                  <c:v>45600</c:v>
                </c:pt>
                <c:pt idx="403">
                  <c:v>45597</c:v>
                </c:pt>
                <c:pt idx="404">
                  <c:v>45596</c:v>
                </c:pt>
                <c:pt idx="405">
                  <c:v>45595</c:v>
                </c:pt>
                <c:pt idx="406">
                  <c:v>45594</c:v>
                </c:pt>
                <c:pt idx="407">
                  <c:v>45593</c:v>
                </c:pt>
                <c:pt idx="408">
                  <c:v>45590</c:v>
                </c:pt>
                <c:pt idx="409">
                  <c:v>45589</c:v>
                </c:pt>
                <c:pt idx="410">
                  <c:v>45588</c:v>
                </c:pt>
                <c:pt idx="411">
                  <c:v>45587</c:v>
                </c:pt>
                <c:pt idx="412">
                  <c:v>45586</c:v>
                </c:pt>
                <c:pt idx="413">
                  <c:v>45583</c:v>
                </c:pt>
                <c:pt idx="414">
                  <c:v>45582</c:v>
                </c:pt>
                <c:pt idx="415">
                  <c:v>45581</c:v>
                </c:pt>
                <c:pt idx="416">
                  <c:v>45580</c:v>
                </c:pt>
                <c:pt idx="417">
                  <c:v>45579</c:v>
                </c:pt>
                <c:pt idx="418">
                  <c:v>45576</c:v>
                </c:pt>
                <c:pt idx="419">
                  <c:v>45575</c:v>
                </c:pt>
                <c:pt idx="420">
                  <c:v>45574</c:v>
                </c:pt>
                <c:pt idx="421">
                  <c:v>45573</c:v>
                </c:pt>
                <c:pt idx="422">
                  <c:v>45572</c:v>
                </c:pt>
                <c:pt idx="423">
                  <c:v>45569</c:v>
                </c:pt>
                <c:pt idx="424">
                  <c:v>45568</c:v>
                </c:pt>
                <c:pt idx="425">
                  <c:v>45567</c:v>
                </c:pt>
                <c:pt idx="426">
                  <c:v>45566</c:v>
                </c:pt>
                <c:pt idx="427">
                  <c:v>45565</c:v>
                </c:pt>
                <c:pt idx="428">
                  <c:v>45562</c:v>
                </c:pt>
                <c:pt idx="429">
                  <c:v>45561</c:v>
                </c:pt>
                <c:pt idx="430">
                  <c:v>45560</c:v>
                </c:pt>
                <c:pt idx="431">
                  <c:v>45559</c:v>
                </c:pt>
                <c:pt idx="432">
                  <c:v>45558</c:v>
                </c:pt>
                <c:pt idx="433">
                  <c:v>45555</c:v>
                </c:pt>
                <c:pt idx="434">
                  <c:v>45554</c:v>
                </c:pt>
                <c:pt idx="435">
                  <c:v>45553</c:v>
                </c:pt>
                <c:pt idx="436">
                  <c:v>45552</c:v>
                </c:pt>
                <c:pt idx="437">
                  <c:v>45551</c:v>
                </c:pt>
                <c:pt idx="438">
                  <c:v>45548</c:v>
                </c:pt>
                <c:pt idx="439">
                  <c:v>45547</c:v>
                </c:pt>
                <c:pt idx="440">
                  <c:v>45546</c:v>
                </c:pt>
                <c:pt idx="441">
                  <c:v>45545</c:v>
                </c:pt>
                <c:pt idx="442">
                  <c:v>45544</c:v>
                </c:pt>
                <c:pt idx="443">
                  <c:v>45541</c:v>
                </c:pt>
                <c:pt idx="444">
                  <c:v>45540</c:v>
                </c:pt>
                <c:pt idx="445">
                  <c:v>45539</c:v>
                </c:pt>
                <c:pt idx="446">
                  <c:v>45538</c:v>
                </c:pt>
                <c:pt idx="447">
                  <c:v>45534</c:v>
                </c:pt>
                <c:pt idx="448">
                  <c:v>45533</c:v>
                </c:pt>
                <c:pt idx="449">
                  <c:v>45532</c:v>
                </c:pt>
                <c:pt idx="450">
                  <c:v>45531</c:v>
                </c:pt>
                <c:pt idx="451">
                  <c:v>45530</c:v>
                </c:pt>
                <c:pt idx="452">
                  <c:v>45527</c:v>
                </c:pt>
                <c:pt idx="453">
                  <c:v>45526</c:v>
                </c:pt>
                <c:pt idx="454">
                  <c:v>45525</c:v>
                </c:pt>
                <c:pt idx="455">
                  <c:v>45524</c:v>
                </c:pt>
                <c:pt idx="456">
                  <c:v>45523</c:v>
                </c:pt>
                <c:pt idx="457">
                  <c:v>45520</c:v>
                </c:pt>
                <c:pt idx="458">
                  <c:v>45519</c:v>
                </c:pt>
                <c:pt idx="459">
                  <c:v>45518</c:v>
                </c:pt>
                <c:pt idx="460">
                  <c:v>45517</c:v>
                </c:pt>
                <c:pt idx="461">
                  <c:v>45516</c:v>
                </c:pt>
                <c:pt idx="462">
                  <c:v>45513</c:v>
                </c:pt>
                <c:pt idx="463">
                  <c:v>45512</c:v>
                </c:pt>
                <c:pt idx="464">
                  <c:v>45511</c:v>
                </c:pt>
                <c:pt idx="465">
                  <c:v>45510</c:v>
                </c:pt>
                <c:pt idx="466">
                  <c:v>45509</c:v>
                </c:pt>
                <c:pt idx="467">
                  <c:v>45506</c:v>
                </c:pt>
                <c:pt idx="468">
                  <c:v>45505</c:v>
                </c:pt>
                <c:pt idx="469">
                  <c:v>45504</c:v>
                </c:pt>
                <c:pt idx="470">
                  <c:v>45503</c:v>
                </c:pt>
                <c:pt idx="471">
                  <c:v>45502</c:v>
                </c:pt>
                <c:pt idx="472">
                  <c:v>45499</c:v>
                </c:pt>
                <c:pt idx="473">
                  <c:v>45498</c:v>
                </c:pt>
                <c:pt idx="474">
                  <c:v>45497</c:v>
                </c:pt>
                <c:pt idx="475">
                  <c:v>45496</c:v>
                </c:pt>
                <c:pt idx="476">
                  <c:v>45495</c:v>
                </c:pt>
                <c:pt idx="477">
                  <c:v>45492</c:v>
                </c:pt>
                <c:pt idx="478">
                  <c:v>45491</c:v>
                </c:pt>
                <c:pt idx="479">
                  <c:v>45490</c:v>
                </c:pt>
                <c:pt idx="480">
                  <c:v>45489</c:v>
                </c:pt>
                <c:pt idx="481">
                  <c:v>45488</c:v>
                </c:pt>
                <c:pt idx="482">
                  <c:v>45485</c:v>
                </c:pt>
                <c:pt idx="483">
                  <c:v>45484</c:v>
                </c:pt>
                <c:pt idx="484">
                  <c:v>45483</c:v>
                </c:pt>
                <c:pt idx="485">
                  <c:v>45482</c:v>
                </c:pt>
                <c:pt idx="486">
                  <c:v>45481</c:v>
                </c:pt>
                <c:pt idx="487">
                  <c:v>45478</c:v>
                </c:pt>
                <c:pt idx="488">
                  <c:v>45476</c:v>
                </c:pt>
                <c:pt idx="489">
                  <c:v>45475</c:v>
                </c:pt>
                <c:pt idx="490">
                  <c:v>45474</c:v>
                </c:pt>
                <c:pt idx="491">
                  <c:v>45471</c:v>
                </c:pt>
                <c:pt idx="492">
                  <c:v>45470</c:v>
                </c:pt>
                <c:pt idx="493">
                  <c:v>45469</c:v>
                </c:pt>
                <c:pt idx="494">
                  <c:v>45468</c:v>
                </c:pt>
                <c:pt idx="495">
                  <c:v>45467</c:v>
                </c:pt>
                <c:pt idx="496">
                  <c:v>45464</c:v>
                </c:pt>
                <c:pt idx="497">
                  <c:v>45463</c:v>
                </c:pt>
                <c:pt idx="498">
                  <c:v>45461</c:v>
                </c:pt>
                <c:pt idx="499">
                  <c:v>45460</c:v>
                </c:pt>
                <c:pt idx="500">
                  <c:v>45457</c:v>
                </c:pt>
                <c:pt idx="501">
                  <c:v>45456</c:v>
                </c:pt>
                <c:pt idx="502">
                  <c:v>45455</c:v>
                </c:pt>
                <c:pt idx="503">
                  <c:v>45454</c:v>
                </c:pt>
                <c:pt idx="504">
                  <c:v>45453</c:v>
                </c:pt>
                <c:pt idx="505">
                  <c:v>45450</c:v>
                </c:pt>
                <c:pt idx="506">
                  <c:v>45449</c:v>
                </c:pt>
                <c:pt idx="507">
                  <c:v>45448</c:v>
                </c:pt>
                <c:pt idx="508">
                  <c:v>45447</c:v>
                </c:pt>
                <c:pt idx="509">
                  <c:v>45446</c:v>
                </c:pt>
                <c:pt idx="510">
                  <c:v>45443</c:v>
                </c:pt>
                <c:pt idx="511">
                  <c:v>45442</c:v>
                </c:pt>
                <c:pt idx="512">
                  <c:v>45441</c:v>
                </c:pt>
                <c:pt idx="513">
                  <c:v>45440</c:v>
                </c:pt>
                <c:pt idx="514">
                  <c:v>45436</c:v>
                </c:pt>
                <c:pt idx="515">
                  <c:v>45435</c:v>
                </c:pt>
                <c:pt idx="516">
                  <c:v>45434</c:v>
                </c:pt>
                <c:pt idx="517">
                  <c:v>45433</c:v>
                </c:pt>
                <c:pt idx="518">
                  <c:v>45432</c:v>
                </c:pt>
                <c:pt idx="519">
                  <c:v>45429</c:v>
                </c:pt>
                <c:pt idx="520">
                  <c:v>45428</c:v>
                </c:pt>
                <c:pt idx="521">
                  <c:v>45427</c:v>
                </c:pt>
                <c:pt idx="522">
                  <c:v>45426</c:v>
                </c:pt>
                <c:pt idx="523">
                  <c:v>45425</c:v>
                </c:pt>
                <c:pt idx="524">
                  <c:v>45422</c:v>
                </c:pt>
                <c:pt idx="525">
                  <c:v>45421</c:v>
                </c:pt>
                <c:pt idx="526">
                  <c:v>45420</c:v>
                </c:pt>
                <c:pt idx="527">
                  <c:v>45419</c:v>
                </c:pt>
                <c:pt idx="528">
                  <c:v>45418</c:v>
                </c:pt>
                <c:pt idx="529">
                  <c:v>45415</c:v>
                </c:pt>
                <c:pt idx="530">
                  <c:v>45414</c:v>
                </c:pt>
                <c:pt idx="531">
                  <c:v>45413</c:v>
                </c:pt>
                <c:pt idx="532">
                  <c:v>45412</c:v>
                </c:pt>
                <c:pt idx="533">
                  <c:v>45411</c:v>
                </c:pt>
                <c:pt idx="534">
                  <c:v>45408</c:v>
                </c:pt>
                <c:pt idx="535">
                  <c:v>45407</c:v>
                </c:pt>
                <c:pt idx="536">
                  <c:v>45406</c:v>
                </c:pt>
                <c:pt idx="537">
                  <c:v>45405</c:v>
                </c:pt>
                <c:pt idx="538">
                  <c:v>45404</c:v>
                </c:pt>
                <c:pt idx="539">
                  <c:v>45401</c:v>
                </c:pt>
                <c:pt idx="540">
                  <c:v>45400</c:v>
                </c:pt>
                <c:pt idx="541">
                  <c:v>45399</c:v>
                </c:pt>
                <c:pt idx="542">
                  <c:v>45398</c:v>
                </c:pt>
                <c:pt idx="543">
                  <c:v>45397</c:v>
                </c:pt>
                <c:pt idx="544">
                  <c:v>45394</c:v>
                </c:pt>
                <c:pt idx="545">
                  <c:v>45393</c:v>
                </c:pt>
                <c:pt idx="546">
                  <c:v>45392</c:v>
                </c:pt>
                <c:pt idx="547">
                  <c:v>45391</c:v>
                </c:pt>
                <c:pt idx="548">
                  <c:v>45390</c:v>
                </c:pt>
                <c:pt idx="549">
                  <c:v>45387</c:v>
                </c:pt>
                <c:pt idx="550">
                  <c:v>45386</c:v>
                </c:pt>
                <c:pt idx="551">
                  <c:v>45385</c:v>
                </c:pt>
                <c:pt idx="552">
                  <c:v>45384</c:v>
                </c:pt>
                <c:pt idx="553">
                  <c:v>45383</c:v>
                </c:pt>
                <c:pt idx="554">
                  <c:v>45379</c:v>
                </c:pt>
                <c:pt idx="555">
                  <c:v>45378</c:v>
                </c:pt>
                <c:pt idx="556">
                  <c:v>45377</c:v>
                </c:pt>
                <c:pt idx="557">
                  <c:v>45376</c:v>
                </c:pt>
                <c:pt idx="558">
                  <c:v>45373</c:v>
                </c:pt>
                <c:pt idx="559">
                  <c:v>45372</c:v>
                </c:pt>
                <c:pt idx="560">
                  <c:v>45371</c:v>
                </c:pt>
                <c:pt idx="561">
                  <c:v>45370</c:v>
                </c:pt>
                <c:pt idx="562">
                  <c:v>45369</c:v>
                </c:pt>
                <c:pt idx="563">
                  <c:v>45366</c:v>
                </c:pt>
                <c:pt idx="564">
                  <c:v>45365</c:v>
                </c:pt>
                <c:pt idx="565">
                  <c:v>45364</c:v>
                </c:pt>
                <c:pt idx="566">
                  <c:v>45363</c:v>
                </c:pt>
                <c:pt idx="567">
                  <c:v>45362</c:v>
                </c:pt>
                <c:pt idx="568">
                  <c:v>45359</c:v>
                </c:pt>
                <c:pt idx="569">
                  <c:v>45358</c:v>
                </c:pt>
                <c:pt idx="570">
                  <c:v>45357</c:v>
                </c:pt>
                <c:pt idx="571">
                  <c:v>45356</c:v>
                </c:pt>
                <c:pt idx="572">
                  <c:v>45355</c:v>
                </c:pt>
                <c:pt idx="573">
                  <c:v>45352</c:v>
                </c:pt>
                <c:pt idx="574">
                  <c:v>45351</c:v>
                </c:pt>
                <c:pt idx="575">
                  <c:v>45350</c:v>
                </c:pt>
                <c:pt idx="576">
                  <c:v>45349</c:v>
                </c:pt>
                <c:pt idx="577">
                  <c:v>45348</c:v>
                </c:pt>
                <c:pt idx="578">
                  <c:v>45345</c:v>
                </c:pt>
                <c:pt idx="579">
                  <c:v>45344</c:v>
                </c:pt>
                <c:pt idx="580">
                  <c:v>45343</c:v>
                </c:pt>
                <c:pt idx="581">
                  <c:v>45342</c:v>
                </c:pt>
                <c:pt idx="582">
                  <c:v>45338</c:v>
                </c:pt>
                <c:pt idx="583">
                  <c:v>45337</c:v>
                </c:pt>
                <c:pt idx="584">
                  <c:v>45336</c:v>
                </c:pt>
                <c:pt idx="585">
                  <c:v>45335</c:v>
                </c:pt>
                <c:pt idx="586">
                  <c:v>45334</c:v>
                </c:pt>
                <c:pt idx="587">
                  <c:v>45331</c:v>
                </c:pt>
                <c:pt idx="588">
                  <c:v>45330</c:v>
                </c:pt>
                <c:pt idx="589">
                  <c:v>45329</c:v>
                </c:pt>
                <c:pt idx="590">
                  <c:v>45328</c:v>
                </c:pt>
                <c:pt idx="591">
                  <c:v>45327</c:v>
                </c:pt>
                <c:pt idx="592">
                  <c:v>45324</c:v>
                </c:pt>
                <c:pt idx="593">
                  <c:v>45323</c:v>
                </c:pt>
                <c:pt idx="594">
                  <c:v>45322</c:v>
                </c:pt>
                <c:pt idx="595">
                  <c:v>45321</c:v>
                </c:pt>
                <c:pt idx="596">
                  <c:v>45320</c:v>
                </c:pt>
                <c:pt idx="597">
                  <c:v>45317</c:v>
                </c:pt>
                <c:pt idx="598">
                  <c:v>45316</c:v>
                </c:pt>
                <c:pt idx="599">
                  <c:v>45315</c:v>
                </c:pt>
                <c:pt idx="600">
                  <c:v>45314</c:v>
                </c:pt>
                <c:pt idx="601">
                  <c:v>45313</c:v>
                </c:pt>
                <c:pt idx="602">
                  <c:v>45310</c:v>
                </c:pt>
                <c:pt idx="603">
                  <c:v>45309</c:v>
                </c:pt>
                <c:pt idx="604">
                  <c:v>45308</c:v>
                </c:pt>
                <c:pt idx="605">
                  <c:v>45307</c:v>
                </c:pt>
                <c:pt idx="606">
                  <c:v>45303</c:v>
                </c:pt>
                <c:pt idx="607">
                  <c:v>45302</c:v>
                </c:pt>
                <c:pt idx="608">
                  <c:v>45301</c:v>
                </c:pt>
                <c:pt idx="609">
                  <c:v>45300</c:v>
                </c:pt>
                <c:pt idx="610">
                  <c:v>45299</c:v>
                </c:pt>
                <c:pt idx="611">
                  <c:v>45296</c:v>
                </c:pt>
                <c:pt idx="612">
                  <c:v>45295</c:v>
                </c:pt>
                <c:pt idx="613">
                  <c:v>45294</c:v>
                </c:pt>
                <c:pt idx="614">
                  <c:v>45293</c:v>
                </c:pt>
                <c:pt idx="615">
                  <c:v>45289</c:v>
                </c:pt>
                <c:pt idx="616">
                  <c:v>45288</c:v>
                </c:pt>
                <c:pt idx="617">
                  <c:v>45287</c:v>
                </c:pt>
                <c:pt idx="618">
                  <c:v>45286</c:v>
                </c:pt>
                <c:pt idx="619">
                  <c:v>45282</c:v>
                </c:pt>
                <c:pt idx="620">
                  <c:v>45281</c:v>
                </c:pt>
                <c:pt idx="621">
                  <c:v>45280</c:v>
                </c:pt>
                <c:pt idx="622">
                  <c:v>45279</c:v>
                </c:pt>
                <c:pt idx="623">
                  <c:v>45278</c:v>
                </c:pt>
                <c:pt idx="624">
                  <c:v>45275</c:v>
                </c:pt>
                <c:pt idx="625">
                  <c:v>45274</c:v>
                </c:pt>
                <c:pt idx="626">
                  <c:v>45273</c:v>
                </c:pt>
                <c:pt idx="627">
                  <c:v>45272</c:v>
                </c:pt>
                <c:pt idx="628">
                  <c:v>45271</c:v>
                </c:pt>
                <c:pt idx="629">
                  <c:v>45268</c:v>
                </c:pt>
                <c:pt idx="630">
                  <c:v>45267</c:v>
                </c:pt>
                <c:pt idx="631">
                  <c:v>45266</c:v>
                </c:pt>
                <c:pt idx="632">
                  <c:v>45265</c:v>
                </c:pt>
                <c:pt idx="633">
                  <c:v>45264</c:v>
                </c:pt>
                <c:pt idx="634">
                  <c:v>45261</c:v>
                </c:pt>
                <c:pt idx="635">
                  <c:v>45260</c:v>
                </c:pt>
                <c:pt idx="636">
                  <c:v>45259</c:v>
                </c:pt>
                <c:pt idx="637">
                  <c:v>45258</c:v>
                </c:pt>
                <c:pt idx="638">
                  <c:v>45257</c:v>
                </c:pt>
                <c:pt idx="639">
                  <c:v>45254</c:v>
                </c:pt>
                <c:pt idx="640">
                  <c:v>45252</c:v>
                </c:pt>
                <c:pt idx="641">
                  <c:v>45251</c:v>
                </c:pt>
                <c:pt idx="642">
                  <c:v>45250</c:v>
                </c:pt>
                <c:pt idx="643">
                  <c:v>45247</c:v>
                </c:pt>
                <c:pt idx="644">
                  <c:v>45246</c:v>
                </c:pt>
                <c:pt idx="645">
                  <c:v>45245</c:v>
                </c:pt>
                <c:pt idx="646">
                  <c:v>45244</c:v>
                </c:pt>
                <c:pt idx="647">
                  <c:v>45243</c:v>
                </c:pt>
                <c:pt idx="648">
                  <c:v>45240</c:v>
                </c:pt>
                <c:pt idx="649">
                  <c:v>45239</c:v>
                </c:pt>
                <c:pt idx="650">
                  <c:v>45238</c:v>
                </c:pt>
                <c:pt idx="651">
                  <c:v>45237</c:v>
                </c:pt>
                <c:pt idx="652">
                  <c:v>45236</c:v>
                </c:pt>
                <c:pt idx="653">
                  <c:v>45233</c:v>
                </c:pt>
                <c:pt idx="654">
                  <c:v>45232</c:v>
                </c:pt>
                <c:pt idx="655">
                  <c:v>45231</c:v>
                </c:pt>
                <c:pt idx="656">
                  <c:v>45230</c:v>
                </c:pt>
                <c:pt idx="657">
                  <c:v>45229</c:v>
                </c:pt>
                <c:pt idx="658">
                  <c:v>45226</c:v>
                </c:pt>
                <c:pt idx="659">
                  <c:v>45225</c:v>
                </c:pt>
                <c:pt idx="660">
                  <c:v>45224</c:v>
                </c:pt>
                <c:pt idx="661">
                  <c:v>45223</c:v>
                </c:pt>
                <c:pt idx="662">
                  <c:v>45222</c:v>
                </c:pt>
                <c:pt idx="663">
                  <c:v>45219</c:v>
                </c:pt>
                <c:pt idx="664">
                  <c:v>45218</c:v>
                </c:pt>
                <c:pt idx="665">
                  <c:v>45217</c:v>
                </c:pt>
                <c:pt idx="666">
                  <c:v>45216</c:v>
                </c:pt>
                <c:pt idx="667">
                  <c:v>45215</c:v>
                </c:pt>
                <c:pt idx="668">
                  <c:v>45212</c:v>
                </c:pt>
                <c:pt idx="669">
                  <c:v>45211</c:v>
                </c:pt>
                <c:pt idx="670">
                  <c:v>45210</c:v>
                </c:pt>
                <c:pt idx="671">
                  <c:v>45209</c:v>
                </c:pt>
                <c:pt idx="672">
                  <c:v>45208</c:v>
                </c:pt>
                <c:pt idx="673">
                  <c:v>45205</c:v>
                </c:pt>
                <c:pt idx="674">
                  <c:v>45204</c:v>
                </c:pt>
                <c:pt idx="675">
                  <c:v>45203</c:v>
                </c:pt>
                <c:pt idx="676">
                  <c:v>45202</c:v>
                </c:pt>
                <c:pt idx="677">
                  <c:v>45201</c:v>
                </c:pt>
                <c:pt idx="678">
                  <c:v>45198</c:v>
                </c:pt>
                <c:pt idx="679">
                  <c:v>45197</c:v>
                </c:pt>
                <c:pt idx="680">
                  <c:v>45196</c:v>
                </c:pt>
                <c:pt idx="681">
                  <c:v>45195</c:v>
                </c:pt>
                <c:pt idx="682">
                  <c:v>45194</c:v>
                </c:pt>
                <c:pt idx="683">
                  <c:v>45191</c:v>
                </c:pt>
                <c:pt idx="684">
                  <c:v>45190</c:v>
                </c:pt>
                <c:pt idx="685">
                  <c:v>45189</c:v>
                </c:pt>
                <c:pt idx="686">
                  <c:v>45188</c:v>
                </c:pt>
                <c:pt idx="687">
                  <c:v>45187</c:v>
                </c:pt>
                <c:pt idx="688">
                  <c:v>45184</c:v>
                </c:pt>
                <c:pt idx="689">
                  <c:v>45183</c:v>
                </c:pt>
                <c:pt idx="690">
                  <c:v>45182</c:v>
                </c:pt>
                <c:pt idx="691">
                  <c:v>45181</c:v>
                </c:pt>
                <c:pt idx="692">
                  <c:v>45180</c:v>
                </c:pt>
                <c:pt idx="693">
                  <c:v>45177</c:v>
                </c:pt>
                <c:pt idx="694">
                  <c:v>45176</c:v>
                </c:pt>
                <c:pt idx="695">
                  <c:v>45175</c:v>
                </c:pt>
                <c:pt idx="696">
                  <c:v>45174</c:v>
                </c:pt>
                <c:pt idx="697">
                  <c:v>45170</c:v>
                </c:pt>
                <c:pt idx="698">
                  <c:v>45169</c:v>
                </c:pt>
                <c:pt idx="699">
                  <c:v>45168</c:v>
                </c:pt>
                <c:pt idx="700">
                  <c:v>45167</c:v>
                </c:pt>
                <c:pt idx="701">
                  <c:v>45166</c:v>
                </c:pt>
                <c:pt idx="702">
                  <c:v>45163</c:v>
                </c:pt>
                <c:pt idx="703">
                  <c:v>45162</c:v>
                </c:pt>
                <c:pt idx="704">
                  <c:v>45161</c:v>
                </c:pt>
                <c:pt idx="705">
                  <c:v>45160</c:v>
                </c:pt>
                <c:pt idx="706">
                  <c:v>45159</c:v>
                </c:pt>
                <c:pt idx="707">
                  <c:v>45156</c:v>
                </c:pt>
                <c:pt idx="708">
                  <c:v>45155</c:v>
                </c:pt>
                <c:pt idx="709">
                  <c:v>45154</c:v>
                </c:pt>
                <c:pt idx="710">
                  <c:v>45153</c:v>
                </c:pt>
                <c:pt idx="711">
                  <c:v>45152</c:v>
                </c:pt>
                <c:pt idx="712">
                  <c:v>45149</c:v>
                </c:pt>
                <c:pt idx="713">
                  <c:v>45148</c:v>
                </c:pt>
                <c:pt idx="714">
                  <c:v>45147</c:v>
                </c:pt>
                <c:pt idx="715">
                  <c:v>45146</c:v>
                </c:pt>
                <c:pt idx="716">
                  <c:v>45145</c:v>
                </c:pt>
                <c:pt idx="717">
                  <c:v>45142</c:v>
                </c:pt>
                <c:pt idx="718">
                  <c:v>45141</c:v>
                </c:pt>
                <c:pt idx="719">
                  <c:v>45140</c:v>
                </c:pt>
                <c:pt idx="720">
                  <c:v>45139</c:v>
                </c:pt>
                <c:pt idx="721">
                  <c:v>45138</c:v>
                </c:pt>
                <c:pt idx="722">
                  <c:v>45135</c:v>
                </c:pt>
                <c:pt idx="723">
                  <c:v>45134</c:v>
                </c:pt>
                <c:pt idx="724">
                  <c:v>45133</c:v>
                </c:pt>
                <c:pt idx="725">
                  <c:v>45132</c:v>
                </c:pt>
                <c:pt idx="726">
                  <c:v>45131</c:v>
                </c:pt>
                <c:pt idx="727">
                  <c:v>45128</c:v>
                </c:pt>
                <c:pt idx="728">
                  <c:v>45127</c:v>
                </c:pt>
                <c:pt idx="729">
                  <c:v>45126</c:v>
                </c:pt>
                <c:pt idx="730">
                  <c:v>45125</c:v>
                </c:pt>
                <c:pt idx="731">
                  <c:v>45124</c:v>
                </c:pt>
                <c:pt idx="732">
                  <c:v>45121</c:v>
                </c:pt>
                <c:pt idx="733">
                  <c:v>45120</c:v>
                </c:pt>
                <c:pt idx="734">
                  <c:v>45119</c:v>
                </c:pt>
                <c:pt idx="735">
                  <c:v>45118</c:v>
                </c:pt>
                <c:pt idx="736">
                  <c:v>45117</c:v>
                </c:pt>
                <c:pt idx="737">
                  <c:v>45114</c:v>
                </c:pt>
                <c:pt idx="738">
                  <c:v>45113</c:v>
                </c:pt>
                <c:pt idx="739">
                  <c:v>45112</c:v>
                </c:pt>
                <c:pt idx="740">
                  <c:v>45110</c:v>
                </c:pt>
                <c:pt idx="741">
                  <c:v>45107</c:v>
                </c:pt>
                <c:pt idx="742">
                  <c:v>45106</c:v>
                </c:pt>
                <c:pt idx="743">
                  <c:v>45105</c:v>
                </c:pt>
                <c:pt idx="744">
                  <c:v>45104</c:v>
                </c:pt>
                <c:pt idx="745">
                  <c:v>45103</c:v>
                </c:pt>
                <c:pt idx="746">
                  <c:v>45100</c:v>
                </c:pt>
                <c:pt idx="747">
                  <c:v>45099</c:v>
                </c:pt>
                <c:pt idx="748">
                  <c:v>45098</c:v>
                </c:pt>
                <c:pt idx="749">
                  <c:v>45097</c:v>
                </c:pt>
                <c:pt idx="750">
                  <c:v>45093</c:v>
                </c:pt>
                <c:pt idx="751">
                  <c:v>45092</c:v>
                </c:pt>
                <c:pt idx="752">
                  <c:v>45091</c:v>
                </c:pt>
                <c:pt idx="753">
                  <c:v>45090</c:v>
                </c:pt>
                <c:pt idx="754">
                  <c:v>45089</c:v>
                </c:pt>
                <c:pt idx="755">
                  <c:v>45086</c:v>
                </c:pt>
                <c:pt idx="756">
                  <c:v>45085</c:v>
                </c:pt>
                <c:pt idx="757">
                  <c:v>45084</c:v>
                </c:pt>
                <c:pt idx="758">
                  <c:v>45083</c:v>
                </c:pt>
                <c:pt idx="759">
                  <c:v>45082</c:v>
                </c:pt>
                <c:pt idx="760">
                  <c:v>45079</c:v>
                </c:pt>
                <c:pt idx="761">
                  <c:v>45078</c:v>
                </c:pt>
                <c:pt idx="762">
                  <c:v>45077</c:v>
                </c:pt>
                <c:pt idx="763">
                  <c:v>45076</c:v>
                </c:pt>
                <c:pt idx="764">
                  <c:v>45072</c:v>
                </c:pt>
                <c:pt idx="765">
                  <c:v>45071</c:v>
                </c:pt>
                <c:pt idx="766">
                  <c:v>45070</c:v>
                </c:pt>
                <c:pt idx="767">
                  <c:v>45069</c:v>
                </c:pt>
                <c:pt idx="768">
                  <c:v>45068</c:v>
                </c:pt>
                <c:pt idx="769">
                  <c:v>45065</c:v>
                </c:pt>
                <c:pt idx="770">
                  <c:v>45064</c:v>
                </c:pt>
                <c:pt idx="771">
                  <c:v>45063</c:v>
                </c:pt>
                <c:pt idx="772">
                  <c:v>45062</c:v>
                </c:pt>
                <c:pt idx="773">
                  <c:v>45061</c:v>
                </c:pt>
                <c:pt idx="774">
                  <c:v>45058</c:v>
                </c:pt>
                <c:pt idx="775">
                  <c:v>45057</c:v>
                </c:pt>
                <c:pt idx="776">
                  <c:v>45056</c:v>
                </c:pt>
                <c:pt idx="777">
                  <c:v>45055</c:v>
                </c:pt>
                <c:pt idx="778">
                  <c:v>45054</c:v>
                </c:pt>
                <c:pt idx="779">
                  <c:v>45051</c:v>
                </c:pt>
                <c:pt idx="780">
                  <c:v>45050</c:v>
                </c:pt>
                <c:pt idx="781">
                  <c:v>45049</c:v>
                </c:pt>
                <c:pt idx="782">
                  <c:v>45048</c:v>
                </c:pt>
                <c:pt idx="783">
                  <c:v>45047</c:v>
                </c:pt>
                <c:pt idx="784">
                  <c:v>45044</c:v>
                </c:pt>
                <c:pt idx="785">
                  <c:v>45043</c:v>
                </c:pt>
                <c:pt idx="786">
                  <c:v>45042</c:v>
                </c:pt>
                <c:pt idx="787">
                  <c:v>45041</c:v>
                </c:pt>
                <c:pt idx="788">
                  <c:v>45040</c:v>
                </c:pt>
                <c:pt idx="789">
                  <c:v>45037</c:v>
                </c:pt>
                <c:pt idx="790">
                  <c:v>45036</c:v>
                </c:pt>
                <c:pt idx="791">
                  <c:v>45035</c:v>
                </c:pt>
                <c:pt idx="792">
                  <c:v>45034</c:v>
                </c:pt>
                <c:pt idx="793">
                  <c:v>45033</c:v>
                </c:pt>
                <c:pt idx="794">
                  <c:v>45030</c:v>
                </c:pt>
                <c:pt idx="795">
                  <c:v>45029</c:v>
                </c:pt>
                <c:pt idx="796">
                  <c:v>45028</c:v>
                </c:pt>
                <c:pt idx="797">
                  <c:v>45027</c:v>
                </c:pt>
                <c:pt idx="798">
                  <c:v>45026</c:v>
                </c:pt>
                <c:pt idx="799">
                  <c:v>45023</c:v>
                </c:pt>
                <c:pt idx="800">
                  <c:v>45022</c:v>
                </c:pt>
                <c:pt idx="801">
                  <c:v>45021</c:v>
                </c:pt>
                <c:pt idx="802">
                  <c:v>45020</c:v>
                </c:pt>
                <c:pt idx="803">
                  <c:v>45019</c:v>
                </c:pt>
                <c:pt idx="804">
                  <c:v>45016</c:v>
                </c:pt>
                <c:pt idx="805">
                  <c:v>45015</c:v>
                </c:pt>
                <c:pt idx="806">
                  <c:v>45014</c:v>
                </c:pt>
                <c:pt idx="807">
                  <c:v>45013</c:v>
                </c:pt>
                <c:pt idx="808">
                  <c:v>45012</c:v>
                </c:pt>
                <c:pt idx="809">
                  <c:v>45009</c:v>
                </c:pt>
                <c:pt idx="810">
                  <c:v>45008</c:v>
                </c:pt>
                <c:pt idx="811">
                  <c:v>45007</c:v>
                </c:pt>
                <c:pt idx="812">
                  <c:v>45006</c:v>
                </c:pt>
                <c:pt idx="813">
                  <c:v>45005</c:v>
                </c:pt>
                <c:pt idx="814">
                  <c:v>45002</c:v>
                </c:pt>
                <c:pt idx="815">
                  <c:v>45001</c:v>
                </c:pt>
                <c:pt idx="816">
                  <c:v>45000</c:v>
                </c:pt>
                <c:pt idx="817">
                  <c:v>44999</c:v>
                </c:pt>
                <c:pt idx="818">
                  <c:v>44998</c:v>
                </c:pt>
                <c:pt idx="819">
                  <c:v>44995</c:v>
                </c:pt>
                <c:pt idx="820">
                  <c:v>44994</c:v>
                </c:pt>
                <c:pt idx="821">
                  <c:v>44993</c:v>
                </c:pt>
                <c:pt idx="822">
                  <c:v>44992</c:v>
                </c:pt>
                <c:pt idx="823">
                  <c:v>44991</c:v>
                </c:pt>
                <c:pt idx="824">
                  <c:v>44988</c:v>
                </c:pt>
                <c:pt idx="825">
                  <c:v>44987</c:v>
                </c:pt>
                <c:pt idx="826">
                  <c:v>44986</c:v>
                </c:pt>
                <c:pt idx="827">
                  <c:v>44985</c:v>
                </c:pt>
                <c:pt idx="828">
                  <c:v>44984</c:v>
                </c:pt>
                <c:pt idx="829">
                  <c:v>44981</c:v>
                </c:pt>
                <c:pt idx="830">
                  <c:v>44980</c:v>
                </c:pt>
                <c:pt idx="831">
                  <c:v>44979</c:v>
                </c:pt>
                <c:pt idx="832">
                  <c:v>44978</c:v>
                </c:pt>
                <c:pt idx="833">
                  <c:v>44974</c:v>
                </c:pt>
                <c:pt idx="834">
                  <c:v>44973</c:v>
                </c:pt>
                <c:pt idx="835">
                  <c:v>44972</c:v>
                </c:pt>
                <c:pt idx="836">
                  <c:v>44971</c:v>
                </c:pt>
                <c:pt idx="837">
                  <c:v>44970</c:v>
                </c:pt>
                <c:pt idx="838">
                  <c:v>44967</c:v>
                </c:pt>
                <c:pt idx="839">
                  <c:v>44966</c:v>
                </c:pt>
                <c:pt idx="840">
                  <c:v>44965</c:v>
                </c:pt>
                <c:pt idx="841">
                  <c:v>44964</c:v>
                </c:pt>
                <c:pt idx="842">
                  <c:v>44963</c:v>
                </c:pt>
                <c:pt idx="843">
                  <c:v>44960</c:v>
                </c:pt>
                <c:pt idx="844">
                  <c:v>44959</c:v>
                </c:pt>
                <c:pt idx="845">
                  <c:v>44958</c:v>
                </c:pt>
                <c:pt idx="846">
                  <c:v>44957</c:v>
                </c:pt>
                <c:pt idx="847">
                  <c:v>44956</c:v>
                </c:pt>
                <c:pt idx="848">
                  <c:v>44953</c:v>
                </c:pt>
                <c:pt idx="849">
                  <c:v>44952</c:v>
                </c:pt>
                <c:pt idx="850">
                  <c:v>44951</c:v>
                </c:pt>
                <c:pt idx="851">
                  <c:v>44950</c:v>
                </c:pt>
                <c:pt idx="852">
                  <c:v>44949</c:v>
                </c:pt>
                <c:pt idx="853">
                  <c:v>44946</c:v>
                </c:pt>
                <c:pt idx="854">
                  <c:v>44945</c:v>
                </c:pt>
                <c:pt idx="855">
                  <c:v>44944</c:v>
                </c:pt>
                <c:pt idx="856">
                  <c:v>44943</c:v>
                </c:pt>
                <c:pt idx="857">
                  <c:v>44939</c:v>
                </c:pt>
                <c:pt idx="858">
                  <c:v>44938</c:v>
                </c:pt>
                <c:pt idx="859">
                  <c:v>44937</c:v>
                </c:pt>
                <c:pt idx="860">
                  <c:v>44936</c:v>
                </c:pt>
                <c:pt idx="861">
                  <c:v>44935</c:v>
                </c:pt>
                <c:pt idx="862">
                  <c:v>44932</c:v>
                </c:pt>
                <c:pt idx="863">
                  <c:v>44931</c:v>
                </c:pt>
                <c:pt idx="864">
                  <c:v>44930</c:v>
                </c:pt>
                <c:pt idx="865">
                  <c:v>44929</c:v>
                </c:pt>
                <c:pt idx="866">
                  <c:v>44925</c:v>
                </c:pt>
                <c:pt idx="867">
                  <c:v>44924</c:v>
                </c:pt>
                <c:pt idx="868">
                  <c:v>44923</c:v>
                </c:pt>
                <c:pt idx="869">
                  <c:v>44922</c:v>
                </c:pt>
                <c:pt idx="870">
                  <c:v>44918</c:v>
                </c:pt>
                <c:pt idx="871">
                  <c:v>44917</c:v>
                </c:pt>
                <c:pt idx="872">
                  <c:v>44916</c:v>
                </c:pt>
                <c:pt idx="873">
                  <c:v>44915</c:v>
                </c:pt>
                <c:pt idx="874">
                  <c:v>44914</c:v>
                </c:pt>
                <c:pt idx="875">
                  <c:v>44911</c:v>
                </c:pt>
                <c:pt idx="876">
                  <c:v>44910</c:v>
                </c:pt>
                <c:pt idx="877">
                  <c:v>44909</c:v>
                </c:pt>
                <c:pt idx="878">
                  <c:v>44908</c:v>
                </c:pt>
                <c:pt idx="879">
                  <c:v>44907</c:v>
                </c:pt>
                <c:pt idx="880">
                  <c:v>44904</c:v>
                </c:pt>
                <c:pt idx="881">
                  <c:v>44903</c:v>
                </c:pt>
                <c:pt idx="882">
                  <c:v>44902</c:v>
                </c:pt>
                <c:pt idx="883">
                  <c:v>44901</c:v>
                </c:pt>
                <c:pt idx="884">
                  <c:v>44900</c:v>
                </c:pt>
                <c:pt idx="885">
                  <c:v>44897</c:v>
                </c:pt>
                <c:pt idx="886">
                  <c:v>44896</c:v>
                </c:pt>
                <c:pt idx="887">
                  <c:v>44895</c:v>
                </c:pt>
                <c:pt idx="888">
                  <c:v>44894</c:v>
                </c:pt>
                <c:pt idx="889">
                  <c:v>44893</c:v>
                </c:pt>
                <c:pt idx="890">
                  <c:v>44890</c:v>
                </c:pt>
                <c:pt idx="891">
                  <c:v>44888</c:v>
                </c:pt>
                <c:pt idx="892">
                  <c:v>44887</c:v>
                </c:pt>
                <c:pt idx="893">
                  <c:v>44886</c:v>
                </c:pt>
                <c:pt idx="894">
                  <c:v>44883</c:v>
                </c:pt>
                <c:pt idx="895">
                  <c:v>44882</c:v>
                </c:pt>
                <c:pt idx="896">
                  <c:v>44881</c:v>
                </c:pt>
                <c:pt idx="897">
                  <c:v>44880</c:v>
                </c:pt>
                <c:pt idx="898">
                  <c:v>44879</c:v>
                </c:pt>
                <c:pt idx="899">
                  <c:v>44876</c:v>
                </c:pt>
                <c:pt idx="900">
                  <c:v>44875</c:v>
                </c:pt>
                <c:pt idx="901">
                  <c:v>44874</c:v>
                </c:pt>
                <c:pt idx="902">
                  <c:v>44873</c:v>
                </c:pt>
                <c:pt idx="903">
                  <c:v>44872</c:v>
                </c:pt>
                <c:pt idx="904">
                  <c:v>44869</c:v>
                </c:pt>
                <c:pt idx="905">
                  <c:v>44868</c:v>
                </c:pt>
                <c:pt idx="906">
                  <c:v>44867</c:v>
                </c:pt>
                <c:pt idx="907">
                  <c:v>44866</c:v>
                </c:pt>
                <c:pt idx="908">
                  <c:v>44865</c:v>
                </c:pt>
                <c:pt idx="909">
                  <c:v>44862</c:v>
                </c:pt>
                <c:pt idx="910">
                  <c:v>44861</c:v>
                </c:pt>
                <c:pt idx="911">
                  <c:v>44860</c:v>
                </c:pt>
                <c:pt idx="912">
                  <c:v>44859</c:v>
                </c:pt>
                <c:pt idx="913">
                  <c:v>44858</c:v>
                </c:pt>
                <c:pt idx="914">
                  <c:v>44855</c:v>
                </c:pt>
                <c:pt idx="915">
                  <c:v>44854</c:v>
                </c:pt>
                <c:pt idx="916">
                  <c:v>44853</c:v>
                </c:pt>
                <c:pt idx="917">
                  <c:v>44852</c:v>
                </c:pt>
                <c:pt idx="918">
                  <c:v>44851</c:v>
                </c:pt>
                <c:pt idx="919">
                  <c:v>44848</c:v>
                </c:pt>
                <c:pt idx="920">
                  <c:v>44847</c:v>
                </c:pt>
                <c:pt idx="921">
                  <c:v>44846</c:v>
                </c:pt>
                <c:pt idx="922">
                  <c:v>44845</c:v>
                </c:pt>
                <c:pt idx="923">
                  <c:v>44844</c:v>
                </c:pt>
                <c:pt idx="924">
                  <c:v>44841</c:v>
                </c:pt>
                <c:pt idx="925">
                  <c:v>44840</c:v>
                </c:pt>
                <c:pt idx="926">
                  <c:v>44839</c:v>
                </c:pt>
                <c:pt idx="927">
                  <c:v>44838</c:v>
                </c:pt>
                <c:pt idx="928">
                  <c:v>44837</c:v>
                </c:pt>
                <c:pt idx="929">
                  <c:v>44834</c:v>
                </c:pt>
                <c:pt idx="930">
                  <c:v>44833</c:v>
                </c:pt>
                <c:pt idx="931">
                  <c:v>44832</c:v>
                </c:pt>
                <c:pt idx="932">
                  <c:v>44831</c:v>
                </c:pt>
                <c:pt idx="933">
                  <c:v>44830</c:v>
                </c:pt>
                <c:pt idx="934">
                  <c:v>44827</c:v>
                </c:pt>
                <c:pt idx="935">
                  <c:v>44826</c:v>
                </c:pt>
                <c:pt idx="936">
                  <c:v>44825</c:v>
                </c:pt>
                <c:pt idx="937">
                  <c:v>44824</c:v>
                </c:pt>
                <c:pt idx="938">
                  <c:v>44823</c:v>
                </c:pt>
                <c:pt idx="939">
                  <c:v>44820</c:v>
                </c:pt>
                <c:pt idx="940">
                  <c:v>44819</c:v>
                </c:pt>
                <c:pt idx="941">
                  <c:v>44818</c:v>
                </c:pt>
                <c:pt idx="942">
                  <c:v>44817</c:v>
                </c:pt>
                <c:pt idx="943">
                  <c:v>44816</c:v>
                </c:pt>
                <c:pt idx="944">
                  <c:v>44813</c:v>
                </c:pt>
                <c:pt idx="945">
                  <c:v>44812</c:v>
                </c:pt>
                <c:pt idx="946">
                  <c:v>44811</c:v>
                </c:pt>
                <c:pt idx="947">
                  <c:v>44810</c:v>
                </c:pt>
                <c:pt idx="948">
                  <c:v>44806</c:v>
                </c:pt>
                <c:pt idx="949">
                  <c:v>44805</c:v>
                </c:pt>
                <c:pt idx="950">
                  <c:v>44804</c:v>
                </c:pt>
                <c:pt idx="951">
                  <c:v>44803</c:v>
                </c:pt>
                <c:pt idx="952">
                  <c:v>44802</c:v>
                </c:pt>
                <c:pt idx="953">
                  <c:v>44799</c:v>
                </c:pt>
                <c:pt idx="954">
                  <c:v>44798</c:v>
                </c:pt>
                <c:pt idx="955">
                  <c:v>44797</c:v>
                </c:pt>
                <c:pt idx="956">
                  <c:v>44796</c:v>
                </c:pt>
                <c:pt idx="957">
                  <c:v>44795</c:v>
                </c:pt>
                <c:pt idx="958">
                  <c:v>44792</c:v>
                </c:pt>
                <c:pt idx="959">
                  <c:v>44791</c:v>
                </c:pt>
                <c:pt idx="960">
                  <c:v>44790</c:v>
                </c:pt>
                <c:pt idx="961">
                  <c:v>44789</c:v>
                </c:pt>
                <c:pt idx="962">
                  <c:v>44788</c:v>
                </c:pt>
                <c:pt idx="963">
                  <c:v>44785</c:v>
                </c:pt>
                <c:pt idx="964">
                  <c:v>44784</c:v>
                </c:pt>
                <c:pt idx="965">
                  <c:v>44783</c:v>
                </c:pt>
                <c:pt idx="966">
                  <c:v>44782</c:v>
                </c:pt>
                <c:pt idx="967">
                  <c:v>44781</c:v>
                </c:pt>
                <c:pt idx="968">
                  <c:v>44778</c:v>
                </c:pt>
                <c:pt idx="969">
                  <c:v>44777</c:v>
                </c:pt>
                <c:pt idx="970">
                  <c:v>44776</c:v>
                </c:pt>
                <c:pt idx="971">
                  <c:v>44775</c:v>
                </c:pt>
                <c:pt idx="972">
                  <c:v>44774</c:v>
                </c:pt>
                <c:pt idx="973">
                  <c:v>44771</c:v>
                </c:pt>
                <c:pt idx="974">
                  <c:v>44770</c:v>
                </c:pt>
                <c:pt idx="975">
                  <c:v>44769</c:v>
                </c:pt>
                <c:pt idx="976">
                  <c:v>44768</c:v>
                </c:pt>
                <c:pt idx="977">
                  <c:v>44767</c:v>
                </c:pt>
                <c:pt idx="978">
                  <c:v>44764</c:v>
                </c:pt>
                <c:pt idx="979">
                  <c:v>44763</c:v>
                </c:pt>
                <c:pt idx="980">
                  <c:v>44762</c:v>
                </c:pt>
                <c:pt idx="981">
                  <c:v>44761</c:v>
                </c:pt>
                <c:pt idx="982">
                  <c:v>44760</c:v>
                </c:pt>
                <c:pt idx="983">
                  <c:v>44757</c:v>
                </c:pt>
                <c:pt idx="984">
                  <c:v>44756</c:v>
                </c:pt>
                <c:pt idx="985">
                  <c:v>44755</c:v>
                </c:pt>
                <c:pt idx="986">
                  <c:v>44754</c:v>
                </c:pt>
                <c:pt idx="987">
                  <c:v>44753</c:v>
                </c:pt>
                <c:pt idx="988">
                  <c:v>44750</c:v>
                </c:pt>
                <c:pt idx="989">
                  <c:v>44749</c:v>
                </c:pt>
                <c:pt idx="990">
                  <c:v>44748</c:v>
                </c:pt>
                <c:pt idx="991">
                  <c:v>44747</c:v>
                </c:pt>
                <c:pt idx="992">
                  <c:v>44743</c:v>
                </c:pt>
                <c:pt idx="993">
                  <c:v>44742</c:v>
                </c:pt>
                <c:pt idx="994">
                  <c:v>44741</c:v>
                </c:pt>
                <c:pt idx="995">
                  <c:v>44740</c:v>
                </c:pt>
                <c:pt idx="996">
                  <c:v>44739</c:v>
                </c:pt>
                <c:pt idx="997">
                  <c:v>44736</c:v>
                </c:pt>
                <c:pt idx="998">
                  <c:v>44735</c:v>
                </c:pt>
                <c:pt idx="999">
                  <c:v>44734</c:v>
                </c:pt>
                <c:pt idx="1000">
                  <c:v>44733</c:v>
                </c:pt>
                <c:pt idx="1001">
                  <c:v>44729</c:v>
                </c:pt>
                <c:pt idx="1002">
                  <c:v>44728</c:v>
                </c:pt>
                <c:pt idx="1003">
                  <c:v>44727</c:v>
                </c:pt>
                <c:pt idx="1004">
                  <c:v>44726</c:v>
                </c:pt>
                <c:pt idx="1005">
                  <c:v>44725</c:v>
                </c:pt>
                <c:pt idx="1006">
                  <c:v>44722</c:v>
                </c:pt>
                <c:pt idx="1007">
                  <c:v>44721</c:v>
                </c:pt>
                <c:pt idx="1008">
                  <c:v>44720</c:v>
                </c:pt>
                <c:pt idx="1009">
                  <c:v>44719</c:v>
                </c:pt>
                <c:pt idx="1010">
                  <c:v>44718</c:v>
                </c:pt>
                <c:pt idx="1011">
                  <c:v>44715</c:v>
                </c:pt>
                <c:pt idx="1012">
                  <c:v>44714</c:v>
                </c:pt>
                <c:pt idx="1013">
                  <c:v>44713</c:v>
                </c:pt>
                <c:pt idx="1014">
                  <c:v>44712</c:v>
                </c:pt>
                <c:pt idx="1015">
                  <c:v>44708</c:v>
                </c:pt>
                <c:pt idx="1016">
                  <c:v>44707</c:v>
                </c:pt>
                <c:pt idx="1017">
                  <c:v>44706</c:v>
                </c:pt>
                <c:pt idx="1018">
                  <c:v>44705</c:v>
                </c:pt>
                <c:pt idx="1019">
                  <c:v>44704</c:v>
                </c:pt>
                <c:pt idx="1020">
                  <c:v>44701</c:v>
                </c:pt>
                <c:pt idx="1021">
                  <c:v>44700</c:v>
                </c:pt>
                <c:pt idx="1022">
                  <c:v>44699</c:v>
                </c:pt>
                <c:pt idx="1023">
                  <c:v>44698</c:v>
                </c:pt>
                <c:pt idx="1024">
                  <c:v>44697</c:v>
                </c:pt>
                <c:pt idx="1025">
                  <c:v>44694</c:v>
                </c:pt>
                <c:pt idx="1026">
                  <c:v>44693</c:v>
                </c:pt>
                <c:pt idx="1027">
                  <c:v>44692</c:v>
                </c:pt>
                <c:pt idx="1028">
                  <c:v>44691</c:v>
                </c:pt>
                <c:pt idx="1029">
                  <c:v>44690</c:v>
                </c:pt>
                <c:pt idx="1030">
                  <c:v>44687</c:v>
                </c:pt>
                <c:pt idx="1031">
                  <c:v>44686</c:v>
                </c:pt>
                <c:pt idx="1032">
                  <c:v>44685</c:v>
                </c:pt>
                <c:pt idx="1033">
                  <c:v>44684</c:v>
                </c:pt>
                <c:pt idx="1034">
                  <c:v>44683</c:v>
                </c:pt>
                <c:pt idx="1035">
                  <c:v>44680</c:v>
                </c:pt>
                <c:pt idx="1036">
                  <c:v>44679</c:v>
                </c:pt>
                <c:pt idx="1037">
                  <c:v>44678</c:v>
                </c:pt>
                <c:pt idx="1038">
                  <c:v>44677</c:v>
                </c:pt>
                <c:pt idx="1039">
                  <c:v>44676</c:v>
                </c:pt>
                <c:pt idx="1040">
                  <c:v>44673</c:v>
                </c:pt>
                <c:pt idx="1041">
                  <c:v>44672</c:v>
                </c:pt>
                <c:pt idx="1042">
                  <c:v>44671</c:v>
                </c:pt>
                <c:pt idx="1043">
                  <c:v>44670</c:v>
                </c:pt>
                <c:pt idx="1044">
                  <c:v>44669</c:v>
                </c:pt>
                <c:pt idx="1045">
                  <c:v>44665</c:v>
                </c:pt>
                <c:pt idx="1046">
                  <c:v>44664</c:v>
                </c:pt>
                <c:pt idx="1047">
                  <c:v>44663</c:v>
                </c:pt>
                <c:pt idx="1048">
                  <c:v>44662</c:v>
                </c:pt>
                <c:pt idx="1049">
                  <c:v>44659</c:v>
                </c:pt>
                <c:pt idx="1050">
                  <c:v>44658</c:v>
                </c:pt>
                <c:pt idx="1051">
                  <c:v>44657</c:v>
                </c:pt>
                <c:pt idx="1052">
                  <c:v>44656</c:v>
                </c:pt>
                <c:pt idx="1053">
                  <c:v>44655</c:v>
                </c:pt>
                <c:pt idx="1054">
                  <c:v>44652</c:v>
                </c:pt>
                <c:pt idx="1055">
                  <c:v>44651</c:v>
                </c:pt>
                <c:pt idx="1056">
                  <c:v>44650</c:v>
                </c:pt>
                <c:pt idx="1057">
                  <c:v>44649</c:v>
                </c:pt>
                <c:pt idx="1058">
                  <c:v>44648</c:v>
                </c:pt>
                <c:pt idx="1059">
                  <c:v>44645</c:v>
                </c:pt>
                <c:pt idx="1060">
                  <c:v>44644</c:v>
                </c:pt>
                <c:pt idx="1061">
                  <c:v>44643</c:v>
                </c:pt>
                <c:pt idx="1062">
                  <c:v>44642</c:v>
                </c:pt>
                <c:pt idx="1063">
                  <c:v>44641</c:v>
                </c:pt>
                <c:pt idx="1064">
                  <c:v>44638</c:v>
                </c:pt>
                <c:pt idx="1065">
                  <c:v>44637</c:v>
                </c:pt>
                <c:pt idx="1066">
                  <c:v>44636</c:v>
                </c:pt>
                <c:pt idx="1067">
                  <c:v>44635</c:v>
                </c:pt>
                <c:pt idx="1068">
                  <c:v>44634</c:v>
                </c:pt>
                <c:pt idx="1069">
                  <c:v>44631</c:v>
                </c:pt>
                <c:pt idx="1070">
                  <c:v>44630</c:v>
                </c:pt>
                <c:pt idx="1071">
                  <c:v>44629</c:v>
                </c:pt>
                <c:pt idx="1072">
                  <c:v>44628</c:v>
                </c:pt>
                <c:pt idx="1073">
                  <c:v>44627</c:v>
                </c:pt>
                <c:pt idx="1074">
                  <c:v>44624</c:v>
                </c:pt>
                <c:pt idx="1075">
                  <c:v>44623</c:v>
                </c:pt>
                <c:pt idx="1076">
                  <c:v>44622</c:v>
                </c:pt>
                <c:pt idx="1077">
                  <c:v>44621</c:v>
                </c:pt>
                <c:pt idx="1078">
                  <c:v>44620</c:v>
                </c:pt>
                <c:pt idx="1079">
                  <c:v>44617</c:v>
                </c:pt>
                <c:pt idx="1080">
                  <c:v>44616</c:v>
                </c:pt>
                <c:pt idx="1081">
                  <c:v>44615</c:v>
                </c:pt>
                <c:pt idx="1082">
                  <c:v>44614</c:v>
                </c:pt>
                <c:pt idx="1083">
                  <c:v>44610</c:v>
                </c:pt>
                <c:pt idx="1084">
                  <c:v>44609</c:v>
                </c:pt>
                <c:pt idx="1085">
                  <c:v>44608</c:v>
                </c:pt>
                <c:pt idx="1086">
                  <c:v>44607</c:v>
                </c:pt>
                <c:pt idx="1087">
                  <c:v>44606</c:v>
                </c:pt>
                <c:pt idx="1088">
                  <c:v>44603</c:v>
                </c:pt>
                <c:pt idx="1089">
                  <c:v>44602</c:v>
                </c:pt>
                <c:pt idx="1090">
                  <c:v>44601</c:v>
                </c:pt>
                <c:pt idx="1091">
                  <c:v>44600</c:v>
                </c:pt>
                <c:pt idx="1092">
                  <c:v>44599</c:v>
                </c:pt>
                <c:pt idx="1093">
                  <c:v>44596</c:v>
                </c:pt>
                <c:pt idx="1094">
                  <c:v>44595</c:v>
                </c:pt>
                <c:pt idx="1095">
                  <c:v>44594</c:v>
                </c:pt>
                <c:pt idx="1096">
                  <c:v>44593</c:v>
                </c:pt>
                <c:pt idx="1097">
                  <c:v>44592</c:v>
                </c:pt>
                <c:pt idx="1098">
                  <c:v>44589</c:v>
                </c:pt>
                <c:pt idx="1099">
                  <c:v>44588</c:v>
                </c:pt>
                <c:pt idx="1100">
                  <c:v>44587</c:v>
                </c:pt>
                <c:pt idx="1101">
                  <c:v>44586</c:v>
                </c:pt>
                <c:pt idx="1102">
                  <c:v>44585</c:v>
                </c:pt>
                <c:pt idx="1103">
                  <c:v>44582</c:v>
                </c:pt>
                <c:pt idx="1104">
                  <c:v>44581</c:v>
                </c:pt>
                <c:pt idx="1105">
                  <c:v>44580</c:v>
                </c:pt>
                <c:pt idx="1106">
                  <c:v>44579</c:v>
                </c:pt>
                <c:pt idx="1107">
                  <c:v>44575</c:v>
                </c:pt>
                <c:pt idx="1108">
                  <c:v>44574</c:v>
                </c:pt>
                <c:pt idx="1109">
                  <c:v>44573</c:v>
                </c:pt>
                <c:pt idx="1110">
                  <c:v>44572</c:v>
                </c:pt>
                <c:pt idx="1111">
                  <c:v>44571</c:v>
                </c:pt>
                <c:pt idx="1112">
                  <c:v>44568</c:v>
                </c:pt>
                <c:pt idx="1113">
                  <c:v>44567</c:v>
                </c:pt>
                <c:pt idx="1114">
                  <c:v>44566</c:v>
                </c:pt>
                <c:pt idx="1115">
                  <c:v>44565</c:v>
                </c:pt>
                <c:pt idx="1116">
                  <c:v>44564</c:v>
                </c:pt>
                <c:pt idx="1117">
                  <c:v>44561</c:v>
                </c:pt>
                <c:pt idx="1118">
                  <c:v>44560</c:v>
                </c:pt>
                <c:pt idx="1119">
                  <c:v>44559</c:v>
                </c:pt>
                <c:pt idx="1120">
                  <c:v>44558</c:v>
                </c:pt>
                <c:pt idx="1121">
                  <c:v>44557</c:v>
                </c:pt>
                <c:pt idx="1122">
                  <c:v>44553</c:v>
                </c:pt>
                <c:pt idx="1123">
                  <c:v>44552</c:v>
                </c:pt>
                <c:pt idx="1124">
                  <c:v>44551</c:v>
                </c:pt>
                <c:pt idx="1125">
                  <c:v>44550</c:v>
                </c:pt>
                <c:pt idx="1126">
                  <c:v>44547</c:v>
                </c:pt>
                <c:pt idx="1127">
                  <c:v>44546</c:v>
                </c:pt>
                <c:pt idx="1128">
                  <c:v>44545</c:v>
                </c:pt>
                <c:pt idx="1129">
                  <c:v>44544</c:v>
                </c:pt>
                <c:pt idx="1130">
                  <c:v>44543</c:v>
                </c:pt>
                <c:pt idx="1131">
                  <c:v>44540</c:v>
                </c:pt>
                <c:pt idx="1132">
                  <c:v>44539</c:v>
                </c:pt>
                <c:pt idx="1133">
                  <c:v>44538</c:v>
                </c:pt>
                <c:pt idx="1134">
                  <c:v>44537</c:v>
                </c:pt>
                <c:pt idx="1135">
                  <c:v>44536</c:v>
                </c:pt>
                <c:pt idx="1136">
                  <c:v>44533</c:v>
                </c:pt>
                <c:pt idx="1137">
                  <c:v>44532</c:v>
                </c:pt>
                <c:pt idx="1138">
                  <c:v>44531</c:v>
                </c:pt>
                <c:pt idx="1139">
                  <c:v>44530</c:v>
                </c:pt>
                <c:pt idx="1140">
                  <c:v>44529</c:v>
                </c:pt>
                <c:pt idx="1141">
                  <c:v>44526</c:v>
                </c:pt>
                <c:pt idx="1142">
                  <c:v>44524</c:v>
                </c:pt>
                <c:pt idx="1143">
                  <c:v>44523</c:v>
                </c:pt>
                <c:pt idx="1144">
                  <c:v>44522</c:v>
                </c:pt>
                <c:pt idx="1145">
                  <c:v>44519</c:v>
                </c:pt>
                <c:pt idx="1146">
                  <c:v>44518</c:v>
                </c:pt>
                <c:pt idx="1147">
                  <c:v>44517</c:v>
                </c:pt>
                <c:pt idx="1148">
                  <c:v>44516</c:v>
                </c:pt>
                <c:pt idx="1149">
                  <c:v>44515</c:v>
                </c:pt>
                <c:pt idx="1150">
                  <c:v>44512</c:v>
                </c:pt>
                <c:pt idx="1151">
                  <c:v>44511</c:v>
                </c:pt>
                <c:pt idx="1152">
                  <c:v>44510</c:v>
                </c:pt>
                <c:pt idx="1153">
                  <c:v>44509</c:v>
                </c:pt>
                <c:pt idx="1154">
                  <c:v>44508</c:v>
                </c:pt>
                <c:pt idx="1155">
                  <c:v>44505</c:v>
                </c:pt>
                <c:pt idx="1156">
                  <c:v>44504</c:v>
                </c:pt>
                <c:pt idx="1157">
                  <c:v>44503</c:v>
                </c:pt>
                <c:pt idx="1158">
                  <c:v>44502</c:v>
                </c:pt>
                <c:pt idx="1159">
                  <c:v>44501</c:v>
                </c:pt>
                <c:pt idx="1160">
                  <c:v>44498</c:v>
                </c:pt>
                <c:pt idx="1161">
                  <c:v>44497</c:v>
                </c:pt>
                <c:pt idx="1162">
                  <c:v>44496</c:v>
                </c:pt>
                <c:pt idx="1163">
                  <c:v>44495</c:v>
                </c:pt>
                <c:pt idx="1164">
                  <c:v>44494</c:v>
                </c:pt>
                <c:pt idx="1165">
                  <c:v>44491</c:v>
                </c:pt>
                <c:pt idx="1166">
                  <c:v>44490</c:v>
                </c:pt>
                <c:pt idx="1167">
                  <c:v>44489</c:v>
                </c:pt>
                <c:pt idx="1168">
                  <c:v>44488</c:v>
                </c:pt>
                <c:pt idx="1169">
                  <c:v>44487</c:v>
                </c:pt>
                <c:pt idx="1170">
                  <c:v>44484</c:v>
                </c:pt>
                <c:pt idx="1171">
                  <c:v>44483</c:v>
                </c:pt>
                <c:pt idx="1172">
                  <c:v>44482</c:v>
                </c:pt>
                <c:pt idx="1173">
                  <c:v>44481</c:v>
                </c:pt>
                <c:pt idx="1174">
                  <c:v>44480</c:v>
                </c:pt>
                <c:pt idx="1175">
                  <c:v>44477</c:v>
                </c:pt>
                <c:pt idx="1176">
                  <c:v>44476</c:v>
                </c:pt>
                <c:pt idx="1177">
                  <c:v>44475</c:v>
                </c:pt>
                <c:pt idx="1178">
                  <c:v>44474</c:v>
                </c:pt>
                <c:pt idx="1179">
                  <c:v>44473</c:v>
                </c:pt>
                <c:pt idx="1180">
                  <c:v>44470</c:v>
                </c:pt>
                <c:pt idx="1181">
                  <c:v>44469</c:v>
                </c:pt>
                <c:pt idx="1182">
                  <c:v>44468</c:v>
                </c:pt>
                <c:pt idx="1183">
                  <c:v>44467</c:v>
                </c:pt>
                <c:pt idx="1184">
                  <c:v>44466</c:v>
                </c:pt>
                <c:pt idx="1185">
                  <c:v>44463</c:v>
                </c:pt>
                <c:pt idx="1186">
                  <c:v>44462</c:v>
                </c:pt>
                <c:pt idx="1187">
                  <c:v>44461</c:v>
                </c:pt>
                <c:pt idx="1188">
                  <c:v>44460</c:v>
                </c:pt>
                <c:pt idx="1189">
                  <c:v>44459</c:v>
                </c:pt>
                <c:pt idx="1190">
                  <c:v>44456</c:v>
                </c:pt>
                <c:pt idx="1191">
                  <c:v>44455</c:v>
                </c:pt>
                <c:pt idx="1192">
                  <c:v>44454</c:v>
                </c:pt>
                <c:pt idx="1193">
                  <c:v>44453</c:v>
                </c:pt>
                <c:pt idx="1194">
                  <c:v>44452</c:v>
                </c:pt>
                <c:pt idx="1195">
                  <c:v>44449</c:v>
                </c:pt>
                <c:pt idx="1196">
                  <c:v>44448</c:v>
                </c:pt>
                <c:pt idx="1197">
                  <c:v>44447</c:v>
                </c:pt>
                <c:pt idx="1198">
                  <c:v>44446</c:v>
                </c:pt>
                <c:pt idx="1199">
                  <c:v>44442</c:v>
                </c:pt>
                <c:pt idx="1200">
                  <c:v>44441</c:v>
                </c:pt>
                <c:pt idx="1201">
                  <c:v>44440</c:v>
                </c:pt>
                <c:pt idx="1202">
                  <c:v>44439</c:v>
                </c:pt>
                <c:pt idx="1203">
                  <c:v>44438</c:v>
                </c:pt>
                <c:pt idx="1204">
                  <c:v>44435</c:v>
                </c:pt>
                <c:pt idx="1205">
                  <c:v>44434</c:v>
                </c:pt>
                <c:pt idx="1206">
                  <c:v>44433</c:v>
                </c:pt>
                <c:pt idx="1207">
                  <c:v>44432</c:v>
                </c:pt>
                <c:pt idx="1208">
                  <c:v>44431</c:v>
                </c:pt>
                <c:pt idx="1209">
                  <c:v>44428</c:v>
                </c:pt>
                <c:pt idx="1210">
                  <c:v>44427</c:v>
                </c:pt>
                <c:pt idx="1211">
                  <c:v>44426</c:v>
                </c:pt>
                <c:pt idx="1212">
                  <c:v>44425</c:v>
                </c:pt>
                <c:pt idx="1213">
                  <c:v>44424</c:v>
                </c:pt>
                <c:pt idx="1214">
                  <c:v>44421</c:v>
                </c:pt>
                <c:pt idx="1215">
                  <c:v>44420</c:v>
                </c:pt>
                <c:pt idx="1216">
                  <c:v>44419</c:v>
                </c:pt>
                <c:pt idx="1217">
                  <c:v>44418</c:v>
                </c:pt>
                <c:pt idx="1218">
                  <c:v>44417</c:v>
                </c:pt>
                <c:pt idx="1219">
                  <c:v>44414</c:v>
                </c:pt>
                <c:pt idx="1220">
                  <c:v>44413</c:v>
                </c:pt>
                <c:pt idx="1221">
                  <c:v>44412</c:v>
                </c:pt>
                <c:pt idx="1222">
                  <c:v>44411</c:v>
                </c:pt>
                <c:pt idx="1223">
                  <c:v>44410</c:v>
                </c:pt>
                <c:pt idx="1224">
                  <c:v>44407</c:v>
                </c:pt>
                <c:pt idx="1225">
                  <c:v>44406</c:v>
                </c:pt>
                <c:pt idx="1226">
                  <c:v>44405</c:v>
                </c:pt>
                <c:pt idx="1227">
                  <c:v>44404</c:v>
                </c:pt>
                <c:pt idx="1228">
                  <c:v>44403</c:v>
                </c:pt>
                <c:pt idx="1229">
                  <c:v>44400</c:v>
                </c:pt>
                <c:pt idx="1230">
                  <c:v>44399</c:v>
                </c:pt>
                <c:pt idx="1231">
                  <c:v>44398</c:v>
                </c:pt>
                <c:pt idx="1232">
                  <c:v>44397</c:v>
                </c:pt>
                <c:pt idx="1233">
                  <c:v>44396</c:v>
                </c:pt>
                <c:pt idx="1234">
                  <c:v>44393</c:v>
                </c:pt>
                <c:pt idx="1235">
                  <c:v>44392</c:v>
                </c:pt>
                <c:pt idx="1236">
                  <c:v>44391</c:v>
                </c:pt>
                <c:pt idx="1237">
                  <c:v>44390</c:v>
                </c:pt>
                <c:pt idx="1238">
                  <c:v>44389</c:v>
                </c:pt>
                <c:pt idx="1239">
                  <c:v>44386</c:v>
                </c:pt>
                <c:pt idx="1240">
                  <c:v>44385</c:v>
                </c:pt>
                <c:pt idx="1241">
                  <c:v>44384</c:v>
                </c:pt>
                <c:pt idx="1242">
                  <c:v>44383</c:v>
                </c:pt>
                <c:pt idx="1243">
                  <c:v>44379</c:v>
                </c:pt>
                <c:pt idx="1244">
                  <c:v>44378</c:v>
                </c:pt>
                <c:pt idx="1245">
                  <c:v>44377</c:v>
                </c:pt>
                <c:pt idx="1246">
                  <c:v>44376</c:v>
                </c:pt>
                <c:pt idx="1247">
                  <c:v>44375</c:v>
                </c:pt>
                <c:pt idx="1248">
                  <c:v>44372</c:v>
                </c:pt>
                <c:pt idx="1249">
                  <c:v>44371</c:v>
                </c:pt>
                <c:pt idx="1250">
                  <c:v>44370</c:v>
                </c:pt>
                <c:pt idx="1251">
                  <c:v>44369</c:v>
                </c:pt>
                <c:pt idx="1252">
                  <c:v>44368</c:v>
                </c:pt>
                <c:pt idx="1253">
                  <c:v>44365</c:v>
                </c:pt>
                <c:pt idx="1254">
                  <c:v>44364</c:v>
                </c:pt>
                <c:pt idx="1255">
                  <c:v>44363</c:v>
                </c:pt>
                <c:pt idx="1256">
                  <c:v>44362</c:v>
                </c:pt>
                <c:pt idx="1257">
                  <c:v>44361</c:v>
                </c:pt>
                <c:pt idx="1258">
                  <c:v>44358</c:v>
                </c:pt>
                <c:pt idx="1259">
                  <c:v>44357</c:v>
                </c:pt>
                <c:pt idx="1260">
                  <c:v>44356</c:v>
                </c:pt>
                <c:pt idx="1261">
                  <c:v>44355</c:v>
                </c:pt>
                <c:pt idx="1262">
                  <c:v>44354</c:v>
                </c:pt>
                <c:pt idx="1263">
                  <c:v>44351</c:v>
                </c:pt>
                <c:pt idx="1264">
                  <c:v>44350</c:v>
                </c:pt>
                <c:pt idx="1265">
                  <c:v>44349</c:v>
                </c:pt>
                <c:pt idx="1266">
                  <c:v>44348</c:v>
                </c:pt>
                <c:pt idx="1267">
                  <c:v>44344</c:v>
                </c:pt>
                <c:pt idx="1268">
                  <c:v>44343</c:v>
                </c:pt>
                <c:pt idx="1269">
                  <c:v>44342</c:v>
                </c:pt>
                <c:pt idx="1270">
                  <c:v>44341</c:v>
                </c:pt>
                <c:pt idx="1271">
                  <c:v>44340</c:v>
                </c:pt>
                <c:pt idx="1272">
                  <c:v>44337</c:v>
                </c:pt>
                <c:pt idx="1273">
                  <c:v>44336</c:v>
                </c:pt>
                <c:pt idx="1274">
                  <c:v>44335</c:v>
                </c:pt>
                <c:pt idx="1275">
                  <c:v>44334</c:v>
                </c:pt>
                <c:pt idx="1276">
                  <c:v>44333</c:v>
                </c:pt>
                <c:pt idx="1277">
                  <c:v>44330</c:v>
                </c:pt>
                <c:pt idx="1278">
                  <c:v>44329</c:v>
                </c:pt>
                <c:pt idx="1279">
                  <c:v>44328</c:v>
                </c:pt>
                <c:pt idx="1280">
                  <c:v>44327</c:v>
                </c:pt>
                <c:pt idx="1281">
                  <c:v>44326</c:v>
                </c:pt>
                <c:pt idx="1282">
                  <c:v>44323</c:v>
                </c:pt>
                <c:pt idx="1283">
                  <c:v>44322</c:v>
                </c:pt>
                <c:pt idx="1284">
                  <c:v>44321</c:v>
                </c:pt>
                <c:pt idx="1285">
                  <c:v>44320</c:v>
                </c:pt>
                <c:pt idx="1286">
                  <c:v>44319</c:v>
                </c:pt>
                <c:pt idx="1287">
                  <c:v>44316</c:v>
                </c:pt>
                <c:pt idx="1288">
                  <c:v>44315</c:v>
                </c:pt>
                <c:pt idx="1289">
                  <c:v>44314</c:v>
                </c:pt>
                <c:pt idx="1290">
                  <c:v>44313</c:v>
                </c:pt>
                <c:pt idx="1291">
                  <c:v>44312</c:v>
                </c:pt>
                <c:pt idx="1292">
                  <c:v>44309</c:v>
                </c:pt>
                <c:pt idx="1293">
                  <c:v>44308</c:v>
                </c:pt>
                <c:pt idx="1294">
                  <c:v>44307</c:v>
                </c:pt>
                <c:pt idx="1295">
                  <c:v>44306</c:v>
                </c:pt>
                <c:pt idx="1296">
                  <c:v>44305</c:v>
                </c:pt>
                <c:pt idx="1297">
                  <c:v>44302</c:v>
                </c:pt>
                <c:pt idx="1298">
                  <c:v>44301</c:v>
                </c:pt>
                <c:pt idx="1299">
                  <c:v>44300</c:v>
                </c:pt>
                <c:pt idx="1300">
                  <c:v>44299</c:v>
                </c:pt>
                <c:pt idx="1301">
                  <c:v>44298</c:v>
                </c:pt>
                <c:pt idx="1302">
                  <c:v>44295</c:v>
                </c:pt>
                <c:pt idx="1303">
                  <c:v>44294</c:v>
                </c:pt>
                <c:pt idx="1304">
                  <c:v>44293</c:v>
                </c:pt>
                <c:pt idx="1305">
                  <c:v>44292</c:v>
                </c:pt>
                <c:pt idx="1306">
                  <c:v>44291</c:v>
                </c:pt>
                <c:pt idx="1307">
                  <c:v>44288</c:v>
                </c:pt>
                <c:pt idx="1308">
                  <c:v>44287</c:v>
                </c:pt>
                <c:pt idx="1309">
                  <c:v>44286</c:v>
                </c:pt>
                <c:pt idx="1310">
                  <c:v>44285</c:v>
                </c:pt>
                <c:pt idx="1311">
                  <c:v>44284</c:v>
                </c:pt>
                <c:pt idx="1312">
                  <c:v>44281</c:v>
                </c:pt>
                <c:pt idx="1313">
                  <c:v>44280</c:v>
                </c:pt>
                <c:pt idx="1314">
                  <c:v>44279</c:v>
                </c:pt>
                <c:pt idx="1315">
                  <c:v>44278</c:v>
                </c:pt>
                <c:pt idx="1316">
                  <c:v>44277</c:v>
                </c:pt>
                <c:pt idx="1317">
                  <c:v>44274</c:v>
                </c:pt>
                <c:pt idx="1318">
                  <c:v>44273</c:v>
                </c:pt>
                <c:pt idx="1319">
                  <c:v>44272</c:v>
                </c:pt>
                <c:pt idx="1320">
                  <c:v>44271</c:v>
                </c:pt>
                <c:pt idx="1321">
                  <c:v>44270</c:v>
                </c:pt>
                <c:pt idx="1322">
                  <c:v>44267</c:v>
                </c:pt>
                <c:pt idx="1323">
                  <c:v>44266</c:v>
                </c:pt>
                <c:pt idx="1324">
                  <c:v>44265</c:v>
                </c:pt>
                <c:pt idx="1325">
                  <c:v>44264</c:v>
                </c:pt>
                <c:pt idx="1326">
                  <c:v>44263</c:v>
                </c:pt>
                <c:pt idx="1327">
                  <c:v>44260</c:v>
                </c:pt>
                <c:pt idx="1328">
                  <c:v>44259</c:v>
                </c:pt>
                <c:pt idx="1329">
                  <c:v>44258</c:v>
                </c:pt>
                <c:pt idx="1330">
                  <c:v>44257</c:v>
                </c:pt>
                <c:pt idx="1331">
                  <c:v>44256</c:v>
                </c:pt>
                <c:pt idx="1332">
                  <c:v>44253</c:v>
                </c:pt>
                <c:pt idx="1333">
                  <c:v>44252</c:v>
                </c:pt>
                <c:pt idx="1334">
                  <c:v>44251</c:v>
                </c:pt>
                <c:pt idx="1335">
                  <c:v>44250</c:v>
                </c:pt>
                <c:pt idx="1336">
                  <c:v>44249</c:v>
                </c:pt>
                <c:pt idx="1337">
                  <c:v>44246</c:v>
                </c:pt>
              </c:numCache>
            </c:numRef>
          </c:cat>
          <c:val>
            <c:numRef>
              <c:f>CALCS!$DD$3:$DD$1340</c:f>
              <c:numCache>
                <c:formatCode>General</c:formatCode>
                <c:ptCount val="1338"/>
                <c:pt idx="0">
                  <c:v>87.71</c:v>
                </c:pt>
                <c:pt idx="1">
                  <c:v>90.03</c:v>
                </c:pt>
                <c:pt idx="2">
                  <c:v>88.2</c:v>
                </c:pt>
                <c:pt idx="3">
                  <c:v>91.3</c:v>
                </c:pt>
                <c:pt idx="4">
                  <c:v>90.54</c:v>
                </c:pt>
                <c:pt idx="5">
                  <c:v>93.04</c:v>
                </c:pt>
                <c:pt idx="6">
                  <c:v>96.02</c:v>
                </c:pt>
                <c:pt idx="7">
                  <c:v>93.76</c:v>
                </c:pt>
                <c:pt idx="8">
                  <c:v>92.16</c:v>
                </c:pt>
                <c:pt idx="9">
                  <c:v>87.36</c:v>
                </c:pt>
                <c:pt idx="10">
                  <c:v>88.9</c:v>
                </c:pt>
                <c:pt idx="11">
                  <c:v>88.68</c:v>
                </c:pt>
                <c:pt idx="12">
                  <c:v>93.89</c:v>
                </c:pt>
                <c:pt idx="13">
                  <c:v>96.6</c:v>
                </c:pt>
                <c:pt idx="14">
                  <c:v>96.35</c:v>
                </c:pt>
                <c:pt idx="15">
                  <c:v>98.26</c:v>
                </c:pt>
                <c:pt idx="16">
                  <c:v>107.77</c:v>
                </c:pt>
                <c:pt idx="17">
                  <c:v>108.66</c:v>
                </c:pt>
                <c:pt idx="18">
                  <c:v>105.42</c:v>
                </c:pt>
                <c:pt idx="19">
                  <c:v>101.17</c:v>
                </c:pt>
                <c:pt idx="20">
                  <c:v>101.02</c:v>
                </c:pt>
                <c:pt idx="21">
                  <c:v>102.18</c:v>
                </c:pt>
                <c:pt idx="22">
                  <c:v>98.07</c:v>
                </c:pt>
                <c:pt idx="23">
                  <c:v>95.42</c:v>
                </c:pt>
                <c:pt idx="24">
                  <c:v>94.81</c:v>
                </c:pt>
                <c:pt idx="25">
                  <c:v>95.08</c:v>
                </c:pt>
                <c:pt idx="26">
                  <c:v>102.27</c:v>
                </c:pt>
                <c:pt idx="27">
                  <c:v>106.42</c:v>
                </c:pt>
                <c:pt idx="28">
                  <c:v>101.94</c:v>
                </c:pt>
                <c:pt idx="29">
                  <c:v>105.07</c:v>
                </c:pt>
                <c:pt idx="30">
                  <c:v>106.88</c:v>
                </c:pt>
                <c:pt idx="31">
                  <c:v>99.93</c:v>
                </c:pt>
                <c:pt idx="32">
                  <c:v>96.37</c:v>
                </c:pt>
                <c:pt idx="33">
                  <c:v>94.4</c:v>
                </c:pt>
                <c:pt idx="34">
                  <c:v>95.85</c:v>
                </c:pt>
                <c:pt idx="35">
                  <c:v>92.96</c:v>
                </c:pt>
                <c:pt idx="36">
                  <c:v>92.13</c:v>
                </c:pt>
                <c:pt idx="37">
                  <c:v>89.61</c:v>
                </c:pt>
                <c:pt idx="38">
                  <c:v>83.85</c:v>
                </c:pt>
                <c:pt idx="39">
                  <c:v>94.69</c:v>
                </c:pt>
                <c:pt idx="40">
                  <c:v>91.29</c:v>
                </c:pt>
                <c:pt idx="41">
                  <c:v>91.28</c:v>
                </c:pt>
                <c:pt idx="42">
                  <c:v>99.08</c:v>
                </c:pt>
                <c:pt idx="43">
                  <c:v>96.57</c:v>
                </c:pt>
                <c:pt idx="44">
                  <c:v>97.87</c:v>
                </c:pt>
                <c:pt idx="45">
                  <c:v>94.41</c:v>
                </c:pt>
                <c:pt idx="46">
                  <c:v>112.95</c:v>
                </c:pt>
                <c:pt idx="47">
                  <c:v>112.41</c:v>
                </c:pt>
                <c:pt idx="48">
                  <c:v>111.54</c:v>
                </c:pt>
                <c:pt idx="49">
                  <c:v>111.54</c:v>
                </c:pt>
                <c:pt idx="50">
                  <c:v>100.12</c:v>
                </c:pt>
                <c:pt idx="51">
                  <c:v>101.38</c:v>
                </c:pt>
                <c:pt idx="52">
                  <c:v>102.88</c:v>
                </c:pt>
                <c:pt idx="53">
                  <c:v>99.64</c:v>
                </c:pt>
                <c:pt idx="54">
                  <c:v>94.48</c:v>
                </c:pt>
                <c:pt idx="55">
                  <c:v>90.32</c:v>
                </c:pt>
                <c:pt idx="56">
                  <c:v>92.35</c:v>
                </c:pt>
                <c:pt idx="57">
                  <c:v>88.13</c:v>
                </c:pt>
                <c:pt idx="58">
                  <c:v>98.32</c:v>
                </c:pt>
                <c:pt idx="59">
                  <c:v>96.14</c:v>
                </c:pt>
                <c:pt idx="60">
                  <c:v>96.32</c:v>
                </c:pt>
                <c:pt idx="61">
                  <c:v>96.21</c:v>
                </c:pt>
                <c:pt idx="62">
                  <c:v>93.5</c:v>
                </c:pt>
                <c:pt idx="63">
                  <c:v>98.71</c:v>
                </c:pt>
                <c:pt idx="64">
                  <c:v>95.73</c:v>
                </c:pt>
                <c:pt idx="65">
                  <c:v>87.25</c:v>
                </c:pt>
                <c:pt idx="66">
                  <c:v>83.45</c:v>
                </c:pt>
                <c:pt idx="67">
                  <c:v>94.77</c:v>
                </c:pt>
                <c:pt idx="68">
                  <c:v>90.9</c:v>
                </c:pt>
                <c:pt idx="69">
                  <c:v>81.010000000000005</c:v>
                </c:pt>
                <c:pt idx="70">
                  <c:v>74.66</c:v>
                </c:pt>
                <c:pt idx="71">
                  <c:v>74.56</c:v>
                </c:pt>
                <c:pt idx="72">
                  <c:v>71.23</c:v>
                </c:pt>
                <c:pt idx="73">
                  <c:v>67.02</c:v>
                </c:pt>
                <c:pt idx="74">
                  <c:v>65.209999999999994</c:v>
                </c:pt>
                <c:pt idx="75">
                  <c:v>65.42</c:v>
                </c:pt>
                <c:pt idx="76">
                  <c:v>65.63</c:v>
                </c:pt>
                <c:pt idx="77">
                  <c:v>66.31</c:v>
                </c:pt>
                <c:pt idx="78">
                  <c:v>66.39</c:v>
                </c:pt>
                <c:pt idx="79">
                  <c:v>66.430000000000007</c:v>
                </c:pt>
                <c:pt idx="80">
                  <c:v>65.19</c:v>
                </c:pt>
                <c:pt idx="81">
                  <c:v>62.33</c:v>
                </c:pt>
                <c:pt idx="82">
                  <c:v>62.89</c:v>
                </c:pt>
                <c:pt idx="83">
                  <c:v>62.84</c:v>
                </c:pt>
                <c:pt idx="84">
                  <c:v>64.63</c:v>
                </c:pt>
                <c:pt idx="85">
                  <c:v>63.96</c:v>
                </c:pt>
                <c:pt idx="86">
                  <c:v>64.36</c:v>
                </c:pt>
                <c:pt idx="87">
                  <c:v>63.55</c:v>
                </c:pt>
                <c:pt idx="88">
                  <c:v>63.29</c:v>
                </c:pt>
                <c:pt idx="89">
                  <c:v>65.14</c:v>
                </c:pt>
                <c:pt idx="90">
                  <c:v>63.21</c:v>
                </c:pt>
                <c:pt idx="91">
                  <c:v>62.14</c:v>
                </c:pt>
                <c:pt idx="92">
                  <c:v>65.209999999999994</c:v>
                </c:pt>
                <c:pt idx="93">
                  <c:v>65.42</c:v>
                </c:pt>
                <c:pt idx="94">
                  <c:v>63.21</c:v>
                </c:pt>
                <c:pt idx="95">
                  <c:v>62.39</c:v>
                </c:pt>
                <c:pt idx="96">
                  <c:v>60.63</c:v>
                </c:pt>
                <c:pt idx="97">
                  <c:v>61.07</c:v>
                </c:pt>
                <c:pt idx="98">
                  <c:v>59.36</c:v>
                </c:pt>
                <c:pt idx="99">
                  <c:v>60.62</c:v>
                </c:pt>
                <c:pt idx="100">
                  <c:v>60.34</c:v>
                </c:pt>
                <c:pt idx="101">
                  <c:v>59.44</c:v>
                </c:pt>
                <c:pt idx="102">
                  <c:v>59.19</c:v>
                </c:pt>
                <c:pt idx="103">
                  <c:v>62.02</c:v>
                </c:pt>
                <c:pt idx="104">
                  <c:v>61.15</c:v>
                </c:pt>
                <c:pt idx="105">
                  <c:v>59.5</c:v>
                </c:pt>
                <c:pt idx="106">
                  <c:v>59.12</c:v>
                </c:pt>
                <c:pt idx="107">
                  <c:v>57.76</c:v>
                </c:pt>
                <c:pt idx="108">
                  <c:v>55.99</c:v>
                </c:pt>
                <c:pt idx="109">
                  <c:v>57.13</c:v>
                </c:pt>
                <c:pt idx="110">
                  <c:v>58.32</c:v>
                </c:pt>
                <c:pt idx="111">
                  <c:v>57.32</c:v>
                </c:pt>
                <c:pt idx="112">
                  <c:v>57.42</c:v>
                </c:pt>
                <c:pt idx="113">
                  <c:v>57.95</c:v>
                </c:pt>
                <c:pt idx="114">
                  <c:v>58.08</c:v>
                </c:pt>
                <c:pt idx="115">
                  <c:v>56.74</c:v>
                </c:pt>
                <c:pt idx="116">
                  <c:v>58.35</c:v>
                </c:pt>
                <c:pt idx="117">
                  <c:v>58.38</c:v>
                </c:pt>
                <c:pt idx="118">
                  <c:v>58.01</c:v>
                </c:pt>
                <c:pt idx="119">
                  <c:v>56.66</c:v>
                </c:pt>
                <c:pt idx="120">
                  <c:v>56.15</c:v>
                </c:pt>
                <c:pt idx="121">
                  <c:v>55.94</c:v>
                </c:pt>
                <c:pt idx="122">
                  <c:v>55.27</c:v>
                </c:pt>
                <c:pt idx="123">
                  <c:v>56.82</c:v>
                </c:pt>
                <c:pt idx="124">
                  <c:v>57.44</c:v>
                </c:pt>
                <c:pt idx="125">
                  <c:v>57.6</c:v>
                </c:pt>
                <c:pt idx="126">
                  <c:v>58.46</c:v>
                </c:pt>
                <c:pt idx="127">
                  <c:v>58.25</c:v>
                </c:pt>
                <c:pt idx="128">
                  <c:v>58.88</c:v>
                </c:pt>
                <c:pt idx="129">
                  <c:v>60.08</c:v>
                </c:pt>
                <c:pt idx="130">
                  <c:v>59.67</c:v>
                </c:pt>
                <c:pt idx="131">
                  <c:v>58.95</c:v>
                </c:pt>
                <c:pt idx="132">
                  <c:v>58.64</c:v>
                </c:pt>
                <c:pt idx="133">
                  <c:v>59.32</c:v>
                </c:pt>
                <c:pt idx="134">
                  <c:v>58.55</c:v>
                </c:pt>
                <c:pt idx="135">
                  <c:v>58.65</c:v>
                </c:pt>
                <c:pt idx="136">
                  <c:v>57.95</c:v>
                </c:pt>
                <c:pt idx="137">
                  <c:v>58.84</c:v>
                </c:pt>
                <c:pt idx="138">
                  <c:v>58.06</c:v>
                </c:pt>
                <c:pt idx="139">
                  <c:v>59.14</c:v>
                </c:pt>
                <c:pt idx="140">
                  <c:v>59.44</c:v>
                </c:pt>
                <c:pt idx="141">
                  <c:v>60.74</c:v>
                </c:pt>
                <c:pt idx="142">
                  <c:v>59.91</c:v>
                </c:pt>
                <c:pt idx="143">
                  <c:v>60.09</c:v>
                </c:pt>
                <c:pt idx="144">
                  <c:v>58.69</c:v>
                </c:pt>
                <c:pt idx="145">
                  <c:v>58.49</c:v>
                </c:pt>
                <c:pt idx="146">
                  <c:v>61.04</c:v>
                </c:pt>
                <c:pt idx="147">
                  <c:v>60.13</c:v>
                </c:pt>
                <c:pt idx="148">
                  <c:v>59.75</c:v>
                </c:pt>
                <c:pt idx="149">
                  <c:v>59.43</c:v>
                </c:pt>
                <c:pt idx="150">
                  <c:v>59.6</c:v>
                </c:pt>
                <c:pt idx="151">
                  <c:v>60.56</c:v>
                </c:pt>
                <c:pt idx="152">
                  <c:v>61.05</c:v>
                </c:pt>
                <c:pt idx="153">
                  <c:v>60.98</c:v>
                </c:pt>
                <c:pt idx="154">
                  <c:v>60.57</c:v>
                </c:pt>
                <c:pt idx="155">
                  <c:v>60.48</c:v>
                </c:pt>
                <c:pt idx="156">
                  <c:v>60.15</c:v>
                </c:pt>
                <c:pt idx="157">
                  <c:v>61.31</c:v>
                </c:pt>
                <c:pt idx="158">
                  <c:v>61.5</c:v>
                </c:pt>
                <c:pt idx="159">
                  <c:v>61.79</c:v>
                </c:pt>
                <c:pt idx="160">
                  <c:v>58.5</c:v>
                </c:pt>
                <c:pt idx="161">
                  <c:v>57.82</c:v>
                </c:pt>
                <c:pt idx="162">
                  <c:v>57.52</c:v>
                </c:pt>
                <c:pt idx="163">
                  <c:v>57.54</c:v>
                </c:pt>
                <c:pt idx="164">
                  <c:v>57.46</c:v>
                </c:pt>
                <c:pt idx="165">
                  <c:v>58.27</c:v>
                </c:pt>
                <c:pt idx="166">
                  <c:v>58.7</c:v>
                </c:pt>
                <c:pt idx="167">
                  <c:v>59.49</c:v>
                </c:pt>
                <c:pt idx="168">
                  <c:v>58.9</c:v>
                </c:pt>
                <c:pt idx="169">
                  <c:v>61.51</c:v>
                </c:pt>
                <c:pt idx="170">
                  <c:v>62.55</c:v>
                </c:pt>
                <c:pt idx="171">
                  <c:v>61.73</c:v>
                </c:pt>
                <c:pt idx="172">
                  <c:v>61.69</c:v>
                </c:pt>
                <c:pt idx="173">
                  <c:v>60.88</c:v>
                </c:pt>
                <c:pt idx="174">
                  <c:v>60.48</c:v>
                </c:pt>
                <c:pt idx="175">
                  <c:v>61.78</c:v>
                </c:pt>
                <c:pt idx="176">
                  <c:v>62.37</c:v>
                </c:pt>
                <c:pt idx="177">
                  <c:v>63.45</c:v>
                </c:pt>
                <c:pt idx="178">
                  <c:v>65.72</c:v>
                </c:pt>
                <c:pt idx="179">
                  <c:v>64.98</c:v>
                </c:pt>
                <c:pt idx="180">
                  <c:v>64.989999999999995</c:v>
                </c:pt>
                <c:pt idx="181">
                  <c:v>63.41</c:v>
                </c:pt>
                <c:pt idx="182">
                  <c:v>62.64</c:v>
                </c:pt>
                <c:pt idx="183">
                  <c:v>62.68</c:v>
                </c:pt>
                <c:pt idx="184">
                  <c:v>63.57</c:v>
                </c:pt>
                <c:pt idx="185">
                  <c:v>64.05</c:v>
                </c:pt>
                <c:pt idx="186">
                  <c:v>64.52</c:v>
                </c:pt>
                <c:pt idx="187">
                  <c:v>63.3</c:v>
                </c:pt>
                <c:pt idx="188">
                  <c:v>62.69</c:v>
                </c:pt>
                <c:pt idx="189">
                  <c:v>62.37</c:v>
                </c:pt>
                <c:pt idx="190">
                  <c:v>63.67</c:v>
                </c:pt>
                <c:pt idx="191">
                  <c:v>62.63</c:v>
                </c:pt>
                <c:pt idx="192">
                  <c:v>62.26</c:v>
                </c:pt>
                <c:pt idx="193">
                  <c:v>61.87</c:v>
                </c:pt>
                <c:pt idx="194">
                  <c:v>63.48</c:v>
                </c:pt>
                <c:pt idx="195">
                  <c:v>63.97</c:v>
                </c:pt>
                <c:pt idx="196">
                  <c:v>65.59</c:v>
                </c:pt>
                <c:pt idx="197">
                  <c:v>64.010000000000005</c:v>
                </c:pt>
                <c:pt idx="198">
                  <c:v>64.599999999999994</c:v>
                </c:pt>
                <c:pt idx="199">
                  <c:v>64.150000000000006</c:v>
                </c:pt>
                <c:pt idx="200">
                  <c:v>63.25</c:v>
                </c:pt>
                <c:pt idx="201">
                  <c:v>64.8</c:v>
                </c:pt>
                <c:pt idx="202">
                  <c:v>63.66</c:v>
                </c:pt>
                <c:pt idx="203">
                  <c:v>63.52</c:v>
                </c:pt>
                <c:pt idx="204">
                  <c:v>63.21</c:v>
                </c:pt>
                <c:pt idx="205">
                  <c:v>62.35</c:v>
                </c:pt>
                <c:pt idx="206">
                  <c:v>63.42</c:v>
                </c:pt>
                <c:pt idx="207">
                  <c:v>62.8</c:v>
                </c:pt>
                <c:pt idx="208">
                  <c:v>63.96</c:v>
                </c:pt>
                <c:pt idx="209">
                  <c:v>62.65</c:v>
                </c:pt>
                <c:pt idx="210">
                  <c:v>63.17</c:v>
                </c:pt>
                <c:pt idx="211">
                  <c:v>63.96</c:v>
                </c:pt>
                <c:pt idx="212">
                  <c:v>63.88</c:v>
                </c:pt>
                <c:pt idx="213">
                  <c:v>63.88</c:v>
                </c:pt>
                <c:pt idx="214">
                  <c:v>64.349999999999994</c:v>
                </c:pt>
                <c:pt idx="215">
                  <c:v>65.16</c:v>
                </c:pt>
                <c:pt idx="216">
                  <c:v>66.290000000000006</c:v>
                </c:pt>
                <c:pt idx="217">
                  <c:v>67.33</c:v>
                </c:pt>
                <c:pt idx="218">
                  <c:v>69.260000000000005</c:v>
                </c:pt>
                <c:pt idx="219">
                  <c:v>70</c:v>
                </c:pt>
                <c:pt idx="220">
                  <c:v>69.209999999999994</c:v>
                </c:pt>
                <c:pt idx="221">
                  <c:v>66.709999999999994</c:v>
                </c:pt>
                <c:pt idx="222">
                  <c:v>65.16</c:v>
                </c:pt>
                <c:pt idx="223">
                  <c:v>66.03</c:v>
                </c:pt>
                <c:pt idx="224">
                  <c:v>65.25</c:v>
                </c:pt>
                <c:pt idx="225">
                  <c:v>66.209999999999994</c:v>
                </c:pt>
                <c:pt idx="226">
                  <c:v>67.2</c:v>
                </c:pt>
                <c:pt idx="227">
                  <c:v>67.34</c:v>
                </c:pt>
                <c:pt idx="228">
                  <c:v>67.540000000000006</c:v>
                </c:pt>
                <c:pt idx="229">
                  <c:v>66.38</c:v>
                </c:pt>
                <c:pt idx="230">
                  <c:v>66.52</c:v>
                </c:pt>
                <c:pt idx="231">
                  <c:v>66.98</c:v>
                </c:pt>
                <c:pt idx="232">
                  <c:v>68.45</c:v>
                </c:pt>
                <c:pt idx="233">
                  <c:v>66.569999999999993</c:v>
                </c:pt>
                <c:pt idx="234">
                  <c:v>68.38</c:v>
                </c:pt>
                <c:pt idx="235">
                  <c:v>68.33</c:v>
                </c:pt>
                <c:pt idx="236">
                  <c:v>67.930000000000007</c:v>
                </c:pt>
                <c:pt idx="237">
                  <c:v>67</c:v>
                </c:pt>
                <c:pt idx="238">
                  <c:v>67.45</c:v>
                </c:pt>
                <c:pt idx="239">
                  <c:v>65.45</c:v>
                </c:pt>
                <c:pt idx="240">
                  <c:v>65.11</c:v>
                </c:pt>
                <c:pt idx="241">
                  <c:v>65.52</c:v>
                </c:pt>
                <c:pt idx="242">
                  <c:v>65.239999999999995</c:v>
                </c:pt>
                <c:pt idx="243">
                  <c:v>64.92</c:v>
                </c:pt>
                <c:pt idx="244">
                  <c:v>64.37</c:v>
                </c:pt>
                <c:pt idx="245">
                  <c:v>68.510000000000005</c:v>
                </c:pt>
                <c:pt idx="246">
                  <c:v>74.930000000000007</c:v>
                </c:pt>
                <c:pt idx="247">
                  <c:v>75.14</c:v>
                </c:pt>
                <c:pt idx="248">
                  <c:v>74.84</c:v>
                </c:pt>
                <c:pt idx="249">
                  <c:v>71.77</c:v>
                </c:pt>
                <c:pt idx="250">
                  <c:v>72.98</c:v>
                </c:pt>
                <c:pt idx="251">
                  <c:v>68.040000000000006</c:v>
                </c:pt>
                <c:pt idx="252">
                  <c:v>68.150000000000006</c:v>
                </c:pt>
                <c:pt idx="253">
                  <c:v>64.98</c:v>
                </c:pt>
                <c:pt idx="254">
                  <c:v>65.290000000000006</c:v>
                </c:pt>
                <c:pt idx="255">
                  <c:v>64.58</c:v>
                </c:pt>
                <c:pt idx="256">
                  <c:v>63.37</c:v>
                </c:pt>
                <c:pt idx="257">
                  <c:v>62.85</c:v>
                </c:pt>
                <c:pt idx="258">
                  <c:v>63.41</c:v>
                </c:pt>
                <c:pt idx="259">
                  <c:v>62.52</c:v>
                </c:pt>
                <c:pt idx="260">
                  <c:v>60.79</c:v>
                </c:pt>
                <c:pt idx="261">
                  <c:v>60.94</c:v>
                </c:pt>
                <c:pt idx="262">
                  <c:v>61.84</c:v>
                </c:pt>
                <c:pt idx="263">
                  <c:v>60.89</c:v>
                </c:pt>
                <c:pt idx="264">
                  <c:v>61.53</c:v>
                </c:pt>
                <c:pt idx="265">
                  <c:v>61.2</c:v>
                </c:pt>
                <c:pt idx="266">
                  <c:v>61.57</c:v>
                </c:pt>
                <c:pt idx="267">
                  <c:v>62.56</c:v>
                </c:pt>
                <c:pt idx="268">
                  <c:v>62.69</c:v>
                </c:pt>
                <c:pt idx="269">
                  <c:v>62.49</c:v>
                </c:pt>
                <c:pt idx="270">
                  <c:v>61.62</c:v>
                </c:pt>
                <c:pt idx="271">
                  <c:v>63.15</c:v>
                </c:pt>
                <c:pt idx="272">
                  <c:v>63.67</c:v>
                </c:pt>
                <c:pt idx="273">
                  <c:v>61.95</c:v>
                </c:pt>
                <c:pt idx="274">
                  <c:v>61.02</c:v>
                </c:pt>
                <c:pt idx="275">
                  <c:v>59.91</c:v>
                </c:pt>
                <c:pt idx="276">
                  <c:v>58.07</c:v>
                </c:pt>
                <c:pt idx="277">
                  <c:v>59.09</c:v>
                </c:pt>
                <c:pt idx="278">
                  <c:v>57.13</c:v>
                </c:pt>
                <c:pt idx="279">
                  <c:v>58.29</c:v>
                </c:pt>
                <c:pt idx="280">
                  <c:v>59.24</c:v>
                </c:pt>
                <c:pt idx="281">
                  <c:v>58.21</c:v>
                </c:pt>
                <c:pt idx="282">
                  <c:v>60.42</c:v>
                </c:pt>
                <c:pt idx="283">
                  <c:v>62.05</c:v>
                </c:pt>
                <c:pt idx="284">
                  <c:v>63.02</c:v>
                </c:pt>
                <c:pt idx="285">
                  <c:v>62.79</c:v>
                </c:pt>
                <c:pt idx="286">
                  <c:v>62.27</c:v>
                </c:pt>
                <c:pt idx="287">
                  <c:v>64.31</c:v>
                </c:pt>
                <c:pt idx="288">
                  <c:v>63.08</c:v>
                </c:pt>
                <c:pt idx="289">
                  <c:v>64.680000000000007</c:v>
                </c:pt>
                <c:pt idx="290">
                  <c:v>62.47</c:v>
                </c:pt>
                <c:pt idx="291">
                  <c:v>61.33</c:v>
                </c:pt>
                <c:pt idx="292">
                  <c:v>61.53</c:v>
                </c:pt>
                <c:pt idx="293">
                  <c:v>61.5</c:v>
                </c:pt>
                <c:pt idx="294">
                  <c:v>60.07</c:v>
                </c:pt>
                <c:pt idx="295">
                  <c:v>62.35</c:v>
                </c:pt>
                <c:pt idx="296">
                  <c:v>59.58</c:v>
                </c:pt>
                <c:pt idx="297">
                  <c:v>60.7</c:v>
                </c:pt>
                <c:pt idx="298">
                  <c:v>61.99</c:v>
                </c:pt>
                <c:pt idx="299">
                  <c:v>66.95</c:v>
                </c:pt>
                <c:pt idx="300">
                  <c:v>71.709999999999994</c:v>
                </c:pt>
                <c:pt idx="301">
                  <c:v>71.2</c:v>
                </c:pt>
                <c:pt idx="302">
                  <c:v>71.48</c:v>
                </c:pt>
                <c:pt idx="303">
                  <c:v>69.36</c:v>
                </c:pt>
                <c:pt idx="304">
                  <c:v>69.92</c:v>
                </c:pt>
                <c:pt idx="305">
                  <c:v>69.650000000000006</c:v>
                </c:pt>
                <c:pt idx="306">
                  <c:v>69</c:v>
                </c:pt>
                <c:pt idx="307">
                  <c:v>69.11</c:v>
                </c:pt>
                <c:pt idx="308">
                  <c:v>68.28</c:v>
                </c:pt>
                <c:pt idx="309">
                  <c:v>68.260000000000005</c:v>
                </c:pt>
                <c:pt idx="310">
                  <c:v>67.16</c:v>
                </c:pt>
                <c:pt idx="311">
                  <c:v>66.900000000000006</c:v>
                </c:pt>
                <c:pt idx="312">
                  <c:v>67.58</c:v>
                </c:pt>
                <c:pt idx="313">
                  <c:v>67.180000000000007</c:v>
                </c:pt>
                <c:pt idx="314">
                  <c:v>66.55</c:v>
                </c:pt>
                <c:pt idx="315">
                  <c:v>67.680000000000007</c:v>
                </c:pt>
                <c:pt idx="316">
                  <c:v>66.25</c:v>
                </c:pt>
                <c:pt idx="317">
                  <c:v>66.03</c:v>
                </c:pt>
                <c:pt idx="318">
                  <c:v>67.040000000000006</c:v>
                </c:pt>
                <c:pt idx="319">
                  <c:v>66.36</c:v>
                </c:pt>
                <c:pt idx="320">
                  <c:v>66.31</c:v>
                </c:pt>
                <c:pt idx="321">
                  <c:v>68.260000000000005</c:v>
                </c:pt>
                <c:pt idx="322">
                  <c:v>68.37</c:v>
                </c:pt>
                <c:pt idx="323">
                  <c:v>69.760000000000005</c:v>
                </c:pt>
                <c:pt idx="324">
                  <c:v>70.349999999999994</c:v>
                </c:pt>
                <c:pt idx="325">
                  <c:v>68.62</c:v>
                </c:pt>
                <c:pt idx="326">
                  <c:v>68.930000000000007</c:v>
                </c:pt>
                <c:pt idx="327">
                  <c:v>70.7</c:v>
                </c:pt>
                <c:pt idx="328">
                  <c:v>70.400000000000006</c:v>
                </c:pt>
                <c:pt idx="329">
                  <c:v>72.569999999999993</c:v>
                </c:pt>
                <c:pt idx="330">
                  <c:v>72.25</c:v>
                </c:pt>
                <c:pt idx="331">
                  <c:v>71.849999999999994</c:v>
                </c:pt>
                <c:pt idx="332">
                  <c:v>70.739999999999995</c:v>
                </c:pt>
                <c:pt idx="333">
                  <c:v>71.290000000000006</c:v>
                </c:pt>
                <c:pt idx="334">
                  <c:v>71.37</c:v>
                </c:pt>
                <c:pt idx="335">
                  <c:v>73.319999999999993</c:v>
                </c:pt>
                <c:pt idx="336">
                  <c:v>72.319999999999993</c:v>
                </c:pt>
                <c:pt idx="337">
                  <c:v>71</c:v>
                </c:pt>
                <c:pt idx="338">
                  <c:v>70.61</c:v>
                </c:pt>
                <c:pt idx="339">
                  <c:v>71.03</c:v>
                </c:pt>
                <c:pt idx="340">
                  <c:v>72.7</c:v>
                </c:pt>
                <c:pt idx="341">
                  <c:v>73.16</c:v>
                </c:pt>
                <c:pt idx="342">
                  <c:v>72.53</c:v>
                </c:pt>
                <c:pt idx="343">
                  <c:v>72.73</c:v>
                </c:pt>
                <c:pt idx="344">
                  <c:v>72.62</c:v>
                </c:pt>
                <c:pt idx="345">
                  <c:v>73.77</c:v>
                </c:pt>
                <c:pt idx="346">
                  <c:v>73.17</c:v>
                </c:pt>
                <c:pt idx="347">
                  <c:v>74.66</c:v>
                </c:pt>
                <c:pt idx="348">
                  <c:v>74.62</c:v>
                </c:pt>
                <c:pt idx="349">
                  <c:v>75.44</c:v>
                </c:pt>
                <c:pt idx="350">
                  <c:v>75.89</c:v>
                </c:pt>
                <c:pt idx="351">
                  <c:v>77.88</c:v>
                </c:pt>
                <c:pt idx="352">
                  <c:v>78.680000000000007</c:v>
                </c:pt>
                <c:pt idx="353">
                  <c:v>80.040000000000006</c:v>
                </c:pt>
                <c:pt idx="354">
                  <c:v>77.5</c:v>
                </c:pt>
                <c:pt idx="355">
                  <c:v>78.819999999999993</c:v>
                </c:pt>
                <c:pt idx="356">
                  <c:v>76.569999999999993</c:v>
                </c:pt>
                <c:pt idx="357">
                  <c:v>73.92</c:v>
                </c:pt>
                <c:pt idx="358">
                  <c:v>73.319999999999993</c:v>
                </c:pt>
                <c:pt idx="359">
                  <c:v>74.25</c:v>
                </c:pt>
                <c:pt idx="360">
                  <c:v>73.56</c:v>
                </c:pt>
                <c:pt idx="361">
                  <c:v>73.959999999999994</c:v>
                </c:pt>
                <c:pt idx="362">
                  <c:v>73.13</c:v>
                </c:pt>
                <c:pt idx="363">
                  <c:v>71.72</c:v>
                </c:pt>
                <c:pt idx="364">
                  <c:v>70.989999999999995</c:v>
                </c:pt>
                <c:pt idx="365">
                  <c:v>70.599999999999994</c:v>
                </c:pt>
                <c:pt idx="366">
                  <c:v>69.62</c:v>
                </c:pt>
                <c:pt idx="367">
                  <c:v>70.099999999999994</c:v>
                </c:pt>
                <c:pt idx="368">
                  <c:v>69.239999999999995</c:v>
                </c:pt>
                <c:pt idx="369">
                  <c:v>69.459999999999994</c:v>
                </c:pt>
                <c:pt idx="370">
                  <c:v>69.91</c:v>
                </c:pt>
                <c:pt idx="371">
                  <c:v>70.58</c:v>
                </c:pt>
                <c:pt idx="372">
                  <c:v>70.08</c:v>
                </c:pt>
                <c:pt idx="373">
                  <c:v>70.709999999999994</c:v>
                </c:pt>
                <c:pt idx="374">
                  <c:v>71.290000000000006</c:v>
                </c:pt>
                <c:pt idx="375">
                  <c:v>70.02</c:v>
                </c:pt>
                <c:pt idx="376">
                  <c:v>70.290000000000006</c:v>
                </c:pt>
                <c:pt idx="377">
                  <c:v>68.59</c:v>
                </c:pt>
                <c:pt idx="378">
                  <c:v>68.37</c:v>
                </c:pt>
                <c:pt idx="379">
                  <c:v>67.2</c:v>
                </c:pt>
                <c:pt idx="380">
                  <c:v>68.3</c:v>
                </c:pt>
                <c:pt idx="381">
                  <c:v>68.540000000000006</c:v>
                </c:pt>
                <c:pt idx="382">
                  <c:v>69.94</c:v>
                </c:pt>
                <c:pt idx="383">
                  <c:v>68.099999999999994</c:v>
                </c:pt>
                <c:pt idx="384">
                  <c:v>68</c:v>
                </c:pt>
                <c:pt idx="385">
                  <c:v>68.72</c:v>
                </c:pt>
                <c:pt idx="386">
                  <c:v>68.77</c:v>
                </c:pt>
                <c:pt idx="387">
                  <c:v>68.94</c:v>
                </c:pt>
                <c:pt idx="388">
                  <c:v>71.239999999999995</c:v>
                </c:pt>
                <c:pt idx="389">
                  <c:v>70.099999999999994</c:v>
                </c:pt>
                <c:pt idx="390">
                  <c:v>68.87</c:v>
                </c:pt>
                <c:pt idx="391">
                  <c:v>69.39</c:v>
                </c:pt>
                <c:pt idx="392">
                  <c:v>69.16</c:v>
                </c:pt>
                <c:pt idx="393">
                  <c:v>67.02</c:v>
                </c:pt>
                <c:pt idx="394">
                  <c:v>68.7</c:v>
                </c:pt>
                <c:pt idx="395">
                  <c:v>68.430000000000007</c:v>
                </c:pt>
                <c:pt idx="396">
                  <c:v>68.12</c:v>
                </c:pt>
                <c:pt idx="397">
                  <c:v>68.040000000000006</c:v>
                </c:pt>
                <c:pt idx="398">
                  <c:v>70.38</c:v>
                </c:pt>
                <c:pt idx="399">
                  <c:v>72.36</c:v>
                </c:pt>
                <c:pt idx="400">
                  <c:v>71.69</c:v>
                </c:pt>
                <c:pt idx="401">
                  <c:v>71.989999999999995</c:v>
                </c:pt>
                <c:pt idx="402">
                  <c:v>71.47</c:v>
                </c:pt>
                <c:pt idx="403">
                  <c:v>69.489999999999995</c:v>
                </c:pt>
                <c:pt idx="404">
                  <c:v>69.260000000000005</c:v>
                </c:pt>
                <c:pt idx="405">
                  <c:v>68.61</c:v>
                </c:pt>
                <c:pt idx="406">
                  <c:v>67.209999999999994</c:v>
                </c:pt>
                <c:pt idx="407">
                  <c:v>67.38</c:v>
                </c:pt>
                <c:pt idx="408">
                  <c:v>71.78</c:v>
                </c:pt>
                <c:pt idx="409">
                  <c:v>70.19</c:v>
                </c:pt>
                <c:pt idx="410">
                  <c:v>70.77</c:v>
                </c:pt>
                <c:pt idx="411">
                  <c:v>72.09</c:v>
                </c:pt>
                <c:pt idx="412">
                  <c:v>70.56</c:v>
                </c:pt>
                <c:pt idx="413">
                  <c:v>69.22</c:v>
                </c:pt>
                <c:pt idx="414">
                  <c:v>70.67</c:v>
                </c:pt>
                <c:pt idx="415">
                  <c:v>70.39</c:v>
                </c:pt>
                <c:pt idx="416">
                  <c:v>70.58</c:v>
                </c:pt>
                <c:pt idx="417">
                  <c:v>73.83</c:v>
                </c:pt>
                <c:pt idx="418">
                  <c:v>75.56</c:v>
                </c:pt>
                <c:pt idx="419">
                  <c:v>75.849999999999994</c:v>
                </c:pt>
                <c:pt idx="420">
                  <c:v>73.239999999999995</c:v>
                </c:pt>
                <c:pt idx="421">
                  <c:v>73.569999999999993</c:v>
                </c:pt>
                <c:pt idx="422">
                  <c:v>77.14</c:v>
                </c:pt>
                <c:pt idx="423">
                  <c:v>74.38</c:v>
                </c:pt>
                <c:pt idx="424">
                  <c:v>73.709999999999994</c:v>
                </c:pt>
                <c:pt idx="425">
                  <c:v>70.099999999999994</c:v>
                </c:pt>
                <c:pt idx="426">
                  <c:v>69.83</c:v>
                </c:pt>
                <c:pt idx="427">
                  <c:v>68.17</c:v>
                </c:pt>
                <c:pt idx="428">
                  <c:v>68.180000000000007</c:v>
                </c:pt>
                <c:pt idx="429">
                  <c:v>67.67</c:v>
                </c:pt>
                <c:pt idx="430">
                  <c:v>69.69</c:v>
                </c:pt>
                <c:pt idx="431">
                  <c:v>71.56</c:v>
                </c:pt>
                <c:pt idx="432">
                  <c:v>70.37</c:v>
                </c:pt>
                <c:pt idx="433">
                  <c:v>71.92</c:v>
                </c:pt>
                <c:pt idx="434">
                  <c:v>71.95</c:v>
                </c:pt>
                <c:pt idx="435">
                  <c:v>70.91</c:v>
                </c:pt>
                <c:pt idx="436">
                  <c:v>71.19</c:v>
                </c:pt>
                <c:pt idx="437">
                  <c:v>70.09</c:v>
                </c:pt>
                <c:pt idx="438">
                  <c:v>68.650000000000006</c:v>
                </c:pt>
                <c:pt idx="439">
                  <c:v>68.97</c:v>
                </c:pt>
                <c:pt idx="440">
                  <c:v>67.31</c:v>
                </c:pt>
                <c:pt idx="441">
                  <c:v>65.75</c:v>
                </c:pt>
                <c:pt idx="442">
                  <c:v>68.709999999999994</c:v>
                </c:pt>
                <c:pt idx="443">
                  <c:v>67.67</c:v>
                </c:pt>
                <c:pt idx="444">
                  <c:v>69.150000000000006</c:v>
                </c:pt>
                <c:pt idx="445">
                  <c:v>69.2</c:v>
                </c:pt>
                <c:pt idx="446">
                  <c:v>70.34</c:v>
                </c:pt>
                <c:pt idx="447">
                  <c:v>73.55</c:v>
                </c:pt>
                <c:pt idx="448">
                  <c:v>75.91</c:v>
                </c:pt>
                <c:pt idx="449">
                  <c:v>74.52</c:v>
                </c:pt>
                <c:pt idx="450">
                  <c:v>75.53</c:v>
                </c:pt>
                <c:pt idx="451">
                  <c:v>77.42</c:v>
                </c:pt>
                <c:pt idx="452">
                  <c:v>74.83</c:v>
                </c:pt>
                <c:pt idx="453">
                  <c:v>73.010000000000005</c:v>
                </c:pt>
                <c:pt idx="454">
                  <c:v>71.930000000000007</c:v>
                </c:pt>
                <c:pt idx="455">
                  <c:v>74.040000000000006</c:v>
                </c:pt>
                <c:pt idx="456">
                  <c:v>74.37</c:v>
                </c:pt>
                <c:pt idx="457">
                  <c:v>76.650000000000006</c:v>
                </c:pt>
                <c:pt idx="458">
                  <c:v>78.16</c:v>
                </c:pt>
                <c:pt idx="459">
                  <c:v>76.98</c:v>
                </c:pt>
                <c:pt idx="460">
                  <c:v>78.349999999999994</c:v>
                </c:pt>
                <c:pt idx="461">
                  <c:v>80.06</c:v>
                </c:pt>
                <c:pt idx="462">
                  <c:v>76.84</c:v>
                </c:pt>
                <c:pt idx="463">
                  <c:v>76.19</c:v>
                </c:pt>
                <c:pt idx="464">
                  <c:v>75.23</c:v>
                </c:pt>
                <c:pt idx="465">
                  <c:v>73.2</c:v>
                </c:pt>
                <c:pt idx="466">
                  <c:v>72.94</c:v>
                </c:pt>
                <c:pt idx="467">
                  <c:v>73.52</c:v>
                </c:pt>
                <c:pt idx="468">
                  <c:v>76.31</c:v>
                </c:pt>
                <c:pt idx="469">
                  <c:v>77.91</c:v>
                </c:pt>
                <c:pt idx="470">
                  <c:v>74.73</c:v>
                </c:pt>
                <c:pt idx="471">
                  <c:v>75.81</c:v>
                </c:pt>
                <c:pt idx="472">
                  <c:v>77.16</c:v>
                </c:pt>
                <c:pt idx="473">
                  <c:v>78.28</c:v>
                </c:pt>
                <c:pt idx="474">
                  <c:v>77.59</c:v>
                </c:pt>
                <c:pt idx="475">
                  <c:v>76.959999999999994</c:v>
                </c:pt>
                <c:pt idx="476">
                  <c:v>79.78</c:v>
                </c:pt>
                <c:pt idx="477">
                  <c:v>80.13</c:v>
                </c:pt>
                <c:pt idx="478">
                  <c:v>82.82</c:v>
                </c:pt>
                <c:pt idx="479">
                  <c:v>82.85</c:v>
                </c:pt>
                <c:pt idx="480">
                  <c:v>80.760000000000005</c:v>
                </c:pt>
                <c:pt idx="481">
                  <c:v>81.91</c:v>
                </c:pt>
                <c:pt idx="482">
                  <c:v>82.21</c:v>
                </c:pt>
                <c:pt idx="483">
                  <c:v>82.62</c:v>
                </c:pt>
                <c:pt idx="484">
                  <c:v>82.1</c:v>
                </c:pt>
                <c:pt idx="485">
                  <c:v>81.41</c:v>
                </c:pt>
                <c:pt idx="486">
                  <c:v>82.33</c:v>
                </c:pt>
                <c:pt idx="487">
                  <c:v>83.16</c:v>
                </c:pt>
                <c:pt idx="488">
                  <c:v>83.88</c:v>
                </c:pt>
                <c:pt idx="489">
                  <c:v>82.81</c:v>
                </c:pt>
                <c:pt idx="490">
                  <c:v>83.38</c:v>
                </c:pt>
                <c:pt idx="491">
                  <c:v>81.540000000000006</c:v>
                </c:pt>
                <c:pt idx="492">
                  <c:v>81.739999999999995</c:v>
                </c:pt>
                <c:pt idx="493">
                  <c:v>80.900000000000006</c:v>
                </c:pt>
                <c:pt idx="494">
                  <c:v>80.83</c:v>
                </c:pt>
                <c:pt idx="495">
                  <c:v>81.63</c:v>
                </c:pt>
                <c:pt idx="496">
                  <c:v>80.73</c:v>
                </c:pt>
                <c:pt idx="497">
                  <c:v>82.17</c:v>
                </c:pt>
                <c:pt idx="498">
                  <c:v>81.569999999999993</c:v>
                </c:pt>
                <c:pt idx="499">
                  <c:v>80.33</c:v>
                </c:pt>
                <c:pt idx="500">
                  <c:v>78.45</c:v>
                </c:pt>
                <c:pt idx="501">
                  <c:v>78.62</c:v>
                </c:pt>
                <c:pt idx="502">
                  <c:v>78.5</c:v>
                </c:pt>
                <c:pt idx="503">
                  <c:v>77.900000000000006</c:v>
                </c:pt>
                <c:pt idx="504">
                  <c:v>77.739999999999995</c:v>
                </c:pt>
                <c:pt idx="505">
                  <c:v>75.53</c:v>
                </c:pt>
                <c:pt idx="506">
                  <c:v>75.55</c:v>
                </c:pt>
                <c:pt idx="507">
                  <c:v>74.069999999999993</c:v>
                </c:pt>
                <c:pt idx="508">
                  <c:v>73.25</c:v>
                </c:pt>
                <c:pt idx="509">
                  <c:v>74.22</c:v>
                </c:pt>
                <c:pt idx="510">
                  <c:v>76.989999999999995</c:v>
                </c:pt>
                <c:pt idx="511">
                  <c:v>77.91</c:v>
                </c:pt>
                <c:pt idx="512">
                  <c:v>79.23</c:v>
                </c:pt>
                <c:pt idx="513">
                  <c:v>79.83</c:v>
                </c:pt>
                <c:pt idx="514">
                  <c:v>77.72</c:v>
                </c:pt>
                <c:pt idx="515">
                  <c:v>76.87</c:v>
                </c:pt>
                <c:pt idx="516">
                  <c:v>77.569999999999993</c:v>
                </c:pt>
                <c:pt idx="517">
                  <c:v>79.260000000000005</c:v>
                </c:pt>
                <c:pt idx="518">
                  <c:v>79.8</c:v>
                </c:pt>
                <c:pt idx="519">
                  <c:v>80.06</c:v>
                </c:pt>
                <c:pt idx="520">
                  <c:v>79.23</c:v>
                </c:pt>
                <c:pt idx="521">
                  <c:v>78.63</c:v>
                </c:pt>
                <c:pt idx="522">
                  <c:v>78.02</c:v>
                </c:pt>
                <c:pt idx="523">
                  <c:v>79.12</c:v>
                </c:pt>
                <c:pt idx="524">
                  <c:v>78.260000000000005</c:v>
                </c:pt>
                <c:pt idx="525">
                  <c:v>79.260000000000005</c:v>
                </c:pt>
                <c:pt idx="526">
                  <c:v>78.989999999999995</c:v>
                </c:pt>
                <c:pt idx="527">
                  <c:v>78.38</c:v>
                </c:pt>
                <c:pt idx="528">
                  <c:v>78.48</c:v>
                </c:pt>
                <c:pt idx="529">
                  <c:v>78.11</c:v>
                </c:pt>
                <c:pt idx="530">
                  <c:v>78.95</c:v>
                </c:pt>
                <c:pt idx="531">
                  <c:v>79</c:v>
                </c:pt>
                <c:pt idx="532">
                  <c:v>81.93</c:v>
                </c:pt>
                <c:pt idx="533">
                  <c:v>82.63</c:v>
                </c:pt>
                <c:pt idx="534">
                  <c:v>83.85</c:v>
                </c:pt>
                <c:pt idx="535">
                  <c:v>83.57</c:v>
                </c:pt>
                <c:pt idx="536">
                  <c:v>82.81</c:v>
                </c:pt>
                <c:pt idx="537">
                  <c:v>83.36</c:v>
                </c:pt>
                <c:pt idx="538">
                  <c:v>82.85</c:v>
                </c:pt>
                <c:pt idx="539">
                  <c:v>83.14</c:v>
                </c:pt>
                <c:pt idx="540">
                  <c:v>82.73</c:v>
                </c:pt>
                <c:pt idx="541">
                  <c:v>82.69</c:v>
                </c:pt>
                <c:pt idx="542">
                  <c:v>85.36</c:v>
                </c:pt>
                <c:pt idx="543">
                  <c:v>85.41</c:v>
                </c:pt>
                <c:pt idx="544">
                  <c:v>85.66</c:v>
                </c:pt>
                <c:pt idx="545">
                  <c:v>85.02</c:v>
                </c:pt>
                <c:pt idx="546">
                  <c:v>86.21</c:v>
                </c:pt>
                <c:pt idx="547">
                  <c:v>85.23</c:v>
                </c:pt>
                <c:pt idx="548">
                  <c:v>86.43</c:v>
                </c:pt>
                <c:pt idx="549">
                  <c:v>86.91</c:v>
                </c:pt>
                <c:pt idx="550">
                  <c:v>86.59</c:v>
                </c:pt>
                <c:pt idx="551">
                  <c:v>85.43</c:v>
                </c:pt>
                <c:pt idx="552">
                  <c:v>85.15</c:v>
                </c:pt>
                <c:pt idx="553">
                  <c:v>83.71</c:v>
                </c:pt>
                <c:pt idx="554">
                  <c:v>83.17</c:v>
                </c:pt>
                <c:pt idx="555">
                  <c:v>81.349999999999994</c:v>
                </c:pt>
                <c:pt idx="556">
                  <c:v>81.62</c:v>
                </c:pt>
                <c:pt idx="557">
                  <c:v>81.95</c:v>
                </c:pt>
                <c:pt idx="558">
                  <c:v>80.63</c:v>
                </c:pt>
                <c:pt idx="559">
                  <c:v>81.069999999999993</c:v>
                </c:pt>
                <c:pt idx="560">
                  <c:v>81.680000000000007</c:v>
                </c:pt>
                <c:pt idx="561">
                  <c:v>83.47</c:v>
                </c:pt>
                <c:pt idx="562">
                  <c:v>82.72</c:v>
                </c:pt>
                <c:pt idx="563">
                  <c:v>81.040000000000006</c:v>
                </c:pt>
                <c:pt idx="564">
                  <c:v>81.260000000000005</c:v>
                </c:pt>
                <c:pt idx="565">
                  <c:v>79.72</c:v>
                </c:pt>
                <c:pt idx="566">
                  <c:v>77.56</c:v>
                </c:pt>
                <c:pt idx="567">
                  <c:v>77.930000000000007</c:v>
                </c:pt>
                <c:pt idx="568">
                  <c:v>78.010000000000005</c:v>
                </c:pt>
                <c:pt idx="569">
                  <c:v>78.930000000000007</c:v>
                </c:pt>
                <c:pt idx="570">
                  <c:v>79.13</c:v>
                </c:pt>
                <c:pt idx="571">
                  <c:v>78.150000000000006</c:v>
                </c:pt>
                <c:pt idx="572">
                  <c:v>78.739999999999995</c:v>
                </c:pt>
                <c:pt idx="573">
                  <c:v>79.97</c:v>
                </c:pt>
                <c:pt idx="574">
                  <c:v>78.260000000000005</c:v>
                </c:pt>
                <c:pt idx="575">
                  <c:v>78.540000000000006</c:v>
                </c:pt>
                <c:pt idx="576">
                  <c:v>78.87</c:v>
                </c:pt>
                <c:pt idx="577">
                  <c:v>77.58</c:v>
                </c:pt>
                <c:pt idx="578">
                  <c:v>76.489999999999995</c:v>
                </c:pt>
                <c:pt idx="579">
                  <c:v>78.61</c:v>
                </c:pt>
                <c:pt idx="580">
                  <c:v>77.91</c:v>
                </c:pt>
                <c:pt idx="581">
                  <c:v>78.180000000000007</c:v>
                </c:pt>
                <c:pt idx="582">
                  <c:v>79.19</c:v>
                </c:pt>
                <c:pt idx="583">
                  <c:v>78.03</c:v>
                </c:pt>
                <c:pt idx="584">
                  <c:v>76.64</c:v>
                </c:pt>
                <c:pt idx="585">
                  <c:v>77.87</c:v>
                </c:pt>
                <c:pt idx="586">
                  <c:v>76.92</c:v>
                </c:pt>
                <c:pt idx="587">
                  <c:v>76.84</c:v>
                </c:pt>
                <c:pt idx="588">
                  <c:v>76.22</c:v>
                </c:pt>
                <c:pt idx="589">
                  <c:v>73.86</c:v>
                </c:pt>
                <c:pt idx="590">
                  <c:v>73.31</c:v>
                </c:pt>
                <c:pt idx="591">
                  <c:v>72.78</c:v>
                </c:pt>
                <c:pt idx="592">
                  <c:v>72.28</c:v>
                </c:pt>
                <c:pt idx="593">
                  <c:v>73.819999999999993</c:v>
                </c:pt>
                <c:pt idx="594">
                  <c:v>75.849999999999994</c:v>
                </c:pt>
                <c:pt idx="595">
                  <c:v>77.819999999999993</c:v>
                </c:pt>
                <c:pt idx="596">
                  <c:v>76.78</c:v>
                </c:pt>
                <c:pt idx="597">
                  <c:v>78.010000000000005</c:v>
                </c:pt>
                <c:pt idx="598">
                  <c:v>77.36</c:v>
                </c:pt>
                <c:pt idx="599">
                  <c:v>75.09</c:v>
                </c:pt>
                <c:pt idx="600">
                  <c:v>74.37</c:v>
                </c:pt>
                <c:pt idx="601">
                  <c:v>75.19</c:v>
                </c:pt>
                <c:pt idx="602">
                  <c:v>73.41</c:v>
                </c:pt>
                <c:pt idx="603">
                  <c:v>74.08</c:v>
                </c:pt>
                <c:pt idx="604">
                  <c:v>72.56</c:v>
                </c:pt>
                <c:pt idx="605">
                  <c:v>72.400000000000006</c:v>
                </c:pt>
                <c:pt idx="606">
                  <c:v>72.680000000000007</c:v>
                </c:pt>
                <c:pt idx="607">
                  <c:v>72.02</c:v>
                </c:pt>
                <c:pt idx="608">
                  <c:v>71.37</c:v>
                </c:pt>
                <c:pt idx="609">
                  <c:v>72.239999999999995</c:v>
                </c:pt>
                <c:pt idx="610">
                  <c:v>70.77</c:v>
                </c:pt>
                <c:pt idx="611">
                  <c:v>73.81</c:v>
                </c:pt>
                <c:pt idx="612">
                  <c:v>72.19</c:v>
                </c:pt>
                <c:pt idx="613">
                  <c:v>72.7</c:v>
                </c:pt>
                <c:pt idx="614">
                  <c:v>70.38</c:v>
                </c:pt>
                <c:pt idx="615">
                  <c:v>71.650000000000006</c:v>
                </c:pt>
                <c:pt idx="616">
                  <c:v>71.77</c:v>
                </c:pt>
                <c:pt idx="617">
                  <c:v>74.11</c:v>
                </c:pt>
                <c:pt idx="618">
                  <c:v>75.569999999999993</c:v>
                </c:pt>
                <c:pt idx="619">
                  <c:v>73.56</c:v>
                </c:pt>
                <c:pt idx="620">
                  <c:v>73.89</c:v>
                </c:pt>
                <c:pt idx="621">
                  <c:v>74.22</c:v>
                </c:pt>
                <c:pt idx="622">
                  <c:v>73.44</c:v>
                </c:pt>
                <c:pt idx="623">
                  <c:v>72.47</c:v>
                </c:pt>
                <c:pt idx="624">
                  <c:v>71.430000000000007</c:v>
                </c:pt>
                <c:pt idx="625">
                  <c:v>71.58</c:v>
                </c:pt>
                <c:pt idx="626">
                  <c:v>69.47</c:v>
                </c:pt>
                <c:pt idx="627">
                  <c:v>68.61</c:v>
                </c:pt>
                <c:pt idx="628">
                  <c:v>71.319999999999993</c:v>
                </c:pt>
                <c:pt idx="629">
                  <c:v>71.23</c:v>
                </c:pt>
                <c:pt idx="630">
                  <c:v>69.34</c:v>
                </c:pt>
                <c:pt idx="631">
                  <c:v>69.38</c:v>
                </c:pt>
                <c:pt idx="632">
                  <c:v>72.319999999999993</c:v>
                </c:pt>
                <c:pt idx="633">
                  <c:v>73.040000000000006</c:v>
                </c:pt>
                <c:pt idx="634">
                  <c:v>74.069999999999993</c:v>
                </c:pt>
                <c:pt idx="635">
                  <c:v>75.959999999999994</c:v>
                </c:pt>
                <c:pt idx="636">
                  <c:v>77.86</c:v>
                </c:pt>
                <c:pt idx="637">
                  <c:v>76.41</c:v>
                </c:pt>
                <c:pt idx="638">
                  <c:v>74.86</c:v>
                </c:pt>
                <c:pt idx="639">
                  <c:v>75.540000000000006</c:v>
                </c:pt>
                <c:pt idx="640">
                  <c:v>77.099999999999994</c:v>
                </c:pt>
                <c:pt idx="641">
                  <c:v>77.77</c:v>
                </c:pt>
                <c:pt idx="642">
                  <c:v>77.599999999999994</c:v>
                </c:pt>
                <c:pt idx="643">
                  <c:v>75.89</c:v>
                </c:pt>
                <c:pt idx="644">
                  <c:v>72.900000000000006</c:v>
                </c:pt>
                <c:pt idx="645">
                  <c:v>76.66</c:v>
                </c:pt>
                <c:pt idx="646">
                  <c:v>78.260000000000005</c:v>
                </c:pt>
                <c:pt idx="647">
                  <c:v>78.260000000000005</c:v>
                </c:pt>
                <c:pt idx="648">
                  <c:v>77.17</c:v>
                </c:pt>
                <c:pt idx="649">
                  <c:v>75.739999999999995</c:v>
                </c:pt>
                <c:pt idx="650">
                  <c:v>75.33</c:v>
                </c:pt>
                <c:pt idx="651">
                  <c:v>77.37</c:v>
                </c:pt>
                <c:pt idx="652">
                  <c:v>80.819999999999993</c:v>
                </c:pt>
                <c:pt idx="653">
                  <c:v>80.510000000000005</c:v>
                </c:pt>
                <c:pt idx="654">
                  <c:v>82.46</c:v>
                </c:pt>
                <c:pt idx="655">
                  <c:v>80.44</c:v>
                </c:pt>
                <c:pt idx="656">
                  <c:v>81.02</c:v>
                </c:pt>
                <c:pt idx="657">
                  <c:v>82.31</c:v>
                </c:pt>
                <c:pt idx="658">
                  <c:v>85.54</c:v>
                </c:pt>
                <c:pt idx="659">
                  <c:v>83.21</c:v>
                </c:pt>
                <c:pt idx="660">
                  <c:v>85.39</c:v>
                </c:pt>
                <c:pt idx="661">
                  <c:v>83.74</c:v>
                </c:pt>
                <c:pt idx="662">
                  <c:v>85.49</c:v>
                </c:pt>
                <c:pt idx="663">
                  <c:v>88.75</c:v>
                </c:pt>
                <c:pt idx="664">
                  <c:v>89.37</c:v>
                </c:pt>
                <c:pt idx="665">
                  <c:v>88.32</c:v>
                </c:pt>
                <c:pt idx="666">
                  <c:v>86.66</c:v>
                </c:pt>
                <c:pt idx="667">
                  <c:v>86.66</c:v>
                </c:pt>
                <c:pt idx="668">
                  <c:v>87.69</c:v>
                </c:pt>
                <c:pt idx="669">
                  <c:v>82.91</c:v>
                </c:pt>
                <c:pt idx="670">
                  <c:v>83.49</c:v>
                </c:pt>
                <c:pt idx="671">
                  <c:v>85.97</c:v>
                </c:pt>
                <c:pt idx="672">
                  <c:v>86.38</c:v>
                </c:pt>
                <c:pt idx="673">
                  <c:v>82.79</c:v>
                </c:pt>
                <c:pt idx="674">
                  <c:v>82.31</c:v>
                </c:pt>
                <c:pt idx="675">
                  <c:v>84.22</c:v>
                </c:pt>
                <c:pt idx="676">
                  <c:v>89.23</c:v>
                </c:pt>
                <c:pt idx="677">
                  <c:v>88.82</c:v>
                </c:pt>
                <c:pt idx="678">
                  <c:v>90.79</c:v>
                </c:pt>
                <c:pt idx="679">
                  <c:v>91.71</c:v>
                </c:pt>
                <c:pt idx="680">
                  <c:v>93.68</c:v>
                </c:pt>
                <c:pt idx="681">
                  <c:v>90.39</c:v>
                </c:pt>
                <c:pt idx="682">
                  <c:v>89.68</c:v>
                </c:pt>
                <c:pt idx="683">
                  <c:v>90.03</c:v>
                </c:pt>
                <c:pt idx="684">
                  <c:v>89.63</c:v>
                </c:pt>
                <c:pt idx="685">
                  <c:v>90.28</c:v>
                </c:pt>
                <c:pt idx="686">
                  <c:v>91.2</c:v>
                </c:pt>
                <c:pt idx="687">
                  <c:v>91.48</c:v>
                </c:pt>
                <c:pt idx="688">
                  <c:v>90.77</c:v>
                </c:pt>
                <c:pt idx="689">
                  <c:v>90.16</c:v>
                </c:pt>
                <c:pt idx="690">
                  <c:v>88.52</c:v>
                </c:pt>
                <c:pt idx="691">
                  <c:v>88.84</c:v>
                </c:pt>
                <c:pt idx="692">
                  <c:v>87.29</c:v>
                </c:pt>
                <c:pt idx="693">
                  <c:v>87.51</c:v>
                </c:pt>
                <c:pt idx="694">
                  <c:v>86.87</c:v>
                </c:pt>
                <c:pt idx="695">
                  <c:v>87.54</c:v>
                </c:pt>
                <c:pt idx="696">
                  <c:v>86.69</c:v>
                </c:pt>
                <c:pt idx="697">
                  <c:v>85.55</c:v>
                </c:pt>
                <c:pt idx="698">
                  <c:v>83.63</c:v>
                </c:pt>
                <c:pt idx="699">
                  <c:v>81.63</c:v>
                </c:pt>
                <c:pt idx="700">
                  <c:v>81.16</c:v>
                </c:pt>
                <c:pt idx="701">
                  <c:v>80.099999999999994</c:v>
                </c:pt>
                <c:pt idx="702">
                  <c:v>79.83</c:v>
                </c:pt>
                <c:pt idx="703">
                  <c:v>79.05</c:v>
                </c:pt>
                <c:pt idx="704">
                  <c:v>78.89</c:v>
                </c:pt>
                <c:pt idx="705">
                  <c:v>80.349999999999994</c:v>
                </c:pt>
                <c:pt idx="706">
                  <c:v>80.72</c:v>
                </c:pt>
                <c:pt idx="707">
                  <c:v>81.25</c:v>
                </c:pt>
                <c:pt idx="708">
                  <c:v>80.39</c:v>
                </c:pt>
                <c:pt idx="709">
                  <c:v>79.38</c:v>
                </c:pt>
                <c:pt idx="710">
                  <c:v>80.989999999999995</c:v>
                </c:pt>
                <c:pt idx="711">
                  <c:v>82.51</c:v>
                </c:pt>
                <c:pt idx="712">
                  <c:v>83.19</c:v>
                </c:pt>
                <c:pt idx="713">
                  <c:v>82.82</c:v>
                </c:pt>
                <c:pt idx="714">
                  <c:v>84.4</c:v>
                </c:pt>
                <c:pt idx="715">
                  <c:v>82.92</c:v>
                </c:pt>
                <c:pt idx="716">
                  <c:v>81.94</c:v>
                </c:pt>
                <c:pt idx="717">
                  <c:v>82.82</c:v>
                </c:pt>
                <c:pt idx="718">
                  <c:v>81.55</c:v>
                </c:pt>
                <c:pt idx="719">
                  <c:v>79.489999999999995</c:v>
                </c:pt>
                <c:pt idx="720">
                  <c:v>81.37</c:v>
                </c:pt>
                <c:pt idx="721">
                  <c:v>81.8</c:v>
                </c:pt>
                <c:pt idx="722">
                  <c:v>80.58</c:v>
                </c:pt>
                <c:pt idx="723">
                  <c:v>80.09</c:v>
                </c:pt>
                <c:pt idx="724">
                  <c:v>78.78</c:v>
                </c:pt>
                <c:pt idx="725">
                  <c:v>79.63</c:v>
                </c:pt>
                <c:pt idx="726">
                  <c:v>78.739999999999995</c:v>
                </c:pt>
                <c:pt idx="727">
                  <c:v>77.069999999999993</c:v>
                </c:pt>
                <c:pt idx="728">
                  <c:v>75.63</c:v>
                </c:pt>
                <c:pt idx="729">
                  <c:v>75.349999999999994</c:v>
                </c:pt>
                <c:pt idx="730">
                  <c:v>75.75</c:v>
                </c:pt>
                <c:pt idx="731">
                  <c:v>74.150000000000006</c:v>
                </c:pt>
                <c:pt idx="732">
                  <c:v>75.42</c:v>
                </c:pt>
                <c:pt idx="733">
                  <c:v>76.89</c:v>
                </c:pt>
                <c:pt idx="734">
                  <c:v>75.75</c:v>
                </c:pt>
                <c:pt idx="735">
                  <c:v>74.83</c:v>
                </c:pt>
                <c:pt idx="736">
                  <c:v>72.989999999999995</c:v>
                </c:pt>
                <c:pt idx="737">
                  <c:v>73.86</c:v>
                </c:pt>
                <c:pt idx="738">
                  <c:v>71.8</c:v>
                </c:pt>
                <c:pt idx="739">
                  <c:v>71.790000000000006</c:v>
                </c:pt>
                <c:pt idx="740">
                  <c:v>69.790000000000006</c:v>
                </c:pt>
                <c:pt idx="741">
                  <c:v>70.64</c:v>
                </c:pt>
                <c:pt idx="742">
                  <c:v>69.86</c:v>
                </c:pt>
                <c:pt idx="743">
                  <c:v>69.56</c:v>
                </c:pt>
                <c:pt idx="744">
                  <c:v>67.7</c:v>
                </c:pt>
                <c:pt idx="745">
                  <c:v>69.37</c:v>
                </c:pt>
                <c:pt idx="746">
                  <c:v>69.16</c:v>
                </c:pt>
                <c:pt idx="747">
                  <c:v>69.510000000000005</c:v>
                </c:pt>
                <c:pt idx="748">
                  <c:v>72.53</c:v>
                </c:pt>
                <c:pt idx="749">
                  <c:v>70.5</c:v>
                </c:pt>
                <c:pt idx="750">
                  <c:v>71.78</c:v>
                </c:pt>
                <c:pt idx="751">
                  <c:v>70.62</c:v>
                </c:pt>
                <c:pt idx="752">
                  <c:v>68.27</c:v>
                </c:pt>
                <c:pt idx="753">
                  <c:v>69.42</c:v>
                </c:pt>
                <c:pt idx="754">
                  <c:v>67.12</c:v>
                </c:pt>
                <c:pt idx="755">
                  <c:v>70.17</c:v>
                </c:pt>
                <c:pt idx="756">
                  <c:v>71.290000000000006</c:v>
                </c:pt>
                <c:pt idx="757">
                  <c:v>72.53</c:v>
                </c:pt>
                <c:pt idx="758">
                  <c:v>71.739999999999995</c:v>
                </c:pt>
                <c:pt idx="759">
                  <c:v>72.150000000000006</c:v>
                </c:pt>
                <c:pt idx="760">
                  <c:v>71.739999999999995</c:v>
                </c:pt>
                <c:pt idx="761">
                  <c:v>70.099999999999994</c:v>
                </c:pt>
                <c:pt idx="762">
                  <c:v>68.09</c:v>
                </c:pt>
                <c:pt idx="763">
                  <c:v>69.459999999999994</c:v>
                </c:pt>
                <c:pt idx="764">
                  <c:v>72.67</c:v>
                </c:pt>
                <c:pt idx="765">
                  <c:v>71.83</c:v>
                </c:pt>
                <c:pt idx="766">
                  <c:v>74.34</c:v>
                </c:pt>
                <c:pt idx="767">
                  <c:v>72.91</c:v>
                </c:pt>
                <c:pt idx="768">
                  <c:v>71.989999999999995</c:v>
                </c:pt>
                <c:pt idx="769">
                  <c:v>71.55</c:v>
                </c:pt>
                <c:pt idx="770">
                  <c:v>71.86</c:v>
                </c:pt>
                <c:pt idx="771">
                  <c:v>72.83</c:v>
                </c:pt>
                <c:pt idx="772">
                  <c:v>70.86</c:v>
                </c:pt>
                <c:pt idx="773">
                  <c:v>71.11</c:v>
                </c:pt>
                <c:pt idx="774">
                  <c:v>70.040000000000006</c:v>
                </c:pt>
                <c:pt idx="775">
                  <c:v>70.87</c:v>
                </c:pt>
                <c:pt idx="776">
                  <c:v>72.56</c:v>
                </c:pt>
                <c:pt idx="777">
                  <c:v>73.709999999999994</c:v>
                </c:pt>
                <c:pt idx="778">
                  <c:v>73.16</c:v>
                </c:pt>
                <c:pt idx="779">
                  <c:v>71.34</c:v>
                </c:pt>
                <c:pt idx="780">
                  <c:v>68.56</c:v>
                </c:pt>
                <c:pt idx="781">
                  <c:v>68.599999999999994</c:v>
                </c:pt>
                <c:pt idx="782">
                  <c:v>71.66</c:v>
                </c:pt>
                <c:pt idx="783">
                  <c:v>75.66</c:v>
                </c:pt>
                <c:pt idx="784">
                  <c:v>76.78</c:v>
                </c:pt>
                <c:pt idx="785">
                  <c:v>74.760000000000005</c:v>
                </c:pt>
                <c:pt idx="786">
                  <c:v>74.3</c:v>
                </c:pt>
                <c:pt idx="787">
                  <c:v>77.069999999999993</c:v>
                </c:pt>
                <c:pt idx="788">
                  <c:v>78.760000000000005</c:v>
                </c:pt>
                <c:pt idx="789">
                  <c:v>77.87</c:v>
                </c:pt>
                <c:pt idx="790">
                  <c:v>77.290000000000006</c:v>
                </c:pt>
                <c:pt idx="791">
                  <c:v>79.16</c:v>
                </c:pt>
                <c:pt idx="792">
                  <c:v>80.86</c:v>
                </c:pt>
                <c:pt idx="793">
                  <c:v>80.83</c:v>
                </c:pt>
                <c:pt idx="794">
                  <c:v>82.52</c:v>
                </c:pt>
                <c:pt idx="795">
                  <c:v>82.16</c:v>
                </c:pt>
                <c:pt idx="796">
                  <c:v>83.26</c:v>
                </c:pt>
                <c:pt idx="797">
                  <c:v>81.53</c:v>
                </c:pt>
                <c:pt idx="798">
                  <c:v>79.739999999999995</c:v>
                </c:pt>
                <c:pt idx="799">
                  <c:v>80.7</c:v>
                </c:pt>
                <c:pt idx="800">
                  <c:v>80.7</c:v>
                </c:pt>
                <c:pt idx="801">
                  <c:v>80.61</c:v>
                </c:pt>
                <c:pt idx="802">
                  <c:v>80.709999999999994</c:v>
                </c:pt>
                <c:pt idx="803">
                  <c:v>80.42</c:v>
                </c:pt>
                <c:pt idx="804">
                  <c:v>75.67</c:v>
                </c:pt>
                <c:pt idx="805">
                  <c:v>74.37</c:v>
                </c:pt>
                <c:pt idx="806">
                  <c:v>72.97</c:v>
                </c:pt>
                <c:pt idx="807">
                  <c:v>73.2</c:v>
                </c:pt>
                <c:pt idx="808">
                  <c:v>72.81</c:v>
                </c:pt>
                <c:pt idx="809">
                  <c:v>69.260000000000005</c:v>
                </c:pt>
                <c:pt idx="810">
                  <c:v>69.959999999999994</c:v>
                </c:pt>
                <c:pt idx="811">
                  <c:v>70.900000000000006</c:v>
                </c:pt>
                <c:pt idx="812">
                  <c:v>69.33</c:v>
                </c:pt>
                <c:pt idx="813">
                  <c:v>67.64</c:v>
                </c:pt>
                <c:pt idx="814">
                  <c:v>66.739999999999995</c:v>
                </c:pt>
                <c:pt idx="815">
                  <c:v>68.349999999999994</c:v>
                </c:pt>
                <c:pt idx="816">
                  <c:v>67.61</c:v>
                </c:pt>
                <c:pt idx="817">
                  <c:v>71.33</c:v>
                </c:pt>
                <c:pt idx="818">
                  <c:v>74.8</c:v>
                </c:pt>
                <c:pt idx="819">
                  <c:v>76.680000000000007</c:v>
                </c:pt>
                <c:pt idx="820">
                  <c:v>75.72</c:v>
                </c:pt>
                <c:pt idx="821">
                  <c:v>76.66</c:v>
                </c:pt>
                <c:pt idx="822">
                  <c:v>77.58</c:v>
                </c:pt>
                <c:pt idx="823">
                  <c:v>80.459999999999994</c:v>
                </c:pt>
                <c:pt idx="824">
                  <c:v>79.680000000000007</c:v>
                </c:pt>
                <c:pt idx="825">
                  <c:v>78.16</c:v>
                </c:pt>
                <c:pt idx="826">
                  <c:v>77.69</c:v>
                </c:pt>
                <c:pt idx="827">
                  <c:v>77.05</c:v>
                </c:pt>
                <c:pt idx="828">
                  <c:v>75.680000000000007</c:v>
                </c:pt>
                <c:pt idx="829">
                  <c:v>76.319999999999993</c:v>
                </c:pt>
                <c:pt idx="830">
                  <c:v>75.39</c:v>
                </c:pt>
                <c:pt idx="831">
                  <c:v>73.95</c:v>
                </c:pt>
                <c:pt idx="832">
                  <c:v>76.16</c:v>
                </c:pt>
                <c:pt idx="833">
                  <c:v>76.34</c:v>
                </c:pt>
                <c:pt idx="834">
                  <c:v>78.489999999999995</c:v>
                </c:pt>
                <c:pt idx="835">
                  <c:v>78.59</c:v>
                </c:pt>
                <c:pt idx="836">
                  <c:v>79.06</c:v>
                </c:pt>
                <c:pt idx="837">
                  <c:v>80.14</c:v>
                </c:pt>
                <c:pt idx="838">
                  <c:v>79.72</c:v>
                </c:pt>
                <c:pt idx="839">
                  <c:v>78.06</c:v>
                </c:pt>
                <c:pt idx="840">
                  <c:v>78.47</c:v>
                </c:pt>
                <c:pt idx="841">
                  <c:v>77.14</c:v>
                </c:pt>
                <c:pt idx="842">
                  <c:v>74.11</c:v>
                </c:pt>
                <c:pt idx="843">
                  <c:v>73.39</c:v>
                </c:pt>
                <c:pt idx="844">
                  <c:v>75.88</c:v>
                </c:pt>
                <c:pt idx="845">
                  <c:v>76.41</c:v>
                </c:pt>
                <c:pt idx="846">
                  <c:v>78.87</c:v>
                </c:pt>
                <c:pt idx="847">
                  <c:v>77.900000000000006</c:v>
                </c:pt>
                <c:pt idx="848">
                  <c:v>79.680000000000007</c:v>
                </c:pt>
                <c:pt idx="849">
                  <c:v>81.010000000000005</c:v>
                </c:pt>
                <c:pt idx="850">
                  <c:v>80.150000000000006</c:v>
                </c:pt>
                <c:pt idx="851">
                  <c:v>80.13</c:v>
                </c:pt>
                <c:pt idx="852">
                  <c:v>81.62</c:v>
                </c:pt>
                <c:pt idx="853">
                  <c:v>81.31</c:v>
                </c:pt>
                <c:pt idx="854">
                  <c:v>80.33</c:v>
                </c:pt>
                <c:pt idx="855">
                  <c:v>79.48</c:v>
                </c:pt>
                <c:pt idx="856">
                  <c:v>80.180000000000007</c:v>
                </c:pt>
                <c:pt idx="857">
                  <c:v>79.86</c:v>
                </c:pt>
                <c:pt idx="858">
                  <c:v>78.39</c:v>
                </c:pt>
                <c:pt idx="859">
                  <c:v>77.41</c:v>
                </c:pt>
                <c:pt idx="860">
                  <c:v>75.12</c:v>
                </c:pt>
                <c:pt idx="861">
                  <c:v>74.63</c:v>
                </c:pt>
                <c:pt idx="862">
                  <c:v>73.77</c:v>
                </c:pt>
                <c:pt idx="863">
                  <c:v>73.67</c:v>
                </c:pt>
                <c:pt idx="864">
                  <c:v>72.84</c:v>
                </c:pt>
                <c:pt idx="865">
                  <c:v>76.930000000000007</c:v>
                </c:pt>
                <c:pt idx="866">
                  <c:v>80.260000000000005</c:v>
                </c:pt>
                <c:pt idx="867">
                  <c:v>78.400000000000006</c:v>
                </c:pt>
                <c:pt idx="868">
                  <c:v>78.959999999999994</c:v>
                </c:pt>
                <c:pt idx="869">
                  <c:v>79.53</c:v>
                </c:pt>
                <c:pt idx="870">
                  <c:v>79.56</c:v>
                </c:pt>
                <c:pt idx="871">
                  <c:v>77.489999999999995</c:v>
                </c:pt>
                <c:pt idx="872">
                  <c:v>78.290000000000006</c:v>
                </c:pt>
                <c:pt idx="873">
                  <c:v>76.09</c:v>
                </c:pt>
                <c:pt idx="874">
                  <c:v>75.19</c:v>
                </c:pt>
                <c:pt idx="875">
                  <c:v>74.290000000000006</c:v>
                </c:pt>
                <c:pt idx="876">
                  <c:v>76.11</c:v>
                </c:pt>
                <c:pt idx="877">
                  <c:v>77.28</c:v>
                </c:pt>
                <c:pt idx="878">
                  <c:v>75.39</c:v>
                </c:pt>
                <c:pt idx="879">
                  <c:v>73.17</c:v>
                </c:pt>
                <c:pt idx="880">
                  <c:v>71.02</c:v>
                </c:pt>
                <c:pt idx="881">
                  <c:v>71.459999999999994</c:v>
                </c:pt>
                <c:pt idx="882">
                  <c:v>72.010000000000005</c:v>
                </c:pt>
                <c:pt idx="883">
                  <c:v>74.25</c:v>
                </c:pt>
                <c:pt idx="884">
                  <c:v>76.930000000000007</c:v>
                </c:pt>
                <c:pt idx="885">
                  <c:v>79.98</c:v>
                </c:pt>
                <c:pt idx="886">
                  <c:v>81.22</c:v>
                </c:pt>
                <c:pt idx="887">
                  <c:v>80.55</c:v>
                </c:pt>
                <c:pt idx="888">
                  <c:v>78.2</c:v>
                </c:pt>
                <c:pt idx="889">
                  <c:v>77.239999999999995</c:v>
                </c:pt>
                <c:pt idx="890">
                  <c:v>76.28</c:v>
                </c:pt>
                <c:pt idx="891">
                  <c:v>77.94</c:v>
                </c:pt>
                <c:pt idx="892">
                  <c:v>80.95</c:v>
                </c:pt>
                <c:pt idx="893">
                  <c:v>79.73</c:v>
                </c:pt>
                <c:pt idx="894">
                  <c:v>80.08</c:v>
                </c:pt>
                <c:pt idx="895">
                  <c:v>81.64</c:v>
                </c:pt>
                <c:pt idx="896">
                  <c:v>85.59</c:v>
                </c:pt>
                <c:pt idx="897">
                  <c:v>86.92</c:v>
                </c:pt>
                <c:pt idx="898">
                  <c:v>85.87</c:v>
                </c:pt>
                <c:pt idx="899">
                  <c:v>88.96</c:v>
                </c:pt>
                <c:pt idx="900">
                  <c:v>86.47</c:v>
                </c:pt>
                <c:pt idx="901">
                  <c:v>85.83</c:v>
                </c:pt>
                <c:pt idx="902">
                  <c:v>88.91</c:v>
                </c:pt>
                <c:pt idx="903">
                  <c:v>91.79</c:v>
                </c:pt>
                <c:pt idx="904">
                  <c:v>92.61</c:v>
                </c:pt>
                <c:pt idx="905">
                  <c:v>88.17</c:v>
                </c:pt>
                <c:pt idx="906">
                  <c:v>90</c:v>
                </c:pt>
                <c:pt idx="907">
                  <c:v>88.37</c:v>
                </c:pt>
                <c:pt idx="908">
                  <c:v>86.53</c:v>
                </c:pt>
                <c:pt idx="909">
                  <c:v>87.9</c:v>
                </c:pt>
                <c:pt idx="910">
                  <c:v>89.08</c:v>
                </c:pt>
                <c:pt idx="911">
                  <c:v>87.91</c:v>
                </c:pt>
                <c:pt idx="912">
                  <c:v>85.32</c:v>
                </c:pt>
                <c:pt idx="913">
                  <c:v>84.58</c:v>
                </c:pt>
                <c:pt idx="914">
                  <c:v>85.05</c:v>
                </c:pt>
                <c:pt idx="915">
                  <c:v>85.98</c:v>
                </c:pt>
                <c:pt idx="916">
                  <c:v>85.55</c:v>
                </c:pt>
                <c:pt idx="917">
                  <c:v>82.82</c:v>
                </c:pt>
                <c:pt idx="918">
                  <c:v>85.46</c:v>
                </c:pt>
                <c:pt idx="919">
                  <c:v>85.61</c:v>
                </c:pt>
                <c:pt idx="920">
                  <c:v>89.11</c:v>
                </c:pt>
                <c:pt idx="921">
                  <c:v>87.27</c:v>
                </c:pt>
                <c:pt idx="922">
                  <c:v>89.35</c:v>
                </c:pt>
                <c:pt idx="923">
                  <c:v>91.13</c:v>
                </c:pt>
                <c:pt idx="924">
                  <c:v>92.64</c:v>
                </c:pt>
                <c:pt idx="925">
                  <c:v>88.45</c:v>
                </c:pt>
                <c:pt idx="926">
                  <c:v>87.76</c:v>
                </c:pt>
                <c:pt idx="927">
                  <c:v>86.52</c:v>
                </c:pt>
                <c:pt idx="928">
                  <c:v>83.63</c:v>
                </c:pt>
                <c:pt idx="929">
                  <c:v>79.489999999999995</c:v>
                </c:pt>
                <c:pt idx="930">
                  <c:v>81.23</c:v>
                </c:pt>
                <c:pt idx="931">
                  <c:v>82.15</c:v>
                </c:pt>
                <c:pt idx="932">
                  <c:v>78.5</c:v>
                </c:pt>
                <c:pt idx="933">
                  <c:v>76.709999999999994</c:v>
                </c:pt>
                <c:pt idx="934">
                  <c:v>78.739999999999995</c:v>
                </c:pt>
                <c:pt idx="935">
                  <c:v>83.49</c:v>
                </c:pt>
                <c:pt idx="936">
                  <c:v>82.94</c:v>
                </c:pt>
                <c:pt idx="937">
                  <c:v>84.45</c:v>
                </c:pt>
                <c:pt idx="938">
                  <c:v>85.73</c:v>
                </c:pt>
                <c:pt idx="939">
                  <c:v>85.11</c:v>
                </c:pt>
                <c:pt idx="940">
                  <c:v>85.1</c:v>
                </c:pt>
                <c:pt idx="941">
                  <c:v>88.48</c:v>
                </c:pt>
                <c:pt idx="942">
                  <c:v>87.31</c:v>
                </c:pt>
                <c:pt idx="943">
                  <c:v>87.78</c:v>
                </c:pt>
                <c:pt idx="944">
                  <c:v>86.79</c:v>
                </c:pt>
                <c:pt idx="945">
                  <c:v>83.54</c:v>
                </c:pt>
                <c:pt idx="946">
                  <c:v>81.94</c:v>
                </c:pt>
                <c:pt idx="947">
                  <c:v>86.88</c:v>
                </c:pt>
                <c:pt idx="948">
                  <c:v>86.87</c:v>
                </c:pt>
                <c:pt idx="949">
                  <c:v>86.61</c:v>
                </c:pt>
                <c:pt idx="950">
                  <c:v>89.55</c:v>
                </c:pt>
                <c:pt idx="951">
                  <c:v>91.64</c:v>
                </c:pt>
                <c:pt idx="952">
                  <c:v>97.01</c:v>
                </c:pt>
                <c:pt idx="953">
                  <c:v>93.06</c:v>
                </c:pt>
                <c:pt idx="954">
                  <c:v>92.52</c:v>
                </c:pt>
                <c:pt idx="955">
                  <c:v>94.89</c:v>
                </c:pt>
                <c:pt idx="956">
                  <c:v>93.74</c:v>
                </c:pt>
                <c:pt idx="957">
                  <c:v>90.23</c:v>
                </c:pt>
                <c:pt idx="958">
                  <c:v>90.77</c:v>
                </c:pt>
                <c:pt idx="959">
                  <c:v>90.5</c:v>
                </c:pt>
                <c:pt idx="960">
                  <c:v>88.11</c:v>
                </c:pt>
                <c:pt idx="961">
                  <c:v>86.53</c:v>
                </c:pt>
                <c:pt idx="962">
                  <c:v>89.41</c:v>
                </c:pt>
                <c:pt idx="963">
                  <c:v>92.09</c:v>
                </c:pt>
                <c:pt idx="964">
                  <c:v>94.34</c:v>
                </c:pt>
                <c:pt idx="965">
                  <c:v>91.93</c:v>
                </c:pt>
                <c:pt idx="966">
                  <c:v>90.5</c:v>
                </c:pt>
                <c:pt idx="967">
                  <c:v>90.76</c:v>
                </c:pt>
                <c:pt idx="968">
                  <c:v>89.01</c:v>
                </c:pt>
                <c:pt idx="969">
                  <c:v>88.54</c:v>
                </c:pt>
                <c:pt idx="970">
                  <c:v>90.66</c:v>
                </c:pt>
                <c:pt idx="971">
                  <c:v>94.42</c:v>
                </c:pt>
                <c:pt idx="972">
                  <c:v>93.89</c:v>
                </c:pt>
                <c:pt idx="973">
                  <c:v>98.62</c:v>
                </c:pt>
                <c:pt idx="974">
                  <c:v>96.42</c:v>
                </c:pt>
                <c:pt idx="975">
                  <c:v>97.26</c:v>
                </c:pt>
                <c:pt idx="976">
                  <c:v>94.98</c:v>
                </c:pt>
                <c:pt idx="977">
                  <c:v>96.7</c:v>
                </c:pt>
                <c:pt idx="978">
                  <c:v>94.7</c:v>
                </c:pt>
                <c:pt idx="979">
                  <c:v>96.35</c:v>
                </c:pt>
                <c:pt idx="980">
                  <c:v>102.26</c:v>
                </c:pt>
                <c:pt idx="981">
                  <c:v>104.22</c:v>
                </c:pt>
                <c:pt idx="982">
                  <c:v>102.6</c:v>
                </c:pt>
                <c:pt idx="983">
                  <c:v>97.59</c:v>
                </c:pt>
                <c:pt idx="984">
                  <c:v>95.78</c:v>
                </c:pt>
                <c:pt idx="985">
                  <c:v>96.3</c:v>
                </c:pt>
                <c:pt idx="986">
                  <c:v>95.84</c:v>
                </c:pt>
                <c:pt idx="987">
                  <c:v>104.09</c:v>
                </c:pt>
                <c:pt idx="988">
                  <c:v>104.79</c:v>
                </c:pt>
                <c:pt idx="989">
                  <c:v>102.73</c:v>
                </c:pt>
                <c:pt idx="990">
                  <c:v>98.53</c:v>
                </c:pt>
                <c:pt idx="991">
                  <c:v>99.5</c:v>
                </c:pt>
                <c:pt idx="992">
                  <c:v>108.43</c:v>
                </c:pt>
                <c:pt idx="993">
                  <c:v>105.76</c:v>
                </c:pt>
                <c:pt idx="994">
                  <c:v>109.78</c:v>
                </c:pt>
                <c:pt idx="995">
                  <c:v>111.76</c:v>
                </c:pt>
                <c:pt idx="996">
                  <c:v>109.57</c:v>
                </c:pt>
                <c:pt idx="997">
                  <c:v>107.62</c:v>
                </c:pt>
                <c:pt idx="998">
                  <c:v>104.27</c:v>
                </c:pt>
                <c:pt idx="999">
                  <c:v>106.19</c:v>
                </c:pt>
                <c:pt idx="1000">
                  <c:v>110.65</c:v>
                </c:pt>
                <c:pt idx="1001">
                  <c:v>109.56</c:v>
                </c:pt>
                <c:pt idx="1002">
                  <c:v>117.59</c:v>
                </c:pt>
                <c:pt idx="1003">
                  <c:v>115.31</c:v>
                </c:pt>
                <c:pt idx="1004">
                  <c:v>118.93</c:v>
                </c:pt>
                <c:pt idx="1005">
                  <c:v>120.93</c:v>
                </c:pt>
                <c:pt idx="1006">
                  <c:v>120.67</c:v>
                </c:pt>
                <c:pt idx="1007">
                  <c:v>121.51</c:v>
                </c:pt>
                <c:pt idx="1008">
                  <c:v>122.11</c:v>
                </c:pt>
                <c:pt idx="1009">
                  <c:v>119.41</c:v>
                </c:pt>
                <c:pt idx="1010">
                  <c:v>118.5</c:v>
                </c:pt>
                <c:pt idx="1011">
                  <c:v>118.87</c:v>
                </c:pt>
                <c:pt idx="1012">
                  <c:v>116.87</c:v>
                </c:pt>
                <c:pt idx="1013">
                  <c:v>115.26</c:v>
                </c:pt>
                <c:pt idx="1014">
                  <c:v>114.67</c:v>
                </c:pt>
                <c:pt idx="1015">
                  <c:v>115.07</c:v>
                </c:pt>
                <c:pt idx="1016">
                  <c:v>114.09</c:v>
                </c:pt>
                <c:pt idx="1017">
                  <c:v>110.33</c:v>
                </c:pt>
                <c:pt idx="1018">
                  <c:v>109.77</c:v>
                </c:pt>
                <c:pt idx="1019">
                  <c:v>110.29</c:v>
                </c:pt>
                <c:pt idx="1020">
                  <c:v>113.23</c:v>
                </c:pt>
                <c:pt idx="1021">
                  <c:v>112.21</c:v>
                </c:pt>
                <c:pt idx="1022">
                  <c:v>109.59</c:v>
                </c:pt>
                <c:pt idx="1023">
                  <c:v>112.4</c:v>
                </c:pt>
                <c:pt idx="1024">
                  <c:v>114.2</c:v>
                </c:pt>
                <c:pt idx="1025">
                  <c:v>110.49</c:v>
                </c:pt>
                <c:pt idx="1026">
                  <c:v>106.13</c:v>
                </c:pt>
                <c:pt idx="1027">
                  <c:v>105.71</c:v>
                </c:pt>
                <c:pt idx="1028">
                  <c:v>99.76</c:v>
                </c:pt>
                <c:pt idx="1029">
                  <c:v>103.09</c:v>
                </c:pt>
                <c:pt idx="1030">
                  <c:v>109.77</c:v>
                </c:pt>
                <c:pt idx="1031">
                  <c:v>108.26</c:v>
                </c:pt>
                <c:pt idx="1032">
                  <c:v>107.81</c:v>
                </c:pt>
                <c:pt idx="1033">
                  <c:v>102.41</c:v>
                </c:pt>
                <c:pt idx="1034">
                  <c:v>105.17</c:v>
                </c:pt>
                <c:pt idx="1035">
                  <c:v>104.69</c:v>
                </c:pt>
                <c:pt idx="1036">
                  <c:v>105.36</c:v>
                </c:pt>
                <c:pt idx="1037">
                  <c:v>102.02</c:v>
                </c:pt>
                <c:pt idx="1038">
                  <c:v>101.7</c:v>
                </c:pt>
                <c:pt idx="1039">
                  <c:v>98.54</c:v>
                </c:pt>
                <c:pt idx="1040">
                  <c:v>102.07</c:v>
                </c:pt>
                <c:pt idx="1041">
                  <c:v>103.79</c:v>
                </c:pt>
                <c:pt idx="1042">
                  <c:v>102.75</c:v>
                </c:pt>
                <c:pt idx="1043">
                  <c:v>102.56</c:v>
                </c:pt>
                <c:pt idx="1044">
                  <c:v>108.21</c:v>
                </c:pt>
                <c:pt idx="1045">
                  <c:v>106.95</c:v>
                </c:pt>
                <c:pt idx="1046">
                  <c:v>104.25</c:v>
                </c:pt>
                <c:pt idx="1047">
                  <c:v>100.6</c:v>
                </c:pt>
                <c:pt idx="1048">
                  <c:v>94.29</c:v>
                </c:pt>
                <c:pt idx="1049">
                  <c:v>98.26</c:v>
                </c:pt>
                <c:pt idx="1050">
                  <c:v>96.03</c:v>
                </c:pt>
                <c:pt idx="1051">
                  <c:v>96.23</c:v>
                </c:pt>
                <c:pt idx="1052">
                  <c:v>101.96</c:v>
                </c:pt>
                <c:pt idx="1053">
                  <c:v>103.28</c:v>
                </c:pt>
                <c:pt idx="1054">
                  <c:v>99.27</c:v>
                </c:pt>
                <c:pt idx="1055">
                  <c:v>100.28</c:v>
                </c:pt>
                <c:pt idx="1056">
                  <c:v>107.82</c:v>
                </c:pt>
                <c:pt idx="1057">
                  <c:v>104.24</c:v>
                </c:pt>
                <c:pt idx="1058">
                  <c:v>105.96</c:v>
                </c:pt>
                <c:pt idx="1059">
                  <c:v>113.9</c:v>
                </c:pt>
                <c:pt idx="1060">
                  <c:v>112.34</c:v>
                </c:pt>
                <c:pt idx="1061">
                  <c:v>114.93</c:v>
                </c:pt>
                <c:pt idx="1062">
                  <c:v>111.76</c:v>
                </c:pt>
                <c:pt idx="1063">
                  <c:v>112.12</c:v>
                </c:pt>
                <c:pt idx="1064">
                  <c:v>104.7</c:v>
                </c:pt>
                <c:pt idx="1065">
                  <c:v>102.98</c:v>
                </c:pt>
                <c:pt idx="1066">
                  <c:v>95.04</c:v>
                </c:pt>
                <c:pt idx="1067">
                  <c:v>96.44</c:v>
                </c:pt>
                <c:pt idx="1068">
                  <c:v>103.01</c:v>
                </c:pt>
                <c:pt idx="1069">
                  <c:v>109.33</c:v>
                </c:pt>
                <c:pt idx="1070">
                  <c:v>106.02</c:v>
                </c:pt>
                <c:pt idx="1071">
                  <c:v>108.7</c:v>
                </c:pt>
                <c:pt idx="1072">
                  <c:v>123.7</c:v>
                </c:pt>
                <c:pt idx="1073">
                  <c:v>119.4</c:v>
                </c:pt>
                <c:pt idx="1074">
                  <c:v>115.68</c:v>
                </c:pt>
                <c:pt idx="1075">
                  <c:v>107.67</c:v>
                </c:pt>
                <c:pt idx="1076">
                  <c:v>110.6</c:v>
                </c:pt>
                <c:pt idx="1077">
                  <c:v>103.41</c:v>
                </c:pt>
                <c:pt idx="1078">
                  <c:v>95.72</c:v>
                </c:pt>
                <c:pt idx="1079">
                  <c:v>91.59</c:v>
                </c:pt>
                <c:pt idx="1080">
                  <c:v>92.81</c:v>
                </c:pt>
                <c:pt idx="1081">
                  <c:v>92.1</c:v>
                </c:pt>
                <c:pt idx="1082">
                  <c:v>92.35</c:v>
                </c:pt>
                <c:pt idx="1083">
                  <c:v>91.07</c:v>
                </c:pt>
                <c:pt idx="1084">
                  <c:v>91.76</c:v>
                </c:pt>
                <c:pt idx="1085">
                  <c:v>93.66</c:v>
                </c:pt>
                <c:pt idx="1086">
                  <c:v>92.07</c:v>
                </c:pt>
                <c:pt idx="1087">
                  <c:v>95.46</c:v>
                </c:pt>
                <c:pt idx="1088">
                  <c:v>93.1</c:v>
                </c:pt>
                <c:pt idx="1089">
                  <c:v>89.88</c:v>
                </c:pt>
                <c:pt idx="1090">
                  <c:v>89.66</c:v>
                </c:pt>
                <c:pt idx="1091">
                  <c:v>89.36</c:v>
                </c:pt>
                <c:pt idx="1092">
                  <c:v>91.32</c:v>
                </c:pt>
                <c:pt idx="1093">
                  <c:v>92.31</c:v>
                </c:pt>
                <c:pt idx="1094">
                  <c:v>90.27</c:v>
                </c:pt>
                <c:pt idx="1095">
                  <c:v>88.26</c:v>
                </c:pt>
                <c:pt idx="1096">
                  <c:v>88.2</c:v>
                </c:pt>
                <c:pt idx="1097">
                  <c:v>88.15</c:v>
                </c:pt>
                <c:pt idx="1098">
                  <c:v>86.82</c:v>
                </c:pt>
                <c:pt idx="1099">
                  <c:v>86.61</c:v>
                </c:pt>
                <c:pt idx="1100">
                  <c:v>87.35</c:v>
                </c:pt>
                <c:pt idx="1101">
                  <c:v>85.6</c:v>
                </c:pt>
                <c:pt idx="1102">
                  <c:v>83.31</c:v>
                </c:pt>
                <c:pt idx="1103">
                  <c:v>85.14</c:v>
                </c:pt>
                <c:pt idx="1104">
                  <c:v>86.9</c:v>
                </c:pt>
                <c:pt idx="1105">
                  <c:v>86.96</c:v>
                </c:pt>
                <c:pt idx="1106">
                  <c:v>85.43</c:v>
                </c:pt>
                <c:pt idx="1107">
                  <c:v>83.82</c:v>
                </c:pt>
                <c:pt idx="1108">
                  <c:v>82.12</c:v>
                </c:pt>
                <c:pt idx="1109">
                  <c:v>82.64</c:v>
                </c:pt>
                <c:pt idx="1110">
                  <c:v>81.22</c:v>
                </c:pt>
                <c:pt idx="1111">
                  <c:v>78.23</c:v>
                </c:pt>
                <c:pt idx="1112">
                  <c:v>78.900000000000006</c:v>
                </c:pt>
                <c:pt idx="1113">
                  <c:v>79.459999999999994</c:v>
                </c:pt>
                <c:pt idx="1114">
                  <c:v>77.849999999999994</c:v>
                </c:pt>
                <c:pt idx="1115">
                  <c:v>76.989999999999995</c:v>
                </c:pt>
                <c:pt idx="1116">
                  <c:v>76.08</c:v>
                </c:pt>
                <c:pt idx="1117">
                  <c:v>75.209999999999994</c:v>
                </c:pt>
                <c:pt idx="1118">
                  <c:v>76.989999999999995</c:v>
                </c:pt>
                <c:pt idx="1119">
                  <c:v>76.56</c:v>
                </c:pt>
                <c:pt idx="1120">
                  <c:v>75.98</c:v>
                </c:pt>
                <c:pt idx="1121">
                  <c:v>75.569999999999993</c:v>
                </c:pt>
                <c:pt idx="1122">
                  <c:v>73.790000000000006</c:v>
                </c:pt>
                <c:pt idx="1123">
                  <c:v>72.760000000000005</c:v>
                </c:pt>
                <c:pt idx="1124">
                  <c:v>71.12</c:v>
                </c:pt>
                <c:pt idx="1125">
                  <c:v>68.23</c:v>
                </c:pt>
                <c:pt idx="1126">
                  <c:v>70.86</c:v>
                </c:pt>
                <c:pt idx="1127">
                  <c:v>72.38</c:v>
                </c:pt>
                <c:pt idx="1128">
                  <c:v>70.87</c:v>
                </c:pt>
                <c:pt idx="1129">
                  <c:v>70.73</c:v>
                </c:pt>
                <c:pt idx="1130">
                  <c:v>71.290000000000006</c:v>
                </c:pt>
                <c:pt idx="1131">
                  <c:v>71.67</c:v>
                </c:pt>
                <c:pt idx="1132">
                  <c:v>70.94</c:v>
                </c:pt>
                <c:pt idx="1133">
                  <c:v>72.36</c:v>
                </c:pt>
                <c:pt idx="1134">
                  <c:v>72.05</c:v>
                </c:pt>
                <c:pt idx="1135">
                  <c:v>69.489999999999995</c:v>
                </c:pt>
                <c:pt idx="1136">
                  <c:v>66.260000000000005</c:v>
                </c:pt>
                <c:pt idx="1137">
                  <c:v>66.5</c:v>
                </c:pt>
                <c:pt idx="1138">
                  <c:v>65.569999999999993</c:v>
                </c:pt>
                <c:pt idx="1139">
                  <c:v>66.180000000000007</c:v>
                </c:pt>
                <c:pt idx="1140">
                  <c:v>69.95</c:v>
                </c:pt>
                <c:pt idx="1141">
                  <c:v>68.150000000000006</c:v>
                </c:pt>
                <c:pt idx="1142">
                  <c:v>78.39</c:v>
                </c:pt>
                <c:pt idx="1143">
                  <c:v>78.5</c:v>
                </c:pt>
                <c:pt idx="1144">
                  <c:v>76.75</c:v>
                </c:pt>
                <c:pt idx="1145">
                  <c:v>76.099999999999994</c:v>
                </c:pt>
                <c:pt idx="1146">
                  <c:v>79.010000000000005</c:v>
                </c:pt>
                <c:pt idx="1147">
                  <c:v>78.36</c:v>
                </c:pt>
                <c:pt idx="1148">
                  <c:v>80.760000000000005</c:v>
                </c:pt>
                <c:pt idx="1149">
                  <c:v>80.88</c:v>
                </c:pt>
                <c:pt idx="1150">
                  <c:v>80.790000000000006</c:v>
                </c:pt>
                <c:pt idx="1151">
                  <c:v>81.59</c:v>
                </c:pt>
                <c:pt idx="1152">
                  <c:v>81.34</c:v>
                </c:pt>
                <c:pt idx="1153">
                  <c:v>84.15</c:v>
                </c:pt>
                <c:pt idx="1154">
                  <c:v>81.93</c:v>
                </c:pt>
                <c:pt idx="1155">
                  <c:v>81.27</c:v>
                </c:pt>
                <c:pt idx="1156">
                  <c:v>78.81</c:v>
                </c:pt>
                <c:pt idx="1157">
                  <c:v>80.86</c:v>
                </c:pt>
                <c:pt idx="1158">
                  <c:v>83.91</c:v>
                </c:pt>
                <c:pt idx="1159">
                  <c:v>84.05</c:v>
                </c:pt>
                <c:pt idx="1160">
                  <c:v>83.57</c:v>
                </c:pt>
                <c:pt idx="1161">
                  <c:v>82.81</c:v>
                </c:pt>
                <c:pt idx="1162">
                  <c:v>82.66</c:v>
                </c:pt>
                <c:pt idx="1163">
                  <c:v>84.65</c:v>
                </c:pt>
                <c:pt idx="1164">
                  <c:v>83.76</c:v>
                </c:pt>
                <c:pt idx="1165">
                  <c:v>83.76</c:v>
                </c:pt>
                <c:pt idx="1166">
                  <c:v>82.5</c:v>
                </c:pt>
                <c:pt idx="1167">
                  <c:v>83.87</c:v>
                </c:pt>
                <c:pt idx="1168">
                  <c:v>82.96</c:v>
                </c:pt>
                <c:pt idx="1169">
                  <c:v>82.44</c:v>
                </c:pt>
                <c:pt idx="1170">
                  <c:v>82.28</c:v>
                </c:pt>
                <c:pt idx="1171">
                  <c:v>81.31</c:v>
                </c:pt>
                <c:pt idx="1172">
                  <c:v>80.44</c:v>
                </c:pt>
                <c:pt idx="1173">
                  <c:v>80.64</c:v>
                </c:pt>
                <c:pt idx="1174">
                  <c:v>80.52</c:v>
                </c:pt>
                <c:pt idx="1175">
                  <c:v>79.349999999999994</c:v>
                </c:pt>
                <c:pt idx="1176">
                  <c:v>78.3</c:v>
                </c:pt>
                <c:pt idx="1177">
                  <c:v>77.430000000000007</c:v>
                </c:pt>
                <c:pt idx="1178">
                  <c:v>78.930000000000007</c:v>
                </c:pt>
                <c:pt idx="1179">
                  <c:v>77.62</c:v>
                </c:pt>
                <c:pt idx="1180">
                  <c:v>75.88</c:v>
                </c:pt>
                <c:pt idx="1181">
                  <c:v>75.03</c:v>
                </c:pt>
                <c:pt idx="1182">
                  <c:v>74.83</c:v>
                </c:pt>
                <c:pt idx="1183">
                  <c:v>75.290000000000006</c:v>
                </c:pt>
                <c:pt idx="1184">
                  <c:v>75.45</c:v>
                </c:pt>
                <c:pt idx="1185">
                  <c:v>73.98</c:v>
                </c:pt>
                <c:pt idx="1186">
                  <c:v>73.3</c:v>
                </c:pt>
                <c:pt idx="1187">
                  <c:v>72.23</c:v>
                </c:pt>
                <c:pt idx="1188">
                  <c:v>70.56</c:v>
                </c:pt>
                <c:pt idx="1189">
                  <c:v>70.290000000000006</c:v>
                </c:pt>
                <c:pt idx="1190">
                  <c:v>71.97</c:v>
                </c:pt>
                <c:pt idx="1191">
                  <c:v>72.61</c:v>
                </c:pt>
                <c:pt idx="1192">
                  <c:v>72.61</c:v>
                </c:pt>
                <c:pt idx="1193">
                  <c:v>70.459999999999994</c:v>
                </c:pt>
                <c:pt idx="1194">
                  <c:v>70.45</c:v>
                </c:pt>
                <c:pt idx="1195">
                  <c:v>69.72</c:v>
                </c:pt>
                <c:pt idx="1196">
                  <c:v>68.14</c:v>
                </c:pt>
                <c:pt idx="1197">
                  <c:v>69.3</c:v>
                </c:pt>
                <c:pt idx="1198">
                  <c:v>68.349999999999994</c:v>
                </c:pt>
                <c:pt idx="1199">
                  <c:v>69.290000000000006</c:v>
                </c:pt>
                <c:pt idx="1200">
                  <c:v>69.989999999999995</c:v>
                </c:pt>
                <c:pt idx="1201">
                  <c:v>68.59</c:v>
                </c:pt>
                <c:pt idx="1202">
                  <c:v>68.5</c:v>
                </c:pt>
                <c:pt idx="1203">
                  <c:v>69.209999999999994</c:v>
                </c:pt>
                <c:pt idx="1204">
                  <c:v>68.739999999999995</c:v>
                </c:pt>
                <c:pt idx="1205">
                  <c:v>67.42</c:v>
                </c:pt>
                <c:pt idx="1206">
                  <c:v>68.36</c:v>
                </c:pt>
                <c:pt idx="1207">
                  <c:v>67.540000000000006</c:v>
                </c:pt>
                <c:pt idx="1208">
                  <c:v>65.64</c:v>
                </c:pt>
                <c:pt idx="1209">
                  <c:v>62.32</c:v>
                </c:pt>
                <c:pt idx="1210">
                  <c:v>63.69</c:v>
                </c:pt>
                <c:pt idx="1211">
                  <c:v>65.459999999999994</c:v>
                </c:pt>
                <c:pt idx="1212">
                  <c:v>66.59</c:v>
                </c:pt>
                <c:pt idx="1213">
                  <c:v>67.290000000000006</c:v>
                </c:pt>
                <c:pt idx="1214">
                  <c:v>68.44</c:v>
                </c:pt>
                <c:pt idx="1215">
                  <c:v>69.09</c:v>
                </c:pt>
                <c:pt idx="1216">
                  <c:v>69.25</c:v>
                </c:pt>
                <c:pt idx="1217">
                  <c:v>68.290000000000006</c:v>
                </c:pt>
                <c:pt idx="1218">
                  <c:v>66.48</c:v>
                </c:pt>
                <c:pt idx="1219">
                  <c:v>68.28</c:v>
                </c:pt>
                <c:pt idx="1220">
                  <c:v>69.09</c:v>
                </c:pt>
                <c:pt idx="1221">
                  <c:v>68.150000000000006</c:v>
                </c:pt>
                <c:pt idx="1222">
                  <c:v>70.56</c:v>
                </c:pt>
                <c:pt idx="1223">
                  <c:v>71.260000000000005</c:v>
                </c:pt>
                <c:pt idx="1224">
                  <c:v>73.95</c:v>
                </c:pt>
                <c:pt idx="1225">
                  <c:v>73.62</c:v>
                </c:pt>
                <c:pt idx="1226">
                  <c:v>72.39</c:v>
                </c:pt>
                <c:pt idx="1227">
                  <c:v>71.650000000000006</c:v>
                </c:pt>
                <c:pt idx="1228">
                  <c:v>71.91</c:v>
                </c:pt>
                <c:pt idx="1229">
                  <c:v>72.069999999999993</c:v>
                </c:pt>
                <c:pt idx="1230">
                  <c:v>71.91</c:v>
                </c:pt>
                <c:pt idx="1231">
                  <c:v>70.3</c:v>
                </c:pt>
                <c:pt idx="1232">
                  <c:v>67.42</c:v>
                </c:pt>
                <c:pt idx="1233">
                  <c:v>66.42</c:v>
                </c:pt>
                <c:pt idx="1234">
                  <c:v>71.81</c:v>
                </c:pt>
                <c:pt idx="1235">
                  <c:v>71.650000000000006</c:v>
                </c:pt>
                <c:pt idx="1236">
                  <c:v>73.13</c:v>
                </c:pt>
                <c:pt idx="1237">
                  <c:v>75.25</c:v>
                </c:pt>
                <c:pt idx="1238">
                  <c:v>74.099999999999994</c:v>
                </c:pt>
                <c:pt idx="1239">
                  <c:v>74.56</c:v>
                </c:pt>
                <c:pt idx="1240">
                  <c:v>72.94</c:v>
                </c:pt>
                <c:pt idx="1241">
                  <c:v>72.2</c:v>
                </c:pt>
                <c:pt idx="1242">
                  <c:v>73.37</c:v>
                </c:pt>
                <c:pt idx="1243">
                  <c:v>75.16</c:v>
                </c:pt>
                <c:pt idx="1244">
                  <c:v>75.23</c:v>
                </c:pt>
                <c:pt idx="1245">
                  <c:v>73.47</c:v>
                </c:pt>
                <c:pt idx="1246">
                  <c:v>72.98</c:v>
                </c:pt>
                <c:pt idx="1247">
                  <c:v>72.91</c:v>
                </c:pt>
                <c:pt idx="1248">
                  <c:v>74.05</c:v>
                </c:pt>
                <c:pt idx="1249">
                  <c:v>73.3</c:v>
                </c:pt>
                <c:pt idx="1250">
                  <c:v>73.08</c:v>
                </c:pt>
                <c:pt idx="1251">
                  <c:v>73.06</c:v>
                </c:pt>
                <c:pt idx="1252">
                  <c:v>73.66</c:v>
                </c:pt>
                <c:pt idx="1253">
                  <c:v>71.64</c:v>
                </c:pt>
                <c:pt idx="1254">
                  <c:v>71.040000000000006</c:v>
                </c:pt>
                <c:pt idx="1255">
                  <c:v>72.150000000000006</c:v>
                </c:pt>
                <c:pt idx="1256">
                  <c:v>72.12</c:v>
                </c:pt>
                <c:pt idx="1257">
                  <c:v>70.88</c:v>
                </c:pt>
                <c:pt idx="1258">
                  <c:v>70.91</c:v>
                </c:pt>
                <c:pt idx="1259">
                  <c:v>70.290000000000006</c:v>
                </c:pt>
                <c:pt idx="1260">
                  <c:v>69.959999999999994</c:v>
                </c:pt>
                <c:pt idx="1261">
                  <c:v>70.05</c:v>
                </c:pt>
                <c:pt idx="1262">
                  <c:v>69.23</c:v>
                </c:pt>
                <c:pt idx="1263">
                  <c:v>69.62</c:v>
                </c:pt>
                <c:pt idx="1264">
                  <c:v>68.81</c:v>
                </c:pt>
                <c:pt idx="1265">
                  <c:v>68.83</c:v>
                </c:pt>
                <c:pt idx="1266">
                  <c:v>67.72</c:v>
                </c:pt>
                <c:pt idx="1267">
                  <c:v>66.319999999999993</c:v>
                </c:pt>
                <c:pt idx="1268">
                  <c:v>66.849999999999994</c:v>
                </c:pt>
                <c:pt idx="1269">
                  <c:v>66.209999999999994</c:v>
                </c:pt>
                <c:pt idx="1270">
                  <c:v>66.069999999999993</c:v>
                </c:pt>
                <c:pt idx="1271">
                  <c:v>66.05</c:v>
                </c:pt>
                <c:pt idx="1272">
                  <c:v>63.58</c:v>
                </c:pt>
                <c:pt idx="1273">
                  <c:v>62.05</c:v>
                </c:pt>
                <c:pt idx="1274">
                  <c:v>63.36</c:v>
                </c:pt>
                <c:pt idx="1275">
                  <c:v>65.489999999999995</c:v>
                </c:pt>
                <c:pt idx="1276">
                  <c:v>66.27</c:v>
                </c:pt>
                <c:pt idx="1277">
                  <c:v>65.37</c:v>
                </c:pt>
                <c:pt idx="1278">
                  <c:v>63.82</c:v>
                </c:pt>
                <c:pt idx="1279">
                  <c:v>66.08</c:v>
                </c:pt>
                <c:pt idx="1280">
                  <c:v>65.28</c:v>
                </c:pt>
                <c:pt idx="1281">
                  <c:v>64.92</c:v>
                </c:pt>
                <c:pt idx="1282">
                  <c:v>64.900000000000006</c:v>
                </c:pt>
                <c:pt idx="1283">
                  <c:v>64.709999999999994</c:v>
                </c:pt>
                <c:pt idx="1284">
                  <c:v>65.63</c:v>
                </c:pt>
                <c:pt idx="1285">
                  <c:v>65.69</c:v>
                </c:pt>
                <c:pt idx="1286">
                  <c:v>64.489999999999995</c:v>
                </c:pt>
                <c:pt idx="1287">
                  <c:v>63.58</c:v>
                </c:pt>
                <c:pt idx="1288">
                  <c:v>65.010000000000005</c:v>
                </c:pt>
                <c:pt idx="1289">
                  <c:v>63.86</c:v>
                </c:pt>
                <c:pt idx="1290">
                  <c:v>62.94</c:v>
                </c:pt>
                <c:pt idx="1291">
                  <c:v>61.91</c:v>
                </c:pt>
                <c:pt idx="1292">
                  <c:v>62.14</c:v>
                </c:pt>
                <c:pt idx="1293">
                  <c:v>61.43</c:v>
                </c:pt>
                <c:pt idx="1294">
                  <c:v>61.35</c:v>
                </c:pt>
                <c:pt idx="1295">
                  <c:v>62.44</c:v>
                </c:pt>
                <c:pt idx="1296">
                  <c:v>63.38</c:v>
                </c:pt>
                <c:pt idx="1297">
                  <c:v>63.13</c:v>
                </c:pt>
                <c:pt idx="1298">
                  <c:v>63.46</c:v>
                </c:pt>
                <c:pt idx="1299">
                  <c:v>63.15</c:v>
                </c:pt>
                <c:pt idx="1300">
                  <c:v>60.18</c:v>
                </c:pt>
                <c:pt idx="1301">
                  <c:v>59.7</c:v>
                </c:pt>
                <c:pt idx="1302">
                  <c:v>59.32</c:v>
                </c:pt>
                <c:pt idx="1303">
                  <c:v>59.6</c:v>
                </c:pt>
                <c:pt idx="1304">
                  <c:v>59.77</c:v>
                </c:pt>
                <c:pt idx="1305">
                  <c:v>59.33</c:v>
                </c:pt>
                <c:pt idx="1306">
                  <c:v>58.65</c:v>
                </c:pt>
                <c:pt idx="1307">
                  <c:v>61.45</c:v>
                </c:pt>
                <c:pt idx="1308">
                  <c:v>61.45</c:v>
                </c:pt>
                <c:pt idx="1309">
                  <c:v>59.16</c:v>
                </c:pt>
                <c:pt idx="1310">
                  <c:v>60.55</c:v>
                </c:pt>
                <c:pt idx="1311">
                  <c:v>61.56</c:v>
                </c:pt>
                <c:pt idx="1312">
                  <c:v>60.97</c:v>
                </c:pt>
                <c:pt idx="1313">
                  <c:v>58.56</c:v>
                </c:pt>
                <c:pt idx="1314">
                  <c:v>61.18</c:v>
                </c:pt>
                <c:pt idx="1315">
                  <c:v>57.76</c:v>
                </c:pt>
                <c:pt idx="1316">
                  <c:v>61.55</c:v>
                </c:pt>
                <c:pt idx="1317">
                  <c:v>61.42</c:v>
                </c:pt>
                <c:pt idx="1318">
                  <c:v>60</c:v>
                </c:pt>
                <c:pt idx="1319">
                  <c:v>64.599999999999994</c:v>
                </c:pt>
                <c:pt idx="1320">
                  <c:v>64.8</c:v>
                </c:pt>
                <c:pt idx="1321">
                  <c:v>65.39</c:v>
                </c:pt>
                <c:pt idx="1322">
                  <c:v>65.61</c:v>
                </c:pt>
                <c:pt idx="1323">
                  <c:v>66.02</c:v>
                </c:pt>
                <c:pt idx="1324">
                  <c:v>64.44</c:v>
                </c:pt>
                <c:pt idx="1325">
                  <c:v>64.010000000000005</c:v>
                </c:pt>
                <c:pt idx="1326">
                  <c:v>65.05</c:v>
                </c:pt>
                <c:pt idx="1327">
                  <c:v>66.09</c:v>
                </c:pt>
                <c:pt idx="1328">
                  <c:v>63.83</c:v>
                </c:pt>
                <c:pt idx="1329">
                  <c:v>61.28</c:v>
                </c:pt>
                <c:pt idx="1330">
                  <c:v>59.75</c:v>
                </c:pt>
                <c:pt idx="1331">
                  <c:v>60.64</c:v>
                </c:pt>
                <c:pt idx="1332">
                  <c:v>61.5</c:v>
                </c:pt>
                <c:pt idx="1333">
                  <c:v>63.53</c:v>
                </c:pt>
                <c:pt idx="1334">
                  <c:v>63.22</c:v>
                </c:pt>
                <c:pt idx="1335">
                  <c:v>61.67</c:v>
                </c:pt>
                <c:pt idx="1336">
                  <c:v>61.49</c:v>
                </c:pt>
                <c:pt idx="1337">
                  <c:v>59.24</c:v>
                </c:pt>
              </c:numCache>
            </c:numRef>
          </c:val>
          <c:smooth val="0"/>
          <c:extLst>
            <c:ext xmlns:c16="http://schemas.microsoft.com/office/drawing/2014/chart" uri="{C3380CC4-5D6E-409C-BE32-E72D297353CC}">
              <c16:uniqueId val="{00000002-3B6A-42C2-A678-77205909157B}"/>
            </c:ext>
          </c:extLst>
        </c:ser>
        <c:dLbls>
          <c:showLegendKey val="0"/>
          <c:showVal val="0"/>
          <c:showCatName val="0"/>
          <c:showSerName val="0"/>
          <c:showPercent val="0"/>
          <c:showBubbleSize val="0"/>
        </c:dLbls>
        <c:marker val="1"/>
        <c:smooth val="0"/>
        <c:axId val="1736655264"/>
        <c:axId val="1736650672"/>
      </c:lineChart>
      <c:lineChart>
        <c:grouping val="standard"/>
        <c:varyColors val="0"/>
        <c:ser>
          <c:idx val="0"/>
          <c:order val="0"/>
          <c:tx>
            <c:strRef>
              <c:f>CALCS!$DC$2</c:f>
              <c:strCache>
                <c:ptCount val="1"/>
                <c:pt idx="0">
                  <c:v>Regular Grade Gallon Gas</c:v>
                </c:pt>
              </c:strCache>
            </c:strRef>
          </c:tx>
          <c:spPr>
            <a:ln w="28575" cap="rnd">
              <a:solidFill>
                <a:srgbClr val="00A3E0"/>
              </a:solidFill>
              <a:round/>
            </a:ln>
            <a:effectLst/>
          </c:spPr>
          <c:marker>
            <c:symbol val="none"/>
          </c:marker>
          <c:dLbls>
            <c:dLbl>
              <c:idx val="1336"/>
              <c:layout>
                <c:manualLayout>
                  <c:x val="1.3778849466067563E-3"/>
                  <c:y val="-1.5594543278102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4F-4BB6-A45C-1FD605899871}"/>
                </c:ext>
              </c:extLst>
            </c:dLbl>
            <c:numFmt formatCode="&quot;$&quot;#,##0.00" sourceLinked="0"/>
            <c:spPr>
              <a:solidFill>
                <a:srgbClr val="00A3E0">
                  <a:alpha val="70000"/>
                </a:srgb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eta Offc Medium" panose="020B0604030101020102" pitchFamily="34" charset="0"/>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CALCS!$DB$3:$DB$1340</c:f>
              <c:numCache>
                <c:formatCode>m/d/yyyy</c:formatCode>
                <c:ptCount val="1338"/>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46164</c:v>
                </c:pt>
                <c:pt idx="14">
                  <c:v>46163</c:v>
                </c:pt>
                <c:pt idx="15">
                  <c:v>46162</c:v>
                </c:pt>
                <c:pt idx="16">
                  <c:v>46161</c:v>
                </c:pt>
                <c:pt idx="17">
                  <c:v>46160</c:v>
                </c:pt>
                <c:pt idx="18">
                  <c:v>46157</c:v>
                </c:pt>
                <c:pt idx="19">
                  <c:v>46156</c:v>
                </c:pt>
                <c:pt idx="20">
                  <c:v>46155</c:v>
                </c:pt>
                <c:pt idx="21">
                  <c:v>46154</c:v>
                </c:pt>
                <c:pt idx="22">
                  <c:v>46153</c:v>
                </c:pt>
                <c:pt idx="23">
                  <c:v>46150</c:v>
                </c:pt>
                <c:pt idx="24">
                  <c:v>46149</c:v>
                </c:pt>
                <c:pt idx="25">
                  <c:v>46148</c:v>
                </c:pt>
                <c:pt idx="26">
                  <c:v>46147</c:v>
                </c:pt>
                <c:pt idx="27">
                  <c:v>46146</c:v>
                </c:pt>
                <c:pt idx="28">
                  <c:v>46143</c:v>
                </c:pt>
                <c:pt idx="29">
                  <c:v>46142</c:v>
                </c:pt>
                <c:pt idx="30">
                  <c:v>46141</c:v>
                </c:pt>
                <c:pt idx="31">
                  <c:v>46140</c:v>
                </c:pt>
                <c:pt idx="32">
                  <c:v>46139</c:v>
                </c:pt>
                <c:pt idx="33">
                  <c:v>46136</c:v>
                </c:pt>
                <c:pt idx="34">
                  <c:v>46135</c:v>
                </c:pt>
                <c:pt idx="35">
                  <c:v>46134</c:v>
                </c:pt>
                <c:pt idx="36">
                  <c:v>46133</c:v>
                </c:pt>
                <c:pt idx="37">
                  <c:v>46132</c:v>
                </c:pt>
                <c:pt idx="38">
                  <c:v>46129</c:v>
                </c:pt>
                <c:pt idx="39">
                  <c:v>46128</c:v>
                </c:pt>
                <c:pt idx="40">
                  <c:v>46127</c:v>
                </c:pt>
                <c:pt idx="41">
                  <c:v>46126</c:v>
                </c:pt>
                <c:pt idx="42">
                  <c:v>46125</c:v>
                </c:pt>
                <c:pt idx="43">
                  <c:v>46122</c:v>
                </c:pt>
                <c:pt idx="44">
                  <c:v>46121</c:v>
                </c:pt>
                <c:pt idx="45">
                  <c:v>46120</c:v>
                </c:pt>
                <c:pt idx="46">
                  <c:v>46119</c:v>
                </c:pt>
                <c:pt idx="47">
                  <c:v>46118</c:v>
                </c:pt>
                <c:pt idx="48">
                  <c:v>46115</c:v>
                </c:pt>
                <c:pt idx="49">
                  <c:v>46114</c:v>
                </c:pt>
                <c:pt idx="50">
                  <c:v>46113</c:v>
                </c:pt>
                <c:pt idx="51">
                  <c:v>46112</c:v>
                </c:pt>
                <c:pt idx="52">
                  <c:v>46111</c:v>
                </c:pt>
                <c:pt idx="53">
                  <c:v>46108</c:v>
                </c:pt>
                <c:pt idx="54">
                  <c:v>46107</c:v>
                </c:pt>
                <c:pt idx="55">
                  <c:v>46106</c:v>
                </c:pt>
                <c:pt idx="56">
                  <c:v>46105</c:v>
                </c:pt>
                <c:pt idx="57">
                  <c:v>46104</c:v>
                </c:pt>
                <c:pt idx="58">
                  <c:v>46101</c:v>
                </c:pt>
                <c:pt idx="59">
                  <c:v>46100</c:v>
                </c:pt>
                <c:pt idx="60">
                  <c:v>46099</c:v>
                </c:pt>
                <c:pt idx="61">
                  <c:v>46098</c:v>
                </c:pt>
                <c:pt idx="62">
                  <c:v>46097</c:v>
                </c:pt>
                <c:pt idx="63">
                  <c:v>46094</c:v>
                </c:pt>
                <c:pt idx="64">
                  <c:v>46093</c:v>
                </c:pt>
                <c:pt idx="65">
                  <c:v>46092</c:v>
                </c:pt>
                <c:pt idx="66">
                  <c:v>46091</c:v>
                </c:pt>
                <c:pt idx="67">
                  <c:v>46090</c:v>
                </c:pt>
                <c:pt idx="68">
                  <c:v>46087</c:v>
                </c:pt>
                <c:pt idx="69">
                  <c:v>46086</c:v>
                </c:pt>
                <c:pt idx="70">
                  <c:v>46085</c:v>
                </c:pt>
                <c:pt idx="71">
                  <c:v>46084</c:v>
                </c:pt>
                <c:pt idx="72">
                  <c:v>46083</c:v>
                </c:pt>
                <c:pt idx="73">
                  <c:v>46080</c:v>
                </c:pt>
                <c:pt idx="74">
                  <c:v>46079</c:v>
                </c:pt>
                <c:pt idx="75">
                  <c:v>46078</c:v>
                </c:pt>
                <c:pt idx="76">
                  <c:v>46077</c:v>
                </c:pt>
                <c:pt idx="77">
                  <c:v>46076</c:v>
                </c:pt>
                <c:pt idx="78">
                  <c:v>46073</c:v>
                </c:pt>
                <c:pt idx="79">
                  <c:v>46072</c:v>
                </c:pt>
                <c:pt idx="80">
                  <c:v>46071</c:v>
                </c:pt>
                <c:pt idx="81">
                  <c:v>46070</c:v>
                </c:pt>
                <c:pt idx="82">
                  <c:v>46066</c:v>
                </c:pt>
                <c:pt idx="83">
                  <c:v>46065</c:v>
                </c:pt>
                <c:pt idx="84">
                  <c:v>46064</c:v>
                </c:pt>
                <c:pt idx="85">
                  <c:v>46063</c:v>
                </c:pt>
                <c:pt idx="86">
                  <c:v>46062</c:v>
                </c:pt>
                <c:pt idx="87">
                  <c:v>46059</c:v>
                </c:pt>
                <c:pt idx="88">
                  <c:v>46058</c:v>
                </c:pt>
                <c:pt idx="89">
                  <c:v>46057</c:v>
                </c:pt>
                <c:pt idx="90">
                  <c:v>46056</c:v>
                </c:pt>
                <c:pt idx="91">
                  <c:v>46055</c:v>
                </c:pt>
                <c:pt idx="92">
                  <c:v>46052</c:v>
                </c:pt>
                <c:pt idx="93">
                  <c:v>46051</c:v>
                </c:pt>
                <c:pt idx="94">
                  <c:v>46050</c:v>
                </c:pt>
                <c:pt idx="95">
                  <c:v>46049</c:v>
                </c:pt>
                <c:pt idx="96">
                  <c:v>46048</c:v>
                </c:pt>
                <c:pt idx="97">
                  <c:v>46045</c:v>
                </c:pt>
                <c:pt idx="98">
                  <c:v>46044</c:v>
                </c:pt>
                <c:pt idx="99">
                  <c:v>46043</c:v>
                </c:pt>
                <c:pt idx="100">
                  <c:v>46042</c:v>
                </c:pt>
                <c:pt idx="101">
                  <c:v>46038</c:v>
                </c:pt>
                <c:pt idx="102">
                  <c:v>46037</c:v>
                </c:pt>
                <c:pt idx="103">
                  <c:v>46036</c:v>
                </c:pt>
                <c:pt idx="104">
                  <c:v>46035</c:v>
                </c:pt>
                <c:pt idx="105">
                  <c:v>46034</c:v>
                </c:pt>
                <c:pt idx="106">
                  <c:v>46031</c:v>
                </c:pt>
                <c:pt idx="107">
                  <c:v>46030</c:v>
                </c:pt>
                <c:pt idx="108">
                  <c:v>46029</c:v>
                </c:pt>
                <c:pt idx="109">
                  <c:v>46028</c:v>
                </c:pt>
                <c:pt idx="110">
                  <c:v>46027</c:v>
                </c:pt>
                <c:pt idx="111">
                  <c:v>46024</c:v>
                </c:pt>
                <c:pt idx="112">
                  <c:v>46022</c:v>
                </c:pt>
                <c:pt idx="113">
                  <c:v>46021</c:v>
                </c:pt>
                <c:pt idx="114">
                  <c:v>46020</c:v>
                </c:pt>
                <c:pt idx="115">
                  <c:v>46017</c:v>
                </c:pt>
                <c:pt idx="116">
                  <c:v>46015</c:v>
                </c:pt>
                <c:pt idx="117">
                  <c:v>46014</c:v>
                </c:pt>
                <c:pt idx="118">
                  <c:v>46013</c:v>
                </c:pt>
                <c:pt idx="119">
                  <c:v>46010</c:v>
                </c:pt>
                <c:pt idx="120">
                  <c:v>46009</c:v>
                </c:pt>
                <c:pt idx="121">
                  <c:v>46008</c:v>
                </c:pt>
                <c:pt idx="122">
                  <c:v>46007</c:v>
                </c:pt>
                <c:pt idx="123">
                  <c:v>46006</c:v>
                </c:pt>
                <c:pt idx="124">
                  <c:v>46003</c:v>
                </c:pt>
                <c:pt idx="125">
                  <c:v>46002</c:v>
                </c:pt>
                <c:pt idx="126">
                  <c:v>46001</c:v>
                </c:pt>
                <c:pt idx="127">
                  <c:v>46000</c:v>
                </c:pt>
                <c:pt idx="128">
                  <c:v>45999</c:v>
                </c:pt>
                <c:pt idx="129">
                  <c:v>45996</c:v>
                </c:pt>
                <c:pt idx="130">
                  <c:v>45995</c:v>
                </c:pt>
                <c:pt idx="131">
                  <c:v>45994</c:v>
                </c:pt>
                <c:pt idx="132">
                  <c:v>45993</c:v>
                </c:pt>
                <c:pt idx="133">
                  <c:v>45992</c:v>
                </c:pt>
                <c:pt idx="134">
                  <c:v>45989</c:v>
                </c:pt>
                <c:pt idx="135">
                  <c:v>45987</c:v>
                </c:pt>
                <c:pt idx="136">
                  <c:v>45986</c:v>
                </c:pt>
                <c:pt idx="137">
                  <c:v>45985</c:v>
                </c:pt>
                <c:pt idx="138">
                  <c:v>45982</c:v>
                </c:pt>
                <c:pt idx="139">
                  <c:v>45981</c:v>
                </c:pt>
                <c:pt idx="140">
                  <c:v>45980</c:v>
                </c:pt>
                <c:pt idx="141">
                  <c:v>45979</c:v>
                </c:pt>
                <c:pt idx="142">
                  <c:v>45978</c:v>
                </c:pt>
                <c:pt idx="143">
                  <c:v>45975</c:v>
                </c:pt>
                <c:pt idx="144">
                  <c:v>45974</c:v>
                </c:pt>
                <c:pt idx="145">
                  <c:v>45973</c:v>
                </c:pt>
                <c:pt idx="146">
                  <c:v>45972</c:v>
                </c:pt>
                <c:pt idx="147">
                  <c:v>45971</c:v>
                </c:pt>
                <c:pt idx="148">
                  <c:v>45968</c:v>
                </c:pt>
                <c:pt idx="149">
                  <c:v>45967</c:v>
                </c:pt>
                <c:pt idx="150">
                  <c:v>45966</c:v>
                </c:pt>
                <c:pt idx="151">
                  <c:v>45965</c:v>
                </c:pt>
                <c:pt idx="152">
                  <c:v>45964</c:v>
                </c:pt>
                <c:pt idx="153">
                  <c:v>45961</c:v>
                </c:pt>
                <c:pt idx="154">
                  <c:v>45960</c:v>
                </c:pt>
                <c:pt idx="155">
                  <c:v>45959</c:v>
                </c:pt>
                <c:pt idx="156">
                  <c:v>45958</c:v>
                </c:pt>
                <c:pt idx="157">
                  <c:v>45957</c:v>
                </c:pt>
                <c:pt idx="158">
                  <c:v>45954</c:v>
                </c:pt>
                <c:pt idx="159">
                  <c:v>45953</c:v>
                </c:pt>
                <c:pt idx="160">
                  <c:v>45952</c:v>
                </c:pt>
                <c:pt idx="161">
                  <c:v>45951</c:v>
                </c:pt>
                <c:pt idx="162">
                  <c:v>45950</c:v>
                </c:pt>
                <c:pt idx="163">
                  <c:v>45947</c:v>
                </c:pt>
                <c:pt idx="164">
                  <c:v>45946</c:v>
                </c:pt>
                <c:pt idx="165">
                  <c:v>45945</c:v>
                </c:pt>
                <c:pt idx="166">
                  <c:v>45944</c:v>
                </c:pt>
                <c:pt idx="167">
                  <c:v>45943</c:v>
                </c:pt>
                <c:pt idx="168">
                  <c:v>45940</c:v>
                </c:pt>
                <c:pt idx="169">
                  <c:v>45939</c:v>
                </c:pt>
                <c:pt idx="170">
                  <c:v>45938</c:v>
                </c:pt>
                <c:pt idx="171">
                  <c:v>45937</c:v>
                </c:pt>
                <c:pt idx="172">
                  <c:v>45936</c:v>
                </c:pt>
                <c:pt idx="173">
                  <c:v>45933</c:v>
                </c:pt>
                <c:pt idx="174">
                  <c:v>45932</c:v>
                </c:pt>
                <c:pt idx="175">
                  <c:v>45931</c:v>
                </c:pt>
                <c:pt idx="176">
                  <c:v>45930</c:v>
                </c:pt>
                <c:pt idx="177">
                  <c:v>45929</c:v>
                </c:pt>
                <c:pt idx="178">
                  <c:v>45926</c:v>
                </c:pt>
                <c:pt idx="179">
                  <c:v>45925</c:v>
                </c:pt>
                <c:pt idx="180">
                  <c:v>45924</c:v>
                </c:pt>
                <c:pt idx="181">
                  <c:v>45923</c:v>
                </c:pt>
                <c:pt idx="182">
                  <c:v>45922</c:v>
                </c:pt>
                <c:pt idx="183">
                  <c:v>45919</c:v>
                </c:pt>
                <c:pt idx="184">
                  <c:v>45918</c:v>
                </c:pt>
                <c:pt idx="185">
                  <c:v>45917</c:v>
                </c:pt>
                <c:pt idx="186">
                  <c:v>45916</c:v>
                </c:pt>
                <c:pt idx="187">
                  <c:v>45915</c:v>
                </c:pt>
                <c:pt idx="188">
                  <c:v>45912</c:v>
                </c:pt>
                <c:pt idx="189">
                  <c:v>45911</c:v>
                </c:pt>
                <c:pt idx="190">
                  <c:v>45910</c:v>
                </c:pt>
                <c:pt idx="191">
                  <c:v>45909</c:v>
                </c:pt>
                <c:pt idx="192">
                  <c:v>45908</c:v>
                </c:pt>
                <c:pt idx="193">
                  <c:v>45905</c:v>
                </c:pt>
                <c:pt idx="194">
                  <c:v>45904</c:v>
                </c:pt>
                <c:pt idx="195">
                  <c:v>45903</c:v>
                </c:pt>
                <c:pt idx="196">
                  <c:v>45902</c:v>
                </c:pt>
                <c:pt idx="197">
                  <c:v>45898</c:v>
                </c:pt>
                <c:pt idx="198">
                  <c:v>45897</c:v>
                </c:pt>
                <c:pt idx="199">
                  <c:v>45896</c:v>
                </c:pt>
                <c:pt idx="200">
                  <c:v>45895</c:v>
                </c:pt>
                <c:pt idx="201">
                  <c:v>45894</c:v>
                </c:pt>
                <c:pt idx="202">
                  <c:v>45891</c:v>
                </c:pt>
                <c:pt idx="203">
                  <c:v>45890</c:v>
                </c:pt>
                <c:pt idx="204">
                  <c:v>45889</c:v>
                </c:pt>
                <c:pt idx="205">
                  <c:v>45888</c:v>
                </c:pt>
                <c:pt idx="206">
                  <c:v>45887</c:v>
                </c:pt>
                <c:pt idx="207">
                  <c:v>45884</c:v>
                </c:pt>
                <c:pt idx="208">
                  <c:v>45883</c:v>
                </c:pt>
                <c:pt idx="209">
                  <c:v>45882</c:v>
                </c:pt>
                <c:pt idx="210">
                  <c:v>45881</c:v>
                </c:pt>
                <c:pt idx="211">
                  <c:v>45880</c:v>
                </c:pt>
                <c:pt idx="212">
                  <c:v>45877</c:v>
                </c:pt>
                <c:pt idx="213">
                  <c:v>45876</c:v>
                </c:pt>
                <c:pt idx="214">
                  <c:v>45875</c:v>
                </c:pt>
                <c:pt idx="215">
                  <c:v>45874</c:v>
                </c:pt>
                <c:pt idx="216">
                  <c:v>45873</c:v>
                </c:pt>
                <c:pt idx="217">
                  <c:v>45870</c:v>
                </c:pt>
                <c:pt idx="218">
                  <c:v>45869</c:v>
                </c:pt>
                <c:pt idx="219">
                  <c:v>45868</c:v>
                </c:pt>
                <c:pt idx="220">
                  <c:v>45867</c:v>
                </c:pt>
                <c:pt idx="221">
                  <c:v>45866</c:v>
                </c:pt>
                <c:pt idx="222">
                  <c:v>45863</c:v>
                </c:pt>
                <c:pt idx="223">
                  <c:v>45862</c:v>
                </c:pt>
                <c:pt idx="224">
                  <c:v>45861</c:v>
                </c:pt>
                <c:pt idx="225">
                  <c:v>45860</c:v>
                </c:pt>
                <c:pt idx="226">
                  <c:v>45859</c:v>
                </c:pt>
                <c:pt idx="227">
                  <c:v>45856</c:v>
                </c:pt>
                <c:pt idx="228">
                  <c:v>45855</c:v>
                </c:pt>
                <c:pt idx="229">
                  <c:v>45854</c:v>
                </c:pt>
                <c:pt idx="230">
                  <c:v>45853</c:v>
                </c:pt>
                <c:pt idx="231">
                  <c:v>45852</c:v>
                </c:pt>
                <c:pt idx="232">
                  <c:v>45849</c:v>
                </c:pt>
                <c:pt idx="233">
                  <c:v>45848</c:v>
                </c:pt>
                <c:pt idx="234">
                  <c:v>45847</c:v>
                </c:pt>
                <c:pt idx="235">
                  <c:v>45846</c:v>
                </c:pt>
                <c:pt idx="236">
                  <c:v>45845</c:v>
                </c:pt>
                <c:pt idx="237">
                  <c:v>45841</c:v>
                </c:pt>
                <c:pt idx="238">
                  <c:v>45840</c:v>
                </c:pt>
                <c:pt idx="239">
                  <c:v>45839</c:v>
                </c:pt>
                <c:pt idx="240">
                  <c:v>45838</c:v>
                </c:pt>
                <c:pt idx="241">
                  <c:v>45835</c:v>
                </c:pt>
                <c:pt idx="242">
                  <c:v>45834</c:v>
                </c:pt>
                <c:pt idx="243">
                  <c:v>45833</c:v>
                </c:pt>
                <c:pt idx="244">
                  <c:v>45832</c:v>
                </c:pt>
                <c:pt idx="245">
                  <c:v>45831</c:v>
                </c:pt>
                <c:pt idx="246">
                  <c:v>45828</c:v>
                </c:pt>
                <c:pt idx="247">
                  <c:v>45826</c:v>
                </c:pt>
                <c:pt idx="248">
                  <c:v>45825</c:v>
                </c:pt>
                <c:pt idx="249">
                  <c:v>45824</c:v>
                </c:pt>
                <c:pt idx="250">
                  <c:v>45821</c:v>
                </c:pt>
                <c:pt idx="251">
                  <c:v>45820</c:v>
                </c:pt>
                <c:pt idx="252">
                  <c:v>45819</c:v>
                </c:pt>
                <c:pt idx="253">
                  <c:v>45818</c:v>
                </c:pt>
                <c:pt idx="254">
                  <c:v>45817</c:v>
                </c:pt>
                <c:pt idx="255">
                  <c:v>45814</c:v>
                </c:pt>
                <c:pt idx="256">
                  <c:v>45813</c:v>
                </c:pt>
                <c:pt idx="257">
                  <c:v>45812</c:v>
                </c:pt>
                <c:pt idx="258">
                  <c:v>45811</c:v>
                </c:pt>
                <c:pt idx="259">
                  <c:v>45810</c:v>
                </c:pt>
                <c:pt idx="260">
                  <c:v>45807</c:v>
                </c:pt>
                <c:pt idx="261">
                  <c:v>45806</c:v>
                </c:pt>
                <c:pt idx="262">
                  <c:v>45805</c:v>
                </c:pt>
                <c:pt idx="263">
                  <c:v>45804</c:v>
                </c:pt>
                <c:pt idx="264">
                  <c:v>45800</c:v>
                </c:pt>
                <c:pt idx="265">
                  <c:v>45799</c:v>
                </c:pt>
                <c:pt idx="266">
                  <c:v>45798</c:v>
                </c:pt>
                <c:pt idx="267">
                  <c:v>45797</c:v>
                </c:pt>
                <c:pt idx="268">
                  <c:v>45796</c:v>
                </c:pt>
                <c:pt idx="269">
                  <c:v>45793</c:v>
                </c:pt>
                <c:pt idx="270">
                  <c:v>45792</c:v>
                </c:pt>
                <c:pt idx="271">
                  <c:v>45791</c:v>
                </c:pt>
                <c:pt idx="272">
                  <c:v>45790</c:v>
                </c:pt>
                <c:pt idx="273">
                  <c:v>45789</c:v>
                </c:pt>
                <c:pt idx="274">
                  <c:v>45786</c:v>
                </c:pt>
                <c:pt idx="275">
                  <c:v>45785</c:v>
                </c:pt>
                <c:pt idx="276">
                  <c:v>45784</c:v>
                </c:pt>
                <c:pt idx="277">
                  <c:v>45783</c:v>
                </c:pt>
                <c:pt idx="278">
                  <c:v>45782</c:v>
                </c:pt>
                <c:pt idx="279">
                  <c:v>45779</c:v>
                </c:pt>
                <c:pt idx="280">
                  <c:v>45778</c:v>
                </c:pt>
                <c:pt idx="281">
                  <c:v>45777</c:v>
                </c:pt>
                <c:pt idx="282">
                  <c:v>45776</c:v>
                </c:pt>
                <c:pt idx="283">
                  <c:v>45775</c:v>
                </c:pt>
                <c:pt idx="284">
                  <c:v>45772</c:v>
                </c:pt>
                <c:pt idx="285">
                  <c:v>45771</c:v>
                </c:pt>
                <c:pt idx="286">
                  <c:v>45770</c:v>
                </c:pt>
                <c:pt idx="287">
                  <c:v>45769</c:v>
                </c:pt>
                <c:pt idx="288">
                  <c:v>45768</c:v>
                </c:pt>
                <c:pt idx="289">
                  <c:v>45764</c:v>
                </c:pt>
                <c:pt idx="290">
                  <c:v>45763</c:v>
                </c:pt>
                <c:pt idx="291">
                  <c:v>45762</c:v>
                </c:pt>
                <c:pt idx="292">
                  <c:v>45761</c:v>
                </c:pt>
                <c:pt idx="293">
                  <c:v>45758</c:v>
                </c:pt>
                <c:pt idx="294">
                  <c:v>45757</c:v>
                </c:pt>
                <c:pt idx="295">
                  <c:v>45756</c:v>
                </c:pt>
                <c:pt idx="296">
                  <c:v>45755</c:v>
                </c:pt>
                <c:pt idx="297">
                  <c:v>45754</c:v>
                </c:pt>
                <c:pt idx="298">
                  <c:v>45751</c:v>
                </c:pt>
                <c:pt idx="299">
                  <c:v>45750</c:v>
                </c:pt>
                <c:pt idx="300">
                  <c:v>45749</c:v>
                </c:pt>
                <c:pt idx="301">
                  <c:v>45748</c:v>
                </c:pt>
                <c:pt idx="302">
                  <c:v>45747</c:v>
                </c:pt>
                <c:pt idx="303">
                  <c:v>45744</c:v>
                </c:pt>
                <c:pt idx="304">
                  <c:v>45743</c:v>
                </c:pt>
                <c:pt idx="305">
                  <c:v>45742</c:v>
                </c:pt>
                <c:pt idx="306">
                  <c:v>45741</c:v>
                </c:pt>
                <c:pt idx="307">
                  <c:v>45740</c:v>
                </c:pt>
                <c:pt idx="308">
                  <c:v>45737</c:v>
                </c:pt>
                <c:pt idx="309">
                  <c:v>45736</c:v>
                </c:pt>
                <c:pt idx="310">
                  <c:v>45735</c:v>
                </c:pt>
                <c:pt idx="311">
                  <c:v>45734</c:v>
                </c:pt>
                <c:pt idx="312">
                  <c:v>45733</c:v>
                </c:pt>
                <c:pt idx="313">
                  <c:v>45730</c:v>
                </c:pt>
                <c:pt idx="314">
                  <c:v>45729</c:v>
                </c:pt>
                <c:pt idx="315">
                  <c:v>45728</c:v>
                </c:pt>
                <c:pt idx="316">
                  <c:v>45727</c:v>
                </c:pt>
                <c:pt idx="317">
                  <c:v>45726</c:v>
                </c:pt>
                <c:pt idx="318">
                  <c:v>45723</c:v>
                </c:pt>
                <c:pt idx="319">
                  <c:v>45722</c:v>
                </c:pt>
                <c:pt idx="320">
                  <c:v>45721</c:v>
                </c:pt>
                <c:pt idx="321">
                  <c:v>45720</c:v>
                </c:pt>
                <c:pt idx="322">
                  <c:v>45719</c:v>
                </c:pt>
                <c:pt idx="323">
                  <c:v>45716</c:v>
                </c:pt>
                <c:pt idx="324">
                  <c:v>45715</c:v>
                </c:pt>
                <c:pt idx="325">
                  <c:v>45714</c:v>
                </c:pt>
                <c:pt idx="326">
                  <c:v>45713</c:v>
                </c:pt>
                <c:pt idx="327">
                  <c:v>45712</c:v>
                </c:pt>
                <c:pt idx="328">
                  <c:v>45709</c:v>
                </c:pt>
                <c:pt idx="329">
                  <c:v>45708</c:v>
                </c:pt>
                <c:pt idx="330">
                  <c:v>45707</c:v>
                </c:pt>
                <c:pt idx="331">
                  <c:v>45706</c:v>
                </c:pt>
                <c:pt idx="332">
                  <c:v>45702</c:v>
                </c:pt>
                <c:pt idx="333">
                  <c:v>45701</c:v>
                </c:pt>
                <c:pt idx="334">
                  <c:v>45700</c:v>
                </c:pt>
                <c:pt idx="335">
                  <c:v>45699</c:v>
                </c:pt>
                <c:pt idx="336">
                  <c:v>45698</c:v>
                </c:pt>
                <c:pt idx="337">
                  <c:v>45695</c:v>
                </c:pt>
                <c:pt idx="338">
                  <c:v>45694</c:v>
                </c:pt>
                <c:pt idx="339">
                  <c:v>45693</c:v>
                </c:pt>
                <c:pt idx="340">
                  <c:v>45692</c:v>
                </c:pt>
                <c:pt idx="341">
                  <c:v>45691</c:v>
                </c:pt>
                <c:pt idx="342">
                  <c:v>45688</c:v>
                </c:pt>
                <c:pt idx="343">
                  <c:v>45687</c:v>
                </c:pt>
                <c:pt idx="344">
                  <c:v>45686</c:v>
                </c:pt>
                <c:pt idx="345">
                  <c:v>45685</c:v>
                </c:pt>
                <c:pt idx="346">
                  <c:v>45684</c:v>
                </c:pt>
                <c:pt idx="347">
                  <c:v>45681</c:v>
                </c:pt>
                <c:pt idx="348">
                  <c:v>45680</c:v>
                </c:pt>
                <c:pt idx="349">
                  <c:v>45679</c:v>
                </c:pt>
                <c:pt idx="350">
                  <c:v>45678</c:v>
                </c:pt>
                <c:pt idx="351">
                  <c:v>45674</c:v>
                </c:pt>
                <c:pt idx="352">
                  <c:v>45673</c:v>
                </c:pt>
                <c:pt idx="353">
                  <c:v>45672</c:v>
                </c:pt>
                <c:pt idx="354">
                  <c:v>45671</c:v>
                </c:pt>
                <c:pt idx="355">
                  <c:v>45670</c:v>
                </c:pt>
                <c:pt idx="356">
                  <c:v>45667</c:v>
                </c:pt>
                <c:pt idx="357">
                  <c:v>45666</c:v>
                </c:pt>
                <c:pt idx="358">
                  <c:v>45665</c:v>
                </c:pt>
                <c:pt idx="359">
                  <c:v>45664</c:v>
                </c:pt>
                <c:pt idx="360">
                  <c:v>45663</c:v>
                </c:pt>
                <c:pt idx="361">
                  <c:v>45660</c:v>
                </c:pt>
                <c:pt idx="362">
                  <c:v>45659</c:v>
                </c:pt>
                <c:pt idx="363">
                  <c:v>45657</c:v>
                </c:pt>
                <c:pt idx="364">
                  <c:v>45656</c:v>
                </c:pt>
                <c:pt idx="365">
                  <c:v>45653</c:v>
                </c:pt>
                <c:pt idx="366">
                  <c:v>45652</c:v>
                </c:pt>
                <c:pt idx="367">
                  <c:v>45650</c:v>
                </c:pt>
                <c:pt idx="368">
                  <c:v>45649</c:v>
                </c:pt>
                <c:pt idx="369">
                  <c:v>45646</c:v>
                </c:pt>
                <c:pt idx="370">
                  <c:v>45645</c:v>
                </c:pt>
                <c:pt idx="371">
                  <c:v>45644</c:v>
                </c:pt>
                <c:pt idx="372">
                  <c:v>45643</c:v>
                </c:pt>
                <c:pt idx="373">
                  <c:v>45642</c:v>
                </c:pt>
                <c:pt idx="374">
                  <c:v>45639</c:v>
                </c:pt>
                <c:pt idx="375">
                  <c:v>45638</c:v>
                </c:pt>
                <c:pt idx="376">
                  <c:v>45637</c:v>
                </c:pt>
                <c:pt idx="377">
                  <c:v>45636</c:v>
                </c:pt>
                <c:pt idx="378">
                  <c:v>45635</c:v>
                </c:pt>
                <c:pt idx="379">
                  <c:v>45632</c:v>
                </c:pt>
                <c:pt idx="380">
                  <c:v>45631</c:v>
                </c:pt>
                <c:pt idx="381">
                  <c:v>45630</c:v>
                </c:pt>
                <c:pt idx="382">
                  <c:v>45629</c:v>
                </c:pt>
                <c:pt idx="383">
                  <c:v>45628</c:v>
                </c:pt>
                <c:pt idx="384">
                  <c:v>45625</c:v>
                </c:pt>
                <c:pt idx="385">
                  <c:v>45623</c:v>
                </c:pt>
                <c:pt idx="386">
                  <c:v>45622</c:v>
                </c:pt>
                <c:pt idx="387">
                  <c:v>45621</c:v>
                </c:pt>
                <c:pt idx="388">
                  <c:v>45618</c:v>
                </c:pt>
                <c:pt idx="389">
                  <c:v>45617</c:v>
                </c:pt>
                <c:pt idx="390">
                  <c:v>45616</c:v>
                </c:pt>
                <c:pt idx="391">
                  <c:v>45615</c:v>
                </c:pt>
                <c:pt idx="392">
                  <c:v>45614</c:v>
                </c:pt>
                <c:pt idx="393">
                  <c:v>45611</c:v>
                </c:pt>
                <c:pt idx="394">
                  <c:v>45610</c:v>
                </c:pt>
                <c:pt idx="395">
                  <c:v>45609</c:v>
                </c:pt>
                <c:pt idx="396">
                  <c:v>45608</c:v>
                </c:pt>
                <c:pt idx="397">
                  <c:v>45607</c:v>
                </c:pt>
                <c:pt idx="398">
                  <c:v>45604</c:v>
                </c:pt>
                <c:pt idx="399">
                  <c:v>45603</c:v>
                </c:pt>
                <c:pt idx="400">
                  <c:v>45602</c:v>
                </c:pt>
                <c:pt idx="401">
                  <c:v>45601</c:v>
                </c:pt>
                <c:pt idx="402">
                  <c:v>45600</c:v>
                </c:pt>
                <c:pt idx="403">
                  <c:v>45597</c:v>
                </c:pt>
                <c:pt idx="404">
                  <c:v>45596</c:v>
                </c:pt>
                <c:pt idx="405">
                  <c:v>45595</c:v>
                </c:pt>
                <c:pt idx="406">
                  <c:v>45594</c:v>
                </c:pt>
                <c:pt idx="407">
                  <c:v>45593</c:v>
                </c:pt>
                <c:pt idx="408">
                  <c:v>45590</c:v>
                </c:pt>
                <c:pt idx="409">
                  <c:v>45589</c:v>
                </c:pt>
                <c:pt idx="410">
                  <c:v>45588</c:v>
                </c:pt>
                <c:pt idx="411">
                  <c:v>45587</c:v>
                </c:pt>
                <c:pt idx="412">
                  <c:v>45586</c:v>
                </c:pt>
                <c:pt idx="413">
                  <c:v>45583</c:v>
                </c:pt>
                <c:pt idx="414">
                  <c:v>45582</c:v>
                </c:pt>
                <c:pt idx="415">
                  <c:v>45581</c:v>
                </c:pt>
                <c:pt idx="416">
                  <c:v>45580</c:v>
                </c:pt>
                <c:pt idx="417">
                  <c:v>45579</c:v>
                </c:pt>
                <c:pt idx="418">
                  <c:v>45576</c:v>
                </c:pt>
                <c:pt idx="419">
                  <c:v>45575</c:v>
                </c:pt>
                <c:pt idx="420">
                  <c:v>45574</c:v>
                </c:pt>
                <c:pt idx="421">
                  <c:v>45573</c:v>
                </c:pt>
                <c:pt idx="422">
                  <c:v>45572</c:v>
                </c:pt>
                <c:pt idx="423">
                  <c:v>45569</c:v>
                </c:pt>
                <c:pt idx="424">
                  <c:v>45568</c:v>
                </c:pt>
                <c:pt idx="425">
                  <c:v>45567</c:v>
                </c:pt>
                <c:pt idx="426">
                  <c:v>45566</c:v>
                </c:pt>
                <c:pt idx="427">
                  <c:v>45565</c:v>
                </c:pt>
                <c:pt idx="428">
                  <c:v>45562</c:v>
                </c:pt>
                <c:pt idx="429">
                  <c:v>45561</c:v>
                </c:pt>
                <c:pt idx="430">
                  <c:v>45560</c:v>
                </c:pt>
                <c:pt idx="431">
                  <c:v>45559</c:v>
                </c:pt>
                <c:pt idx="432">
                  <c:v>45558</c:v>
                </c:pt>
                <c:pt idx="433">
                  <c:v>45555</c:v>
                </c:pt>
                <c:pt idx="434">
                  <c:v>45554</c:v>
                </c:pt>
                <c:pt idx="435">
                  <c:v>45553</c:v>
                </c:pt>
                <c:pt idx="436">
                  <c:v>45552</c:v>
                </c:pt>
                <c:pt idx="437">
                  <c:v>45551</c:v>
                </c:pt>
                <c:pt idx="438">
                  <c:v>45548</c:v>
                </c:pt>
                <c:pt idx="439">
                  <c:v>45547</c:v>
                </c:pt>
                <c:pt idx="440">
                  <c:v>45546</c:v>
                </c:pt>
                <c:pt idx="441">
                  <c:v>45545</c:v>
                </c:pt>
                <c:pt idx="442">
                  <c:v>45544</c:v>
                </c:pt>
                <c:pt idx="443">
                  <c:v>45541</c:v>
                </c:pt>
                <c:pt idx="444">
                  <c:v>45540</c:v>
                </c:pt>
                <c:pt idx="445">
                  <c:v>45539</c:v>
                </c:pt>
                <c:pt idx="446">
                  <c:v>45538</c:v>
                </c:pt>
                <c:pt idx="447">
                  <c:v>45534</c:v>
                </c:pt>
                <c:pt idx="448">
                  <c:v>45533</c:v>
                </c:pt>
                <c:pt idx="449">
                  <c:v>45532</c:v>
                </c:pt>
                <c:pt idx="450">
                  <c:v>45531</c:v>
                </c:pt>
                <c:pt idx="451">
                  <c:v>45530</c:v>
                </c:pt>
                <c:pt idx="452">
                  <c:v>45527</c:v>
                </c:pt>
                <c:pt idx="453">
                  <c:v>45526</c:v>
                </c:pt>
                <c:pt idx="454">
                  <c:v>45525</c:v>
                </c:pt>
                <c:pt idx="455">
                  <c:v>45524</c:v>
                </c:pt>
                <c:pt idx="456">
                  <c:v>45523</c:v>
                </c:pt>
                <c:pt idx="457">
                  <c:v>45520</c:v>
                </c:pt>
                <c:pt idx="458">
                  <c:v>45519</c:v>
                </c:pt>
                <c:pt idx="459">
                  <c:v>45518</c:v>
                </c:pt>
                <c:pt idx="460">
                  <c:v>45517</c:v>
                </c:pt>
                <c:pt idx="461">
                  <c:v>45516</c:v>
                </c:pt>
                <c:pt idx="462">
                  <c:v>45513</c:v>
                </c:pt>
                <c:pt idx="463">
                  <c:v>45512</c:v>
                </c:pt>
                <c:pt idx="464">
                  <c:v>45511</c:v>
                </c:pt>
                <c:pt idx="465">
                  <c:v>45510</c:v>
                </c:pt>
                <c:pt idx="466">
                  <c:v>45509</c:v>
                </c:pt>
                <c:pt idx="467">
                  <c:v>45506</c:v>
                </c:pt>
                <c:pt idx="468">
                  <c:v>45505</c:v>
                </c:pt>
                <c:pt idx="469">
                  <c:v>45504</c:v>
                </c:pt>
                <c:pt idx="470">
                  <c:v>45503</c:v>
                </c:pt>
                <c:pt idx="471">
                  <c:v>45502</c:v>
                </c:pt>
                <c:pt idx="472">
                  <c:v>45499</c:v>
                </c:pt>
                <c:pt idx="473">
                  <c:v>45498</c:v>
                </c:pt>
                <c:pt idx="474">
                  <c:v>45497</c:v>
                </c:pt>
                <c:pt idx="475">
                  <c:v>45496</c:v>
                </c:pt>
                <c:pt idx="476">
                  <c:v>45495</c:v>
                </c:pt>
                <c:pt idx="477">
                  <c:v>45492</c:v>
                </c:pt>
                <c:pt idx="478">
                  <c:v>45491</c:v>
                </c:pt>
                <c:pt idx="479">
                  <c:v>45490</c:v>
                </c:pt>
                <c:pt idx="480">
                  <c:v>45489</c:v>
                </c:pt>
                <c:pt idx="481">
                  <c:v>45488</c:v>
                </c:pt>
                <c:pt idx="482">
                  <c:v>45485</c:v>
                </c:pt>
                <c:pt idx="483">
                  <c:v>45484</c:v>
                </c:pt>
                <c:pt idx="484">
                  <c:v>45483</c:v>
                </c:pt>
                <c:pt idx="485">
                  <c:v>45482</c:v>
                </c:pt>
                <c:pt idx="486">
                  <c:v>45481</c:v>
                </c:pt>
                <c:pt idx="487">
                  <c:v>45478</c:v>
                </c:pt>
                <c:pt idx="488">
                  <c:v>45476</c:v>
                </c:pt>
                <c:pt idx="489">
                  <c:v>45475</c:v>
                </c:pt>
                <c:pt idx="490">
                  <c:v>45474</c:v>
                </c:pt>
                <c:pt idx="491">
                  <c:v>45471</c:v>
                </c:pt>
                <c:pt idx="492">
                  <c:v>45470</c:v>
                </c:pt>
                <c:pt idx="493">
                  <c:v>45469</c:v>
                </c:pt>
                <c:pt idx="494">
                  <c:v>45468</c:v>
                </c:pt>
                <c:pt idx="495">
                  <c:v>45467</c:v>
                </c:pt>
                <c:pt idx="496">
                  <c:v>45464</c:v>
                </c:pt>
                <c:pt idx="497">
                  <c:v>45463</c:v>
                </c:pt>
                <c:pt idx="498">
                  <c:v>45461</c:v>
                </c:pt>
                <c:pt idx="499">
                  <c:v>45460</c:v>
                </c:pt>
                <c:pt idx="500">
                  <c:v>45457</c:v>
                </c:pt>
                <c:pt idx="501">
                  <c:v>45456</c:v>
                </c:pt>
                <c:pt idx="502">
                  <c:v>45455</c:v>
                </c:pt>
                <c:pt idx="503">
                  <c:v>45454</c:v>
                </c:pt>
                <c:pt idx="504">
                  <c:v>45453</c:v>
                </c:pt>
                <c:pt idx="505">
                  <c:v>45450</c:v>
                </c:pt>
                <c:pt idx="506">
                  <c:v>45449</c:v>
                </c:pt>
                <c:pt idx="507">
                  <c:v>45448</c:v>
                </c:pt>
                <c:pt idx="508">
                  <c:v>45447</c:v>
                </c:pt>
                <c:pt idx="509">
                  <c:v>45446</c:v>
                </c:pt>
                <c:pt idx="510">
                  <c:v>45443</c:v>
                </c:pt>
                <c:pt idx="511">
                  <c:v>45442</c:v>
                </c:pt>
                <c:pt idx="512">
                  <c:v>45441</c:v>
                </c:pt>
                <c:pt idx="513">
                  <c:v>45440</c:v>
                </c:pt>
                <c:pt idx="514">
                  <c:v>45436</c:v>
                </c:pt>
                <c:pt idx="515">
                  <c:v>45435</c:v>
                </c:pt>
                <c:pt idx="516">
                  <c:v>45434</c:v>
                </c:pt>
                <c:pt idx="517">
                  <c:v>45433</c:v>
                </c:pt>
                <c:pt idx="518">
                  <c:v>45432</c:v>
                </c:pt>
                <c:pt idx="519">
                  <c:v>45429</c:v>
                </c:pt>
                <c:pt idx="520">
                  <c:v>45428</c:v>
                </c:pt>
                <c:pt idx="521">
                  <c:v>45427</c:v>
                </c:pt>
                <c:pt idx="522">
                  <c:v>45426</c:v>
                </c:pt>
                <c:pt idx="523">
                  <c:v>45425</c:v>
                </c:pt>
                <c:pt idx="524">
                  <c:v>45422</c:v>
                </c:pt>
                <c:pt idx="525">
                  <c:v>45421</c:v>
                </c:pt>
                <c:pt idx="526">
                  <c:v>45420</c:v>
                </c:pt>
                <c:pt idx="527">
                  <c:v>45419</c:v>
                </c:pt>
                <c:pt idx="528">
                  <c:v>45418</c:v>
                </c:pt>
                <c:pt idx="529">
                  <c:v>45415</c:v>
                </c:pt>
                <c:pt idx="530">
                  <c:v>45414</c:v>
                </c:pt>
                <c:pt idx="531">
                  <c:v>45413</c:v>
                </c:pt>
                <c:pt idx="532">
                  <c:v>45412</c:v>
                </c:pt>
                <c:pt idx="533">
                  <c:v>45411</c:v>
                </c:pt>
                <c:pt idx="534">
                  <c:v>45408</c:v>
                </c:pt>
                <c:pt idx="535">
                  <c:v>45407</c:v>
                </c:pt>
                <c:pt idx="536">
                  <c:v>45406</c:v>
                </c:pt>
                <c:pt idx="537">
                  <c:v>45405</c:v>
                </c:pt>
                <c:pt idx="538">
                  <c:v>45404</c:v>
                </c:pt>
                <c:pt idx="539">
                  <c:v>45401</c:v>
                </c:pt>
                <c:pt idx="540">
                  <c:v>45400</c:v>
                </c:pt>
                <c:pt idx="541">
                  <c:v>45399</c:v>
                </c:pt>
                <c:pt idx="542">
                  <c:v>45398</c:v>
                </c:pt>
                <c:pt idx="543">
                  <c:v>45397</c:v>
                </c:pt>
                <c:pt idx="544">
                  <c:v>45394</c:v>
                </c:pt>
                <c:pt idx="545">
                  <c:v>45393</c:v>
                </c:pt>
                <c:pt idx="546">
                  <c:v>45392</c:v>
                </c:pt>
                <c:pt idx="547">
                  <c:v>45391</c:v>
                </c:pt>
                <c:pt idx="548">
                  <c:v>45390</c:v>
                </c:pt>
                <c:pt idx="549">
                  <c:v>45387</c:v>
                </c:pt>
                <c:pt idx="550">
                  <c:v>45386</c:v>
                </c:pt>
                <c:pt idx="551">
                  <c:v>45385</c:v>
                </c:pt>
                <c:pt idx="552">
                  <c:v>45384</c:v>
                </c:pt>
                <c:pt idx="553">
                  <c:v>45383</c:v>
                </c:pt>
                <c:pt idx="554">
                  <c:v>45379</c:v>
                </c:pt>
                <c:pt idx="555">
                  <c:v>45378</c:v>
                </c:pt>
                <c:pt idx="556">
                  <c:v>45377</c:v>
                </c:pt>
                <c:pt idx="557">
                  <c:v>45376</c:v>
                </c:pt>
                <c:pt idx="558">
                  <c:v>45373</c:v>
                </c:pt>
                <c:pt idx="559">
                  <c:v>45372</c:v>
                </c:pt>
                <c:pt idx="560">
                  <c:v>45371</c:v>
                </c:pt>
                <c:pt idx="561">
                  <c:v>45370</c:v>
                </c:pt>
                <c:pt idx="562">
                  <c:v>45369</c:v>
                </c:pt>
                <c:pt idx="563">
                  <c:v>45366</c:v>
                </c:pt>
                <c:pt idx="564">
                  <c:v>45365</c:v>
                </c:pt>
                <c:pt idx="565">
                  <c:v>45364</c:v>
                </c:pt>
                <c:pt idx="566">
                  <c:v>45363</c:v>
                </c:pt>
                <c:pt idx="567">
                  <c:v>45362</c:v>
                </c:pt>
                <c:pt idx="568">
                  <c:v>45359</c:v>
                </c:pt>
                <c:pt idx="569">
                  <c:v>45358</c:v>
                </c:pt>
                <c:pt idx="570">
                  <c:v>45357</c:v>
                </c:pt>
                <c:pt idx="571">
                  <c:v>45356</c:v>
                </c:pt>
                <c:pt idx="572">
                  <c:v>45355</c:v>
                </c:pt>
                <c:pt idx="573">
                  <c:v>45352</c:v>
                </c:pt>
                <c:pt idx="574">
                  <c:v>45351</c:v>
                </c:pt>
                <c:pt idx="575">
                  <c:v>45350</c:v>
                </c:pt>
                <c:pt idx="576">
                  <c:v>45349</c:v>
                </c:pt>
                <c:pt idx="577">
                  <c:v>45348</c:v>
                </c:pt>
                <c:pt idx="578">
                  <c:v>45345</c:v>
                </c:pt>
                <c:pt idx="579">
                  <c:v>45344</c:v>
                </c:pt>
                <c:pt idx="580">
                  <c:v>45343</c:v>
                </c:pt>
                <c:pt idx="581">
                  <c:v>45342</c:v>
                </c:pt>
                <c:pt idx="582">
                  <c:v>45338</c:v>
                </c:pt>
                <c:pt idx="583">
                  <c:v>45337</c:v>
                </c:pt>
                <c:pt idx="584">
                  <c:v>45336</c:v>
                </c:pt>
                <c:pt idx="585">
                  <c:v>45335</c:v>
                </c:pt>
                <c:pt idx="586">
                  <c:v>45334</c:v>
                </c:pt>
                <c:pt idx="587">
                  <c:v>45331</c:v>
                </c:pt>
                <c:pt idx="588">
                  <c:v>45330</c:v>
                </c:pt>
                <c:pt idx="589">
                  <c:v>45329</c:v>
                </c:pt>
                <c:pt idx="590">
                  <c:v>45328</c:v>
                </c:pt>
                <c:pt idx="591">
                  <c:v>45327</c:v>
                </c:pt>
                <c:pt idx="592">
                  <c:v>45324</c:v>
                </c:pt>
                <c:pt idx="593">
                  <c:v>45323</c:v>
                </c:pt>
                <c:pt idx="594">
                  <c:v>45322</c:v>
                </c:pt>
                <c:pt idx="595">
                  <c:v>45321</c:v>
                </c:pt>
                <c:pt idx="596">
                  <c:v>45320</c:v>
                </c:pt>
                <c:pt idx="597">
                  <c:v>45317</c:v>
                </c:pt>
                <c:pt idx="598">
                  <c:v>45316</c:v>
                </c:pt>
                <c:pt idx="599">
                  <c:v>45315</c:v>
                </c:pt>
                <c:pt idx="600">
                  <c:v>45314</c:v>
                </c:pt>
                <c:pt idx="601">
                  <c:v>45313</c:v>
                </c:pt>
                <c:pt idx="602">
                  <c:v>45310</c:v>
                </c:pt>
                <c:pt idx="603">
                  <c:v>45309</c:v>
                </c:pt>
                <c:pt idx="604">
                  <c:v>45308</c:v>
                </c:pt>
                <c:pt idx="605">
                  <c:v>45307</c:v>
                </c:pt>
                <c:pt idx="606">
                  <c:v>45303</c:v>
                </c:pt>
                <c:pt idx="607">
                  <c:v>45302</c:v>
                </c:pt>
                <c:pt idx="608">
                  <c:v>45301</c:v>
                </c:pt>
                <c:pt idx="609">
                  <c:v>45300</c:v>
                </c:pt>
                <c:pt idx="610">
                  <c:v>45299</c:v>
                </c:pt>
                <c:pt idx="611">
                  <c:v>45296</c:v>
                </c:pt>
                <c:pt idx="612">
                  <c:v>45295</c:v>
                </c:pt>
                <c:pt idx="613">
                  <c:v>45294</c:v>
                </c:pt>
                <c:pt idx="614">
                  <c:v>45293</c:v>
                </c:pt>
                <c:pt idx="615">
                  <c:v>45289</c:v>
                </c:pt>
                <c:pt idx="616">
                  <c:v>45288</c:v>
                </c:pt>
                <c:pt idx="617">
                  <c:v>45287</c:v>
                </c:pt>
                <c:pt idx="618">
                  <c:v>45286</c:v>
                </c:pt>
                <c:pt idx="619">
                  <c:v>45282</c:v>
                </c:pt>
                <c:pt idx="620">
                  <c:v>45281</c:v>
                </c:pt>
                <c:pt idx="621">
                  <c:v>45280</c:v>
                </c:pt>
                <c:pt idx="622">
                  <c:v>45279</c:v>
                </c:pt>
                <c:pt idx="623">
                  <c:v>45278</c:v>
                </c:pt>
                <c:pt idx="624">
                  <c:v>45275</c:v>
                </c:pt>
                <c:pt idx="625">
                  <c:v>45274</c:v>
                </c:pt>
                <c:pt idx="626">
                  <c:v>45273</c:v>
                </c:pt>
                <c:pt idx="627">
                  <c:v>45272</c:v>
                </c:pt>
                <c:pt idx="628">
                  <c:v>45271</c:v>
                </c:pt>
                <c:pt idx="629">
                  <c:v>45268</c:v>
                </c:pt>
                <c:pt idx="630">
                  <c:v>45267</c:v>
                </c:pt>
                <c:pt idx="631">
                  <c:v>45266</c:v>
                </c:pt>
                <c:pt idx="632">
                  <c:v>45265</c:v>
                </c:pt>
                <c:pt idx="633">
                  <c:v>45264</c:v>
                </c:pt>
                <c:pt idx="634">
                  <c:v>45261</c:v>
                </c:pt>
                <c:pt idx="635">
                  <c:v>45260</c:v>
                </c:pt>
                <c:pt idx="636">
                  <c:v>45259</c:v>
                </c:pt>
                <c:pt idx="637">
                  <c:v>45258</c:v>
                </c:pt>
                <c:pt idx="638">
                  <c:v>45257</c:v>
                </c:pt>
                <c:pt idx="639">
                  <c:v>45254</c:v>
                </c:pt>
                <c:pt idx="640">
                  <c:v>45252</c:v>
                </c:pt>
                <c:pt idx="641">
                  <c:v>45251</c:v>
                </c:pt>
                <c:pt idx="642">
                  <c:v>45250</c:v>
                </c:pt>
                <c:pt idx="643">
                  <c:v>45247</c:v>
                </c:pt>
                <c:pt idx="644">
                  <c:v>45246</c:v>
                </c:pt>
                <c:pt idx="645">
                  <c:v>45245</c:v>
                </c:pt>
                <c:pt idx="646">
                  <c:v>45244</c:v>
                </c:pt>
                <c:pt idx="647">
                  <c:v>45243</c:v>
                </c:pt>
                <c:pt idx="648">
                  <c:v>45240</c:v>
                </c:pt>
                <c:pt idx="649">
                  <c:v>45239</c:v>
                </c:pt>
                <c:pt idx="650">
                  <c:v>45238</c:v>
                </c:pt>
                <c:pt idx="651">
                  <c:v>45237</c:v>
                </c:pt>
                <c:pt idx="652">
                  <c:v>45236</c:v>
                </c:pt>
                <c:pt idx="653">
                  <c:v>45233</c:v>
                </c:pt>
                <c:pt idx="654">
                  <c:v>45232</c:v>
                </c:pt>
                <c:pt idx="655">
                  <c:v>45231</c:v>
                </c:pt>
                <c:pt idx="656">
                  <c:v>45230</c:v>
                </c:pt>
                <c:pt idx="657">
                  <c:v>45229</c:v>
                </c:pt>
                <c:pt idx="658">
                  <c:v>45226</c:v>
                </c:pt>
                <c:pt idx="659">
                  <c:v>45225</c:v>
                </c:pt>
                <c:pt idx="660">
                  <c:v>45224</c:v>
                </c:pt>
                <c:pt idx="661">
                  <c:v>45223</c:v>
                </c:pt>
                <c:pt idx="662">
                  <c:v>45222</c:v>
                </c:pt>
                <c:pt idx="663">
                  <c:v>45219</c:v>
                </c:pt>
                <c:pt idx="664">
                  <c:v>45218</c:v>
                </c:pt>
                <c:pt idx="665">
                  <c:v>45217</c:v>
                </c:pt>
                <c:pt idx="666">
                  <c:v>45216</c:v>
                </c:pt>
                <c:pt idx="667">
                  <c:v>45215</c:v>
                </c:pt>
                <c:pt idx="668">
                  <c:v>45212</c:v>
                </c:pt>
                <c:pt idx="669">
                  <c:v>45211</c:v>
                </c:pt>
                <c:pt idx="670">
                  <c:v>45210</c:v>
                </c:pt>
                <c:pt idx="671">
                  <c:v>45209</c:v>
                </c:pt>
                <c:pt idx="672">
                  <c:v>45208</c:v>
                </c:pt>
                <c:pt idx="673">
                  <c:v>45205</c:v>
                </c:pt>
                <c:pt idx="674">
                  <c:v>45204</c:v>
                </c:pt>
                <c:pt idx="675">
                  <c:v>45203</c:v>
                </c:pt>
                <c:pt idx="676">
                  <c:v>45202</c:v>
                </c:pt>
                <c:pt idx="677">
                  <c:v>45201</c:v>
                </c:pt>
                <c:pt idx="678">
                  <c:v>45198</c:v>
                </c:pt>
                <c:pt idx="679">
                  <c:v>45197</c:v>
                </c:pt>
                <c:pt idx="680">
                  <c:v>45196</c:v>
                </c:pt>
                <c:pt idx="681">
                  <c:v>45195</c:v>
                </c:pt>
                <c:pt idx="682">
                  <c:v>45194</c:v>
                </c:pt>
                <c:pt idx="683">
                  <c:v>45191</c:v>
                </c:pt>
                <c:pt idx="684">
                  <c:v>45190</c:v>
                </c:pt>
                <c:pt idx="685">
                  <c:v>45189</c:v>
                </c:pt>
                <c:pt idx="686">
                  <c:v>45188</c:v>
                </c:pt>
                <c:pt idx="687">
                  <c:v>45187</c:v>
                </c:pt>
                <c:pt idx="688">
                  <c:v>45184</c:v>
                </c:pt>
                <c:pt idx="689">
                  <c:v>45183</c:v>
                </c:pt>
                <c:pt idx="690">
                  <c:v>45182</c:v>
                </c:pt>
                <c:pt idx="691">
                  <c:v>45181</c:v>
                </c:pt>
                <c:pt idx="692">
                  <c:v>45180</c:v>
                </c:pt>
                <c:pt idx="693">
                  <c:v>45177</c:v>
                </c:pt>
                <c:pt idx="694">
                  <c:v>45176</c:v>
                </c:pt>
                <c:pt idx="695">
                  <c:v>45175</c:v>
                </c:pt>
                <c:pt idx="696">
                  <c:v>45174</c:v>
                </c:pt>
                <c:pt idx="697">
                  <c:v>45170</c:v>
                </c:pt>
                <c:pt idx="698">
                  <c:v>45169</c:v>
                </c:pt>
                <c:pt idx="699">
                  <c:v>45168</c:v>
                </c:pt>
                <c:pt idx="700">
                  <c:v>45167</c:v>
                </c:pt>
                <c:pt idx="701">
                  <c:v>45166</c:v>
                </c:pt>
                <c:pt idx="702">
                  <c:v>45163</c:v>
                </c:pt>
                <c:pt idx="703">
                  <c:v>45162</c:v>
                </c:pt>
                <c:pt idx="704">
                  <c:v>45161</c:v>
                </c:pt>
                <c:pt idx="705">
                  <c:v>45160</c:v>
                </c:pt>
                <c:pt idx="706">
                  <c:v>45159</c:v>
                </c:pt>
                <c:pt idx="707">
                  <c:v>45156</c:v>
                </c:pt>
                <c:pt idx="708">
                  <c:v>45155</c:v>
                </c:pt>
                <c:pt idx="709">
                  <c:v>45154</c:v>
                </c:pt>
                <c:pt idx="710">
                  <c:v>45153</c:v>
                </c:pt>
                <c:pt idx="711">
                  <c:v>45152</c:v>
                </c:pt>
                <c:pt idx="712">
                  <c:v>45149</c:v>
                </c:pt>
                <c:pt idx="713">
                  <c:v>45148</c:v>
                </c:pt>
                <c:pt idx="714">
                  <c:v>45147</c:v>
                </c:pt>
                <c:pt idx="715">
                  <c:v>45146</c:v>
                </c:pt>
                <c:pt idx="716">
                  <c:v>45145</c:v>
                </c:pt>
                <c:pt idx="717">
                  <c:v>45142</c:v>
                </c:pt>
                <c:pt idx="718">
                  <c:v>45141</c:v>
                </c:pt>
                <c:pt idx="719">
                  <c:v>45140</c:v>
                </c:pt>
                <c:pt idx="720">
                  <c:v>45139</c:v>
                </c:pt>
                <c:pt idx="721">
                  <c:v>45138</c:v>
                </c:pt>
                <c:pt idx="722">
                  <c:v>45135</c:v>
                </c:pt>
                <c:pt idx="723">
                  <c:v>45134</c:v>
                </c:pt>
                <c:pt idx="724">
                  <c:v>45133</c:v>
                </c:pt>
                <c:pt idx="725">
                  <c:v>45132</c:v>
                </c:pt>
                <c:pt idx="726">
                  <c:v>45131</c:v>
                </c:pt>
                <c:pt idx="727">
                  <c:v>45128</c:v>
                </c:pt>
                <c:pt idx="728">
                  <c:v>45127</c:v>
                </c:pt>
                <c:pt idx="729">
                  <c:v>45126</c:v>
                </c:pt>
                <c:pt idx="730">
                  <c:v>45125</c:v>
                </c:pt>
                <c:pt idx="731">
                  <c:v>45124</c:v>
                </c:pt>
                <c:pt idx="732">
                  <c:v>45121</c:v>
                </c:pt>
                <c:pt idx="733">
                  <c:v>45120</c:v>
                </c:pt>
                <c:pt idx="734">
                  <c:v>45119</c:v>
                </c:pt>
                <c:pt idx="735">
                  <c:v>45118</c:v>
                </c:pt>
                <c:pt idx="736">
                  <c:v>45117</c:v>
                </c:pt>
                <c:pt idx="737">
                  <c:v>45114</c:v>
                </c:pt>
                <c:pt idx="738">
                  <c:v>45113</c:v>
                </c:pt>
                <c:pt idx="739">
                  <c:v>45112</c:v>
                </c:pt>
                <c:pt idx="740">
                  <c:v>45110</c:v>
                </c:pt>
                <c:pt idx="741">
                  <c:v>45107</c:v>
                </c:pt>
                <c:pt idx="742">
                  <c:v>45106</c:v>
                </c:pt>
                <c:pt idx="743">
                  <c:v>45105</c:v>
                </c:pt>
                <c:pt idx="744">
                  <c:v>45104</c:v>
                </c:pt>
                <c:pt idx="745">
                  <c:v>45103</c:v>
                </c:pt>
                <c:pt idx="746">
                  <c:v>45100</c:v>
                </c:pt>
                <c:pt idx="747">
                  <c:v>45099</c:v>
                </c:pt>
                <c:pt idx="748">
                  <c:v>45098</c:v>
                </c:pt>
                <c:pt idx="749">
                  <c:v>45097</c:v>
                </c:pt>
                <c:pt idx="750">
                  <c:v>45093</c:v>
                </c:pt>
                <c:pt idx="751">
                  <c:v>45092</c:v>
                </c:pt>
                <c:pt idx="752">
                  <c:v>45091</c:v>
                </c:pt>
                <c:pt idx="753">
                  <c:v>45090</c:v>
                </c:pt>
                <c:pt idx="754">
                  <c:v>45089</c:v>
                </c:pt>
                <c:pt idx="755">
                  <c:v>45086</c:v>
                </c:pt>
                <c:pt idx="756">
                  <c:v>45085</c:v>
                </c:pt>
                <c:pt idx="757">
                  <c:v>45084</c:v>
                </c:pt>
                <c:pt idx="758">
                  <c:v>45083</c:v>
                </c:pt>
                <c:pt idx="759">
                  <c:v>45082</c:v>
                </c:pt>
                <c:pt idx="760">
                  <c:v>45079</c:v>
                </c:pt>
                <c:pt idx="761">
                  <c:v>45078</c:v>
                </c:pt>
                <c:pt idx="762">
                  <c:v>45077</c:v>
                </c:pt>
                <c:pt idx="763">
                  <c:v>45076</c:v>
                </c:pt>
                <c:pt idx="764">
                  <c:v>45072</c:v>
                </c:pt>
                <c:pt idx="765">
                  <c:v>45071</c:v>
                </c:pt>
                <c:pt idx="766">
                  <c:v>45070</c:v>
                </c:pt>
                <c:pt idx="767">
                  <c:v>45069</c:v>
                </c:pt>
                <c:pt idx="768">
                  <c:v>45068</c:v>
                </c:pt>
                <c:pt idx="769">
                  <c:v>45065</c:v>
                </c:pt>
                <c:pt idx="770">
                  <c:v>45064</c:v>
                </c:pt>
                <c:pt idx="771">
                  <c:v>45063</c:v>
                </c:pt>
                <c:pt idx="772">
                  <c:v>45062</c:v>
                </c:pt>
                <c:pt idx="773">
                  <c:v>45061</c:v>
                </c:pt>
                <c:pt idx="774">
                  <c:v>45058</c:v>
                </c:pt>
                <c:pt idx="775">
                  <c:v>45057</c:v>
                </c:pt>
                <c:pt idx="776">
                  <c:v>45056</c:v>
                </c:pt>
                <c:pt idx="777">
                  <c:v>45055</c:v>
                </c:pt>
                <c:pt idx="778">
                  <c:v>45054</c:v>
                </c:pt>
                <c:pt idx="779">
                  <c:v>45051</c:v>
                </c:pt>
                <c:pt idx="780">
                  <c:v>45050</c:v>
                </c:pt>
                <c:pt idx="781">
                  <c:v>45049</c:v>
                </c:pt>
                <c:pt idx="782">
                  <c:v>45048</c:v>
                </c:pt>
                <c:pt idx="783">
                  <c:v>45047</c:v>
                </c:pt>
                <c:pt idx="784">
                  <c:v>45044</c:v>
                </c:pt>
                <c:pt idx="785">
                  <c:v>45043</c:v>
                </c:pt>
                <c:pt idx="786">
                  <c:v>45042</c:v>
                </c:pt>
                <c:pt idx="787">
                  <c:v>45041</c:v>
                </c:pt>
                <c:pt idx="788">
                  <c:v>45040</c:v>
                </c:pt>
                <c:pt idx="789">
                  <c:v>45037</c:v>
                </c:pt>
                <c:pt idx="790">
                  <c:v>45036</c:v>
                </c:pt>
                <c:pt idx="791">
                  <c:v>45035</c:v>
                </c:pt>
                <c:pt idx="792">
                  <c:v>45034</c:v>
                </c:pt>
                <c:pt idx="793">
                  <c:v>45033</c:v>
                </c:pt>
                <c:pt idx="794">
                  <c:v>45030</c:v>
                </c:pt>
                <c:pt idx="795">
                  <c:v>45029</c:v>
                </c:pt>
                <c:pt idx="796">
                  <c:v>45028</c:v>
                </c:pt>
                <c:pt idx="797">
                  <c:v>45027</c:v>
                </c:pt>
                <c:pt idx="798">
                  <c:v>45026</c:v>
                </c:pt>
                <c:pt idx="799">
                  <c:v>45023</c:v>
                </c:pt>
                <c:pt idx="800">
                  <c:v>45022</c:v>
                </c:pt>
                <c:pt idx="801">
                  <c:v>45021</c:v>
                </c:pt>
                <c:pt idx="802">
                  <c:v>45020</c:v>
                </c:pt>
                <c:pt idx="803">
                  <c:v>45019</c:v>
                </c:pt>
                <c:pt idx="804">
                  <c:v>45016</c:v>
                </c:pt>
                <c:pt idx="805">
                  <c:v>45015</c:v>
                </c:pt>
                <c:pt idx="806">
                  <c:v>45014</c:v>
                </c:pt>
                <c:pt idx="807">
                  <c:v>45013</c:v>
                </c:pt>
                <c:pt idx="808">
                  <c:v>45012</c:v>
                </c:pt>
                <c:pt idx="809">
                  <c:v>45009</c:v>
                </c:pt>
                <c:pt idx="810">
                  <c:v>45008</c:v>
                </c:pt>
                <c:pt idx="811">
                  <c:v>45007</c:v>
                </c:pt>
                <c:pt idx="812">
                  <c:v>45006</c:v>
                </c:pt>
                <c:pt idx="813">
                  <c:v>45005</c:v>
                </c:pt>
                <c:pt idx="814">
                  <c:v>45002</c:v>
                </c:pt>
                <c:pt idx="815">
                  <c:v>45001</c:v>
                </c:pt>
                <c:pt idx="816">
                  <c:v>45000</c:v>
                </c:pt>
                <c:pt idx="817">
                  <c:v>44999</c:v>
                </c:pt>
                <c:pt idx="818">
                  <c:v>44998</c:v>
                </c:pt>
                <c:pt idx="819">
                  <c:v>44995</c:v>
                </c:pt>
                <c:pt idx="820">
                  <c:v>44994</c:v>
                </c:pt>
                <c:pt idx="821">
                  <c:v>44993</c:v>
                </c:pt>
                <c:pt idx="822">
                  <c:v>44992</c:v>
                </c:pt>
                <c:pt idx="823">
                  <c:v>44991</c:v>
                </c:pt>
                <c:pt idx="824">
                  <c:v>44988</c:v>
                </c:pt>
                <c:pt idx="825">
                  <c:v>44987</c:v>
                </c:pt>
                <c:pt idx="826">
                  <c:v>44986</c:v>
                </c:pt>
                <c:pt idx="827">
                  <c:v>44985</c:v>
                </c:pt>
                <c:pt idx="828">
                  <c:v>44984</c:v>
                </c:pt>
                <c:pt idx="829">
                  <c:v>44981</c:v>
                </c:pt>
                <c:pt idx="830">
                  <c:v>44980</c:v>
                </c:pt>
                <c:pt idx="831">
                  <c:v>44979</c:v>
                </c:pt>
                <c:pt idx="832">
                  <c:v>44978</c:v>
                </c:pt>
                <c:pt idx="833">
                  <c:v>44974</c:v>
                </c:pt>
                <c:pt idx="834">
                  <c:v>44973</c:v>
                </c:pt>
                <c:pt idx="835">
                  <c:v>44972</c:v>
                </c:pt>
                <c:pt idx="836">
                  <c:v>44971</c:v>
                </c:pt>
                <c:pt idx="837">
                  <c:v>44970</c:v>
                </c:pt>
                <c:pt idx="838">
                  <c:v>44967</c:v>
                </c:pt>
                <c:pt idx="839">
                  <c:v>44966</c:v>
                </c:pt>
                <c:pt idx="840">
                  <c:v>44965</c:v>
                </c:pt>
                <c:pt idx="841">
                  <c:v>44964</c:v>
                </c:pt>
                <c:pt idx="842">
                  <c:v>44963</c:v>
                </c:pt>
                <c:pt idx="843">
                  <c:v>44960</c:v>
                </c:pt>
                <c:pt idx="844">
                  <c:v>44959</c:v>
                </c:pt>
                <c:pt idx="845">
                  <c:v>44958</c:v>
                </c:pt>
                <c:pt idx="846">
                  <c:v>44957</c:v>
                </c:pt>
                <c:pt idx="847">
                  <c:v>44956</c:v>
                </c:pt>
                <c:pt idx="848">
                  <c:v>44953</c:v>
                </c:pt>
                <c:pt idx="849">
                  <c:v>44952</c:v>
                </c:pt>
                <c:pt idx="850">
                  <c:v>44951</c:v>
                </c:pt>
                <c:pt idx="851">
                  <c:v>44950</c:v>
                </c:pt>
                <c:pt idx="852">
                  <c:v>44949</c:v>
                </c:pt>
                <c:pt idx="853">
                  <c:v>44946</c:v>
                </c:pt>
                <c:pt idx="854">
                  <c:v>44945</c:v>
                </c:pt>
                <c:pt idx="855">
                  <c:v>44944</c:v>
                </c:pt>
                <c:pt idx="856">
                  <c:v>44943</c:v>
                </c:pt>
                <c:pt idx="857">
                  <c:v>44939</c:v>
                </c:pt>
                <c:pt idx="858">
                  <c:v>44938</c:v>
                </c:pt>
                <c:pt idx="859">
                  <c:v>44937</c:v>
                </c:pt>
                <c:pt idx="860">
                  <c:v>44936</c:v>
                </c:pt>
                <c:pt idx="861">
                  <c:v>44935</c:v>
                </c:pt>
                <c:pt idx="862">
                  <c:v>44932</c:v>
                </c:pt>
                <c:pt idx="863">
                  <c:v>44931</c:v>
                </c:pt>
                <c:pt idx="864">
                  <c:v>44930</c:v>
                </c:pt>
                <c:pt idx="865">
                  <c:v>44929</c:v>
                </c:pt>
                <c:pt idx="866">
                  <c:v>44925</c:v>
                </c:pt>
                <c:pt idx="867">
                  <c:v>44924</c:v>
                </c:pt>
                <c:pt idx="868">
                  <c:v>44923</c:v>
                </c:pt>
                <c:pt idx="869">
                  <c:v>44922</c:v>
                </c:pt>
                <c:pt idx="870">
                  <c:v>44918</c:v>
                </c:pt>
                <c:pt idx="871">
                  <c:v>44917</c:v>
                </c:pt>
                <c:pt idx="872">
                  <c:v>44916</c:v>
                </c:pt>
                <c:pt idx="873">
                  <c:v>44915</c:v>
                </c:pt>
                <c:pt idx="874">
                  <c:v>44914</c:v>
                </c:pt>
                <c:pt idx="875">
                  <c:v>44911</c:v>
                </c:pt>
                <c:pt idx="876">
                  <c:v>44910</c:v>
                </c:pt>
                <c:pt idx="877">
                  <c:v>44909</c:v>
                </c:pt>
                <c:pt idx="878">
                  <c:v>44908</c:v>
                </c:pt>
                <c:pt idx="879">
                  <c:v>44907</c:v>
                </c:pt>
                <c:pt idx="880">
                  <c:v>44904</c:v>
                </c:pt>
                <c:pt idx="881">
                  <c:v>44903</c:v>
                </c:pt>
                <c:pt idx="882">
                  <c:v>44902</c:v>
                </c:pt>
                <c:pt idx="883">
                  <c:v>44901</c:v>
                </c:pt>
                <c:pt idx="884">
                  <c:v>44900</c:v>
                </c:pt>
                <c:pt idx="885">
                  <c:v>44897</c:v>
                </c:pt>
                <c:pt idx="886">
                  <c:v>44896</c:v>
                </c:pt>
                <c:pt idx="887">
                  <c:v>44895</c:v>
                </c:pt>
                <c:pt idx="888">
                  <c:v>44894</c:v>
                </c:pt>
                <c:pt idx="889">
                  <c:v>44893</c:v>
                </c:pt>
                <c:pt idx="890">
                  <c:v>44890</c:v>
                </c:pt>
                <c:pt idx="891">
                  <c:v>44888</c:v>
                </c:pt>
                <c:pt idx="892">
                  <c:v>44887</c:v>
                </c:pt>
                <c:pt idx="893">
                  <c:v>44886</c:v>
                </c:pt>
                <c:pt idx="894">
                  <c:v>44883</c:v>
                </c:pt>
                <c:pt idx="895">
                  <c:v>44882</c:v>
                </c:pt>
                <c:pt idx="896">
                  <c:v>44881</c:v>
                </c:pt>
                <c:pt idx="897">
                  <c:v>44880</c:v>
                </c:pt>
                <c:pt idx="898">
                  <c:v>44879</c:v>
                </c:pt>
                <c:pt idx="899">
                  <c:v>44876</c:v>
                </c:pt>
                <c:pt idx="900">
                  <c:v>44875</c:v>
                </c:pt>
                <c:pt idx="901">
                  <c:v>44874</c:v>
                </c:pt>
                <c:pt idx="902">
                  <c:v>44873</c:v>
                </c:pt>
                <c:pt idx="903">
                  <c:v>44872</c:v>
                </c:pt>
                <c:pt idx="904">
                  <c:v>44869</c:v>
                </c:pt>
                <c:pt idx="905">
                  <c:v>44868</c:v>
                </c:pt>
                <c:pt idx="906">
                  <c:v>44867</c:v>
                </c:pt>
                <c:pt idx="907">
                  <c:v>44866</c:v>
                </c:pt>
                <c:pt idx="908">
                  <c:v>44865</c:v>
                </c:pt>
                <c:pt idx="909">
                  <c:v>44862</c:v>
                </c:pt>
                <c:pt idx="910">
                  <c:v>44861</c:v>
                </c:pt>
                <c:pt idx="911">
                  <c:v>44860</c:v>
                </c:pt>
                <c:pt idx="912">
                  <c:v>44859</c:v>
                </c:pt>
                <c:pt idx="913">
                  <c:v>44858</c:v>
                </c:pt>
                <c:pt idx="914">
                  <c:v>44855</c:v>
                </c:pt>
                <c:pt idx="915">
                  <c:v>44854</c:v>
                </c:pt>
                <c:pt idx="916">
                  <c:v>44853</c:v>
                </c:pt>
                <c:pt idx="917">
                  <c:v>44852</c:v>
                </c:pt>
                <c:pt idx="918">
                  <c:v>44851</c:v>
                </c:pt>
                <c:pt idx="919">
                  <c:v>44848</c:v>
                </c:pt>
                <c:pt idx="920">
                  <c:v>44847</c:v>
                </c:pt>
                <c:pt idx="921">
                  <c:v>44846</c:v>
                </c:pt>
                <c:pt idx="922">
                  <c:v>44845</c:v>
                </c:pt>
                <c:pt idx="923">
                  <c:v>44844</c:v>
                </c:pt>
                <c:pt idx="924">
                  <c:v>44841</c:v>
                </c:pt>
                <c:pt idx="925">
                  <c:v>44840</c:v>
                </c:pt>
                <c:pt idx="926">
                  <c:v>44839</c:v>
                </c:pt>
                <c:pt idx="927">
                  <c:v>44838</c:v>
                </c:pt>
                <c:pt idx="928">
                  <c:v>44837</c:v>
                </c:pt>
                <c:pt idx="929">
                  <c:v>44834</c:v>
                </c:pt>
                <c:pt idx="930">
                  <c:v>44833</c:v>
                </c:pt>
                <c:pt idx="931">
                  <c:v>44832</c:v>
                </c:pt>
                <c:pt idx="932">
                  <c:v>44831</c:v>
                </c:pt>
                <c:pt idx="933">
                  <c:v>44830</c:v>
                </c:pt>
                <c:pt idx="934">
                  <c:v>44827</c:v>
                </c:pt>
                <c:pt idx="935">
                  <c:v>44826</c:v>
                </c:pt>
                <c:pt idx="936">
                  <c:v>44825</c:v>
                </c:pt>
                <c:pt idx="937">
                  <c:v>44824</c:v>
                </c:pt>
                <c:pt idx="938">
                  <c:v>44823</c:v>
                </c:pt>
                <c:pt idx="939">
                  <c:v>44820</c:v>
                </c:pt>
                <c:pt idx="940">
                  <c:v>44819</c:v>
                </c:pt>
                <c:pt idx="941">
                  <c:v>44818</c:v>
                </c:pt>
                <c:pt idx="942">
                  <c:v>44817</c:v>
                </c:pt>
                <c:pt idx="943">
                  <c:v>44816</c:v>
                </c:pt>
                <c:pt idx="944">
                  <c:v>44813</c:v>
                </c:pt>
                <c:pt idx="945">
                  <c:v>44812</c:v>
                </c:pt>
                <c:pt idx="946">
                  <c:v>44811</c:v>
                </c:pt>
                <c:pt idx="947">
                  <c:v>44810</c:v>
                </c:pt>
                <c:pt idx="948">
                  <c:v>44806</c:v>
                </c:pt>
                <c:pt idx="949">
                  <c:v>44805</c:v>
                </c:pt>
                <c:pt idx="950">
                  <c:v>44804</c:v>
                </c:pt>
                <c:pt idx="951">
                  <c:v>44803</c:v>
                </c:pt>
                <c:pt idx="952">
                  <c:v>44802</c:v>
                </c:pt>
                <c:pt idx="953">
                  <c:v>44799</c:v>
                </c:pt>
                <c:pt idx="954">
                  <c:v>44798</c:v>
                </c:pt>
                <c:pt idx="955">
                  <c:v>44797</c:v>
                </c:pt>
                <c:pt idx="956">
                  <c:v>44796</c:v>
                </c:pt>
                <c:pt idx="957">
                  <c:v>44795</c:v>
                </c:pt>
                <c:pt idx="958">
                  <c:v>44792</c:v>
                </c:pt>
                <c:pt idx="959">
                  <c:v>44791</c:v>
                </c:pt>
                <c:pt idx="960">
                  <c:v>44790</c:v>
                </c:pt>
                <c:pt idx="961">
                  <c:v>44789</c:v>
                </c:pt>
                <c:pt idx="962">
                  <c:v>44788</c:v>
                </c:pt>
                <c:pt idx="963">
                  <c:v>44785</c:v>
                </c:pt>
                <c:pt idx="964">
                  <c:v>44784</c:v>
                </c:pt>
                <c:pt idx="965">
                  <c:v>44783</c:v>
                </c:pt>
                <c:pt idx="966">
                  <c:v>44782</c:v>
                </c:pt>
                <c:pt idx="967">
                  <c:v>44781</c:v>
                </c:pt>
                <c:pt idx="968">
                  <c:v>44778</c:v>
                </c:pt>
                <c:pt idx="969">
                  <c:v>44777</c:v>
                </c:pt>
                <c:pt idx="970">
                  <c:v>44776</c:v>
                </c:pt>
                <c:pt idx="971">
                  <c:v>44775</c:v>
                </c:pt>
                <c:pt idx="972">
                  <c:v>44774</c:v>
                </c:pt>
                <c:pt idx="973">
                  <c:v>44771</c:v>
                </c:pt>
                <c:pt idx="974">
                  <c:v>44770</c:v>
                </c:pt>
                <c:pt idx="975">
                  <c:v>44769</c:v>
                </c:pt>
                <c:pt idx="976">
                  <c:v>44768</c:v>
                </c:pt>
                <c:pt idx="977">
                  <c:v>44767</c:v>
                </c:pt>
                <c:pt idx="978">
                  <c:v>44764</c:v>
                </c:pt>
                <c:pt idx="979">
                  <c:v>44763</c:v>
                </c:pt>
                <c:pt idx="980">
                  <c:v>44762</c:v>
                </c:pt>
                <c:pt idx="981">
                  <c:v>44761</c:v>
                </c:pt>
                <c:pt idx="982">
                  <c:v>44760</c:v>
                </c:pt>
                <c:pt idx="983">
                  <c:v>44757</c:v>
                </c:pt>
                <c:pt idx="984">
                  <c:v>44756</c:v>
                </c:pt>
                <c:pt idx="985">
                  <c:v>44755</c:v>
                </c:pt>
                <c:pt idx="986">
                  <c:v>44754</c:v>
                </c:pt>
                <c:pt idx="987">
                  <c:v>44753</c:v>
                </c:pt>
                <c:pt idx="988">
                  <c:v>44750</c:v>
                </c:pt>
                <c:pt idx="989">
                  <c:v>44749</c:v>
                </c:pt>
                <c:pt idx="990">
                  <c:v>44748</c:v>
                </c:pt>
                <c:pt idx="991">
                  <c:v>44747</c:v>
                </c:pt>
                <c:pt idx="992">
                  <c:v>44743</c:v>
                </c:pt>
                <c:pt idx="993">
                  <c:v>44742</c:v>
                </c:pt>
                <c:pt idx="994">
                  <c:v>44741</c:v>
                </c:pt>
                <c:pt idx="995">
                  <c:v>44740</c:v>
                </c:pt>
                <c:pt idx="996">
                  <c:v>44739</c:v>
                </c:pt>
                <c:pt idx="997">
                  <c:v>44736</c:v>
                </c:pt>
                <c:pt idx="998">
                  <c:v>44735</c:v>
                </c:pt>
                <c:pt idx="999">
                  <c:v>44734</c:v>
                </c:pt>
                <c:pt idx="1000">
                  <c:v>44733</c:v>
                </c:pt>
                <c:pt idx="1001">
                  <c:v>44729</c:v>
                </c:pt>
                <c:pt idx="1002">
                  <c:v>44728</c:v>
                </c:pt>
                <c:pt idx="1003">
                  <c:v>44727</c:v>
                </c:pt>
                <c:pt idx="1004">
                  <c:v>44726</c:v>
                </c:pt>
                <c:pt idx="1005">
                  <c:v>44725</c:v>
                </c:pt>
                <c:pt idx="1006">
                  <c:v>44722</c:v>
                </c:pt>
                <c:pt idx="1007">
                  <c:v>44721</c:v>
                </c:pt>
                <c:pt idx="1008">
                  <c:v>44720</c:v>
                </c:pt>
                <c:pt idx="1009">
                  <c:v>44719</c:v>
                </c:pt>
                <c:pt idx="1010">
                  <c:v>44718</c:v>
                </c:pt>
                <c:pt idx="1011">
                  <c:v>44715</c:v>
                </c:pt>
                <c:pt idx="1012">
                  <c:v>44714</c:v>
                </c:pt>
                <c:pt idx="1013">
                  <c:v>44713</c:v>
                </c:pt>
                <c:pt idx="1014">
                  <c:v>44712</c:v>
                </c:pt>
                <c:pt idx="1015">
                  <c:v>44708</c:v>
                </c:pt>
                <c:pt idx="1016">
                  <c:v>44707</c:v>
                </c:pt>
                <c:pt idx="1017">
                  <c:v>44706</c:v>
                </c:pt>
                <c:pt idx="1018">
                  <c:v>44705</c:v>
                </c:pt>
                <c:pt idx="1019">
                  <c:v>44704</c:v>
                </c:pt>
                <c:pt idx="1020">
                  <c:v>44701</c:v>
                </c:pt>
                <c:pt idx="1021">
                  <c:v>44700</c:v>
                </c:pt>
                <c:pt idx="1022">
                  <c:v>44699</c:v>
                </c:pt>
                <c:pt idx="1023">
                  <c:v>44698</c:v>
                </c:pt>
                <c:pt idx="1024">
                  <c:v>44697</c:v>
                </c:pt>
                <c:pt idx="1025">
                  <c:v>44694</c:v>
                </c:pt>
                <c:pt idx="1026">
                  <c:v>44693</c:v>
                </c:pt>
                <c:pt idx="1027">
                  <c:v>44692</c:v>
                </c:pt>
                <c:pt idx="1028">
                  <c:v>44691</c:v>
                </c:pt>
                <c:pt idx="1029">
                  <c:v>44690</c:v>
                </c:pt>
                <c:pt idx="1030">
                  <c:v>44687</c:v>
                </c:pt>
                <c:pt idx="1031">
                  <c:v>44686</c:v>
                </c:pt>
                <c:pt idx="1032">
                  <c:v>44685</c:v>
                </c:pt>
                <c:pt idx="1033">
                  <c:v>44684</c:v>
                </c:pt>
                <c:pt idx="1034">
                  <c:v>44683</c:v>
                </c:pt>
                <c:pt idx="1035">
                  <c:v>44680</c:v>
                </c:pt>
                <c:pt idx="1036">
                  <c:v>44679</c:v>
                </c:pt>
                <c:pt idx="1037">
                  <c:v>44678</c:v>
                </c:pt>
                <c:pt idx="1038">
                  <c:v>44677</c:v>
                </c:pt>
                <c:pt idx="1039">
                  <c:v>44676</c:v>
                </c:pt>
                <c:pt idx="1040">
                  <c:v>44673</c:v>
                </c:pt>
                <c:pt idx="1041">
                  <c:v>44672</c:v>
                </c:pt>
                <c:pt idx="1042">
                  <c:v>44671</c:v>
                </c:pt>
                <c:pt idx="1043">
                  <c:v>44670</c:v>
                </c:pt>
                <c:pt idx="1044">
                  <c:v>44669</c:v>
                </c:pt>
                <c:pt idx="1045">
                  <c:v>44665</c:v>
                </c:pt>
                <c:pt idx="1046">
                  <c:v>44664</c:v>
                </c:pt>
                <c:pt idx="1047">
                  <c:v>44663</c:v>
                </c:pt>
                <c:pt idx="1048">
                  <c:v>44662</c:v>
                </c:pt>
                <c:pt idx="1049">
                  <c:v>44659</c:v>
                </c:pt>
                <c:pt idx="1050">
                  <c:v>44658</c:v>
                </c:pt>
                <c:pt idx="1051">
                  <c:v>44657</c:v>
                </c:pt>
                <c:pt idx="1052">
                  <c:v>44656</c:v>
                </c:pt>
                <c:pt idx="1053">
                  <c:v>44655</c:v>
                </c:pt>
                <c:pt idx="1054">
                  <c:v>44652</c:v>
                </c:pt>
                <c:pt idx="1055">
                  <c:v>44651</c:v>
                </c:pt>
                <c:pt idx="1056">
                  <c:v>44650</c:v>
                </c:pt>
                <c:pt idx="1057">
                  <c:v>44649</c:v>
                </c:pt>
                <c:pt idx="1058">
                  <c:v>44648</c:v>
                </c:pt>
                <c:pt idx="1059">
                  <c:v>44645</c:v>
                </c:pt>
                <c:pt idx="1060">
                  <c:v>44644</c:v>
                </c:pt>
                <c:pt idx="1061">
                  <c:v>44643</c:v>
                </c:pt>
                <c:pt idx="1062">
                  <c:v>44642</c:v>
                </c:pt>
                <c:pt idx="1063">
                  <c:v>44641</c:v>
                </c:pt>
                <c:pt idx="1064">
                  <c:v>44638</c:v>
                </c:pt>
                <c:pt idx="1065">
                  <c:v>44637</c:v>
                </c:pt>
                <c:pt idx="1066">
                  <c:v>44636</c:v>
                </c:pt>
                <c:pt idx="1067">
                  <c:v>44635</c:v>
                </c:pt>
                <c:pt idx="1068">
                  <c:v>44634</c:v>
                </c:pt>
                <c:pt idx="1069">
                  <c:v>44631</c:v>
                </c:pt>
                <c:pt idx="1070">
                  <c:v>44630</c:v>
                </c:pt>
                <c:pt idx="1071">
                  <c:v>44629</c:v>
                </c:pt>
                <c:pt idx="1072">
                  <c:v>44628</c:v>
                </c:pt>
                <c:pt idx="1073">
                  <c:v>44627</c:v>
                </c:pt>
                <c:pt idx="1074">
                  <c:v>44624</c:v>
                </c:pt>
                <c:pt idx="1075">
                  <c:v>44623</c:v>
                </c:pt>
                <c:pt idx="1076">
                  <c:v>44622</c:v>
                </c:pt>
                <c:pt idx="1077">
                  <c:v>44621</c:v>
                </c:pt>
                <c:pt idx="1078">
                  <c:v>44620</c:v>
                </c:pt>
                <c:pt idx="1079">
                  <c:v>44617</c:v>
                </c:pt>
                <c:pt idx="1080">
                  <c:v>44616</c:v>
                </c:pt>
                <c:pt idx="1081">
                  <c:v>44615</c:v>
                </c:pt>
                <c:pt idx="1082">
                  <c:v>44614</c:v>
                </c:pt>
                <c:pt idx="1083">
                  <c:v>44610</c:v>
                </c:pt>
                <c:pt idx="1084">
                  <c:v>44609</c:v>
                </c:pt>
                <c:pt idx="1085">
                  <c:v>44608</c:v>
                </c:pt>
                <c:pt idx="1086">
                  <c:v>44607</c:v>
                </c:pt>
                <c:pt idx="1087">
                  <c:v>44606</c:v>
                </c:pt>
                <c:pt idx="1088">
                  <c:v>44603</c:v>
                </c:pt>
                <c:pt idx="1089">
                  <c:v>44602</c:v>
                </c:pt>
                <c:pt idx="1090">
                  <c:v>44601</c:v>
                </c:pt>
                <c:pt idx="1091">
                  <c:v>44600</c:v>
                </c:pt>
                <c:pt idx="1092">
                  <c:v>44599</c:v>
                </c:pt>
                <c:pt idx="1093">
                  <c:v>44596</c:v>
                </c:pt>
                <c:pt idx="1094">
                  <c:v>44595</c:v>
                </c:pt>
                <c:pt idx="1095">
                  <c:v>44594</c:v>
                </c:pt>
                <c:pt idx="1096">
                  <c:v>44593</c:v>
                </c:pt>
                <c:pt idx="1097">
                  <c:v>44592</c:v>
                </c:pt>
                <c:pt idx="1098">
                  <c:v>44589</c:v>
                </c:pt>
                <c:pt idx="1099">
                  <c:v>44588</c:v>
                </c:pt>
                <c:pt idx="1100">
                  <c:v>44587</c:v>
                </c:pt>
                <c:pt idx="1101">
                  <c:v>44586</c:v>
                </c:pt>
                <c:pt idx="1102">
                  <c:v>44585</c:v>
                </c:pt>
                <c:pt idx="1103">
                  <c:v>44582</c:v>
                </c:pt>
                <c:pt idx="1104">
                  <c:v>44581</c:v>
                </c:pt>
                <c:pt idx="1105">
                  <c:v>44580</c:v>
                </c:pt>
                <c:pt idx="1106">
                  <c:v>44579</c:v>
                </c:pt>
                <c:pt idx="1107">
                  <c:v>44575</c:v>
                </c:pt>
                <c:pt idx="1108">
                  <c:v>44574</c:v>
                </c:pt>
                <c:pt idx="1109">
                  <c:v>44573</c:v>
                </c:pt>
                <c:pt idx="1110">
                  <c:v>44572</c:v>
                </c:pt>
                <c:pt idx="1111">
                  <c:v>44571</c:v>
                </c:pt>
                <c:pt idx="1112">
                  <c:v>44568</c:v>
                </c:pt>
                <c:pt idx="1113">
                  <c:v>44567</c:v>
                </c:pt>
                <c:pt idx="1114">
                  <c:v>44566</c:v>
                </c:pt>
                <c:pt idx="1115">
                  <c:v>44565</c:v>
                </c:pt>
                <c:pt idx="1116">
                  <c:v>44564</c:v>
                </c:pt>
                <c:pt idx="1117">
                  <c:v>44561</c:v>
                </c:pt>
                <c:pt idx="1118">
                  <c:v>44560</c:v>
                </c:pt>
                <c:pt idx="1119">
                  <c:v>44559</c:v>
                </c:pt>
                <c:pt idx="1120">
                  <c:v>44558</c:v>
                </c:pt>
                <c:pt idx="1121">
                  <c:v>44557</c:v>
                </c:pt>
                <c:pt idx="1122">
                  <c:v>44553</c:v>
                </c:pt>
                <c:pt idx="1123">
                  <c:v>44552</c:v>
                </c:pt>
                <c:pt idx="1124">
                  <c:v>44551</c:v>
                </c:pt>
                <c:pt idx="1125">
                  <c:v>44550</c:v>
                </c:pt>
                <c:pt idx="1126">
                  <c:v>44547</c:v>
                </c:pt>
                <c:pt idx="1127">
                  <c:v>44546</c:v>
                </c:pt>
                <c:pt idx="1128">
                  <c:v>44545</c:v>
                </c:pt>
                <c:pt idx="1129">
                  <c:v>44544</c:v>
                </c:pt>
                <c:pt idx="1130">
                  <c:v>44543</c:v>
                </c:pt>
                <c:pt idx="1131">
                  <c:v>44540</c:v>
                </c:pt>
                <c:pt idx="1132">
                  <c:v>44539</c:v>
                </c:pt>
                <c:pt idx="1133">
                  <c:v>44538</c:v>
                </c:pt>
                <c:pt idx="1134">
                  <c:v>44537</c:v>
                </c:pt>
                <c:pt idx="1135">
                  <c:v>44536</c:v>
                </c:pt>
                <c:pt idx="1136">
                  <c:v>44533</c:v>
                </c:pt>
                <c:pt idx="1137">
                  <c:v>44532</c:v>
                </c:pt>
                <c:pt idx="1138">
                  <c:v>44531</c:v>
                </c:pt>
                <c:pt idx="1139">
                  <c:v>44530</c:v>
                </c:pt>
                <c:pt idx="1140">
                  <c:v>44529</c:v>
                </c:pt>
                <c:pt idx="1141">
                  <c:v>44526</c:v>
                </c:pt>
                <c:pt idx="1142">
                  <c:v>44524</c:v>
                </c:pt>
                <c:pt idx="1143">
                  <c:v>44523</c:v>
                </c:pt>
                <c:pt idx="1144">
                  <c:v>44522</c:v>
                </c:pt>
                <c:pt idx="1145">
                  <c:v>44519</c:v>
                </c:pt>
                <c:pt idx="1146">
                  <c:v>44518</c:v>
                </c:pt>
                <c:pt idx="1147">
                  <c:v>44517</c:v>
                </c:pt>
                <c:pt idx="1148">
                  <c:v>44516</c:v>
                </c:pt>
                <c:pt idx="1149">
                  <c:v>44515</c:v>
                </c:pt>
                <c:pt idx="1150">
                  <c:v>44512</c:v>
                </c:pt>
                <c:pt idx="1151">
                  <c:v>44511</c:v>
                </c:pt>
                <c:pt idx="1152">
                  <c:v>44510</c:v>
                </c:pt>
                <c:pt idx="1153">
                  <c:v>44509</c:v>
                </c:pt>
                <c:pt idx="1154">
                  <c:v>44508</c:v>
                </c:pt>
                <c:pt idx="1155">
                  <c:v>44505</c:v>
                </c:pt>
                <c:pt idx="1156">
                  <c:v>44504</c:v>
                </c:pt>
                <c:pt idx="1157">
                  <c:v>44503</c:v>
                </c:pt>
                <c:pt idx="1158">
                  <c:v>44502</c:v>
                </c:pt>
                <c:pt idx="1159">
                  <c:v>44501</c:v>
                </c:pt>
                <c:pt idx="1160">
                  <c:v>44498</c:v>
                </c:pt>
                <c:pt idx="1161">
                  <c:v>44497</c:v>
                </c:pt>
                <c:pt idx="1162">
                  <c:v>44496</c:v>
                </c:pt>
                <c:pt idx="1163">
                  <c:v>44495</c:v>
                </c:pt>
                <c:pt idx="1164">
                  <c:v>44494</c:v>
                </c:pt>
                <c:pt idx="1165">
                  <c:v>44491</c:v>
                </c:pt>
                <c:pt idx="1166">
                  <c:v>44490</c:v>
                </c:pt>
                <c:pt idx="1167">
                  <c:v>44489</c:v>
                </c:pt>
                <c:pt idx="1168">
                  <c:v>44488</c:v>
                </c:pt>
                <c:pt idx="1169">
                  <c:v>44487</c:v>
                </c:pt>
                <c:pt idx="1170">
                  <c:v>44484</c:v>
                </c:pt>
                <c:pt idx="1171">
                  <c:v>44483</c:v>
                </c:pt>
                <c:pt idx="1172">
                  <c:v>44482</c:v>
                </c:pt>
                <c:pt idx="1173">
                  <c:v>44481</c:v>
                </c:pt>
                <c:pt idx="1174">
                  <c:v>44480</c:v>
                </c:pt>
                <c:pt idx="1175">
                  <c:v>44477</c:v>
                </c:pt>
                <c:pt idx="1176">
                  <c:v>44476</c:v>
                </c:pt>
                <c:pt idx="1177">
                  <c:v>44475</c:v>
                </c:pt>
                <c:pt idx="1178">
                  <c:v>44474</c:v>
                </c:pt>
                <c:pt idx="1179">
                  <c:v>44473</c:v>
                </c:pt>
                <c:pt idx="1180">
                  <c:v>44470</c:v>
                </c:pt>
                <c:pt idx="1181">
                  <c:v>44469</c:v>
                </c:pt>
                <c:pt idx="1182">
                  <c:v>44468</c:v>
                </c:pt>
                <c:pt idx="1183">
                  <c:v>44467</c:v>
                </c:pt>
                <c:pt idx="1184">
                  <c:v>44466</c:v>
                </c:pt>
                <c:pt idx="1185">
                  <c:v>44463</c:v>
                </c:pt>
                <c:pt idx="1186">
                  <c:v>44462</c:v>
                </c:pt>
                <c:pt idx="1187">
                  <c:v>44461</c:v>
                </c:pt>
                <c:pt idx="1188">
                  <c:v>44460</c:v>
                </c:pt>
                <c:pt idx="1189">
                  <c:v>44459</c:v>
                </c:pt>
                <c:pt idx="1190">
                  <c:v>44456</c:v>
                </c:pt>
                <c:pt idx="1191">
                  <c:v>44455</c:v>
                </c:pt>
                <c:pt idx="1192">
                  <c:v>44454</c:v>
                </c:pt>
                <c:pt idx="1193">
                  <c:v>44453</c:v>
                </c:pt>
                <c:pt idx="1194">
                  <c:v>44452</c:v>
                </c:pt>
                <c:pt idx="1195">
                  <c:v>44449</c:v>
                </c:pt>
                <c:pt idx="1196">
                  <c:v>44448</c:v>
                </c:pt>
                <c:pt idx="1197">
                  <c:v>44447</c:v>
                </c:pt>
                <c:pt idx="1198">
                  <c:v>44446</c:v>
                </c:pt>
                <c:pt idx="1199">
                  <c:v>44442</c:v>
                </c:pt>
                <c:pt idx="1200">
                  <c:v>44441</c:v>
                </c:pt>
                <c:pt idx="1201">
                  <c:v>44440</c:v>
                </c:pt>
                <c:pt idx="1202">
                  <c:v>44439</c:v>
                </c:pt>
                <c:pt idx="1203">
                  <c:v>44438</c:v>
                </c:pt>
                <c:pt idx="1204">
                  <c:v>44435</c:v>
                </c:pt>
                <c:pt idx="1205">
                  <c:v>44434</c:v>
                </c:pt>
                <c:pt idx="1206">
                  <c:v>44433</c:v>
                </c:pt>
                <c:pt idx="1207">
                  <c:v>44432</c:v>
                </c:pt>
                <c:pt idx="1208">
                  <c:v>44431</c:v>
                </c:pt>
                <c:pt idx="1209">
                  <c:v>44428</c:v>
                </c:pt>
                <c:pt idx="1210">
                  <c:v>44427</c:v>
                </c:pt>
                <c:pt idx="1211">
                  <c:v>44426</c:v>
                </c:pt>
                <c:pt idx="1212">
                  <c:v>44425</c:v>
                </c:pt>
                <c:pt idx="1213">
                  <c:v>44424</c:v>
                </c:pt>
                <c:pt idx="1214">
                  <c:v>44421</c:v>
                </c:pt>
                <c:pt idx="1215">
                  <c:v>44420</c:v>
                </c:pt>
                <c:pt idx="1216">
                  <c:v>44419</c:v>
                </c:pt>
                <c:pt idx="1217">
                  <c:v>44418</c:v>
                </c:pt>
                <c:pt idx="1218">
                  <c:v>44417</c:v>
                </c:pt>
                <c:pt idx="1219">
                  <c:v>44414</c:v>
                </c:pt>
                <c:pt idx="1220">
                  <c:v>44413</c:v>
                </c:pt>
                <c:pt idx="1221">
                  <c:v>44412</c:v>
                </c:pt>
                <c:pt idx="1222">
                  <c:v>44411</c:v>
                </c:pt>
                <c:pt idx="1223">
                  <c:v>44410</c:v>
                </c:pt>
                <c:pt idx="1224">
                  <c:v>44407</c:v>
                </c:pt>
                <c:pt idx="1225">
                  <c:v>44406</c:v>
                </c:pt>
                <c:pt idx="1226">
                  <c:v>44405</c:v>
                </c:pt>
                <c:pt idx="1227">
                  <c:v>44404</c:v>
                </c:pt>
                <c:pt idx="1228">
                  <c:v>44403</c:v>
                </c:pt>
                <c:pt idx="1229">
                  <c:v>44400</c:v>
                </c:pt>
                <c:pt idx="1230">
                  <c:v>44399</c:v>
                </c:pt>
                <c:pt idx="1231">
                  <c:v>44398</c:v>
                </c:pt>
                <c:pt idx="1232">
                  <c:v>44397</c:v>
                </c:pt>
                <c:pt idx="1233">
                  <c:v>44396</c:v>
                </c:pt>
                <c:pt idx="1234">
                  <c:v>44393</c:v>
                </c:pt>
                <c:pt idx="1235">
                  <c:v>44392</c:v>
                </c:pt>
                <c:pt idx="1236">
                  <c:v>44391</c:v>
                </c:pt>
                <c:pt idx="1237">
                  <c:v>44390</c:v>
                </c:pt>
                <c:pt idx="1238">
                  <c:v>44389</c:v>
                </c:pt>
                <c:pt idx="1239">
                  <c:v>44386</c:v>
                </c:pt>
                <c:pt idx="1240">
                  <c:v>44385</c:v>
                </c:pt>
                <c:pt idx="1241">
                  <c:v>44384</c:v>
                </c:pt>
                <c:pt idx="1242">
                  <c:v>44383</c:v>
                </c:pt>
                <c:pt idx="1243">
                  <c:v>44379</c:v>
                </c:pt>
                <c:pt idx="1244">
                  <c:v>44378</c:v>
                </c:pt>
                <c:pt idx="1245">
                  <c:v>44377</c:v>
                </c:pt>
                <c:pt idx="1246">
                  <c:v>44376</c:v>
                </c:pt>
                <c:pt idx="1247">
                  <c:v>44375</c:v>
                </c:pt>
                <c:pt idx="1248">
                  <c:v>44372</c:v>
                </c:pt>
                <c:pt idx="1249">
                  <c:v>44371</c:v>
                </c:pt>
                <c:pt idx="1250">
                  <c:v>44370</c:v>
                </c:pt>
                <c:pt idx="1251">
                  <c:v>44369</c:v>
                </c:pt>
                <c:pt idx="1252">
                  <c:v>44368</c:v>
                </c:pt>
                <c:pt idx="1253">
                  <c:v>44365</c:v>
                </c:pt>
                <c:pt idx="1254">
                  <c:v>44364</c:v>
                </c:pt>
                <c:pt idx="1255">
                  <c:v>44363</c:v>
                </c:pt>
                <c:pt idx="1256">
                  <c:v>44362</c:v>
                </c:pt>
                <c:pt idx="1257">
                  <c:v>44361</c:v>
                </c:pt>
                <c:pt idx="1258">
                  <c:v>44358</c:v>
                </c:pt>
                <c:pt idx="1259">
                  <c:v>44357</c:v>
                </c:pt>
                <c:pt idx="1260">
                  <c:v>44356</c:v>
                </c:pt>
                <c:pt idx="1261">
                  <c:v>44355</c:v>
                </c:pt>
                <c:pt idx="1262">
                  <c:v>44354</c:v>
                </c:pt>
                <c:pt idx="1263">
                  <c:v>44351</c:v>
                </c:pt>
                <c:pt idx="1264">
                  <c:v>44350</c:v>
                </c:pt>
                <c:pt idx="1265">
                  <c:v>44349</c:v>
                </c:pt>
                <c:pt idx="1266">
                  <c:v>44348</c:v>
                </c:pt>
                <c:pt idx="1267">
                  <c:v>44344</c:v>
                </c:pt>
                <c:pt idx="1268">
                  <c:v>44343</c:v>
                </c:pt>
                <c:pt idx="1269">
                  <c:v>44342</c:v>
                </c:pt>
                <c:pt idx="1270">
                  <c:v>44341</c:v>
                </c:pt>
                <c:pt idx="1271">
                  <c:v>44340</c:v>
                </c:pt>
                <c:pt idx="1272">
                  <c:v>44337</c:v>
                </c:pt>
                <c:pt idx="1273">
                  <c:v>44336</c:v>
                </c:pt>
                <c:pt idx="1274">
                  <c:v>44335</c:v>
                </c:pt>
                <c:pt idx="1275">
                  <c:v>44334</c:v>
                </c:pt>
                <c:pt idx="1276">
                  <c:v>44333</c:v>
                </c:pt>
                <c:pt idx="1277">
                  <c:v>44330</c:v>
                </c:pt>
                <c:pt idx="1278">
                  <c:v>44329</c:v>
                </c:pt>
                <c:pt idx="1279">
                  <c:v>44328</c:v>
                </c:pt>
                <c:pt idx="1280">
                  <c:v>44327</c:v>
                </c:pt>
                <c:pt idx="1281">
                  <c:v>44326</c:v>
                </c:pt>
                <c:pt idx="1282">
                  <c:v>44323</c:v>
                </c:pt>
                <c:pt idx="1283">
                  <c:v>44322</c:v>
                </c:pt>
                <c:pt idx="1284">
                  <c:v>44321</c:v>
                </c:pt>
                <c:pt idx="1285">
                  <c:v>44320</c:v>
                </c:pt>
                <c:pt idx="1286">
                  <c:v>44319</c:v>
                </c:pt>
                <c:pt idx="1287">
                  <c:v>44316</c:v>
                </c:pt>
                <c:pt idx="1288">
                  <c:v>44315</c:v>
                </c:pt>
                <c:pt idx="1289">
                  <c:v>44314</c:v>
                </c:pt>
                <c:pt idx="1290">
                  <c:v>44313</c:v>
                </c:pt>
                <c:pt idx="1291">
                  <c:v>44312</c:v>
                </c:pt>
                <c:pt idx="1292">
                  <c:v>44309</c:v>
                </c:pt>
                <c:pt idx="1293">
                  <c:v>44308</c:v>
                </c:pt>
                <c:pt idx="1294">
                  <c:v>44307</c:v>
                </c:pt>
                <c:pt idx="1295">
                  <c:v>44306</c:v>
                </c:pt>
                <c:pt idx="1296">
                  <c:v>44305</c:v>
                </c:pt>
                <c:pt idx="1297">
                  <c:v>44302</c:v>
                </c:pt>
                <c:pt idx="1298">
                  <c:v>44301</c:v>
                </c:pt>
                <c:pt idx="1299">
                  <c:v>44300</c:v>
                </c:pt>
                <c:pt idx="1300">
                  <c:v>44299</c:v>
                </c:pt>
                <c:pt idx="1301">
                  <c:v>44298</c:v>
                </c:pt>
                <c:pt idx="1302">
                  <c:v>44295</c:v>
                </c:pt>
                <c:pt idx="1303">
                  <c:v>44294</c:v>
                </c:pt>
                <c:pt idx="1304">
                  <c:v>44293</c:v>
                </c:pt>
                <c:pt idx="1305">
                  <c:v>44292</c:v>
                </c:pt>
                <c:pt idx="1306">
                  <c:v>44291</c:v>
                </c:pt>
                <c:pt idx="1307">
                  <c:v>44288</c:v>
                </c:pt>
                <c:pt idx="1308">
                  <c:v>44287</c:v>
                </c:pt>
                <c:pt idx="1309">
                  <c:v>44286</c:v>
                </c:pt>
                <c:pt idx="1310">
                  <c:v>44285</c:v>
                </c:pt>
                <c:pt idx="1311">
                  <c:v>44284</c:v>
                </c:pt>
                <c:pt idx="1312">
                  <c:v>44281</c:v>
                </c:pt>
                <c:pt idx="1313">
                  <c:v>44280</c:v>
                </c:pt>
                <c:pt idx="1314">
                  <c:v>44279</c:v>
                </c:pt>
                <c:pt idx="1315">
                  <c:v>44278</c:v>
                </c:pt>
                <c:pt idx="1316">
                  <c:v>44277</c:v>
                </c:pt>
                <c:pt idx="1317">
                  <c:v>44274</c:v>
                </c:pt>
                <c:pt idx="1318">
                  <c:v>44273</c:v>
                </c:pt>
                <c:pt idx="1319">
                  <c:v>44272</c:v>
                </c:pt>
                <c:pt idx="1320">
                  <c:v>44271</c:v>
                </c:pt>
                <c:pt idx="1321">
                  <c:v>44270</c:v>
                </c:pt>
                <c:pt idx="1322">
                  <c:v>44267</c:v>
                </c:pt>
                <c:pt idx="1323">
                  <c:v>44266</c:v>
                </c:pt>
                <c:pt idx="1324">
                  <c:v>44265</c:v>
                </c:pt>
                <c:pt idx="1325">
                  <c:v>44264</c:v>
                </c:pt>
                <c:pt idx="1326">
                  <c:v>44263</c:v>
                </c:pt>
                <c:pt idx="1327">
                  <c:v>44260</c:v>
                </c:pt>
                <c:pt idx="1328">
                  <c:v>44259</c:v>
                </c:pt>
                <c:pt idx="1329">
                  <c:v>44258</c:v>
                </c:pt>
                <c:pt idx="1330">
                  <c:v>44257</c:v>
                </c:pt>
                <c:pt idx="1331">
                  <c:v>44256</c:v>
                </c:pt>
                <c:pt idx="1332">
                  <c:v>44253</c:v>
                </c:pt>
                <c:pt idx="1333">
                  <c:v>44252</c:v>
                </c:pt>
                <c:pt idx="1334">
                  <c:v>44251</c:v>
                </c:pt>
                <c:pt idx="1335">
                  <c:v>44250</c:v>
                </c:pt>
                <c:pt idx="1336">
                  <c:v>44249</c:v>
                </c:pt>
                <c:pt idx="1337">
                  <c:v>44246</c:v>
                </c:pt>
              </c:numCache>
            </c:numRef>
          </c:cat>
          <c:val>
            <c:numRef>
              <c:f>CALCS!$DC$3:$DC$1340</c:f>
              <c:numCache>
                <c:formatCode>General</c:formatCode>
                <c:ptCount val="1338"/>
                <c:pt idx="0">
                  <c:v>#N/A</c:v>
                </c:pt>
                <c:pt idx="1">
                  <c:v>4.1289999999999996</c:v>
                </c:pt>
                <c:pt idx="2">
                  <c:v>4.1509999999999998</c:v>
                </c:pt>
                <c:pt idx="3">
                  <c:v>4.1609999999999996</c:v>
                </c:pt>
                <c:pt idx="4">
                  <c:v>4.1909999999999998</c:v>
                </c:pt>
                <c:pt idx="5">
                  <c:v>4.22</c:v>
                </c:pt>
                <c:pt idx="6">
                  <c:v>4.2409999999999997</c:v>
                </c:pt>
                <c:pt idx="7">
                  <c:v>4.2610000000000001</c:v>
                </c:pt>
                <c:pt idx="8">
                  <c:v>4.29</c:v>
                </c:pt>
                <c:pt idx="9">
                  <c:v>4.3559999999999999</c:v>
                </c:pt>
                <c:pt idx="10">
                  <c:v>4.391</c:v>
                </c:pt>
                <c:pt idx="11">
                  <c:v>4.4260000000000002</c:v>
                </c:pt>
                <c:pt idx="12">
                  <c:v>4.4589999999999996</c:v>
                </c:pt>
                <c:pt idx="13">
                  <c:v>4.5289999999999999</c:v>
                </c:pt>
                <c:pt idx="14">
                  <c:v>4.5519999999999996</c:v>
                </c:pt>
                <c:pt idx="15">
                  <c:v>4.5640000000000001</c:v>
                </c:pt>
                <c:pt idx="16">
                  <c:v>4.5549999999999997</c:v>
                </c:pt>
                <c:pt idx="17">
                  <c:v>4.5330000000000004</c:v>
                </c:pt>
                <c:pt idx="18">
                  <c:v>4.5170000000000003</c:v>
                </c:pt>
                <c:pt idx="19">
                  <c:v>4.5279999999999996</c:v>
                </c:pt>
                <c:pt idx="20">
                  <c:v>4.5339999999999998</c:v>
                </c:pt>
                <c:pt idx="21">
                  <c:v>4.5110000000000001</c:v>
                </c:pt>
                <c:pt idx="22">
                  <c:v>4.5039999999999996</c:v>
                </c:pt>
                <c:pt idx="23">
                  <c:v>4.53</c:v>
                </c:pt>
                <c:pt idx="24">
                  <c:v>4.5460000000000003</c:v>
                </c:pt>
                <c:pt idx="25">
                  <c:v>4.5579999999999998</c:v>
                </c:pt>
                <c:pt idx="26">
                  <c:v>4.5359999999999996</c:v>
                </c:pt>
                <c:pt idx="27">
                  <c:v>4.4829999999999997</c:v>
                </c:pt>
                <c:pt idx="28">
                  <c:v>4.4329999999999998</c:v>
                </c:pt>
                <c:pt idx="29">
                  <c:v>4.3920000000000003</c:v>
                </c:pt>
                <c:pt idx="30">
                  <c:v>4.3</c:v>
                </c:pt>
                <c:pt idx="31">
                  <c:v>4.2290000000000001</c:v>
                </c:pt>
                <c:pt idx="32">
                  <c:v>4.1760000000000002</c:v>
                </c:pt>
                <c:pt idx="33">
                  <c:v>4.0860000000000003</c:v>
                </c:pt>
                <c:pt idx="34">
                  <c:v>4.0590000000000002</c:v>
                </c:pt>
                <c:pt idx="35">
                  <c:v>4.0309999999999997</c:v>
                </c:pt>
                <c:pt idx="36">
                  <c:v>4.0199999999999996</c:v>
                </c:pt>
                <c:pt idx="37">
                  <c:v>4.0220000000000002</c:v>
                </c:pt>
                <c:pt idx="38">
                  <c:v>4.0579999999999998</c:v>
                </c:pt>
                <c:pt idx="39">
                  <c:v>4.0759999999999996</c:v>
                </c:pt>
                <c:pt idx="40">
                  <c:v>4.093</c:v>
                </c:pt>
                <c:pt idx="41">
                  <c:v>4.1079999999999997</c:v>
                </c:pt>
                <c:pt idx="42">
                  <c:v>4.1180000000000003</c:v>
                </c:pt>
                <c:pt idx="43">
                  <c:v>4.1349999999999998</c:v>
                </c:pt>
                <c:pt idx="44">
                  <c:v>4.1529999999999996</c:v>
                </c:pt>
                <c:pt idx="45">
                  <c:v>4.1660000000000004</c:v>
                </c:pt>
                <c:pt idx="46">
                  <c:v>4.1639999999999997</c:v>
                </c:pt>
                <c:pt idx="47">
                  <c:v>4.1399999999999997</c:v>
                </c:pt>
                <c:pt idx="48">
                  <c:v>4.1040000000000001</c:v>
                </c:pt>
                <c:pt idx="49">
                  <c:v>4.0910000000000002</c:v>
                </c:pt>
                <c:pt idx="50">
                  <c:v>4.0810000000000004</c:v>
                </c:pt>
                <c:pt idx="51">
                  <c:v>4.0640000000000001</c:v>
                </c:pt>
                <c:pt idx="52">
                  <c:v>4.0179999999999998</c:v>
                </c:pt>
                <c:pt idx="53">
                  <c:v>3.976</c:v>
                </c:pt>
                <c:pt idx="54">
                  <c:v>3.9780000000000002</c:v>
                </c:pt>
                <c:pt idx="55">
                  <c:v>3.9809999999999999</c:v>
                </c:pt>
                <c:pt idx="56">
                  <c:v>3.9830000000000001</c:v>
                </c:pt>
                <c:pt idx="57">
                  <c:v>3.9769999999999999</c:v>
                </c:pt>
                <c:pt idx="58">
                  <c:v>3.9249999999999998</c:v>
                </c:pt>
                <c:pt idx="59">
                  <c:v>3.9119999999999999</c:v>
                </c:pt>
                <c:pt idx="60">
                  <c:v>3.8839999999999999</c:v>
                </c:pt>
                <c:pt idx="61">
                  <c:v>3.8420000000000001</c:v>
                </c:pt>
                <c:pt idx="62">
                  <c:v>3.79</c:v>
                </c:pt>
                <c:pt idx="63">
                  <c:v>3.6749999999999998</c:v>
                </c:pt>
                <c:pt idx="64">
                  <c:v>3.63</c:v>
                </c:pt>
                <c:pt idx="65">
                  <c:v>3.5979999999999999</c:v>
                </c:pt>
                <c:pt idx="66">
                  <c:v>3.5779999999999998</c:v>
                </c:pt>
                <c:pt idx="67">
                  <c:v>3.5390000000000001</c:v>
                </c:pt>
                <c:pt idx="68">
                  <c:v>3.4129999999999998</c:v>
                </c:pt>
                <c:pt idx="69">
                  <c:v>3.32</c:v>
                </c:pt>
                <c:pt idx="70">
                  <c:v>3.2509999999999999</c:v>
                </c:pt>
                <c:pt idx="71">
                  <c:v>3.198</c:v>
                </c:pt>
                <c:pt idx="72">
                  <c:v>3.109</c:v>
                </c:pt>
                <c:pt idx="73">
                  <c:v>2.9820000000000002</c:v>
                </c:pt>
                <c:pt idx="74">
                  <c:v>2.9820000000000002</c:v>
                </c:pt>
                <c:pt idx="75">
                  <c:v>2.9830000000000001</c:v>
                </c:pt>
                <c:pt idx="76">
                  <c:v>2.9750000000000001</c:v>
                </c:pt>
                <c:pt idx="77">
                  <c:v>2.9510000000000001</c:v>
                </c:pt>
                <c:pt idx="78">
                  <c:v>2.9350000000000001</c:v>
                </c:pt>
                <c:pt idx="79">
                  <c:v>2.9340000000000002</c:v>
                </c:pt>
                <c:pt idx="80">
                  <c:v>2.9289999999999998</c:v>
                </c:pt>
                <c:pt idx="81">
                  <c:v>2.923</c:v>
                </c:pt>
                <c:pt idx="82">
                  <c:v>2.93</c:v>
                </c:pt>
                <c:pt idx="83">
                  <c:v>2.94</c:v>
                </c:pt>
                <c:pt idx="84">
                  <c:v>2.944</c:v>
                </c:pt>
                <c:pt idx="85">
                  <c:v>2.9369999999999998</c:v>
                </c:pt>
                <c:pt idx="86">
                  <c:v>2.9209999999999998</c:v>
                </c:pt>
                <c:pt idx="87">
                  <c:v>2.8980000000000001</c:v>
                </c:pt>
                <c:pt idx="88">
                  <c:v>2.9</c:v>
                </c:pt>
                <c:pt idx="89">
                  <c:v>2.891</c:v>
                </c:pt>
                <c:pt idx="90">
                  <c:v>2.887</c:v>
                </c:pt>
                <c:pt idx="91">
                  <c:v>2.883</c:v>
                </c:pt>
                <c:pt idx="92">
                  <c:v>2.87</c:v>
                </c:pt>
                <c:pt idx="93">
                  <c:v>2.8730000000000002</c:v>
                </c:pt>
                <c:pt idx="94">
                  <c:v>2.8740000000000001</c:v>
                </c:pt>
                <c:pt idx="95">
                  <c:v>2.879</c:v>
                </c:pt>
                <c:pt idx="96">
                  <c:v>2.8879999999999999</c:v>
                </c:pt>
                <c:pt idx="97">
                  <c:v>2.8620000000000001</c:v>
                </c:pt>
                <c:pt idx="98">
                  <c:v>2.8620000000000001</c:v>
                </c:pt>
                <c:pt idx="99">
                  <c:v>2.85</c:v>
                </c:pt>
                <c:pt idx="100">
                  <c:v>2.8330000000000002</c:v>
                </c:pt>
                <c:pt idx="101">
                  <c:v>2.83</c:v>
                </c:pt>
                <c:pt idx="102">
                  <c:v>2.839</c:v>
                </c:pt>
                <c:pt idx="103">
                  <c:v>2.8439999999999999</c:v>
                </c:pt>
                <c:pt idx="104">
                  <c:v>2.84</c:v>
                </c:pt>
                <c:pt idx="105">
                  <c:v>2.82</c:v>
                </c:pt>
                <c:pt idx="106">
                  <c:v>2.7989999999999999</c:v>
                </c:pt>
                <c:pt idx="107">
                  <c:v>2.8069999999999999</c:v>
                </c:pt>
                <c:pt idx="108">
                  <c:v>2.819</c:v>
                </c:pt>
                <c:pt idx="109">
                  <c:v>2.819</c:v>
                </c:pt>
                <c:pt idx="110">
                  <c:v>2.8149999999999999</c:v>
                </c:pt>
                <c:pt idx="111">
                  <c:v>2.82</c:v>
                </c:pt>
                <c:pt idx="112">
                  <c:v>2.8330000000000002</c:v>
                </c:pt>
                <c:pt idx="113">
                  <c:v>2.839</c:v>
                </c:pt>
                <c:pt idx="114">
                  <c:v>2.8340000000000001</c:v>
                </c:pt>
                <c:pt idx="115">
                  <c:v>2.8359999999999999</c:v>
                </c:pt>
                <c:pt idx="116">
                  <c:v>2.847</c:v>
                </c:pt>
                <c:pt idx="117">
                  <c:v>2.8540000000000001</c:v>
                </c:pt>
                <c:pt idx="118">
                  <c:v>2.8580000000000001</c:v>
                </c:pt>
                <c:pt idx="119">
                  <c:v>2.8660000000000001</c:v>
                </c:pt>
                <c:pt idx="120">
                  <c:v>2.8809999999999998</c:v>
                </c:pt>
                <c:pt idx="121">
                  <c:v>2.8959999999999999</c:v>
                </c:pt>
                <c:pt idx="122">
                  <c:v>2.9049999999999998</c:v>
                </c:pt>
                <c:pt idx="123">
                  <c:v>2.907</c:v>
                </c:pt>
                <c:pt idx="124">
                  <c:v>2.9169999999999998</c:v>
                </c:pt>
                <c:pt idx="125">
                  <c:v>2.9319999999999999</c:v>
                </c:pt>
                <c:pt idx="126">
                  <c:v>2.94</c:v>
                </c:pt>
                <c:pt idx="127">
                  <c:v>2.94</c:v>
                </c:pt>
                <c:pt idx="128">
                  <c:v>2.9449999999999998</c:v>
                </c:pt>
                <c:pt idx="129">
                  <c:v>2.9630000000000001</c:v>
                </c:pt>
                <c:pt idx="130">
                  <c:v>2.9780000000000002</c:v>
                </c:pt>
                <c:pt idx="131">
                  <c:v>2.9910000000000001</c:v>
                </c:pt>
                <c:pt idx="132">
                  <c:v>2.9990000000000001</c:v>
                </c:pt>
                <c:pt idx="133">
                  <c:v>2.9980000000000002</c:v>
                </c:pt>
                <c:pt idx="134">
                  <c:v>3.012</c:v>
                </c:pt>
                <c:pt idx="135">
                  <c:v>3.0259999999999998</c:v>
                </c:pt>
                <c:pt idx="136">
                  <c:v>3.0419999999999998</c:v>
                </c:pt>
                <c:pt idx="137">
                  <c:v>3.0550000000000002</c:v>
                </c:pt>
                <c:pt idx="138">
                  <c:v>3.0790000000000002</c:v>
                </c:pt>
                <c:pt idx="139">
                  <c:v>3.0939999999999999</c:v>
                </c:pt>
                <c:pt idx="140">
                  <c:v>3.1</c:v>
                </c:pt>
                <c:pt idx="141">
                  <c:v>3.0939999999999999</c:v>
                </c:pt>
                <c:pt idx="142">
                  <c:v>3.077</c:v>
                </c:pt>
                <c:pt idx="143">
                  <c:v>3.0760000000000001</c:v>
                </c:pt>
                <c:pt idx="144">
                  <c:v>3.08</c:v>
                </c:pt>
                <c:pt idx="145">
                  <c:v>3.08</c:v>
                </c:pt>
                <c:pt idx="146">
                  <c:v>3.0750000000000002</c:v>
                </c:pt>
                <c:pt idx="147">
                  <c:v>3.0720000000000001</c:v>
                </c:pt>
                <c:pt idx="148">
                  <c:v>3.073</c:v>
                </c:pt>
                <c:pt idx="149">
                  <c:v>3.08</c:v>
                </c:pt>
                <c:pt idx="150">
                  <c:v>3.0840000000000001</c:v>
                </c:pt>
                <c:pt idx="151">
                  <c:v>3.0790000000000002</c:v>
                </c:pt>
                <c:pt idx="152">
                  <c:v>3.0529999999999999</c:v>
                </c:pt>
                <c:pt idx="153">
                  <c:v>3.0379999999999998</c:v>
                </c:pt>
                <c:pt idx="154">
                  <c:v>3.04</c:v>
                </c:pt>
                <c:pt idx="155">
                  <c:v>3.0379999999999998</c:v>
                </c:pt>
                <c:pt idx="156">
                  <c:v>3.0379999999999998</c:v>
                </c:pt>
                <c:pt idx="157">
                  <c:v>3.044</c:v>
                </c:pt>
                <c:pt idx="158">
                  <c:v>3.0590000000000002</c:v>
                </c:pt>
                <c:pt idx="159">
                  <c:v>3.0680000000000001</c:v>
                </c:pt>
                <c:pt idx="160">
                  <c:v>3.0710000000000002</c:v>
                </c:pt>
                <c:pt idx="161">
                  <c:v>3.0659999999999998</c:v>
                </c:pt>
                <c:pt idx="162">
                  <c:v>3.0470000000000002</c:v>
                </c:pt>
                <c:pt idx="163">
                  <c:v>3.04</c:v>
                </c:pt>
                <c:pt idx="164">
                  <c:v>3.0510000000000002</c:v>
                </c:pt>
                <c:pt idx="165">
                  <c:v>3.0569999999999999</c:v>
                </c:pt>
                <c:pt idx="166">
                  <c:v>3.0670000000000002</c:v>
                </c:pt>
                <c:pt idx="167">
                  <c:v>3.0760000000000001</c:v>
                </c:pt>
                <c:pt idx="168">
                  <c:v>3.089</c:v>
                </c:pt>
                <c:pt idx="169">
                  <c:v>3.1</c:v>
                </c:pt>
                <c:pt idx="170">
                  <c:v>3.11</c:v>
                </c:pt>
                <c:pt idx="171">
                  <c:v>3.1150000000000002</c:v>
                </c:pt>
                <c:pt idx="172">
                  <c:v>3.121</c:v>
                </c:pt>
                <c:pt idx="173">
                  <c:v>3.14</c:v>
                </c:pt>
                <c:pt idx="174">
                  <c:v>3.1520000000000001</c:v>
                </c:pt>
                <c:pt idx="175">
                  <c:v>3.1589999999999998</c:v>
                </c:pt>
                <c:pt idx="176">
                  <c:v>3.16</c:v>
                </c:pt>
                <c:pt idx="177">
                  <c:v>3.15</c:v>
                </c:pt>
                <c:pt idx="178">
                  <c:v>3.137</c:v>
                </c:pt>
                <c:pt idx="179">
                  <c:v>3.1480000000000001</c:v>
                </c:pt>
                <c:pt idx="180">
                  <c:v>3.157</c:v>
                </c:pt>
                <c:pt idx="181">
                  <c:v>3.1629999999999998</c:v>
                </c:pt>
                <c:pt idx="182">
                  <c:v>3.1709999999999998</c:v>
                </c:pt>
                <c:pt idx="183">
                  <c:v>3.1890000000000001</c:v>
                </c:pt>
                <c:pt idx="184">
                  <c:v>3.1989999999999998</c:v>
                </c:pt>
                <c:pt idx="185">
                  <c:v>3.2029999999999998</c:v>
                </c:pt>
                <c:pt idx="186">
                  <c:v>3.2</c:v>
                </c:pt>
                <c:pt idx="187">
                  <c:v>3.1859999999999999</c:v>
                </c:pt>
                <c:pt idx="188">
                  <c:v>3.1779999999999999</c:v>
                </c:pt>
                <c:pt idx="189">
                  <c:v>3.1880000000000002</c:v>
                </c:pt>
                <c:pt idx="190">
                  <c:v>3.194</c:v>
                </c:pt>
                <c:pt idx="191">
                  <c:v>3.1930000000000001</c:v>
                </c:pt>
                <c:pt idx="192">
                  <c:v>3.1930000000000001</c:v>
                </c:pt>
                <c:pt idx="193">
                  <c:v>3.2</c:v>
                </c:pt>
                <c:pt idx="194">
                  <c:v>3.2040000000000002</c:v>
                </c:pt>
                <c:pt idx="195">
                  <c:v>3.2010000000000001</c:v>
                </c:pt>
                <c:pt idx="196">
                  <c:v>3.19</c:v>
                </c:pt>
                <c:pt idx="197">
                  <c:v>3.1920000000000002</c:v>
                </c:pt>
                <c:pt idx="198">
                  <c:v>3.2010000000000001</c:v>
                </c:pt>
                <c:pt idx="199">
                  <c:v>3.21</c:v>
                </c:pt>
                <c:pt idx="200">
                  <c:v>3.2080000000000002</c:v>
                </c:pt>
                <c:pt idx="201">
                  <c:v>3.1859999999999999</c:v>
                </c:pt>
                <c:pt idx="202">
                  <c:v>3.149</c:v>
                </c:pt>
                <c:pt idx="203">
                  <c:v>3.141</c:v>
                </c:pt>
                <c:pt idx="204">
                  <c:v>3.137</c:v>
                </c:pt>
                <c:pt idx="205">
                  <c:v>3.133</c:v>
                </c:pt>
                <c:pt idx="206">
                  <c:v>3.13</c:v>
                </c:pt>
                <c:pt idx="207">
                  <c:v>3.1419999999999999</c:v>
                </c:pt>
                <c:pt idx="208">
                  <c:v>3.153</c:v>
                </c:pt>
                <c:pt idx="209">
                  <c:v>3.16</c:v>
                </c:pt>
                <c:pt idx="210">
                  <c:v>3.1549999999999998</c:v>
                </c:pt>
                <c:pt idx="211">
                  <c:v>3.14</c:v>
                </c:pt>
                <c:pt idx="212">
                  <c:v>3.145</c:v>
                </c:pt>
                <c:pt idx="213">
                  <c:v>3.1560000000000001</c:v>
                </c:pt>
                <c:pt idx="214">
                  <c:v>3.1659999999999999</c:v>
                </c:pt>
                <c:pt idx="215">
                  <c:v>3.17</c:v>
                </c:pt>
                <c:pt idx="216">
                  <c:v>3.1629999999999998</c:v>
                </c:pt>
                <c:pt idx="217">
                  <c:v>3.1520000000000001</c:v>
                </c:pt>
                <c:pt idx="218">
                  <c:v>3.1509999999999998</c:v>
                </c:pt>
                <c:pt idx="219">
                  <c:v>3.1469999999999998</c:v>
                </c:pt>
                <c:pt idx="220">
                  <c:v>3.14</c:v>
                </c:pt>
                <c:pt idx="221">
                  <c:v>3.1360000000000001</c:v>
                </c:pt>
                <c:pt idx="222">
                  <c:v>3.15</c:v>
                </c:pt>
                <c:pt idx="223">
                  <c:v>3.16</c:v>
                </c:pt>
                <c:pt idx="224">
                  <c:v>3.1619999999999999</c:v>
                </c:pt>
                <c:pt idx="225">
                  <c:v>3.1549999999999998</c:v>
                </c:pt>
                <c:pt idx="226">
                  <c:v>3.1440000000000001</c:v>
                </c:pt>
                <c:pt idx="227">
                  <c:v>3.145</c:v>
                </c:pt>
                <c:pt idx="228">
                  <c:v>3.1549999999999998</c:v>
                </c:pt>
                <c:pt idx="229">
                  <c:v>3.16</c:v>
                </c:pt>
                <c:pt idx="230">
                  <c:v>3.16</c:v>
                </c:pt>
                <c:pt idx="231">
                  <c:v>3.15</c:v>
                </c:pt>
                <c:pt idx="232">
                  <c:v>3.157</c:v>
                </c:pt>
                <c:pt idx="233">
                  <c:v>3.1669999999999998</c:v>
                </c:pt>
                <c:pt idx="234">
                  <c:v>3.1720000000000002</c:v>
                </c:pt>
                <c:pt idx="235">
                  <c:v>3.1619999999999999</c:v>
                </c:pt>
                <c:pt idx="236">
                  <c:v>3.149</c:v>
                </c:pt>
                <c:pt idx="237">
                  <c:v>3.1520000000000001</c:v>
                </c:pt>
                <c:pt idx="238">
                  <c:v>3.1619999999999999</c:v>
                </c:pt>
                <c:pt idx="239">
                  <c:v>3.1709999999999998</c:v>
                </c:pt>
                <c:pt idx="240">
                  <c:v>3.1779999999999999</c:v>
                </c:pt>
                <c:pt idx="241">
                  <c:v>3.194</c:v>
                </c:pt>
                <c:pt idx="242">
                  <c:v>3.2069999999999999</c:v>
                </c:pt>
                <c:pt idx="243">
                  <c:v>3.22</c:v>
                </c:pt>
                <c:pt idx="244">
                  <c:v>3.226</c:v>
                </c:pt>
                <c:pt idx="245">
                  <c:v>3.2240000000000002</c:v>
                </c:pt>
                <c:pt idx="246">
                  <c:v>3.2189999999999999</c:v>
                </c:pt>
                <c:pt idx="247">
                  <c:v>3.2050000000000001</c:v>
                </c:pt>
                <c:pt idx="248">
                  <c:v>3.1869999999999998</c:v>
                </c:pt>
                <c:pt idx="249">
                  <c:v>3.1669999999999998</c:v>
                </c:pt>
                <c:pt idx="250">
                  <c:v>3.133</c:v>
                </c:pt>
                <c:pt idx="251">
                  <c:v>3.1320000000000001</c:v>
                </c:pt>
                <c:pt idx="252">
                  <c:v>3.1280000000000001</c:v>
                </c:pt>
                <c:pt idx="253">
                  <c:v>3.1240000000000001</c:v>
                </c:pt>
                <c:pt idx="254">
                  <c:v>3.121</c:v>
                </c:pt>
                <c:pt idx="255">
                  <c:v>3.1309999999999998</c:v>
                </c:pt>
                <c:pt idx="256">
                  <c:v>3.141</c:v>
                </c:pt>
                <c:pt idx="257">
                  <c:v>3.1459999999999999</c:v>
                </c:pt>
                <c:pt idx="258">
                  <c:v>3.1440000000000001</c:v>
                </c:pt>
                <c:pt idx="259">
                  <c:v>3.137</c:v>
                </c:pt>
                <c:pt idx="260">
                  <c:v>3.15</c:v>
                </c:pt>
                <c:pt idx="261">
                  <c:v>3.1619999999999999</c:v>
                </c:pt>
                <c:pt idx="262">
                  <c:v>3.1659999999999999</c:v>
                </c:pt>
                <c:pt idx="263">
                  <c:v>3.1629999999999998</c:v>
                </c:pt>
                <c:pt idx="264">
                  <c:v>3.1869999999999998</c:v>
                </c:pt>
                <c:pt idx="265">
                  <c:v>3.1960000000000002</c:v>
                </c:pt>
                <c:pt idx="266">
                  <c:v>3.1949999999999998</c:v>
                </c:pt>
                <c:pt idx="267">
                  <c:v>3.1819999999999999</c:v>
                </c:pt>
                <c:pt idx="268">
                  <c:v>3.177</c:v>
                </c:pt>
                <c:pt idx="269">
                  <c:v>3.1850000000000001</c:v>
                </c:pt>
                <c:pt idx="270">
                  <c:v>3.1920000000000002</c:v>
                </c:pt>
                <c:pt idx="271">
                  <c:v>3.1920000000000002</c:v>
                </c:pt>
                <c:pt idx="272">
                  <c:v>3.18</c:v>
                </c:pt>
                <c:pt idx="273">
                  <c:v>3.157</c:v>
                </c:pt>
                <c:pt idx="274">
                  <c:v>3.1389999999999998</c:v>
                </c:pt>
                <c:pt idx="275">
                  <c:v>3.145</c:v>
                </c:pt>
                <c:pt idx="276">
                  <c:v>3.1520000000000001</c:v>
                </c:pt>
                <c:pt idx="277">
                  <c:v>3.1539999999999999</c:v>
                </c:pt>
                <c:pt idx="278">
                  <c:v>3.1579999999999999</c:v>
                </c:pt>
                <c:pt idx="279">
                  <c:v>3.17</c:v>
                </c:pt>
                <c:pt idx="280">
                  <c:v>3.18</c:v>
                </c:pt>
                <c:pt idx="281">
                  <c:v>3.1859999999999999</c:v>
                </c:pt>
                <c:pt idx="282">
                  <c:v>3.1819999999999999</c:v>
                </c:pt>
                <c:pt idx="283">
                  <c:v>3.16</c:v>
                </c:pt>
                <c:pt idx="284">
                  <c:v>3.153</c:v>
                </c:pt>
                <c:pt idx="285">
                  <c:v>3.1640000000000001</c:v>
                </c:pt>
                <c:pt idx="286">
                  <c:v>3.1709999999999998</c:v>
                </c:pt>
                <c:pt idx="287">
                  <c:v>3.1709999999999998</c:v>
                </c:pt>
                <c:pt idx="288">
                  <c:v>3.1659999999999999</c:v>
                </c:pt>
                <c:pt idx="289">
                  <c:v>3.1619999999999999</c:v>
                </c:pt>
                <c:pt idx="290">
                  <c:v>3.1669999999999998</c:v>
                </c:pt>
                <c:pt idx="291">
                  <c:v>3.169</c:v>
                </c:pt>
                <c:pt idx="292">
                  <c:v>3.173</c:v>
                </c:pt>
                <c:pt idx="293">
                  <c:v>3.1960000000000002</c:v>
                </c:pt>
                <c:pt idx="294">
                  <c:v>3.21</c:v>
                </c:pt>
                <c:pt idx="295">
                  <c:v>3.222</c:v>
                </c:pt>
                <c:pt idx="296">
                  <c:v>3.2349999999999999</c:v>
                </c:pt>
                <c:pt idx="297">
                  <c:v>3.246</c:v>
                </c:pt>
                <c:pt idx="298">
                  <c:v>3.262</c:v>
                </c:pt>
                <c:pt idx="299">
                  <c:v>3.2679999999999998</c:v>
                </c:pt>
                <c:pt idx="300">
                  <c:v>3.26</c:v>
                </c:pt>
                <c:pt idx="301">
                  <c:v>3.238</c:v>
                </c:pt>
                <c:pt idx="302">
                  <c:v>3.2010000000000001</c:v>
                </c:pt>
                <c:pt idx="303">
                  <c:v>3.1589999999999998</c:v>
                </c:pt>
                <c:pt idx="304">
                  <c:v>3.157</c:v>
                </c:pt>
                <c:pt idx="305">
                  <c:v>3.1549999999999998</c:v>
                </c:pt>
                <c:pt idx="306">
                  <c:v>3.15</c:v>
                </c:pt>
                <c:pt idx="307">
                  <c:v>3.1389999999999998</c:v>
                </c:pt>
                <c:pt idx="308">
                  <c:v>3.1269999999999998</c:v>
                </c:pt>
                <c:pt idx="309">
                  <c:v>3.129</c:v>
                </c:pt>
                <c:pt idx="310">
                  <c:v>3.121</c:v>
                </c:pt>
                <c:pt idx="311">
                  <c:v>3.1019999999999999</c:v>
                </c:pt>
                <c:pt idx="312">
                  <c:v>3.0779999999999998</c:v>
                </c:pt>
                <c:pt idx="313">
                  <c:v>3.0790000000000002</c:v>
                </c:pt>
                <c:pt idx="314">
                  <c:v>3.0830000000000002</c:v>
                </c:pt>
                <c:pt idx="315">
                  <c:v>3.0790000000000002</c:v>
                </c:pt>
                <c:pt idx="316">
                  <c:v>3.08</c:v>
                </c:pt>
                <c:pt idx="317">
                  <c:v>3.081</c:v>
                </c:pt>
                <c:pt idx="318">
                  <c:v>3.0950000000000002</c:v>
                </c:pt>
                <c:pt idx="319">
                  <c:v>3.1059999999999999</c:v>
                </c:pt>
                <c:pt idx="320">
                  <c:v>3.11</c:v>
                </c:pt>
                <c:pt idx="321">
                  <c:v>3.1070000000000002</c:v>
                </c:pt>
                <c:pt idx="322">
                  <c:v>3.0990000000000002</c:v>
                </c:pt>
                <c:pt idx="323">
                  <c:v>3.1030000000000002</c:v>
                </c:pt>
                <c:pt idx="324">
                  <c:v>3.1139999999999999</c:v>
                </c:pt>
                <c:pt idx="325">
                  <c:v>3.125</c:v>
                </c:pt>
                <c:pt idx="326">
                  <c:v>3.1339999999999999</c:v>
                </c:pt>
                <c:pt idx="327">
                  <c:v>3.14</c:v>
                </c:pt>
                <c:pt idx="328">
                  <c:v>3.1509999999999998</c:v>
                </c:pt>
                <c:pt idx="329">
                  <c:v>3.1619999999999999</c:v>
                </c:pt>
                <c:pt idx="330">
                  <c:v>3.165</c:v>
                </c:pt>
                <c:pt idx="331">
                  <c:v>3.1640000000000001</c:v>
                </c:pt>
                <c:pt idx="332">
                  <c:v>3.16</c:v>
                </c:pt>
                <c:pt idx="333">
                  <c:v>3.165</c:v>
                </c:pt>
                <c:pt idx="334">
                  <c:v>3.16</c:v>
                </c:pt>
                <c:pt idx="335">
                  <c:v>3.149</c:v>
                </c:pt>
                <c:pt idx="336">
                  <c:v>3.141</c:v>
                </c:pt>
                <c:pt idx="337">
                  <c:v>3.1379999999999999</c:v>
                </c:pt>
                <c:pt idx="338">
                  <c:v>3.141</c:v>
                </c:pt>
                <c:pt idx="339">
                  <c:v>3.1379999999999999</c:v>
                </c:pt>
                <c:pt idx="340">
                  <c:v>3.125</c:v>
                </c:pt>
                <c:pt idx="341">
                  <c:v>3.1070000000000002</c:v>
                </c:pt>
                <c:pt idx="342">
                  <c:v>3.1019999999999999</c:v>
                </c:pt>
                <c:pt idx="343">
                  <c:v>3.11</c:v>
                </c:pt>
                <c:pt idx="344">
                  <c:v>3.117</c:v>
                </c:pt>
                <c:pt idx="345">
                  <c:v>3.12</c:v>
                </c:pt>
                <c:pt idx="346">
                  <c:v>3.12</c:v>
                </c:pt>
                <c:pt idx="347">
                  <c:v>3.1269999999999998</c:v>
                </c:pt>
                <c:pt idx="348">
                  <c:v>3.133</c:v>
                </c:pt>
                <c:pt idx="349">
                  <c:v>3.1349999999999998</c:v>
                </c:pt>
                <c:pt idx="350">
                  <c:v>3.129</c:v>
                </c:pt>
                <c:pt idx="351">
                  <c:v>3.12</c:v>
                </c:pt>
                <c:pt idx="352">
                  <c:v>3.1150000000000002</c:v>
                </c:pt>
                <c:pt idx="353">
                  <c:v>3.1030000000000002</c:v>
                </c:pt>
                <c:pt idx="354">
                  <c:v>3.089</c:v>
                </c:pt>
                <c:pt idx="355">
                  <c:v>3.0710000000000002</c:v>
                </c:pt>
                <c:pt idx="356">
                  <c:v>3.0640000000000001</c:v>
                </c:pt>
                <c:pt idx="357">
                  <c:v>3.0659999999999998</c:v>
                </c:pt>
                <c:pt idx="358">
                  <c:v>3.069</c:v>
                </c:pt>
                <c:pt idx="359">
                  <c:v>3.069</c:v>
                </c:pt>
                <c:pt idx="360">
                  <c:v>3.0680000000000001</c:v>
                </c:pt>
                <c:pt idx="361">
                  <c:v>3.0640000000000001</c:v>
                </c:pt>
                <c:pt idx="362">
                  <c:v>3.0670000000000002</c:v>
                </c:pt>
                <c:pt idx="363">
                  <c:v>3.0619999999999998</c:v>
                </c:pt>
                <c:pt idx="364">
                  <c:v>3.0430000000000001</c:v>
                </c:pt>
                <c:pt idx="365">
                  <c:v>3.0259999999999998</c:v>
                </c:pt>
                <c:pt idx="366">
                  <c:v>3.0339999999999998</c:v>
                </c:pt>
                <c:pt idx="367">
                  <c:v>3.04</c:v>
                </c:pt>
                <c:pt idx="368">
                  <c:v>3.0409999999999999</c:v>
                </c:pt>
                <c:pt idx="369">
                  <c:v>3.0459999999999998</c:v>
                </c:pt>
                <c:pt idx="370">
                  <c:v>3.05</c:v>
                </c:pt>
                <c:pt idx="371">
                  <c:v>3.0449999999999999</c:v>
                </c:pt>
                <c:pt idx="372">
                  <c:v>3.0339999999999998</c:v>
                </c:pt>
                <c:pt idx="373">
                  <c:v>3.03</c:v>
                </c:pt>
                <c:pt idx="374">
                  <c:v>3.0230000000000001</c:v>
                </c:pt>
                <c:pt idx="375">
                  <c:v>3.0259999999999998</c:v>
                </c:pt>
                <c:pt idx="376">
                  <c:v>3.0259999999999998</c:v>
                </c:pt>
                <c:pt idx="377">
                  <c:v>3.02</c:v>
                </c:pt>
                <c:pt idx="378">
                  <c:v>3.0110000000000001</c:v>
                </c:pt>
                <c:pt idx="379">
                  <c:v>3.02</c:v>
                </c:pt>
                <c:pt idx="380">
                  <c:v>3.0259999999999998</c:v>
                </c:pt>
                <c:pt idx="381">
                  <c:v>3.032</c:v>
                </c:pt>
                <c:pt idx="382">
                  <c:v>3.0329999999999999</c:v>
                </c:pt>
                <c:pt idx="383">
                  <c:v>3.0369999999999999</c:v>
                </c:pt>
                <c:pt idx="384">
                  <c:v>3.0569999999999999</c:v>
                </c:pt>
                <c:pt idx="385">
                  <c:v>3.0649999999999999</c:v>
                </c:pt>
                <c:pt idx="386">
                  <c:v>3.073</c:v>
                </c:pt>
                <c:pt idx="387">
                  <c:v>3.0670000000000002</c:v>
                </c:pt>
                <c:pt idx="388">
                  <c:v>3.0579999999999998</c:v>
                </c:pt>
                <c:pt idx="389">
                  <c:v>3.0579999999999998</c:v>
                </c:pt>
                <c:pt idx="390">
                  <c:v>3.0630000000000002</c:v>
                </c:pt>
                <c:pt idx="391">
                  <c:v>3.0659999999999998</c:v>
                </c:pt>
                <c:pt idx="392">
                  <c:v>3.0630000000000002</c:v>
                </c:pt>
                <c:pt idx="393">
                  <c:v>3.0779999999999998</c:v>
                </c:pt>
                <c:pt idx="394">
                  <c:v>3.0840000000000001</c:v>
                </c:pt>
                <c:pt idx="395">
                  <c:v>3.0840000000000001</c:v>
                </c:pt>
                <c:pt idx="396">
                  <c:v>3.0840000000000001</c:v>
                </c:pt>
                <c:pt idx="397">
                  <c:v>3.0779999999999998</c:v>
                </c:pt>
                <c:pt idx="398">
                  <c:v>3.09</c:v>
                </c:pt>
                <c:pt idx="399">
                  <c:v>3.0990000000000002</c:v>
                </c:pt>
                <c:pt idx="400">
                  <c:v>3.1059999999999999</c:v>
                </c:pt>
                <c:pt idx="401">
                  <c:v>3.1070000000000002</c:v>
                </c:pt>
                <c:pt idx="402">
                  <c:v>3.1019999999999999</c:v>
                </c:pt>
                <c:pt idx="403">
                  <c:v>3.11</c:v>
                </c:pt>
                <c:pt idx="404">
                  <c:v>3.1219999999999999</c:v>
                </c:pt>
                <c:pt idx="405">
                  <c:v>3.1309999999999998</c:v>
                </c:pt>
                <c:pt idx="406">
                  <c:v>3.1349999999999998</c:v>
                </c:pt>
                <c:pt idx="407">
                  <c:v>3.1339999999999999</c:v>
                </c:pt>
                <c:pt idx="408">
                  <c:v>3.1440000000000001</c:v>
                </c:pt>
                <c:pt idx="409">
                  <c:v>3.1440000000000001</c:v>
                </c:pt>
                <c:pt idx="410">
                  <c:v>3.15</c:v>
                </c:pt>
                <c:pt idx="411">
                  <c:v>3.1549999999999998</c:v>
                </c:pt>
                <c:pt idx="412">
                  <c:v>3.1629999999999998</c:v>
                </c:pt>
                <c:pt idx="413">
                  <c:v>3.1829999999999998</c:v>
                </c:pt>
                <c:pt idx="414">
                  <c:v>3.1909999999999998</c:v>
                </c:pt>
                <c:pt idx="415">
                  <c:v>3.1960000000000002</c:v>
                </c:pt>
                <c:pt idx="416">
                  <c:v>3.2040000000000002</c:v>
                </c:pt>
                <c:pt idx="417">
                  <c:v>3.2029999999999998</c:v>
                </c:pt>
                <c:pt idx="418">
                  <c:v>3.2040000000000002</c:v>
                </c:pt>
                <c:pt idx="419">
                  <c:v>3.2090000000000001</c:v>
                </c:pt>
                <c:pt idx="420">
                  <c:v>3.2120000000000002</c:v>
                </c:pt>
                <c:pt idx="421">
                  <c:v>3.2050000000000001</c:v>
                </c:pt>
                <c:pt idx="422">
                  <c:v>3.181</c:v>
                </c:pt>
                <c:pt idx="423">
                  <c:v>3.177</c:v>
                </c:pt>
                <c:pt idx="424">
                  <c:v>3.1819999999999999</c:v>
                </c:pt>
                <c:pt idx="425">
                  <c:v>3.19</c:v>
                </c:pt>
                <c:pt idx="426">
                  <c:v>3.1960000000000002</c:v>
                </c:pt>
                <c:pt idx="427">
                  <c:v>3.2040000000000002</c:v>
                </c:pt>
                <c:pt idx="428">
                  <c:v>3.22</c:v>
                </c:pt>
                <c:pt idx="429">
                  <c:v>3.2229999999999999</c:v>
                </c:pt>
                <c:pt idx="430">
                  <c:v>3.22</c:v>
                </c:pt>
                <c:pt idx="431">
                  <c:v>3.2130000000000001</c:v>
                </c:pt>
                <c:pt idx="432">
                  <c:v>3.21</c:v>
                </c:pt>
                <c:pt idx="433">
                  <c:v>3.214</c:v>
                </c:pt>
                <c:pt idx="434">
                  <c:v>3.222</c:v>
                </c:pt>
                <c:pt idx="435">
                  <c:v>3.2240000000000002</c:v>
                </c:pt>
                <c:pt idx="436">
                  <c:v>3.2149999999999999</c:v>
                </c:pt>
                <c:pt idx="437">
                  <c:v>3.2029999999999998</c:v>
                </c:pt>
                <c:pt idx="438">
                  <c:v>3.2170000000000001</c:v>
                </c:pt>
                <c:pt idx="439">
                  <c:v>3.23</c:v>
                </c:pt>
                <c:pt idx="440">
                  <c:v>3.242</c:v>
                </c:pt>
                <c:pt idx="441">
                  <c:v>3.2530000000000001</c:v>
                </c:pt>
                <c:pt idx="442">
                  <c:v>3.2610000000000001</c:v>
                </c:pt>
                <c:pt idx="443">
                  <c:v>3.2810000000000001</c:v>
                </c:pt>
                <c:pt idx="444">
                  <c:v>3.2959999999999998</c:v>
                </c:pt>
                <c:pt idx="445">
                  <c:v>3.3079999999999998</c:v>
                </c:pt>
                <c:pt idx="446">
                  <c:v>3.3170000000000002</c:v>
                </c:pt>
                <c:pt idx="447">
                  <c:v>3.339</c:v>
                </c:pt>
                <c:pt idx="448">
                  <c:v>3.35</c:v>
                </c:pt>
                <c:pt idx="449">
                  <c:v>3.3610000000000002</c:v>
                </c:pt>
                <c:pt idx="450">
                  <c:v>3.3610000000000002</c:v>
                </c:pt>
                <c:pt idx="451">
                  <c:v>3.35</c:v>
                </c:pt>
                <c:pt idx="452">
                  <c:v>3.3610000000000002</c:v>
                </c:pt>
                <c:pt idx="453">
                  <c:v>3.3740000000000001</c:v>
                </c:pt>
                <c:pt idx="454">
                  <c:v>3.387</c:v>
                </c:pt>
                <c:pt idx="455">
                  <c:v>3.3980000000000001</c:v>
                </c:pt>
                <c:pt idx="456">
                  <c:v>3.4039999999999999</c:v>
                </c:pt>
                <c:pt idx="457">
                  <c:v>3.4209999999999998</c:v>
                </c:pt>
                <c:pt idx="458">
                  <c:v>3.4329999999999998</c:v>
                </c:pt>
                <c:pt idx="459">
                  <c:v>3.4420000000000002</c:v>
                </c:pt>
                <c:pt idx="460">
                  <c:v>3.4449999999999998</c:v>
                </c:pt>
                <c:pt idx="461">
                  <c:v>3.444</c:v>
                </c:pt>
                <c:pt idx="462">
                  <c:v>3.45</c:v>
                </c:pt>
                <c:pt idx="463">
                  <c:v>3.4540000000000002</c:v>
                </c:pt>
                <c:pt idx="464">
                  <c:v>3.4550000000000001</c:v>
                </c:pt>
                <c:pt idx="465">
                  <c:v>3.4590000000000001</c:v>
                </c:pt>
                <c:pt idx="466">
                  <c:v>3.4620000000000002</c:v>
                </c:pt>
                <c:pt idx="467">
                  <c:v>3.4780000000000002</c:v>
                </c:pt>
                <c:pt idx="468">
                  <c:v>3.4809999999999999</c:v>
                </c:pt>
                <c:pt idx="469">
                  <c:v>3.4830000000000001</c:v>
                </c:pt>
                <c:pt idx="470">
                  <c:v>3.492</c:v>
                </c:pt>
                <c:pt idx="471">
                  <c:v>3.4990000000000001</c:v>
                </c:pt>
                <c:pt idx="472">
                  <c:v>3.5110000000000001</c:v>
                </c:pt>
                <c:pt idx="473">
                  <c:v>3.5190000000000001</c:v>
                </c:pt>
                <c:pt idx="474">
                  <c:v>3.5209999999999999</c:v>
                </c:pt>
                <c:pt idx="475">
                  <c:v>3.5129999999999999</c:v>
                </c:pt>
                <c:pt idx="476">
                  <c:v>3.5019999999999998</c:v>
                </c:pt>
                <c:pt idx="477">
                  <c:v>3.504</c:v>
                </c:pt>
                <c:pt idx="478">
                  <c:v>3.5030000000000001</c:v>
                </c:pt>
                <c:pt idx="479">
                  <c:v>3.5059999999999998</c:v>
                </c:pt>
                <c:pt idx="480">
                  <c:v>3.512</c:v>
                </c:pt>
                <c:pt idx="481">
                  <c:v>3.5150000000000001</c:v>
                </c:pt>
                <c:pt idx="482">
                  <c:v>3.528</c:v>
                </c:pt>
                <c:pt idx="483">
                  <c:v>3.5379999999999998</c:v>
                </c:pt>
                <c:pt idx="484">
                  <c:v>3.544</c:v>
                </c:pt>
                <c:pt idx="485">
                  <c:v>3.5379999999999998</c:v>
                </c:pt>
                <c:pt idx="486">
                  <c:v>3.5190000000000001</c:v>
                </c:pt>
                <c:pt idx="487">
                  <c:v>3.5089999999999999</c:v>
                </c:pt>
                <c:pt idx="488">
                  <c:v>3.5150000000000001</c:v>
                </c:pt>
                <c:pt idx="489">
                  <c:v>3.5129999999999999</c:v>
                </c:pt>
                <c:pt idx="490">
                  <c:v>3.5009999999999999</c:v>
                </c:pt>
                <c:pt idx="491">
                  <c:v>3.496</c:v>
                </c:pt>
                <c:pt idx="492">
                  <c:v>3.5030000000000001</c:v>
                </c:pt>
                <c:pt idx="493">
                  <c:v>3.5030000000000001</c:v>
                </c:pt>
                <c:pt idx="494">
                  <c:v>3.4940000000000002</c:v>
                </c:pt>
                <c:pt idx="495">
                  <c:v>3.4689999999999999</c:v>
                </c:pt>
                <c:pt idx="496">
                  <c:v>3.4510000000000001</c:v>
                </c:pt>
                <c:pt idx="497">
                  <c:v>3.456</c:v>
                </c:pt>
                <c:pt idx="498">
                  <c:v>3.4489999999999998</c:v>
                </c:pt>
                <c:pt idx="499">
                  <c:v>3.44</c:v>
                </c:pt>
                <c:pt idx="500">
                  <c:v>3.452</c:v>
                </c:pt>
                <c:pt idx="501">
                  <c:v>3.4590000000000001</c:v>
                </c:pt>
                <c:pt idx="502">
                  <c:v>3.46</c:v>
                </c:pt>
                <c:pt idx="503">
                  <c:v>3.4540000000000002</c:v>
                </c:pt>
                <c:pt idx="504">
                  <c:v>3.4409999999999998</c:v>
                </c:pt>
                <c:pt idx="505">
                  <c:v>3.456</c:v>
                </c:pt>
                <c:pt idx="506">
                  <c:v>3.4710000000000001</c:v>
                </c:pt>
                <c:pt idx="507">
                  <c:v>3.4870000000000001</c:v>
                </c:pt>
                <c:pt idx="508">
                  <c:v>3.5030000000000001</c:v>
                </c:pt>
                <c:pt idx="509">
                  <c:v>3.5179999999999998</c:v>
                </c:pt>
                <c:pt idx="510">
                  <c:v>3.544</c:v>
                </c:pt>
                <c:pt idx="511">
                  <c:v>3.5590000000000002</c:v>
                </c:pt>
                <c:pt idx="512">
                  <c:v>3.569</c:v>
                </c:pt>
                <c:pt idx="513">
                  <c:v>3.5750000000000002</c:v>
                </c:pt>
                <c:pt idx="514">
                  <c:v>3.5990000000000002</c:v>
                </c:pt>
                <c:pt idx="515">
                  <c:v>3.609</c:v>
                </c:pt>
                <c:pt idx="516">
                  <c:v>3.6150000000000002</c:v>
                </c:pt>
                <c:pt idx="517">
                  <c:v>3.6110000000000002</c:v>
                </c:pt>
                <c:pt idx="518">
                  <c:v>3.5979999999999999</c:v>
                </c:pt>
                <c:pt idx="519">
                  <c:v>3.593</c:v>
                </c:pt>
                <c:pt idx="520">
                  <c:v>3.597</c:v>
                </c:pt>
                <c:pt idx="521">
                  <c:v>3.6</c:v>
                </c:pt>
                <c:pt idx="522">
                  <c:v>3.6070000000000002</c:v>
                </c:pt>
                <c:pt idx="523">
                  <c:v>3.6120000000000001</c:v>
                </c:pt>
                <c:pt idx="524">
                  <c:v>3.6259999999999999</c:v>
                </c:pt>
                <c:pt idx="525">
                  <c:v>3.6360000000000001</c:v>
                </c:pt>
                <c:pt idx="526">
                  <c:v>3.6419999999999999</c:v>
                </c:pt>
                <c:pt idx="527">
                  <c:v>3.64</c:v>
                </c:pt>
                <c:pt idx="528">
                  <c:v>3.64</c:v>
                </c:pt>
                <c:pt idx="529">
                  <c:v>3.6589999999999998</c:v>
                </c:pt>
                <c:pt idx="530">
                  <c:v>3.6669999999999998</c:v>
                </c:pt>
                <c:pt idx="531">
                  <c:v>3.6709999999999998</c:v>
                </c:pt>
                <c:pt idx="532">
                  <c:v>3.6629999999999998</c:v>
                </c:pt>
                <c:pt idx="533">
                  <c:v>3.657</c:v>
                </c:pt>
                <c:pt idx="534">
                  <c:v>3.6589999999999998</c:v>
                </c:pt>
                <c:pt idx="535">
                  <c:v>3.66</c:v>
                </c:pt>
                <c:pt idx="536">
                  <c:v>3.6579999999999999</c:v>
                </c:pt>
                <c:pt idx="537">
                  <c:v>3.66</c:v>
                </c:pt>
                <c:pt idx="538">
                  <c:v>3.6669999999999998</c:v>
                </c:pt>
                <c:pt idx="539">
                  <c:v>3.6760000000000002</c:v>
                </c:pt>
                <c:pt idx="540">
                  <c:v>3.6789999999999998</c:v>
                </c:pt>
                <c:pt idx="541">
                  <c:v>3.6739999999999999</c:v>
                </c:pt>
                <c:pt idx="542">
                  <c:v>3.66</c:v>
                </c:pt>
                <c:pt idx="543">
                  <c:v>3.6440000000000001</c:v>
                </c:pt>
                <c:pt idx="544">
                  <c:v>3.633</c:v>
                </c:pt>
                <c:pt idx="545">
                  <c:v>3.6339999999999999</c:v>
                </c:pt>
                <c:pt idx="546">
                  <c:v>3.63</c:v>
                </c:pt>
                <c:pt idx="547">
                  <c:v>3.6190000000000002</c:v>
                </c:pt>
                <c:pt idx="548">
                  <c:v>3.6080000000000001</c:v>
                </c:pt>
                <c:pt idx="549">
                  <c:v>3.5910000000000002</c:v>
                </c:pt>
                <c:pt idx="550">
                  <c:v>3.5819999999999999</c:v>
                </c:pt>
                <c:pt idx="551">
                  <c:v>3.5670000000000002</c:v>
                </c:pt>
                <c:pt idx="552">
                  <c:v>3.5489999999999999</c:v>
                </c:pt>
                <c:pt idx="553">
                  <c:v>3.5350000000000001</c:v>
                </c:pt>
                <c:pt idx="554">
                  <c:v>3.5369999999999999</c:v>
                </c:pt>
                <c:pt idx="555">
                  <c:v>3.5379999999999998</c:v>
                </c:pt>
                <c:pt idx="556">
                  <c:v>3.5350000000000001</c:v>
                </c:pt>
                <c:pt idx="557">
                  <c:v>3.5329999999999999</c:v>
                </c:pt>
                <c:pt idx="558">
                  <c:v>3.5339999999999998</c:v>
                </c:pt>
                <c:pt idx="559">
                  <c:v>3.532</c:v>
                </c:pt>
                <c:pt idx="560">
                  <c:v>3.5270000000000001</c:v>
                </c:pt>
                <c:pt idx="561">
                  <c:v>3.5150000000000001</c:v>
                </c:pt>
                <c:pt idx="562">
                  <c:v>3.4889999999999999</c:v>
                </c:pt>
                <c:pt idx="563">
                  <c:v>3.4550000000000001</c:v>
                </c:pt>
                <c:pt idx="564">
                  <c:v>3.4380000000000002</c:v>
                </c:pt>
                <c:pt idx="565">
                  <c:v>3.4119999999999999</c:v>
                </c:pt>
                <c:pt idx="566">
                  <c:v>3.3959999999999999</c:v>
                </c:pt>
                <c:pt idx="567">
                  <c:v>3.3940000000000001</c:v>
                </c:pt>
                <c:pt idx="568">
                  <c:v>3.3969999999999998</c:v>
                </c:pt>
                <c:pt idx="569">
                  <c:v>3.4</c:v>
                </c:pt>
                <c:pt idx="570">
                  <c:v>3.3969999999999998</c:v>
                </c:pt>
                <c:pt idx="571">
                  <c:v>3.3860000000000001</c:v>
                </c:pt>
                <c:pt idx="572">
                  <c:v>3.3660000000000001</c:v>
                </c:pt>
                <c:pt idx="573">
                  <c:v>3.3380000000000001</c:v>
                </c:pt>
                <c:pt idx="574">
                  <c:v>3.331</c:v>
                </c:pt>
                <c:pt idx="575">
                  <c:v>3.319</c:v>
                </c:pt>
                <c:pt idx="576">
                  <c:v>3.294</c:v>
                </c:pt>
                <c:pt idx="577">
                  <c:v>3.2709999999999999</c:v>
                </c:pt>
                <c:pt idx="578">
                  <c:v>3.2639999999999998</c:v>
                </c:pt>
                <c:pt idx="579">
                  <c:v>3.2669999999999999</c:v>
                </c:pt>
                <c:pt idx="580">
                  <c:v>3.27</c:v>
                </c:pt>
                <c:pt idx="581">
                  <c:v>3.274</c:v>
                </c:pt>
                <c:pt idx="582">
                  <c:v>3.282</c:v>
                </c:pt>
                <c:pt idx="583">
                  <c:v>3.2839999999999998</c:v>
                </c:pt>
                <c:pt idx="584">
                  <c:v>3.278</c:v>
                </c:pt>
                <c:pt idx="585">
                  <c:v>3.2559999999999998</c:v>
                </c:pt>
                <c:pt idx="586">
                  <c:v>3.2250000000000001</c:v>
                </c:pt>
                <c:pt idx="587">
                  <c:v>3.1829999999999998</c:v>
                </c:pt>
                <c:pt idx="588">
                  <c:v>3.1659999999999999</c:v>
                </c:pt>
                <c:pt idx="589">
                  <c:v>3.153</c:v>
                </c:pt>
                <c:pt idx="590">
                  <c:v>3.1480000000000001</c:v>
                </c:pt>
                <c:pt idx="591">
                  <c:v>3.145</c:v>
                </c:pt>
                <c:pt idx="592">
                  <c:v>3.15</c:v>
                </c:pt>
                <c:pt idx="593">
                  <c:v>3.1539999999999999</c:v>
                </c:pt>
                <c:pt idx="594">
                  <c:v>3.15</c:v>
                </c:pt>
                <c:pt idx="595">
                  <c:v>3.141</c:v>
                </c:pt>
                <c:pt idx="596">
                  <c:v>3.125</c:v>
                </c:pt>
                <c:pt idx="597">
                  <c:v>3.1030000000000002</c:v>
                </c:pt>
                <c:pt idx="598">
                  <c:v>3.1030000000000002</c:v>
                </c:pt>
                <c:pt idx="599">
                  <c:v>3.1019999999999999</c:v>
                </c:pt>
                <c:pt idx="600">
                  <c:v>3.0960000000000001</c:v>
                </c:pt>
                <c:pt idx="601">
                  <c:v>3.0840000000000001</c:v>
                </c:pt>
                <c:pt idx="602">
                  <c:v>3.0819999999999999</c:v>
                </c:pt>
                <c:pt idx="603">
                  <c:v>3.0880000000000001</c:v>
                </c:pt>
                <c:pt idx="604">
                  <c:v>3.0939999999999999</c:v>
                </c:pt>
                <c:pt idx="605">
                  <c:v>3.0880000000000001</c:v>
                </c:pt>
                <c:pt idx="606">
                  <c:v>3.0710000000000002</c:v>
                </c:pt>
                <c:pt idx="607">
                  <c:v>3.0739999999999998</c:v>
                </c:pt>
                <c:pt idx="608">
                  <c:v>3.077</c:v>
                </c:pt>
                <c:pt idx="609">
                  <c:v>3.0779999999999998</c:v>
                </c:pt>
                <c:pt idx="610">
                  <c:v>3.0779999999999998</c:v>
                </c:pt>
                <c:pt idx="611">
                  <c:v>3.0830000000000002</c:v>
                </c:pt>
                <c:pt idx="612">
                  <c:v>3.0880000000000001</c:v>
                </c:pt>
                <c:pt idx="613">
                  <c:v>3.09</c:v>
                </c:pt>
                <c:pt idx="614">
                  <c:v>3.0939999999999999</c:v>
                </c:pt>
                <c:pt idx="615">
                  <c:v>3.117</c:v>
                </c:pt>
                <c:pt idx="616">
                  <c:v>3.12</c:v>
                </c:pt>
                <c:pt idx="617">
                  <c:v>3.121</c:v>
                </c:pt>
                <c:pt idx="618">
                  <c:v>3.1219999999999999</c:v>
                </c:pt>
                <c:pt idx="619">
                  <c:v>3.1280000000000001</c:v>
                </c:pt>
                <c:pt idx="620">
                  <c:v>3.129</c:v>
                </c:pt>
                <c:pt idx="621">
                  <c:v>3.12</c:v>
                </c:pt>
                <c:pt idx="622">
                  <c:v>3.097</c:v>
                </c:pt>
                <c:pt idx="623">
                  <c:v>3.08</c:v>
                </c:pt>
                <c:pt idx="624">
                  <c:v>3.0750000000000002</c:v>
                </c:pt>
                <c:pt idx="625">
                  <c:v>3.0870000000000002</c:v>
                </c:pt>
                <c:pt idx="626">
                  <c:v>3.1040000000000001</c:v>
                </c:pt>
                <c:pt idx="627">
                  <c:v>3.121</c:v>
                </c:pt>
                <c:pt idx="628">
                  <c:v>3.137</c:v>
                </c:pt>
                <c:pt idx="629">
                  <c:v>3.1669999999999998</c:v>
                </c:pt>
                <c:pt idx="630">
                  <c:v>3.1850000000000001</c:v>
                </c:pt>
                <c:pt idx="631">
                  <c:v>3.202</c:v>
                </c:pt>
                <c:pt idx="632">
                  <c:v>3.2160000000000002</c:v>
                </c:pt>
                <c:pt idx="633">
                  <c:v>3.2290000000000001</c:v>
                </c:pt>
                <c:pt idx="634">
                  <c:v>3.2469999999999999</c:v>
                </c:pt>
                <c:pt idx="635">
                  <c:v>3.2480000000000002</c:v>
                </c:pt>
                <c:pt idx="636">
                  <c:v>3.246</c:v>
                </c:pt>
                <c:pt idx="637">
                  <c:v>3.246</c:v>
                </c:pt>
                <c:pt idx="638">
                  <c:v>3.246</c:v>
                </c:pt>
                <c:pt idx="639">
                  <c:v>3.2589999999999999</c:v>
                </c:pt>
                <c:pt idx="640">
                  <c:v>3.2679999999999998</c:v>
                </c:pt>
                <c:pt idx="641">
                  <c:v>3.2810000000000001</c:v>
                </c:pt>
                <c:pt idx="642">
                  <c:v>3.2949999999999999</c:v>
                </c:pt>
                <c:pt idx="643">
                  <c:v>3.32</c:v>
                </c:pt>
                <c:pt idx="644">
                  <c:v>3.3330000000000002</c:v>
                </c:pt>
                <c:pt idx="645">
                  <c:v>3.3420000000000001</c:v>
                </c:pt>
                <c:pt idx="646">
                  <c:v>3.3450000000000002</c:v>
                </c:pt>
                <c:pt idx="647">
                  <c:v>3.3530000000000002</c:v>
                </c:pt>
                <c:pt idx="648">
                  <c:v>3.3759999999999999</c:v>
                </c:pt>
                <c:pt idx="649">
                  <c:v>3.39</c:v>
                </c:pt>
                <c:pt idx="650">
                  <c:v>3.4009999999999998</c:v>
                </c:pt>
                <c:pt idx="651">
                  <c:v>3.4049999999999998</c:v>
                </c:pt>
                <c:pt idx="652">
                  <c:v>3.4079999999999999</c:v>
                </c:pt>
                <c:pt idx="653">
                  <c:v>3.4260000000000002</c:v>
                </c:pt>
                <c:pt idx="654">
                  <c:v>3.4380000000000002</c:v>
                </c:pt>
                <c:pt idx="655">
                  <c:v>3.448</c:v>
                </c:pt>
                <c:pt idx="656">
                  <c:v>3.4620000000000002</c:v>
                </c:pt>
                <c:pt idx="657">
                  <c:v>3.4780000000000002</c:v>
                </c:pt>
                <c:pt idx="658">
                  <c:v>3.5030000000000001</c:v>
                </c:pt>
                <c:pt idx="659">
                  <c:v>3.5179999999999998</c:v>
                </c:pt>
                <c:pt idx="660">
                  <c:v>3.5310000000000001</c:v>
                </c:pt>
                <c:pt idx="661">
                  <c:v>3.5409999999999999</c:v>
                </c:pt>
                <c:pt idx="662">
                  <c:v>3.5449999999999999</c:v>
                </c:pt>
                <c:pt idx="663">
                  <c:v>3.5539999999999998</c:v>
                </c:pt>
                <c:pt idx="664">
                  <c:v>3.5579999999999998</c:v>
                </c:pt>
                <c:pt idx="665">
                  <c:v>3.5649999999999999</c:v>
                </c:pt>
                <c:pt idx="666">
                  <c:v>3.5750000000000002</c:v>
                </c:pt>
                <c:pt idx="667">
                  <c:v>3.5840000000000001</c:v>
                </c:pt>
                <c:pt idx="668">
                  <c:v>3.609</c:v>
                </c:pt>
                <c:pt idx="669">
                  <c:v>3.6280000000000001</c:v>
                </c:pt>
                <c:pt idx="670">
                  <c:v>3.6459999999999999</c:v>
                </c:pt>
                <c:pt idx="671">
                  <c:v>3.6629999999999998</c:v>
                </c:pt>
                <c:pt idx="672">
                  <c:v>3.6819999999999999</c:v>
                </c:pt>
                <c:pt idx="673">
                  <c:v>3.722</c:v>
                </c:pt>
                <c:pt idx="674">
                  <c:v>3.746</c:v>
                </c:pt>
                <c:pt idx="675">
                  <c:v>3.7679999999999998</c:v>
                </c:pt>
                <c:pt idx="676">
                  <c:v>3.7850000000000001</c:v>
                </c:pt>
                <c:pt idx="677">
                  <c:v>3.798</c:v>
                </c:pt>
                <c:pt idx="678">
                  <c:v>3.823</c:v>
                </c:pt>
                <c:pt idx="679">
                  <c:v>3.8319999999999999</c:v>
                </c:pt>
                <c:pt idx="680">
                  <c:v>3.835</c:v>
                </c:pt>
                <c:pt idx="681">
                  <c:v>3.8319999999999999</c:v>
                </c:pt>
                <c:pt idx="682">
                  <c:v>3.8380000000000001</c:v>
                </c:pt>
                <c:pt idx="683">
                  <c:v>3.851</c:v>
                </c:pt>
                <c:pt idx="684">
                  <c:v>3.859</c:v>
                </c:pt>
                <c:pt idx="685">
                  <c:v>3.867</c:v>
                </c:pt>
                <c:pt idx="686">
                  <c:v>3.875</c:v>
                </c:pt>
                <c:pt idx="687">
                  <c:v>3.88</c:v>
                </c:pt>
                <c:pt idx="688">
                  <c:v>3.871</c:v>
                </c:pt>
                <c:pt idx="689">
                  <c:v>3.8660000000000001</c:v>
                </c:pt>
                <c:pt idx="690">
                  <c:v>3.8580000000000001</c:v>
                </c:pt>
                <c:pt idx="691">
                  <c:v>3.8479999999999999</c:v>
                </c:pt>
                <c:pt idx="692">
                  <c:v>3.8359999999999999</c:v>
                </c:pt>
                <c:pt idx="693">
                  <c:v>3.823</c:v>
                </c:pt>
                <c:pt idx="694">
                  <c:v>3.8079999999999998</c:v>
                </c:pt>
                <c:pt idx="695">
                  <c:v>3.8029999999999999</c:v>
                </c:pt>
                <c:pt idx="696">
                  <c:v>3.8029999999999999</c:v>
                </c:pt>
                <c:pt idx="697">
                  <c:v>3.8149999999999999</c:v>
                </c:pt>
                <c:pt idx="698">
                  <c:v>3.8180000000000001</c:v>
                </c:pt>
                <c:pt idx="699">
                  <c:v>3.8250000000000002</c:v>
                </c:pt>
                <c:pt idx="700">
                  <c:v>3.827</c:v>
                </c:pt>
                <c:pt idx="701">
                  <c:v>3.823</c:v>
                </c:pt>
                <c:pt idx="702">
                  <c:v>3.82</c:v>
                </c:pt>
                <c:pt idx="703">
                  <c:v>3.8279999999999998</c:v>
                </c:pt>
                <c:pt idx="704">
                  <c:v>3.8370000000000002</c:v>
                </c:pt>
                <c:pt idx="705">
                  <c:v>3.8450000000000002</c:v>
                </c:pt>
                <c:pt idx="706">
                  <c:v>3.8540000000000001</c:v>
                </c:pt>
                <c:pt idx="707">
                  <c:v>3.8690000000000002</c:v>
                </c:pt>
                <c:pt idx="708">
                  <c:v>3.8730000000000002</c:v>
                </c:pt>
                <c:pt idx="709">
                  <c:v>3.875</c:v>
                </c:pt>
                <c:pt idx="710">
                  <c:v>3.8730000000000002</c:v>
                </c:pt>
                <c:pt idx="711">
                  <c:v>3.8620000000000001</c:v>
                </c:pt>
                <c:pt idx="712">
                  <c:v>3.8460000000000001</c:v>
                </c:pt>
                <c:pt idx="713">
                  <c:v>3.8410000000000002</c:v>
                </c:pt>
                <c:pt idx="714">
                  <c:v>3.8279999999999998</c:v>
                </c:pt>
                <c:pt idx="715">
                  <c:v>3.8250000000000002</c:v>
                </c:pt>
                <c:pt idx="716">
                  <c:v>3.8239999999999998</c:v>
                </c:pt>
                <c:pt idx="717">
                  <c:v>3.831</c:v>
                </c:pt>
                <c:pt idx="718">
                  <c:v>3.831</c:v>
                </c:pt>
                <c:pt idx="719">
                  <c:v>3.8210000000000002</c:v>
                </c:pt>
                <c:pt idx="720">
                  <c:v>3.8029999999999999</c:v>
                </c:pt>
                <c:pt idx="721">
                  <c:v>3.78</c:v>
                </c:pt>
                <c:pt idx="722">
                  <c:v>3.746</c:v>
                </c:pt>
                <c:pt idx="723">
                  <c:v>3.7320000000000002</c:v>
                </c:pt>
                <c:pt idx="724">
                  <c:v>3.714</c:v>
                </c:pt>
                <c:pt idx="725">
                  <c:v>3.6869999999999998</c:v>
                </c:pt>
                <c:pt idx="726">
                  <c:v>3.6360000000000001</c:v>
                </c:pt>
                <c:pt idx="727">
                  <c:v>3.5910000000000002</c:v>
                </c:pt>
                <c:pt idx="728">
                  <c:v>3.5870000000000002</c:v>
                </c:pt>
                <c:pt idx="729">
                  <c:v>3.58</c:v>
                </c:pt>
                <c:pt idx="730">
                  <c:v>3.569</c:v>
                </c:pt>
                <c:pt idx="731">
                  <c:v>3.5630000000000002</c:v>
                </c:pt>
                <c:pt idx="732">
                  <c:v>3.5659999999999998</c:v>
                </c:pt>
                <c:pt idx="733">
                  <c:v>3.5659999999999998</c:v>
                </c:pt>
                <c:pt idx="734">
                  <c:v>3.5550000000000002</c:v>
                </c:pt>
                <c:pt idx="735">
                  <c:v>3.5409999999999999</c:v>
                </c:pt>
                <c:pt idx="736">
                  <c:v>3.5409999999999999</c:v>
                </c:pt>
                <c:pt idx="737">
                  <c:v>3.5379999999999998</c:v>
                </c:pt>
                <c:pt idx="738">
                  <c:v>3.5369999999999999</c:v>
                </c:pt>
                <c:pt idx="739">
                  <c:v>3.5289999999999999</c:v>
                </c:pt>
                <c:pt idx="740">
                  <c:v>3.5289999999999999</c:v>
                </c:pt>
                <c:pt idx="741">
                  <c:v>3.5379999999999998</c:v>
                </c:pt>
                <c:pt idx="742">
                  <c:v>3.5430000000000001</c:v>
                </c:pt>
                <c:pt idx="743">
                  <c:v>3.5489999999999999</c:v>
                </c:pt>
                <c:pt idx="744">
                  <c:v>3.556</c:v>
                </c:pt>
                <c:pt idx="745">
                  <c:v>3.5640000000000001</c:v>
                </c:pt>
                <c:pt idx="746">
                  <c:v>3.5779999999999998</c:v>
                </c:pt>
                <c:pt idx="747">
                  <c:v>3.5840000000000001</c:v>
                </c:pt>
                <c:pt idx="748">
                  <c:v>3.5840000000000001</c:v>
                </c:pt>
                <c:pt idx="749">
                  <c:v>3.581</c:v>
                </c:pt>
                <c:pt idx="750">
                  <c:v>3.577</c:v>
                </c:pt>
                <c:pt idx="751">
                  <c:v>3.5830000000000002</c:v>
                </c:pt>
                <c:pt idx="752">
                  <c:v>3.589</c:v>
                </c:pt>
                <c:pt idx="753">
                  <c:v>3.5910000000000002</c:v>
                </c:pt>
                <c:pt idx="754">
                  <c:v>3.5920000000000001</c:v>
                </c:pt>
                <c:pt idx="755">
                  <c:v>3.589</c:v>
                </c:pt>
                <c:pt idx="756">
                  <c:v>3.5830000000000002</c:v>
                </c:pt>
                <c:pt idx="757">
                  <c:v>3.5640000000000001</c:v>
                </c:pt>
                <c:pt idx="758">
                  <c:v>3.5529999999999999</c:v>
                </c:pt>
                <c:pt idx="759">
                  <c:v>3.5449999999999999</c:v>
                </c:pt>
                <c:pt idx="760">
                  <c:v>3.5579999999999998</c:v>
                </c:pt>
                <c:pt idx="761">
                  <c:v>3.5670000000000002</c:v>
                </c:pt>
                <c:pt idx="762">
                  <c:v>3.5739999999999998</c:v>
                </c:pt>
                <c:pt idx="763">
                  <c:v>3.5760000000000001</c:v>
                </c:pt>
                <c:pt idx="764">
                  <c:v>3.5790000000000002</c:v>
                </c:pt>
                <c:pt idx="765">
                  <c:v>3.5720000000000001</c:v>
                </c:pt>
                <c:pt idx="766">
                  <c:v>3.5739999999999998</c:v>
                </c:pt>
                <c:pt idx="767">
                  <c:v>3.5609999999999999</c:v>
                </c:pt>
                <c:pt idx="768">
                  <c:v>3.5430000000000001</c:v>
                </c:pt>
                <c:pt idx="769">
                  <c:v>3.54</c:v>
                </c:pt>
                <c:pt idx="770">
                  <c:v>3.5409999999999999</c:v>
                </c:pt>
                <c:pt idx="771">
                  <c:v>3.536</c:v>
                </c:pt>
                <c:pt idx="772">
                  <c:v>3.532</c:v>
                </c:pt>
                <c:pt idx="773">
                  <c:v>3.5310000000000001</c:v>
                </c:pt>
                <c:pt idx="774">
                  <c:v>3.5369999999999999</c:v>
                </c:pt>
                <c:pt idx="775">
                  <c:v>3.5419999999999998</c:v>
                </c:pt>
                <c:pt idx="776">
                  <c:v>3.5390000000000001</c:v>
                </c:pt>
                <c:pt idx="777">
                  <c:v>3.5310000000000001</c:v>
                </c:pt>
                <c:pt idx="778">
                  <c:v>3.5259999999999998</c:v>
                </c:pt>
                <c:pt idx="779">
                  <c:v>3.5470000000000002</c:v>
                </c:pt>
                <c:pt idx="780">
                  <c:v>3.5609999999999999</c:v>
                </c:pt>
                <c:pt idx="781">
                  <c:v>3.5739999999999998</c:v>
                </c:pt>
                <c:pt idx="782">
                  <c:v>3.5859999999999999</c:v>
                </c:pt>
                <c:pt idx="783">
                  <c:v>3.5960000000000001</c:v>
                </c:pt>
                <c:pt idx="784">
                  <c:v>3.6150000000000002</c:v>
                </c:pt>
                <c:pt idx="785">
                  <c:v>3.6269999999999998</c:v>
                </c:pt>
                <c:pt idx="786">
                  <c:v>3.6360000000000001</c:v>
                </c:pt>
                <c:pt idx="787">
                  <c:v>3.6459999999999999</c:v>
                </c:pt>
                <c:pt idx="788">
                  <c:v>3.6560000000000001</c:v>
                </c:pt>
                <c:pt idx="789">
                  <c:v>3.6739999999999999</c:v>
                </c:pt>
                <c:pt idx="790">
                  <c:v>3.6819999999999999</c:v>
                </c:pt>
                <c:pt idx="791">
                  <c:v>3.6859999999999999</c:v>
                </c:pt>
                <c:pt idx="792">
                  <c:v>3.6840000000000002</c:v>
                </c:pt>
                <c:pt idx="793">
                  <c:v>3.6760000000000002</c:v>
                </c:pt>
                <c:pt idx="794">
                  <c:v>3.6680000000000001</c:v>
                </c:pt>
                <c:pt idx="795">
                  <c:v>3.6619999999999999</c:v>
                </c:pt>
                <c:pt idx="796">
                  <c:v>3.645</c:v>
                </c:pt>
                <c:pt idx="797">
                  <c:v>3.621</c:v>
                </c:pt>
                <c:pt idx="798">
                  <c:v>3.6080000000000001</c:v>
                </c:pt>
                <c:pt idx="799">
                  <c:v>3.5950000000000002</c:v>
                </c:pt>
                <c:pt idx="800">
                  <c:v>3.581</c:v>
                </c:pt>
                <c:pt idx="801">
                  <c:v>3.5529999999999999</c:v>
                </c:pt>
                <c:pt idx="802">
                  <c:v>3.528</c:v>
                </c:pt>
                <c:pt idx="803">
                  <c:v>3.5070000000000001</c:v>
                </c:pt>
                <c:pt idx="804">
                  <c:v>3.504</c:v>
                </c:pt>
                <c:pt idx="805">
                  <c:v>3.5009999999999999</c:v>
                </c:pt>
                <c:pt idx="806">
                  <c:v>3.488</c:v>
                </c:pt>
                <c:pt idx="807">
                  <c:v>3.4609999999999999</c:v>
                </c:pt>
                <c:pt idx="808">
                  <c:v>3.4350000000000001</c:v>
                </c:pt>
                <c:pt idx="809">
                  <c:v>3.44</c:v>
                </c:pt>
                <c:pt idx="810">
                  <c:v>3.4409999999999998</c:v>
                </c:pt>
                <c:pt idx="811">
                  <c:v>3.4380000000000002</c:v>
                </c:pt>
                <c:pt idx="812">
                  <c:v>3.4359999999999999</c:v>
                </c:pt>
                <c:pt idx="813">
                  <c:v>3.4359999999999999</c:v>
                </c:pt>
                <c:pt idx="814">
                  <c:v>3.4569999999999999</c:v>
                </c:pt>
                <c:pt idx="815">
                  <c:v>3.4569999999999999</c:v>
                </c:pt>
                <c:pt idx="816">
                  <c:v>3.464</c:v>
                </c:pt>
                <c:pt idx="817">
                  <c:v>3.4660000000000002</c:v>
                </c:pt>
                <c:pt idx="818">
                  <c:v>3.4660000000000002</c:v>
                </c:pt>
                <c:pt idx="819">
                  <c:v>3.4740000000000002</c:v>
                </c:pt>
                <c:pt idx="820">
                  <c:v>3.4740000000000002</c:v>
                </c:pt>
                <c:pt idx="821">
                  <c:v>3.4670000000000001</c:v>
                </c:pt>
                <c:pt idx="822">
                  <c:v>3.4460000000000002</c:v>
                </c:pt>
                <c:pt idx="823">
                  <c:v>3.4169999999999998</c:v>
                </c:pt>
                <c:pt idx="824">
                  <c:v>3.399</c:v>
                </c:pt>
                <c:pt idx="825">
                  <c:v>3.39</c:v>
                </c:pt>
                <c:pt idx="826">
                  <c:v>3.3740000000000001</c:v>
                </c:pt>
                <c:pt idx="827">
                  <c:v>3.359</c:v>
                </c:pt>
                <c:pt idx="828">
                  <c:v>3.3570000000000002</c:v>
                </c:pt>
                <c:pt idx="829">
                  <c:v>3.3730000000000002</c:v>
                </c:pt>
                <c:pt idx="830">
                  <c:v>3.3849999999999998</c:v>
                </c:pt>
                <c:pt idx="831">
                  <c:v>3.3929999999999998</c:v>
                </c:pt>
                <c:pt idx="832">
                  <c:v>3.3969999999999998</c:v>
                </c:pt>
                <c:pt idx="833">
                  <c:v>3.4169999999999998</c:v>
                </c:pt>
                <c:pt idx="834">
                  <c:v>3.4209999999999998</c:v>
                </c:pt>
                <c:pt idx="835">
                  <c:v>3.4220000000000002</c:v>
                </c:pt>
                <c:pt idx="836">
                  <c:v>3.4180000000000001</c:v>
                </c:pt>
                <c:pt idx="837">
                  <c:v>3.4140000000000001</c:v>
                </c:pt>
                <c:pt idx="838">
                  <c:v>3.4239999999999999</c:v>
                </c:pt>
                <c:pt idx="839">
                  <c:v>3.431</c:v>
                </c:pt>
                <c:pt idx="840">
                  <c:v>3.4369999999999998</c:v>
                </c:pt>
                <c:pt idx="841">
                  <c:v>3.4449999999999998</c:v>
                </c:pt>
                <c:pt idx="842">
                  <c:v>3.4569999999999999</c:v>
                </c:pt>
                <c:pt idx="843">
                  <c:v>3.4820000000000002</c:v>
                </c:pt>
                <c:pt idx="844">
                  <c:v>3.4910000000000001</c:v>
                </c:pt>
                <c:pt idx="845">
                  <c:v>3.4980000000000002</c:v>
                </c:pt>
                <c:pt idx="846">
                  <c:v>3.5009999999999999</c:v>
                </c:pt>
                <c:pt idx="847">
                  <c:v>3.5049999999999999</c:v>
                </c:pt>
                <c:pt idx="848">
                  <c:v>3.51</c:v>
                </c:pt>
                <c:pt idx="849">
                  <c:v>3.5089999999999999</c:v>
                </c:pt>
                <c:pt idx="850">
                  <c:v>3.5019999999999998</c:v>
                </c:pt>
                <c:pt idx="851">
                  <c:v>3.4809999999999999</c:v>
                </c:pt>
                <c:pt idx="852">
                  <c:v>3.4460000000000002</c:v>
                </c:pt>
                <c:pt idx="853">
                  <c:v>3.4049999999999998</c:v>
                </c:pt>
                <c:pt idx="854">
                  <c:v>3.3919999999999999</c:v>
                </c:pt>
                <c:pt idx="855">
                  <c:v>3.379</c:v>
                </c:pt>
                <c:pt idx="856">
                  <c:v>3.359</c:v>
                </c:pt>
                <c:pt idx="857">
                  <c:v>3.294</c:v>
                </c:pt>
                <c:pt idx="858">
                  <c:v>3.2850000000000001</c:v>
                </c:pt>
                <c:pt idx="859">
                  <c:v>3.2719999999999998</c:v>
                </c:pt>
                <c:pt idx="860">
                  <c:v>3.2669999999999999</c:v>
                </c:pt>
                <c:pt idx="861">
                  <c:v>3.27</c:v>
                </c:pt>
                <c:pt idx="862">
                  <c:v>3.2850000000000001</c:v>
                </c:pt>
                <c:pt idx="863">
                  <c:v>3.29</c:v>
                </c:pt>
                <c:pt idx="864">
                  <c:v>3.2850000000000001</c:v>
                </c:pt>
                <c:pt idx="865">
                  <c:v>3.26</c:v>
                </c:pt>
                <c:pt idx="866">
                  <c:v>3.1949999999999998</c:v>
                </c:pt>
                <c:pt idx="867">
                  <c:v>3.1789999999999998</c:v>
                </c:pt>
                <c:pt idx="868">
                  <c:v>3.1589999999999998</c:v>
                </c:pt>
                <c:pt idx="869">
                  <c:v>3.133</c:v>
                </c:pt>
                <c:pt idx="870">
                  <c:v>3.097</c:v>
                </c:pt>
                <c:pt idx="871">
                  <c:v>3.0960000000000001</c:v>
                </c:pt>
                <c:pt idx="872">
                  <c:v>3.101</c:v>
                </c:pt>
                <c:pt idx="873">
                  <c:v>3.1080000000000001</c:v>
                </c:pt>
                <c:pt idx="874">
                  <c:v>3.1230000000000002</c:v>
                </c:pt>
                <c:pt idx="875">
                  <c:v>3.1589999999999998</c:v>
                </c:pt>
                <c:pt idx="876">
                  <c:v>3.1779999999999999</c:v>
                </c:pt>
                <c:pt idx="877">
                  <c:v>3.1930000000000001</c:v>
                </c:pt>
                <c:pt idx="878">
                  <c:v>3.214</c:v>
                </c:pt>
                <c:pt idx="879">
                  <c:v>3.2450000000000001</c:v>
                </c:pt>
                <c:pt idx="880">
                  <c:v>3.2949999999999999</c:v>
                </c:pt>
                <c:pt idx="881">
                  <c:v>3.3149999999999999</c:v>
                </c:pt>
                <c:pt idx="882">
                  <c:v>3.3290000000000002</c:v>
                </c:pt>
                <c:pt idx="883">
                  <c:v>3.355</c:v>
                </c:pt>
                <c:pt idx="884">
                  <c:v>3.38</c:v>
                </c:pt>
                <c:pt idx="885">
                  <c:v>3.4249999999999998</c:v>
                </c:pt>
                <c:pt idx="886">
                  <c:v>3.448</c:v>
                </c:pt>
                <c:pt idx="887">
                  <c:v>3.47</c:v>
                </c:pt>
                <c:pt idx="888">
                  <c:v>3.4950000000000001</c:v>
                </c:pt>
                <c:pt idx="889">
                  <c:v>3.5209999999999999</c:v>
                </c:pt>
                <c:pt idx="890">
                  <c:v>3.5659999999999998</c:v>
                </c:pt>
                <c:pt idx="891">
                  <c:v>3.5859999999999999</c:v>
                </c:pt>
                <c:pt idx="892">
                  <c:v>3.609</c:v>
                </c:pt>
                <c:pt idx="893">
                  <c:v>3.6360000000000001</c:v>
                </c:pt>
                <c:pt idx="894">
                  <c:v>3.6840000000000002</c:v>
                </c:pt>
                <c:pt idx="895">
                  <c:v>3.7069999999999999</c:v>
                </c:pt>
                <c:pt idx="896">
                  <c:v>3.7250000000000001</c:v>
                </c:pt>
                <c:pt idx="897">
                  <c:v>3.7429999999999999</c:v>
                </c:pt>
                <c:pt idx="898">
                  <c:v>3.7589999999999999</c:v>
                </c:pt>
                <c:pt idx="899">
                  <c:v>3.7829999999999999</c:v>
                </c:pt>
                <c:pt idx="900">
                  <c:v>3.794</c:v>
                </c:pt>
                <c:pt idx="901">
                  <c:v>3.8029999999999999</c:v>
                </c:pt>
                <c:pt idx="902">
                  <c:v>3.8050000000000002</c:v>
                </c:pt>
                <c:pt idx="903">
                  <c:v>3.8039999999999998</c:v>
                </c:pt>
                <c:pt idx="904">
                  <c:v>3.7970000000000002</c:v>
                </c:pt>
                <c:pt idx="905">
                  <c:v>3.7919999999999998</c:v>
                </c:pt>
                <c:pt idx="906">
                  <c:v>3.778</c:v>
                </c:pt>
                <c:pt idx="907">
                  <c:v>3.7650000000000001</c:v>
                </c:pt>
                <c:pt idx="908">
                  <c:v>3.758</c:v>
                </c:pt>
                <c:pt idx="909">
                  <c:v>3.7610000000000001</c:v>
                </c:pt>
                <c:pt idx="910">
                  <c:v>3.7610000000000001</c:v>
                </c:pt>
                <c:pt idx="911">
                  <c:v>3.76</c:v>
                </c:pt>
                <c:pt idx="912">
                  <c:v>3.7639999999999998</c:v>
                </c:pt>
                <c:pt idx="913">
                  <c:v>3.7749999999999999</c:v>
                </c:pt>
                <c:pt idx="914">
                  <c:v>3.8029999999999999</c:v>
                </c:pt>
                <c:pt idx="915">
                  <c:v>3.82</c:v>
                </c:pt>
                <c:pt idx="916">
                  <c:v>3.8359999999999999</c:v>
                </c:pt>
                <c:pt idx="917">
                  <c:v>3.8540000000000001</c:v>
                </c:pt>
                <c:pt idx="918">
                  <c:v>3.87</c:v>
                </c:pt>
                <c:pt idx="919">
                  <c:v>3.8919999999999999</c:v>
                </c:pt>
                <c:pt idx="920">
                  <c:v>3.903</c:v>
                </c:pt>
                <c:pt idx="921">
                  <c:v>3.9129999999999998</c:v>
                </c:pt>
                <c:pt idx="922">
                  <c:v>3.9220000000000002</c:v>
                </c:pt>
                <c:pt idx="923">
                  <c:v>3.923</c:v>
                </c:pt>
                <c:pt idx="924">
                  <c:v>3.9039999999999999</c:v>
                </c:pt>
                <c:pt idx="925">
                  <c:v>3.891</c:v>
                </c:pt>
                <c:pt idx="926">
                  <c:v>3.867</c:v>
                </c:pt>
                <c:pt idx="927">
                  <c:v>3.831</c:v>
                </c:pt>
                <c:pt idx="928">
                  <c:v>3.8050000000000002</c:v>
                </c:pt>
                <c:pt idx="929">
                  <c:v>3.8</c:v>
                </c:pt>
                <c:pt idx="930">
                  <c:v>3.7970000000000002</c:v>
                </c:pt>
                <c:pt idx="931">
                  <c:v>3.782</c:v>
                </c:pt>
                <c:pt idx="932">
                  <c:v>3.7650000000000001</c:v>
                </c:pt>
                <c:pt idx="933">
                  <c:v>3.7469999999999999</c:v>
                </c:pt>
                <c:pt idx="934">
                  <c:v>3.7</c:v>
                </c:pt>
                <c:pt idx="935">
                  <c:v>3.6890000000000001</c:v>
                </c:pt>
                <c:pt idx="936">
                  <c:v>3.6840000000000002</c:v>
                </c:pt>
                <c:pt idx="937">
                  <c:v>3.681</c:v>
                </c:pt>
                <c:pt idx="938">
                  <c:v>3.6739999999999999</c:v>
                </c:pt>
                <c:pt idx="939">
                  <c:v>3.6819999999999999</c:v>
                </c:pt>
                <c:pt idx="940">
                  <c:v>3.6920000000000002</c:v>
                </c:pt>
                <c:pt idx="941">
                  <c:v>3.698</c:v>
                </c:pt>
                <c:pt idx="942">
                  <c:v>3.7029999999999998</c:v>
                </c:pt>
                <c:pt idx="943">
                  <c:v>3.7069999999999999</c:v>
                </c:pt>
                <c:pt idx="944">
                  <c:v>3.7240000000000002</c:v>
                </c:pt>
                <c:pt idx="945">
                  <c:v>3.738</c:v>
                </c:pt>
                <c:pt idx="946">
                  <c:v>3.7509999999999999</c:v>
                </c:pt>
                <c:pt idx="947">
                  <c:v>3.7639999999999998</c:v>
                </c:pt>
                <c:pt idx="948">
                  <c:v>3.7959999999999998</c:v>
                </c:pt>
                <c:pt idx="949">
                  <c:v>3.8090000000000002</c:v>
                </c:pt>
                <c:pt idx="950">
                  <c:v>3.8290000000000002</c:v>
                </c:pt>
                <c:pt idx="951">
                  <c:v>3.8410000000000002</c:v>
                </c:pt>
                <c:pt idx="952">
                  <c:v>3.8439999999999999</c:v>
                </c:pt>
                <c:pt idx="953">
                  <c:v>3.8570000000000002</c:v>
                </c:pt>
                <c:pt idx="954">
                  <c:v>3.8690000000000002</c:v>
                </c:pt>
                <c:pt idx="955">
                  <c:v>3.8780000000000001</c:v>
                </c:pt>
                <c:pt idx="956">
                  <c:v>3.883</c:v>
                </c:pt>
                <c:pt idx="957">
                  <c:v>3.8919999999999999</c:v>
                </c:pt>
                <c:pt idx="958">
                  <c:v>3.9079999999999999</c:v>
                </c:pt>
                <c:pt idx="959">
                  <c:v>3.9180000000000001</c:v>
                </c:pt>
                <c:pt idx="960">
                  <c:v>3.931</c:v>
                </c:pt>
                <c:pt idx="961">
                  <c:v>3.9430000000000001</c:v>
                </c:pt>
                <c:pt idx="962">
                  <c:v>3.9489999999999998</c:v>
                </c:pt>
                <c:pt idx="963">
                  <c:v>3.9649999999999999</c:v>
                </c:pt>
                <c:pt idx="964">
                  <c:v>3.9780000000000002</c:v>
                </c:pt>
                <c:pt idx="965">
                  <c:v>3.99</c:v>
                </c:pt>
                <c:pt idx="966">
                  <c:v>4.01</c:v>
                </c:pt>
                <c:pt idx="967">
                  <c:v>4.0330000000000004</c:v>
                </c:pt>
                <c:pt idx="968">
                  <c:v>4.0839999999999996</c:v>
                </c:pt>
                <c:pt idx="969">
                  <c:v>4.1130000000000004</c:v>
                </c:pt>
                <c:pt idx="970">
                  <c:v>4.1390000000000002</c:v>
                </c:pt>
                <c:pt idx="971">
                  <c:v>4.1630000000000003</c:v>
                </c:pt>
                <c:pt idx="972">
                  <c:v>4.1890000000000001</c:v>
                </c:pt>
                <c:pt idx="973">
                  <c:v>4.2320000000000002</c:v>
                </c:pt>
                <c:pt idx="974">
                  <c:v>4.2549999999999999</c:v>
                </c:pt>
                <c:pt idx="975">
                  <c:v>4.2779999999999996</c:v>
                </c:pt>
                <c:pt idx="976">
                  <c:v>4.3019999999999996</c:v>
                </c:pt>
                <c:pt idx="977">
                  <c:v>4.327</c:v>
                </c:pt>
                <c:pt idx="978">
                  <c:v>4.3819999999999997</c:v>
                </c:pt>
                <c:pt idx="979">
                  <c:v>4.4130000000000003</c:v>
                </c:pt>
                <c:pt idx="980">
                  <c:v>4.4400000000000004</c:v>
                </c:pt>
                <c:pt idx="981">
                  <c:v>4.4669999999999996</c:v>
                </c:pt>
                <c:pt idx="982">
                  <c:v>4.4950000000000001</c:v>
                </c:pt>
                <c:pt idx="983">
                  <c:v>4.548</c:v>
                </c:pt>
                <c:pt idx="984">
                  <c:v>4.577</c:v>
                </c:pt>
                <c:pt idx="985">
                  <c:v>4.6050000000000004</c:v>
                </c:pt>
                <c:pt idx="986">
                  <c:v>4.6310000000000002</c:v>
                </c:pt>
                <c:pt idx="987">
                  <c:v>4.6550000000000002</c:v>
                </c:pt>
                <c:pt idx="988">
                  <c:v>4.6959999999999997</c:v>
                </c:pt>
                <c:pt idx="989">
                  <c:v>4.7210000000000001</c:v>
                </c:pt>
                <c:pt idx="990">
                  <c:v>4.7519999999999998</c:v>
                </c:pt>
                <c:pt idx="991">
                  <c:v>4.7789999999999999</c:v>
                </c:pt>
                <c:pt idx="992">
                  <c:v>4.8220000000000001</c:v>
                </c:pt>
                <c:pt idx="993">
                  <c:v>4.8419999999999996</c:v>
                </c:pt>
                <c:pt idx="994">
                  <c:v>4.8570000000000002</c:v>
                </c:pt>
                <c:pt idx="995">
                  <c:v>4.8680000000000003</c:v>
                </c:pt>
                <c:pt idx="996">
                  <c:v>4.8810000000000002</c:v>
                </c:pt>
                <c:pt idx="997">
                  <c:v>4.9080000000000004</c:v>
                </c:pt>
                <c:pt idx="998">
                  <c:v>4.9260000000000002</c:v>
                </c:pt>
                <c:pt idx="999">
                  <c:v>4.9400000000000004</c:v>
                </c:pt>
                <c:pt idx="1000">
                  <c:v>4.9550000000000001</c:v>
                </c:pt>
                <c:pt idx="1001">
                  <c:v>4.9889999999999999</c:v>
                </c:pt>
                <c:pt idx="1002">
                  <c:v>5</c:v>
                </c:pt>
                <c:pt idx="1003">
                  <c:v>5.0090000000000003</c:v>
                </c:pt>
                <c:pt idx="1004">
                  <c:v>5.0140000000000002</c:v>
                </c:pt>
                <c:pt idx="1005">
                  <c:v>5.016</c:v>
                </c:pt>
                <c:pt idx="1006">
                  <c:v>5.0039999999999996</c:v>
                </c:pt>
                <c:pt idx="1007">
                  <c:v>4.9859999999999998</c:v>
                </c:pt>
                <c:pt idx="1008">
                  <c:v>4.97</c:v>
                </c:pt>
                <c:pt idx="1009">
                  <c:v>4.9550000000000001</c:v>
                </c:pt>
                <c:pt idx="1010">
                  <c:v>4.9189999999999996</c:v>
                </c:pt>
                <c:pt idx="1011">
                  <c:v>4.819</c:v>
                </c:pt>
                <c:pt idx="1012">
                  <c:v>4.7610000000000001</c:v>
                </c:pt>
                <c:pt idx="1013">
                  <c:v>4.7149999999999999</c:v>
                </c:pt>
                <c:pt idx="1014">
                  <c:v>4.6710000000000003</c:v>
                </c:pt>
                <c:pt idx="1015">
                  <c:v>4.601</c:v>
                </c:pt>
                <c:pt idx="1016">
                  <c:v>4.5990000000000002</c:v>
                </c:pt>
                <c:pt idx="1017">
                  <c:v>4.5999999999999996</c:v>
                </c:pt>
                <c:pt idx="1018">
                  <c:v>4.5990000000000002</c:v>
                </c:pt>
                <c:pt idx="1019">
                  <c:v>4.5979999999999999</c:v>
                </c:pt>
                <c:pt idx="1020">
                  <c:v>4.593</c:v>
                </c:pt>
                <c:pt idx="1021">
                  <c:v>4.593</c:v>
                </c:pt>
                <c:pt idx="1022">
                  <c:v>4.5890000000000004</c:v>
                </c:pt>
                <c:pt idx="1023">
                  <c:v>4.5670000000000002</c:v>
                </c:pt>
                <c:pt idx="1024">
                  <c:v>4.5229999999999997</c:v>
                </c:pt>
                <c:pt idx="1025">
                  <c:v>4.452</c:v>
                </c:pt>
                <c:pt idx="1026">
                  <c:v>4.4320000000000004</c:v>
                </c:pt>
                <c:pt idx="1027">
                  <c:v>4.4180000000000001</c:v>
                </c:pt>
                <c:pt idx="1028">
                  <c:v>4.4039999999999999</c:v>
                </c:pt>
                <c:pt idx="1029">
                  <c:v>4.3739999999999997</c:v>
                </c:pt>
                <c:pt idx="1030">
                  <c:v>4.3010000000000002</c:v>
                </c:pt>
                <c:pt idx="1031">
                  <c:v>4.2789999999999999</c:v>
                </c:pt>
                <c:pt idx="1032">
                  <c:v>4.2469999999999999</c:v>
                </c:pt>
                <c:pt idx="1033">
                  <c:v>4.226</c:v>
                </c:pt>
                <c:pt idx="1034">
                  <c:v>4.2039999999999997</c:v>
                </c:pt>
                <c:pt idx="1035">
                  <c:v>4.1779999999999999</c:v>
                </c:pt>
                <c:pt idx="1036">
                  <c:v>4.1589999999999998</c:v>
                </c:pt>
                <c:pt idx="1037">
                  <c:v>4.141</c:v>
                </c:pt>
                <c:pt idx="1038">
                  <c:v>4.1340000000000003</c:v>
                </c:pt>
                <c:pt idx="1039">
                  <c:v>4.1310000000000002</c:v>
                </c:pt>
                <c:pt idx="1040">
                  <c:v>4.12</c:v>
                </c:pt>
                <c:pt idx="1041">
                  <c:v>4.12</c:v>
                </c:pt>
                <c:pt idx="1042">
                  <c:v>4.12</c:v>
                </c:pt>
                <c:pt idx="1043">
                  <c:v>4.1139999999999999</c:v>
                </c:pt>
                <c:pt idx="1044">
                  <c:v>4.101</c:v>
                </c:pt>
                <c:pt idx="1045">
                  <c:v>4.0730000000000004</c:v>
                </c:pt>
                <c:pt idx="1046">
                  <c:v>4.0739999999999998</c:v>
                </c:pt>
                <c:pt idx="1047">
                  <c:v>4.0830000000000002</c:v>
                </c:pt>
                <c:pt idx="1048">
                  <c:v>4.0979999999999999</c:v>
                </c:pt>
                <c:pt idx="1049">
                  <c:v>4.1230000000000002</c:v>
                </c:pt>
                <c:pt idx="1050">
                  <c:v>4.1390000000000002</c:v>
                </c:pt>
                <c:pt idx="1051">
                  <c:v>4.1529999999999996</c:v>
                </c:pt>
                <c:pt idx="1052">
                  <c:v>4.1639999999999997</c:v>
                </c:pt>
                <c:pt idx="1053">
                  <c:v>4.1760000000000002</c:v>
                </c:pt>
                <c:pt idx="1054">
                  <c:v>4.2</c:v>
                </c:pt>
                <c:pt idx="1055">
                  <c:v>4.2149999999999999</c:v>
                </c:pt>
                <c:pt idx="1056">
                  <c:v>4.2249999999999996</c:v>
                </c:pt>
                <c:pt idx="1057">
                  <c:v>4.2359999999999998</c:v>
                </c:pt>
                <c:pt idx="1058">
                  <c:v>4.2439999999999998</c:v>
                </c:pt>
                <c:pt idx="1059">
                  <c:v>4.2430000000000003</c:v>
                </c:pt>
                <c:pt idx="1060">
                  <c:v>4.2430000000000003</c:v>
                </c:pt>
                <c:pt idx="1061">
                  <c:v>4.2359999999999998</c:v>
                </c:pt>
                <c:pt idx="1062">
                  <c:v>4.2370000000000001</c:v>
                </c:pt>
                <c:pt idx="1063">
                  <c:v>4.242</c:v>
                </c:pt>
                <c:pt idx="1064">
                  <c:v>4.2619999999999996</c:v>
                </c:pt>
                <c:pt idx="1065">
                  <c:v>4.274</c:v>
                </c:pt>
                <c:pt idx="1066">
                  <c:v>4.2889999999999997</c:v>
                </c:pt>
                <c:pt idx="1067">
                  <c:v>4.3049999999999997</c:v>
                </c:pt>
                <c:pt idx="1068">
                  <c:v>4.3159999999999998</c:v>
                </c:pt>
                <c:pt idx="1069">
                  <c:v>4.3259999999999996</c:v>
                </c:pt>
                <c:pt idx="1070">
                  <c:v>4.3310000000000004</c:v>
                </c:pt>
                <c:pt idx="1071">
                  <c:v>4.3179999999999996</c:v>
                </c:pt>
                <c:pt idx="1072">
                  <c:v>4.2519999999999998</c:v>
                </c:pt>
                <c:pt idx="1073">
                  <c:v>4.173</c:v>
                </c:pt>
                <c:pt idx="1074">
                  <c:v>3.9220000000000002</c:v>
                </c:pt>
                <c:pt idx="1075">
                  <c:v>3.8370000000000002</c:v>
                </c:pt>
                <c:pt idx="1076">
                  <c:v>3.7280000000000002</c:v>
                </c:pt>
                <c:pt idx="1077">
                  <c:v>3.6560000000000001</c:v>
                </c:pt>
                <c:pt idx="1078">
                  <c:v>3.6190000000000002</c:v>
                </c:pt>
                <c:pt idx="1079">
                  <c:v>3.597</c:v>
                </c:pt>
                <c:pt idx="1080">
                  <c:v>3.5720000000000001</c:v>
                </c:pt>
                <c:pt idx="1081">
                  <c:v>3.5430000000000001</c:v>
                </c:pt>
                <c:pt idx="1082">
                  <c:v>3.5350000000000001</c:v>
                </c:pt>
                <c:pt idx="1083">
                  <c:v>3.5289999999999999</c:v>
                </c:pt>
                <c:pt idx="1084">
                  <c:v>3.528</c:v>
                </c:pt>
                <c:pt idx="1085">
                  <c:v>3.5219999999999998</c:v>
                </c:pt>
                <c:pt idx="1086">
                  <c:v>3.5139999999999998</c:v>
                </c:pt>
                <c:pt idx="1087">
                  <c:v>3.4980000000000002</c:v>
                </c:pt>
                <c:pt idx="1088">
                  <c:v>3.4820000000000002</c:v>
                </c:pt>
                <c:pt idx="1089">
                  <c:v>3.48</c:v>
                </c:pt>
                <c:pt idx="1090">
                  <c:v>3.4769999999999999</c:v>
                </c:pt>
                <c:pt idx="1091">
                  <c:v>3.4689999999999999</c:v>
                </c:pt>
                <c:pt idx="1092">
                  <c:v>3.4550000000000001</c:v>
                </c:pt>
                <c:pt idx="1093">
                  <c:v>3.4350000000000001</c:v>
                </c:pt>
                <c:pt idx="1094">
                  <c:v>3.423</c:v>
                </c:pt>
                <c:pt idx="1095">
                  <c:v>3.4129999999999998</c:v>
                </c:pt>
                <c:pt idx="1096">
                  <c:v>3.399</c:v>
                </c:pt>
                <c:pt idx="1097">
                  <c:v>3.379</c:v>
                </c:pt>
                <c:pt idx="1098">
                  <c:v>3.3610000000000002</c:v>
                </c:pt>
                <c:pt idx="1099">
                  <c:v>3.3559999999999999</c:v>
                </c:pt>
                <c:pt idx="1100">
                  <c:v>3.3479999999999999</c:v>
                </c:pt>
                <c:pt idx="1101">
                  <c:v>3.3420000000000001</c:v>
                </c:pt>
                <c:pt idx="1102">
                  <c:v>3.335</c:v>
                </c:pt>
                <c:pt idx="1103">
                  <c:v>3.3279999999999998</c:v>
                </c:pt>
                <c:pt idx="1104">
                  <c:v>3.3260000000000001</c:v>
                </c:pt>
                <c:pt idx="1105">
                  <c:v>3.32</c:v>
                </c:pt>
                <c:pt idx="1106">
                  <c:v>3.3159999999999998</c:v>
                </c:pt>
                <c:pt idx="1107">
                  <c:v>3.306</c:v>
                </c:pt>
                <c:pt idx="1108">
                  <c:v>3.306</c:v>
                </c:pt>
                <c:pt idx="1109">
                  <c:v>3.3039999999999998</c:v>
                </c:pt>
                <c:pt idx="1110">
                  <c:v>3.3010000000000002</c:v>
                </c:pt>
                <c:pt idx="1111">
                  <c:v>3.3010000000000002</c:v>
                </c:pt>
                <c:pt idx="1112">
                  <c:v>3.3039999999999998</c:v>
                </c:pt>
                <c:pt idx="1113">
                  <c:v>3.3029999999999999</c:v>
                </c:pt>
                <c:pt idx="1114">
                  <c:v>3.3010000000000002</c:v>
                </c:pt>
                <c:pt idx="1115">
                  <c:v>3.2930000000000001</c:v>
                </c:pt>
                <c:pt idx="1116">
                  <c:v>3.2879999999999998</c:v>
                </c:pt>
                <c:pt idx="1117">
                  <c:v>3.286</c:v>
                </c:pt>
                <c:pt idx="1118">
                  <c:v>3.2850000000000001</c:v>
                </c:pt>
                <c:pt idx="1119">
                  <c:v>3.2850000000000001</c:v>
                </c:pt>
                <c:pt idx="1120">
                  <c:v>3.2829999999999999</c:v>
                </c:pt>
                <c:pt idx="1121">
                  <c:v>3.2839999999999998</c:v>
                </c:pt>
                <c:pt idx="1122">
                  <c:v>3.2890000000000001</c:v>
                </c:pt>
                <c:pt idx="1123">
                  <c:v>3.2930000000000001</c:v>
                </c:pt>
                <c:pt idx="1124">
                  <c:v>3.2959999999999998</c:v>
                </c:pt>
                <c:pt idx="1125">
                  <c:v>3.302</c:v>
                </c:pt>
                <c:pt idx="1126">
                  <c:v>3.3090000000000002</c:v>
                </c:pt>
                <c:pt idx="1127">
                  <c:v>3.3119999999999998</c:v>
                </c:pt>
                <c:pt idx="1128">
                  <c:v>3.3159999999999998</c:v>
                </c:pt>
                <c:pt idx="1129">
                  <c:v>3.3180000000000001</c:v>
                </c:pt>
                <c:pt idx="1130">
                  <c:v>3.323</c:v>
                </c:pt>
                <c:pt idx="1131">
                  <c:v>3.33</c:v>
                </c:pt>
                <c:pt idx="1132">
                  <c:v>3.335</c:v>
                </c:pt>
                <c:pt idx="1133">
                  <c:v>3.3380000000000001</c:v>
                </c:pt>
                <c:pt idx="1134">
                  <c:v>3.343</c:v>
                </c:pt>
                <c:pt idx="1135">
                  <c:v>3.3490000000000002</c:v>
                </c:pt>
                <c:pt idx="1136">
                  <c:v>3.37</c:v>
                </c:pt>
                <c:pt idx="1137">
                  <c:v>3.37</c:v>
                </c:pt>
                <c:pt idx="1138">
                  <c:v>3.3780000000000001</c:v>
                </c:pt>
                <c:pt idx="1139">
                  <c:v>3.3849999999999998</c:v>
                </c:pt>
                <c:pt idx="1140">
                  <c:v>3.39</c:v>
                </c:pt>
                <c:pt idx="1141">
                  <c:v>3.3969999999999998</c:v>
                </c:pt>
                <c:pt idx="1142">
                  <c:v>3.3969999999999998</c:v>
                </c:pt>
                <c:pt idx="1143">
                  <c:v>3.3980000000000001</c:v>
                </c:pt>
                <c:pt idx="1144">
                  <c:v>3.403</c:v>
                </c:pt>
                <c:pt idx="1145">
                  <c:v>3.4129999999999998</c:v>
                </c:pt>
                <c:pt idx="1146">
                  <c:v>3.4129999999999998</c:v>
                </c:pt>
                <c:pt idx="1147">
                  <c:v>3.4140000000000001</c:v>
                </c:pt>
                <c:pt idx="1148">
                  <c:v>3.4129999999999998</c:v>
                </c:pt>
                <c:pt idx="1149">
                  <c:v>3.411</c:v>
                </c:pt>
                <c:pt idx="1150">
                  <c:v>3.4140000000000001</c:v>
                </c:pt>
                <c:pt idx="1151">
                  <c:v>3.4159999999999999</c:v>
                </c:pt>
                <c:pt idx="1152">
                  <c:v>3.4169999999999998</c:v>
                </c:pt>
                <c:pt idx="1153">
                  <c:v>3.4169999999999998</c:v>
                </c:pt>
                <c:pt idx="1154">
                  <c:v>3.419</c:v>
                </c:pt>
                <c:pt idx="1155">
                  <c:v>3.4209999999999998</c:v>
                </c:pt>
                <c:pt idx="1156">
                  <c:v>3.4209999999999998</c:v>
                </c:pt>
                <c:pt idx="1157">
                  <c:v>3.415</c:v>
                </c:pt>
                <c:pt idx="1158">
                  <c:v>3.403</c:v>
                </c:pt>
                <c:pt idx="1159">
                  <c:v>3.4009999999999998</c:v>
                </c:pt>
                <c:pt idx="1160">
                  <c:v>3.4009999999999998</c:v>
                </c:pt>
                <c:pt idx="1161">
                  <c:v>3.4009999999999998</c:v>
                </c:pt>
                <c:pt idx="1162">
                  <c:v>3.399</c:v>
                </c:pt>
                <c:pt idx="1163">
                  <c:v>3.3940000000000001</c:v>
                </c:pt>
                <c:pt idx="1164">
                  <c:v>3.3889999999999998</c:v>
                </c:pt>
                <c:pt idx="1165">
                  <c:v>3.3820000000000001</c:v>
                </c:pt>
                <c:pt idx="1166">
                  <c:v>3.3780000000000001</c:v>
                </c:pt>
                <c:pt idx="1167">
                  <c:v>3.3690000000000002</c:v>
                </c:pt>
                <c:pt idx="1168">
                  <c:v>3.3570000000000002</c:v>
                </c:pt>
                <c:pt idx="1169">
                  <c:v>3.34</c:v>
                </c:pt>
                <c:pt idx="1170">
                  <c:v>3.3140000000000001</c:v>
                </c:pt>
                <c:pt idx="1171">
                  <c:v>3.306</c:v>
                </c:pt>
                <c:pt idx="1172">
                  <c:v>3.2970000000000002</c:v>
                </c:pt>
                <c:pt idx="1173">
                  <c:v>3.2879999999999998</c:v>
                </c:pt>
                <c:pt idx="1174">
                  <c:v>3.2789999999999999</c:v>
                </c:pt>
                <c:pt idx="1175">
                  <c:v>3.26</c:v>
                </c:pt>
                <c:pt idx="1176">
                  <c:v>3.26</c:v>
                </c:pt>
                <c:pt idx="1177">
                  <c:v>3.2440000000000002</c:v>
                </c:pt>
                <c:pt idx="1178">
                  <c:v>3.2210000000000001</c:v>
                </c:pt>
                <c:pt idx="1179">
                  <c:v>3.2040000000000002</c:v>
                </c:pt>
                <c:pt idx="1180">
                  <c:v>3.194</c:v>
                </c:pt>
                <c:pt idx="1181">
                  <c:v>3.1920000000000002</c:v>
                </c:pt>
                <c:pt idx="1182">
                  <c:v>3.1890000000000001</c:v>
                </c:pt>
                <c:pt idx="1183">
                  <c:v>3.1880000000000002</c:v>
                </c:pt>
                <c:pt idx="1184">
                  <c:v>3.1869999999999998</c:v>
                </c:pt>
                <c:pt idx="1185">
                  <c:v>3.1880000000000002</c:v>
                </c:pt>
                <c:pt idx="1186">
                  <c:v>3.1890000000000001</c:v>
                </c:pt>
                <c:pt idx="1187">
                  <c:v>3.1890000000000001</c:v>
                </c:pt>
                <c:pt idx="1188">
                  <c:v>3.19</c:v>
                </c:pt>
                <c:pt idx="1189">
                  <c:v>3.1920000000000002</c:v>
                </c:pt>
                <c:pt idx="1190">
                  <c:v>3.1930000000000001</c:v>
                </c:pt>
                <c:pt idx="1191">
                  <c:v>3.194</c:v>
                </c:pt>
                <c:pt idx="1192">
                  <c:v>3.1909999999999998</c:v>
                </c:pt>
                <c:pt idx="1193">
                  <c:v>3.1829999999999998</c:v>
                </c:pt>
                <c:pt idx="1194">
                  <c:v>3.177</c:v>
                </c:pt>
                <c:pt idx="1195">
                  <c:v>3.1760000000000002</c:v>
                </c:pt>
                <c:pt idx="1196">
                  <c:v>3.1789999999999998</c:v>
                </c:pt>
                <c:pt idx="1197">
                  <c:v>3.181</c:v>
                </c:pt>
                <c:pt idx="1198">
                  <c:v>3.181</c:v>
                </c:pt>
                <c:pt idx="1199">
                  <c:v>3.1840000000000002</c:v>
                </c:pt>
                <c:pt idx="1200">
                  <c:v>3.1840000000000002</c:v>
                </c:pt>
                <c:pt idx="1201">
                  <c:v>3.1829999999999998</c:v>
                </c:pt>
                <c:pt idx="1202">
                  <c:v>3.1739999999999999</c:v>
                </c:pt>
                <c:pt idx="1203">
                  <c:v>3.1589999999999998</c:v>
                </c:pt>
                <c:pt idx="1204">
                  <c:v>3.1480000000000001</c:v>
                </c:pt>
                <c:pt idx="1205">
                  <c:v>3.1469999999999998</c:v>
                </c:pt>
                <c:pt idx="1206">
                  <c:v>3.1459999999999999</c:v>
                </c:pt>
                <c:pt idx="1207">
                  <c:v>3.1469999999999998</c:v>
                </c:pt>
                <c:pt idx="1208">
                  <c:v>3.1520000000000001</c:v>
                </c:pt>
                <c:pt idx="1209">
                  <c:v>3.1659999999999999</c:v>
                </c:pt>
                <c:pt idx="1210">
                  <c:v>3.1720000000000002</c:v>
                </c:pt>
                <c:pt idx="1211">
                  <c:v>3.177</c:v>
                </c:pt>
                <c:pt idx="1212">
                  <c:v>3.18</c:v>
                </c:pt>
                <c:pt idx="1213">
                  <c:v>3.1829999999999998</c:v>
                </c:pt>
                <c:pt idx="1214">
                  <c:v>3.1850000000000001</c:v>
                </c:pt>
                <c:pt idx="1215">
                  <c:v>3.1859999999999999</c:v>
                </c:pt>
                <c:pt idx="1216">
                  <c:v>3.1859999999999999</c:v>
                </c:pt>
                <c:pt idx="1217">
                  <c:v>3.1850000000000001</c:v>
                </c:pt>
                <c:pt idx="1218">
                  <c:v>3.1859999999999999</c:v>
                </c:pt>
                <c:pt idx="1219">
                  <c:v>3.1880000000000002</c:v>
                </c:pt>
                <c:pt idx="1220">
                  <c:v>3.1890000000000001</c:v>
                </c:pt>
                <c:pt idx="1221">
                  <c:v>3.19</c:v>
                </c:pt>
                <c:pt idx="1222">
                  <c:v>3.1880000000000002</c:v>
                </c:pt>
                <c:pt idx="1223">
                  <c:v>3.1819999999999999</c:v>
                </c:pt>
                <c:pt idx="1224">
                  <c:v>3.1709999999999998</c:v>
                </c:pt>
                <c:pt idx="1225">
                  <c:v>3.1680000000000001</c:v>
                </c:pt>
                <c:pt idx="1226">
                  <c:v>3.1659999999999999</c:v>
                </c:pt>
                <c:pt idx="1227">
                  <c:v>3.161</c:v>
                </c:pt>
                <c:pt idx="1228">
                  <c:v>3.1579999999999999</c:v>
                </c:pt>
                <c:pt idx="1229">
                  <c:v>3.1549999999999998</c:v>
                </c:pt>
                <c:pt idx="1230">
                  <c:v>3.1549999999999998</c:v>
                </c:pt>
                <c:pt idx="1231">
                  <c:v>3.1589999999999998</c:v>
                </c:pt>
                <c:pt idx="1232">
                  <c:v>3.1619999999999999</c:v>
                </c:pt>
                <c:pt idx="1233">
                  <c:v>3.1659999999999999</c:v>
                </c:pt>
                <c:pt idx="1234">
                  <c:v>3.1669999999999998</c:v>
                </c:pt>
                <c:pt idx="1235">
                  <c:v>3.1629999999999998</c:v>
                </c:pt>
                <c:pt idx="1236">
                  <c:v>3.1549999999999998</c:v>
                </c:pt>
                <c:pt idx="1237">
                  <c:v>3.1469999999999998</c:v>
                </c:pt>
                <c:pt idx="1238">
                  <c:v>3.1459999999999999</c:v>
                </c:pt>
                <c:pt idx="1239">
                  <c:v>3.1429999999999998</c:v>
                </c:pt>
                <c:pt idx="1240">
                  <c:v>3.1429999999999998</c:v>
                </c:pt>
                <c:pt idx="1241">
                  <c:v>3.141</c:v>
                </c:pt>
                <c:pt idx="1242">
                  <c:v>3.137</c:v>
                </c:pt>
                <c:pt idx="1243">
                  <c:v>3.1269999999999998</c:v>
                </c:pt>
                <c:pt idx="1244">
                  <c:v>3.1259999999999999</c:v>
                </c:pt>
                <c:pt idx="1245">
                  <c:v>3.1230000000000002</c:v>
                </c:pt>
                <c:pt idx="1246">
                  <c:v>3.1179999999999999</c:v>
                </c:pt>
                <c:pt idx="1247">
                  <c:v>3.109</c:v>
                </c:pt>
                <c:pt idx="1248">
                  <c:v>3.0920000000000001</c:v>
                </c:pt>
                <c:pt idx="1249">
                  <c:v>3.0859999999999999</c:v>
                </c:pt>
                <c:pt idx="1250">
                  <c:v>3.0779999999999998</c:v>
                </c:pt>
                <c:pt idx="1251">
                  <c:v>3.0720000000000001</c:v>
                </c:pt>
                <c:pt idx="1252">
                  <c:v>3.069</c:v>
                </c:pt>
                <c:pt idx="1253">
                  <c:v>3.07</c:v>
                </c:pt>
                <c:pt idx="1254">
                  <c:v>3.073</c:v>
                </c:pt>
                <c:pt idx="1255">
                  <c:v>3.0750000000000002</c:v>
                </c:pt>
                <c:pt idx="1256">
                  <c:v>3.0750000000000002</c:v>
                </c:pt>
                <c:pt idx="1257">
                  <c:v>3.0760000000000001</c:v>
                </c:pt>
                <c:pt idx="1258">
                  <c:v>3.077</c:v>
                </c:pt>
                <c:pt idx="1259">
                  <c:v>3.077</c:v>
                </c:pt>
                <c:pt idx="1260">
                  <c:v>3.073</c:v>
                </c:pt>
                <c:pt idx="1261">
                  <c:v>3.0670000000000002</c:v>
                </c:pt>
                <c:pt idx="1262">
                  <c:v>3.06</c:v>
                </c:pt>
                <c:pt idx="1263">
                  <c:v>3.0489999999999999</c:v>
                </c:pt>
                <c:pt idx="1264">
                  <c:v>3.0470000000000002</c:v>
                </c:pt>
                <c:pt idx="1265">
                  <c:v>3.0419999999999998</c:v>
                </c:pt>
                <c:pt idx="1266">
                  <c:v>3.0409999999999999</c:v>
                </c:pt>
                <c:pt idx="1267">
                  <c:v>3.044</c:v>
                </c:pt>
                <c:pt idx="1268">
                  <c:v>3.044</c:v>
                </c:pt>
                <c:pt idx="1269">
                  <c:v>3.0409999999999999</c:v>
                </c:pt>
                <c:pt idx="1270">
                  <c:v>3.0350000000000001</c:v>
                </c:pt>
                <c:pt idx="1271">
                  <c:v>3.036</c:v>
                </c:pt>
                <c:pt idx="1272">
                  <c:v>3.04</c:v>
                </c:pt>
                <c:pt idx="1273">
                  <c:v>3.0419999999999998</c:v>
                </c:pt>
                <c:pt idx="1274">
                  <c:v>3.0430000000000001</c:v>
                </c:pt>
                <c:pt idx="1275">
                  <c:v>3.0430000000000001</c:v>
                </c:pt>
                <c:pt idx="1276">
                  <c:v>3.0430000000000001</c:v>
                </c:pt>
                <c:pt idx="1277">
                  <c:v>3.0419999999999998</c:v>
                </c:pt>
                <c:pt idx="1278">
                  <c:v>3.0390000000000001</c:v>
                </c:pt>
                <c:pt idx="1279">
                  <c:v>3.028</c:v>
                </c:pt>
                <c:pt idx="1280">
                  <c:v>3.008</c:v>
                </c:pt>
                <c:pt idx="1281">
                  <c:v>2.9849999999999999</c:v>
                </c:pt>
                <c:pt idx="1282">
                  <c:v>2.96</c:v>
                </c:pt>
                <c:pt idx="1283">
                  <c:v>2.9540000000000002</c:v>
                </c:pt>
                <c:pt idx="1284">
                  <c:v>2.9409999999999998</c:v>
                </c:pt>
                <c:pt idx="1285">
                  <c:v>2.927</c:v>
                </c:pt>
                <c:pt idx="1286">
                  <c:v>2.9129999999999998</c:v>
                </c:pt>
                <c:pt idx="1287">
                  <c:v>2.899</c:v>
                </c:pt>
                <c:pt idx="1288">
                  <c:v>2.895</c:v>
                </c:pt>
                <c:pt idx="1289">
                  <c:v>2.8889999999999998</c:v>
                </c:pt>
                <c:pt idx="1290">
                  <c:v>2.8849999999999998</c:v>
                </c:pt>
                <c:pt idx="1291">
                  <c:v>2.8849999999999998</c:v>
                </c:pt>
                <c:pt idx="1292">
                  <c:v>2.8860000000000001</c:v>
                </c:pt>
                <c:pt idx="1293">
                  <c:v>2.887</c:v>
                </c:pt>
                <c:pt idx="1294">
                  <c:v>2.8849999999999998</c:v>
                </c:pt>
                <c:pt idx="1295">
                  <c:v>2.8780000000000001</c:v>
                </c:pt>
                <c:pt idx="1296">
                  <c:v>2.8719999999999999</c:v>
                </c:pt>
                <c:pt idx="1297">
                  <c:v>2.87</c:v>
                </c:pt>
                <c:pt idx="1298">
                  <c:v>2.867</c:v>
                </c:pt>
                <c:pt idx="1299">
                  <c:v>2.863</c:v>
                </c:pt>
                <c:pt idx="1300">
                  <c:v>2.8620000000000001</c:v>
                </c:pt>
                <c:pt idx="1301">
                  <c:v>2.8610000000000002</c:v>
                </c:pt>
                <c:pt idx="1302">
                  <c:v>2.8650000000000002</c:v>
                </c:pt>
                <c:pt idx="1303">
                  <c:v>2.867</c:v>
                </c:pt>
                <c:pt idx="1304">
                  <c:v>2.87</c:v>
                </c:pt>
                <c:pt idx="1305">
                  <c:v>2.8719999999999999</c:v>
                </c:pt>
                <c:pt idx="1306">
                  <c:v>2.8719999999999999</c:v>
                </c:pt>
                <c:pt idx="1307">
                  <c:v>2.8740000000000001</c:v>
                </c:pt>
                <c:pt idx="1308">
                  <c:v>2.8740000000000001</c:v>
                </c:pt>
                <c:pt idx="1309">
                  <c:v>2.8759999999999999</c:v>
                </c:pt>
                <c:pt idx="1310">
                  <c:v>2.8740000000000001</c:v>
                </c:pt>
                <c:pt idx="1311">
                  <c:v>2.8690000000000002</c:v>
                </c:pt>
                <c:pt idx="1312">
                  <c:v>2.863</c:v>
                </c:pt>
                <c:pt idx="1313">
                  <c:v>2.8660000000000001</c:v>
                </c:pt>
                <c:pt idx="1314">
                  <c:v>2.87</c:v>
                </c:pt>
                <c:pt idx="1315">
                  <c:v>2.8740000000000001</c:v>
                </c:pt>
                <c:pt idx="1316">
                  <c:v>2.8769999999999998</c:v>
                </c:pt>
                <c:pt idx="1317">
                  <c:v>2.8839999999999999</c:v>
                </c:pt>
                <c:pt idx="1318">
                  <c:v>2.8860000000000001</c:v>
                </c:pt>
                <c:pt idx="1319">
                  <c:v>2.8839999999999999</c:v>
                </c:pt>
                <c:pt idx="1320">
                  <c:v>2.879</c:v>
                </c:pt>
                <c:pt idx="1321">
                  <c:v>2.8730000000000002</c:v>
                </c:pt>
                <c:pt idx="1322">
                  <c:v>2.8519999999999999</c:v>
                </c:pt>
                <c:pt idx="1323">
                  <c:v>2.8380000000000001</c:v>
                </c:pt>
                <c:pt idx="1324">
                  <c:v>2.8260000000000001</c:v>
                </c:pt>
                <c:pt idx="1325">
                  <c:v>2.8149999999999999</c:v>
                </c:pt>
                <c:pt idx="1326">
                  <c:v>2.7959999999999998</c:v>
                </c:pt>
                <c:pt idx="1327">
                  <c:v>2.76</c:v>
                </c:pt>
                <c:pt idx="1328">
                  <c:v>2.7519999999999998</c:v>
                </c:pt>
                <c:pt idx="1329">
                  <c:v>2.7450000000000001</c:v>
                </c:pt>
                <c:pt idx="1330">
                  <c:v>2.7370000000000001</c:v>
                </c:pt>
                <c:pt idx="1331">
                  <c:v>2.7290000000000001</c:v>
                </c:pt>
                <c:pt idx="1332">
                  <c:v>2.7120000000000002</c:v>
                </c:pt>
                <c:pt idx="1333">
                  <c:v>2.6989999999999998</c:v>
                </c:pt>
                <c:pt idx="1334">
                  <c:v>2.6779999999999999</c:v>
                </c:pt>
                <c:pt idx="1335">
                  <c:v>2.66</c:v>
                </c:pt>
                <c:pt idx="1336">
                  <c:v>2.645</c:v>
                </c:pt>
                <c:pt idx="1337">
                  <c:v>2.6230000000000002</c:v>
                </c:pt>
              </c:numCache>
            </c:numRef>
          </c:val>
          <c:smooth val="0"/>
          <c:extLst>
            <c:ext xmlns:c16="http://schemas.microsoft.com/office/drawing/2014/chart" uri="{C3380CC4-5D6E-409C-BE32-E72D297353CC}">
              <c16:uniqueId val="{00000005-3B6A-42C2-A678-77205909157B}"/>
            </c:ext>
          </c:extLst>
        </c:ser>
        <c:dLbls>
          <c:showLegendKey val="0"/>
          <c:showVal val="0"/>
          <c:showCatName val="0"/>
          <c:showSerName val="0"/>
          <c:showPercent val="0"/>
          <c:showBubbleSize val="0"/>
        </c:dLbls>
        <c:marker val="1"/>
        <c:smooth val="0"/>
        <c:axId val="1254827608"/>
        <c:axId val="1254824656"/>
      </c:lineChart>
      <c:dateAx>
        <c:axId val="1736655264"/>
        <c:scaling>
          <c:orientation val="minMax"/>
          <c:min val="44197"/>
        </c:scaling>
        <c:delete val="0"/>
        <c:axPos val="b"/>
        <c:numFmt formatCode="yyyy" sourceLinked="0"/>
        <c:majorTickMark val="out"/>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1736650672"/>
        <c:crosses val="autoZero"/>
        <c:auto val="1"/>
        <c:lblOffset val="100"/>
        <c:baseTimeUnit val="days"/>
        <c:majorUnit val="12"/>
        <c:majorTimeUnit val="months"/>
      </c:dateAx>
      <c:valAx>
        <c:axId val="1736650672"/>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eta Offc Medium" panose="020B0604030101020102" pitchFamily="34" charset="0"/>
                <a:ea typeface="+mn-ea"/>
                <a:cs typeface="+mn-cs"/>
              </a:defRPr>
            </a:pPr>
            <a:endParaRPr lang="en-US"/>
          </a:p>
        </c:txPr>
        <c:crossAx val="1736655264"/>
        <c:crosses val="autoZero"/>
        <c:crossBetween val="between"/>
      </c:valAx>
      <c:valAx>
        <c:axId val="1254824656"/>
        <c:scaling>
          <c:orientation val="minMax"/>
          <c:min val="2"/>
        </c:scaling>
        <c:delete val="0"/>
        <c:axPos val="r"/>
        <c:numFmt formatCode="&quot;$&quot;#,##0.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A3E0"/>
                </a:solidFill>
                <a:latin typeface="Meta Offc Medium" panose="020B0604030101020102" pitchFamily="34" charset="0"/>
                <a:ea typeface="+mn-ea"/>
                <a:cs typeface="+mn-cs"/>
              </a:defRPr>
            </a:pPr>
            <a:endParaRPr lang="en-US"/>
          </a:p>
        </c:txPr>
        <c:crossAx val="1254827608"/>
        <c:crosses val="max"/>
        <c:crossBetween val="between"/>
      </c:valAx>
      <c:dateAx>
        <c:axId val="1254827608"/>
        <c:scaling>
          <c:orientation val="minMax"/>
        </c:scaling>
        <c:delete val="1"/>
        <c:axPos val="b"/>
        <c:numFmt formatCode="m/d/yyyy" sourceLinked="1"/>
        <c:majorTickMark val="out"/>
        <c:minorTickMark val="none"/>
        <c:tickLblPos val="nextTo"/>
        <c:crossAx val="1254824656"/>
        <c:crosses val="autoZero"/>
        <c:auto val="1"/>
        <c:lblOffset val="100"/>
        <c:baseTimeUnit val="days"/>
      </c:dateAx>
      <c:spPr>
        <a:noFill/>
        <a:ln>
          <a:noFill/>
        </a:ln>
        <a:effectLst/>
      </c:spPr>
    </c:plotArea>
    <c:plotVisOnly val="1"/>
    <c:dispBlanksAs val="gap"/>
    <c:showDLblsOverMax val="0"/>
  </c:chart>
  <c:spPr>
    <a:noFill/>
    <a:ln>
      <a:noFill/>
    </a:ln>
    <a:effectLst/>
  </c:spPr>
  <c:txPr>
    <a:bodyPr/>
    <a:lstStyle/>
    <a:p>
      <a:pPr>
        <a:defRPr sz="1200">
          <a:solidFill>
            <a:schemeClr val="tx1"/>
          </a:solidFill>
          <a:latin typeface="Meta Offc Medium" panose="020B0604030101020102"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04133926077009E-2"/>
          <c:y val="2.7717568500292541E-2"/>
          <c:w val="0.86744486425934619"/>
          <c:h val="0.90620820350976283"/>
        </c:manualLayout>
      </c:layout>
      <c:lineChart>
        <c:grouping val="standard"/>
        <c:varyColors val="0"/>
        <c:ser>
          <c:idx val="0"/>
          <c:order val="0"/>
          <c:tx>
            <c:strRef>
              <c:f>'Oil Futures'!$B$224</c:f>
              <c:strCache>
                <c:ptCount val="1"/>
                <c:pt idx="0">
                  <c:v>Oil (Historical)</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solidFill>
              </a:ln>
              <a:effectLst/>
            </c:spPr>
          </c:marker>
          <c:cat>
            <c:numRef>
              <c:f>'Oil Futures'!$A$225:$A$381</c:f>
              <c:numCache>
                <c:formatCode>m/d/yyyy</c:formatCode>
                <c:ptCount val="157"/>
                <c:pt idx="0">
                  <c:v>46873</c:v>
                </c:pt>
                <c:pt idx="1">
                  <c:v>46843</c:v>
                </c:pt>
                <c:pt idx="2">
                  <c:v>46812</c:v>
                </c:pt>
                <c:pt idx="3">
                  <c:v>46783</c:v>
                </c:pt>
                <c:pt idx="4">
                  <c:v>46752</c:v>
                </c:pt>
                <c:pt idx="5">
                  <c:v>46721</c:v>
                </c:pt>
                <c:pt idx="6">
                  <c:v>46691</c:v>
                </c:pt>
                <c:pt idx="7">
                  <c:v>46660</c:v>
                </c:pt>
                <c:pt idx="8">
                  <c:v>46630</c:v>
                </c:pt>
                <c:pt idx="9">
                  <c:v>46599</c:v>
                </c:pt>
                <c:pt idx="10">
                  <c:v>46568</c:v>
                </c:pt>
                <c:pt idx="11">
                  <c:v>46538</c:v>
                </c:pt>
                <c:pt idx="12">
                  <c:v>46507</c:v>
                </c:pt>
                <c:pt idx="13">
                  <c:v>46477</c:v>
                </c:pt>
                <c:pt idx="14">
                  <c:v>46446</c:v>
                </c:pt>
                <c:pt idx="15">
                  <c:v>46418</c:v>
                </c:pt>
                <c:pt idx="16">
                  <c:v>46387</c:v>
                </c:pt>
                <c:pt idx="17">
                  <c:v>46356</c:v>
                </c:pt>
                <c:pt idx="18">
                  <c:v>46326</c:v>
                </c:pt>
                <c:pt idx="19">
                  <c:v>46295</c:v>
                </c:pt>
                <c:pt idx="20">
                  <c:v>46265</c:v>
                </c:pt>
                <c:pt idx="21">
                  <c:v>46234</c:v>
                </c:pt>
                <c:pt idx="22">
                  <c:v>46203</c:v>
                </c:pt>
                <c:pt idx="23">
                  <c:v>46173</c:v>
                </c:pt>
                <c:pt idx="24">
                  <c:v>46142</c:v>
                </c:pt>
                <c:pt idx="25">
                  <c:v>46112</c:v>
                </c:pt>
                <c:pt idx="26">
                  <c:v>46081</c:v>
                </c:pt>
                <c:pt idx="27">
                  <c:v>46053</c:v>
                </c:pt>
                <c:pt idx="28">
                  <c:v>46022</c:v>
                </c:pt>
                <c:pt idx="29">
                  <c:v>45991</c:v>
                </c:pt>
                <c:pt idx="30">
                  <c:v>45961</c:v>
                </c:pt>
                <c:pt idx="31">
                  <c:v>45930</c:v>
                </c:pt>
                <c:pt idx="32">
                  <c:v>45900</c:v>
                </c:pt>
                <c:pt idx="33">
                  <c:v>45869</c:v>
                </c:pt>
                <c:pt idx="34">
                  <c:v>45838</c:v>
                </c:pt>
                <c:pt idx="35">
                  <c:v>45808</c:v>
                </c:pt>
                <c:pt idx="36">
                  <c:v>45777</c:v>
                </c:pt>
                <c:pt idx="37">
                  <c:v>45747</c:v>
                </c:pt>
                <c:pt idx="38">
                  <c:v>45716</c:v>
                </c:pt>
                <c:pt idx="39">
                  <c:v>45688</c:v>
                </c:pt>
                <c:pt idx="40">
                  <c:v>45657</c:v>
                </c:pt>
                <c:pt idx="41">
                  <c:v>45626</c:v>
                </c:pt>
                <c:pt idx="42">
                  <c:v>45596</c:v>
                </c:pt>
                <c:pt idx="43">
                  <c:v>45565</c:v>
                </c:pt>
                <c:pt idx="44">
                  <c:v>45535</c:v>
                </c:pt>
                <c:pt idx="45">
                  <c:v>45504</c:v>
                </c:pt>
                <c:pt idx="46">
                  <c:v>45473</c:v>
                </c:pt>
                <c:pt idx="47">
                  <c:v>45443</c:v>
                </c:pt>
                <c:pt idx="48">
                  <c:v>45412</c:v>
                </c:pt>
                <c:pt idx="49">
                  <c:v>45382</c:v>
                </c:pt>
                <c:pt idx="50">
                  <c:v>45351</c:v>
                </c:pt>
                <c:pt idx="51">
                  <c:v>45322</c:v>
                </c:pt>
                <c:pt idx="52">
                  <c:v>45291</c:v>
                </c:pt>
                <c:pt idx="53">
                  <c:v>45260</c:v>
                </c:pt>
                <c:pt idx="54">
                  <c:v>45230</c:v>
                </c:pt>
                <c:pt idx="55">
                  <c:v>45199</c:v>
                </c:pt>
                <c:pt idx="56">
                  <c:v>45169</c:v>
                </c:pt>
                <c:pt idx="57">
                  <c:v>45138</c:v>
                </c:pt>
                <c:pt idx="58">
                  <c:v>45107</c:v>
                </c:pt>
                <c:pt idx="59">
                  <c:v>45077</c:v>
                </c:pt>
                <c:pt idx="60">
                  <c:v>45046</c:v>
                </c:pt>
                <c:pt idx="61">
                  <c:v>45016</c:v>
                </c:pt>
                <c:pt idx="62">
                  <c:v>44985</c:v>
                </c:pt>
                <c:pt idx="63">
                  <c:v>44957</c:v>
                </c:pt>
                <c:pt idx="64">
                  <c:v>44926</c:v>
                </c:pt>
                <c:pt idx="65">
                  <c:v>44895</c:v>
                </c:pt>
                <c:pt idx="66">
                  <c:v>44865</c:v>
                </c:pt>
                <c:pt idx="67">
                  <c:v>44834</c:v>
                </c:pt>
                <c:pt idx="68">
                  <c:v>44804</c:v>
                </c:pt>
                <c:pt idx="69">
                  <c:v>44773</c:v>
                </c:pt>
                <c:pt idx="70">
                  <c:v>44742</c:v>
                </c:pt>
                <c:pt idx="71">
                  <c:v>44712</c:v>
                </c:pt>
                <c:pt idx="72">
                  <c:v>44681</c:v>
                </c:pt>
                <c:pt idx="73">
                  <c:v>44651</c:v>
                </c:pt>
                <c:pt idx="74">
                  <c:v>44620</c:v>
                </c:pt>
                <c:pt idx="75">
                  <c:v>44592</c:v>
                </c:pt>
                <c:pt idx="76">
                  <c:v>44561</c:v>
                </c:pt>
                <c:pt idx="77">
                  <c:v>44530</c:v>
                </c:pt>
                <c:pt idx="78">
                  <c:v>44500</c:v>
                </c:pt>
                <c:pt idx="79">
                  <c:v>44469</c:v>
                </c:pt>
                <c:pt idx="80">
                  <c:v>44439</c:v>
                </c:pt>
                <c:pt idx="81">
                  <c:v>44408</c:v>
                </c:pt>
                <c:pt idx="82">
                  <c:v>44377</c:v>
                </c:pt>
                <c:pt idx="83">
                  <c:v>44347</c:v>
                </c:pt>
                <c:pt idx="84">
                  <c:v>44316</c:v>
                </c:pt>
                <c:pt idx="85">
                  <c:v>44286</c:v>
                </c:pt>
                <c:pt idx="86">
                  <c:v>44255</c:v>
                </c:pt>
                <c:pt idx="87">
                  <c:v>44227</c:v>
                </c:pt>
                <c:pt idx="88">
                  <c:v>44196</c:v>
                </c:pt>
                <c:pt idx="89">
                  <c:v>44165</c:v>
                </c:pt>
                <c:pt idx="90">
                  <c:v>44135</c:v>
                </c:pt>
                <c:pt idx="91">
                  <c:v>44104</c:v>
                </c:pt>
                <c:pt idx="92">
                  <c:v>44074</c:v>
                </c:pt>
                <c:pt idx="93">
                  <c:v>44043</c:v>
                </c:pt>
                <c:pt idx="94">
                  <c:v>44012</c:v>
                </c:pt>
                <c:pt idx="95">
                  <c:v>43982</c:v>
                </c:pt>
                <c:pt idx="96">
                  <c:v>43951</c:v>
                </c:pt>
                <c:pt idx="97">
                  <c:v>43921</c:v>
                </c:pt>
                <c:pt idx="98">
                  <c:v>43890</c:v>
                </c:pt>
                <c:pt idx="99">
                  <c:v>43861</c:v>
                </c:pt>
                <c:pt idx="100">
                  <c:v>43830</c:v>
                </c:pt>
                <c:pt idx="101">
                  <c:v>43799</c:v>
                </c:pt>
                <c:pt idx="102">
                  <c:v>43769</c:v>
                </c:pt>
                <c:pt idx="103">
                  <c:v>43738</c:v>
                </c:pt>
                <c:pt idx="104">
                  <c:v>43708</c:v>
                </c:pt>
                <c:pt idx="105">
                  <c:v>43677</c:v>
                </c:pt>
                <c:pt idx="106">
                  <c:v>43646</c:v>
                </c:pt>
                <c:pt idx="107">
                  <c:v>43616</c:v>
                </c:pt>
                <c:pt idx="108">
                  <c:v>43585</c:v>
                </c:pt>
                <c:pt idx="109">
                  <c:v>43555</c:v>
                </c:pt>
                <c:pt idx="110">
                  <c:v>43524</c:v>
                </c:pt>
                <c:pt idx="111">
                  <c:v>43496</c:v>
                </c:pt>
                <c:pt idx="112">
                  <c:v>43465</c:v>
                </c:pt>
                <c:pt idx="113">
                  <c:v>43434</c:v>
                </c:pt>
                <c:pt idx="114">
                  <c:v>43404</c:v>
                </c:pt>
                <c:pt idx="115">
                  <c:v>43373</c:v>
                </c:pt>
                <c:pt idx="116">
                  <c:v>43343</c:v>
                </c:pt>
                <c:pt idx="117">
                  <c:v>43312</c:v>
                </c:pt>
                <c:pt idx="118">
                  <c:v>43281</c:v>
                </c:pt>
                <c:pt idx="119">
                  <c:v>43251</c:v>
                </c:pt>
                <c:pt idx="120">
                  <c:v>43220</c:v>
                </c:pt>
                <c:pt idx="121">
                  <c:v>43190</c:v>
                </c:pt>
                <c:pt idx="122">
                  <c:v>43159</c:v>
                </c:pt>
                <c:pt idx="123">
                  <c:v>43131</c:v>
                </c:pt>
                <c:pt idx="124">
                  <c:v>43100</c:v>
                </c:pt>
                <c:pt idx="125">
                  <c:v>43069</c:v>
                </c:pt>
                <c:pt idx="126">
                  <c:v>43039</c:v>
                </c:pt>
                <c:pt idx="127">
                  <c:v>43008</c:v>
                </c:pt>
                <c:pt idx="128">
                  <c:v>42978</c:v>
                </c:pt>
                <c:pt idx="129">
                  <c:v>42947</c:v>
                </c:pt>
                <c:pt idx="130">
                  <c:v>42916</c:v>
                </c:pt>
                <c:pt idx="131">
                  <c:v>42886</c:v>
                </c:pt>
                <c:pt idx="132">
                  <c:v>42855</c:v>
                </c:pt>
                <c:pt idx="133">
                  <c:v>42825</c:v>
                </c:pt>
                <c:pt idx="134">
                  <c:v>42794</c:v>
                </c:pt>
                <c:pt idx="135">
                  <c:v>42766</c:v>
                </c:pt>
                <c:pt idx="136">
                  <c:v>42735</c:v>
                </c:pt>
                <c:pt idx="137">
                  <c:v>42704</c:v>
                </c:pt>
              </c:numCache>
            </c:numRef>
          </c:cat>
          <c:val>
            <c:numRef>
              <c:f>'Oil Futures'!$B$225:$B$381</c:f>
              <c:numCache>
                <c:formatCode>General</c:formatCode>
                <c:ptCount val="157"/>
                <c:pt idx="22">
                  <c:v>87.71</c:v>
                </c:pt>
                <c:pt idx="23">
                  <c:v>97.347999999999999</c:v>
                </c:pt>
                <c:pt idx="24">
                  <c:v>96.59</c:v>
                </c:pt>
                <c:pt idx="25">
                  <c:v>96.892499999999984</c:v>
                </c:pt>
                <c:pt idx="26">
                  <c:v>64.962500000000006</c:v>
                </c:pt>
                <c:pt idx="27">
                  <c:v>60.432000000000002</c:v>
                </c:pt>
                <c:pt idx="28">
                  <c:v>57.730000000000004</c:v>
                </c:pt>
                <c:pt idx="29">
                  <c:v>59.112499999999997</c:v>
                </c:pt>
                <c:pt idx="30">
                  <c:v>59.96</c:v>
                </c:pt>
                <c:pt idx="31">
                  <c:v>63.24</c:v>
                </c:pt>
                <c:pt idx="32">
                  <c:v>64.335999999999999</c:v>
                </c:pt>
                <c:pt idx="33">
                  <c:v>66.987499999999997</c:v>
                </c:pt>
                <c:pt idx="34">
                  <c:v>69.502499999999998</c:v>
                </c:pt>
                <c:pt idx="35">
                  <c:v>60.823999999999998</c:v>
                </c:pt>
                <c:pt idx="36">
                  <c:v>62.797500000000007</c:v>
                </c:pt>
                <c:pt idx="37">
                  <c:v>67.965000000000003</c:v>
                </c:pt>
                <c:pt idx="38">
                  <c:v>70.475000000000009</c:v>
                </c:pt>
                <c:pt idx="39">
                  <c:v>75.11999999999999</c:v>
                </c:pt>
                <c:pt idx="40">
                  <c:v>69.637500000000003</c:v>
                </c:pt>
                <c:pt idx="41">
                  <c:v>69.225999999999999</c:v>
                </c:pt>
                <c:pt idx="42">
                  <c:v>72.734999999999999</c:v>
                </c:pt>
                <c:pt idx="43">
                  <c:v>69.105000000000004</c:v>
                </c:pt>
                <c:pt idx="44">
                  <c:v>75.078000000000003</c:v>
                </c:pt>
                <c:pt idx="45">
                  <c:v>80.664999999999992</c:v>
                </c:pt>
                <c:pt idx="46">
                  <c:v>79.0625</c:v>
                </c:pt>
                <c:pt idx="47">
                  <c:v>78.227999999999994</c:v>
                </c:pt>
                <c:pt idx="48">
                  <c:v>84.89</c:v>
                </c:pt>
                <c:pt idx="49">
                  <c:v>80.564000000000007</c:v>
                </c:pt>
                <c:pt idx="50">
                  <c:v>76.2</c:v>
                </c:pt>
                <c:pt idx="51">
                  <c:v>74.477500000000006</c:v>
                </c:pt>
                <c:pt idx="52">
                  <c:v>72.388000000000005</c:v>
                </c:pt>
                <c:pt idx="53">
                  <c:v>77.277500000000003</c:v>
                </c:pt>
                <c:pt idx="54">
                  <c:v>86.19250000000001</c:v>
                </c:pt>
                <c:pt idx="55">
                  <c:v>88.929999999999993</c:v>
                </c:pt>
                <c:pt idx="56">
                  <c:v>81.772499999999994</c:v>
                </c:pt>
                <c:pt idx="57">
                  <c:v>76.732500000000002</c:v>
                </c:pt>
                <c:pt idx="58">
                  <c:v>70.698000000000008</c:v>
                </c:pt>
                <c:pt idx="59">
                  <c:v>71.400000000000006</c:v>
                </c:pt>
                <c:pt idx="60">
                  <c:v>79.467500000000001</c:v>
                </c:pt>
                <c:pt idx="61">
                  <c:v>73.606000000000009</c:v>
                </c:pt>
                <c:pt idx="62">
                  <c:v>76.442499999999995</c:v>
                </c:pt>
                <c:pt idx="63">
                  <c:v>78.655000000000001</c:v>
                </c:pt>
                <c:pt idx="64">
                  <c:v>77.022000000000006</c:v>
                </c:pt>
                <c:pt idx="65">
                  <c:v>84.482500000000002</c:v>
                </c:pt>
                <c:pt idx="66">
                  <c:v>87.8</c:v>
                </c:pt>
                <c:pt idx="67">
                  <c:v>83.4</c:v>
                </c:pt>
                <c:pt idx="68">
                  <c:v>91.232499999999987</c:v>
                </c:pt>
                <c:pt idx="69">
                  <c:v>100.82599999999999</c:v>
                </c:pt>
                <c:pt idx="70">
                  <c:v>114.18</c:v>
                </c:pt>
                <c:pt idx="71">
                  <c:v>112.14</c:v>
                </c:pt>
                <c:pt idx="72">
                  <c:v>102.24799999999999</c:v>
                </c:pt>
                <c:pt idx="73">
                  <c:v>110.9025</c:v>
                </c:pt>
                <c:pt idx="74">
                  <c:v>92.017499999999998</c:v>
                </c:pt>
                <c:pt idx="75">
                  <c:v>83.669999999999987</c:v>
                </c:pt>
                <c:pt idx="76">
                  <c:v>71.558000000000007</c:v>
                </c:pt>
                <c:pt idx="77">
                  <c:v>76.577500000000001</c:v>
                </c:pt>
                <c:pt idx="78">
                  <c:v>80.967999999999989</c:v>
                </c:pt>
                <c:pt idx="79">
                  <c:v>71.239999999999995</c:v>
                </c:pt>
                <c:pt idx="80">
                  <c:v>66.944999999999993</c:v>
                </c:pt>
                <c:pt idx="81">
                  <c:v>73.509999999999991</c:v>
                </c:pt>
                <c:pt idx="82">
                  <c:v>71.555000000000007</c:v>
                </c:pt>
                <c:pt idx="83">
                  <c:v>65.04249999999999</c:v>
                </c:pt>
                <c:pt idx="84">
                  <c:v>61.923999999999999</c:v>
                </c:pt>
                <c:pt idx="85">
                  <c:v>63.522500000000001</c:v>
                </c:pt>
                <c:pt idx="86">
                  <c:v>59.265000000000001</c:v>
                </c:pt>
                <c:pt idx="87">
                  <c:v>51.517999999999994</c:v>
                </c:pt>
                <c:pt idx="88">
                  <c:v>47.54</c:v>
                </c:pt>
                <c:pt idx="89">
                  <c:v>41.237499999999997</c:v>
                </c:pt>
                <c:pt idx="90">
                  <c:v>38.834000000000003</c:v>
                </c:pt>
                <c:pt idx="91">
                  <c:v>39.615000000000002</c:v>
                </c:pt>
                <c:pt idx="92">
                  <c:v>42.134999999999998</c:v>
                </c:pt>
                <c:pt idx="93">
                  <c:v>40.67</c:v>
                </c:pt>
                <c:pt idx="94">
                  <c:v>38.512500000000003</c:v>
                </c:pt>
                <c:pt idx="95">
                  <c:v>28.538</c:v>
                </c:pt>
                <c:pt idx="96">
                  <c:v>21.577500000000001</c:v>
                </c:pt>
                <c:pt idx="97">
                  <c:v>29.237500000000001</c:v>
                </c:pt>
                <c:pt idx="98">
                  <c:v>50.127499999999998</c:v>
                </c:pt>
                <c:pt idx="99">
                  <c:v>57.275999999999996</c:v>
                </c:pt>
                <c:pt idx="100">
                  <c:v>60.357500000000002</c:v>
                </c:pt>
                <c:pt idx="101">
                  <c:v>56.820000000000007</c:v>
                </c:pt>
                <c:pt idx="102">
                  <c:v>54.487499999999997</c:v>
                </c:pt>
                <c:pt idx="103">
                  <c:v>56.342500000000001</c:v>
                </c:pt>
                <c:pt idx="104">
                  <c:v>54.86</c:v>
                </c:pt>
                <c:pt idx="105">
                  <c:v>57.387500000000003</c:v>
                </c:pt>
                <c:pt idx="106">
                  <c:v>55.6</c:v>
                </c:pt>
                <c:pt idx="107">
                  <c:v>59.698</c:v>
                </c:pt>
                <c:pt idx="108">
                  <c:v>63.567499999999995</c:v>
                </c:pt>
                <c:pt idx="109">
                  <c:v>57.914000000000001</c:v>
                </c:pt>
                <c:pt idx="110">
                  <c:v>55.207499999999996</c:v>
                </c:pt>
                <c:pt idx="111">
                  <c:v>51.76</c:v>
                </c:pt>
                <c:pt idx="112">
                  <c:v>48.682500000000005</c:v>
                </c:pt>
                <c:pt idx="113">
                  <c:v>56.227999999999994</c:v>
                </c:pt>
                <c:pt idx="114">
                  <c:v>70.597499999999997</c:v>
                </c:pt>
                <c:pt idx="115">
                  <c:v>70.192499999999995</c:v>
                </c:pt>
                <c:pt idx="116">
                  <c:v>68.109999999999985</c:v>
                </c:pt>
                <c:pt idx="117">
                  <c:v>70.989999999999995</c:v>
                </c:pt>
                <c:pt idx="118">
                  <c:v>67.868000000000009</c:v>
                </c:pt>
                <c:pt idx="119">
                  <c:v>69.89500000000001</c:v>
                </c:pt>
                <c:pt idx="120">
                  <c:v>66.482500000000002</c:v>
                </c:pt>
                <c:pt idx="121">
                  <c:v>63.29</c:v>
                </c:pt>
                <c:pt idx="122">
                  <c:v>62.47</c:v>
                </c:pt>
                <c:pt idx="123">
                  <c:v>63.8125</c:v>
                </c:pt>
                <c:pt idx="124">
                  <c:v>58.382000000000005</c:v>
                </c:pt>
                <c:pt idx="125">
                  <c:v>56.97</c:v>
                </c:pt>
                <c:pt idx="126">
                  <c:v>51.527499999999996</c:v>
                </c:pt>
                <c:pt idx="127">
                  <c:v>49.397999999999996</c:v>
                </c:pt>
                <c:pt idx="128">
                  <c:v>48.694999999999993</c:v>
                </c:pt>
                <c:pt idx="129">
                  <c:v>46.5625</c:v>
                </c:pt>
                <c:pt idx="130">
                  <c:v>45.456000000000003</c:v>
                </c:pt>
                <c:pt idx="131">
                  <c:v>48.547499999999999</c:v>
                </c:pt>
                <c:pt idx="132">
                  <c:v>51.092500000000001</c:v>
                </c:pt>
                <c:pt idx="133">
                  <c:v>49.834000000000003</c:v>
                </c:pt>
                <c:pt idx="134">
                  <c:v>53.769999999999996</c:v>
                </c:pt>
                <c:pt idx="135">
                  <c:v>52.987500000000004</c:v>
                </c:pt>
                <c:pt idx="136">
                  <c:v>52.363999999999997</c:v>
                </c:pt>
                <c:pt idx="137">
                  <c:v>44.807499999999997</c:v>
                </c:pt>
              </c:numCache>
            </c:numRef>
          </c:val>
          <c:smooth val="0"/>
          <c:extLst>
            <c:ext xmlns:c16="http://schemas.microsoft.com/office/drawing/2014/chart" uri="{C3380CC4-5D6E-409C-BE32-E72D297353CC}">
              <c16:uniqueId val="{00000000-06FD-4A9B-B714-28FAB560F6A6}"/>
            </c:ext>
          </c:extLst>
        </c:ser>
        <c:ser>
          <c:idx val="1"/>
          <c:order val="1"/>
          <c:tx>
            <c:strRef>
              <c:f>'Oil Futures'!$C$224</c:f>
              <c:strCache>
                <c:ptCount val="1"/>
                <c:pt idx="0">
                  <c:v>6/11/2026</c:v>
                </c:pt>
              </c:strCache>
            </c:strRef>
          </c:tx>
          <c:spPr>
            <a:ln w="28575" cap="rnd">
              <a:solidFill>
                <a:schemeClr val="tx2"/>
              </a:solidFill>
              <a:round/>
            </a:ln>
            <a:effectLst/>
          </c:spPr>
          <c:marker>
            <c:symbol val="square"/>
            <c:size val="5"/>
            <c:spPr>
              <a:solidFill>
                <a:schemeClr val="tx2"/>
              </a:solidFill>
              <a:ln w="9525">
                <a:solidFill>
                  <a:schemeClr val="bg1"/>
                </a:solidFill>
              </a:ln>
              <a:effectLst/>
            </c:spPr>
          </c:marker>
          <c:dLbls>
            <c:dLbl>
              <c:idx val="115"/>
              <c:delete val="1"/>
              <c:extLst>
                <c:ext xmlns:c15="http://schemas.microsoft.com/office/drawing/2012/chart" uri="{CE6537A1-D6FC-4f65-9D91-7224C49458BB}"/>
                <c:ext xmlns:c16="http://schemas.microsoft.com/office/drawing/2014/chart" uri="{C3380CC4-5D6E-409C-BE32-E72D297353CC}">
                  <c16:uniqueId val="{00000006-06FD-4A9B-B714-28FAB560F6A6}"/>
                </c:ext>
              </c:extLst>
            </c:dLbl>
            <c:dLbl>
              <c:idx val="1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FD-4A9B-B714-28FAB560F6A6}"/>
                </c:ext>
              </c:extLst>
            </c:dLbl>
            <c:dLbl>
              <c:idx val="11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FD-4A9B-B714-28FAB560F6A6}"/>
                </c:ext>
              </c:extLst>
            </c:dLbl>
            <c:dLbl>
              <c:idx val="1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FD-4A9B-B714-28FAB560F6A6}"/>
                </c:ext>
              </c:extLst>
            </c:dLbl>
            <c:dLbl>
              <c:idx val="1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FD-4A9B-B714-28FAB560F6A6}"/>
                </c:ext>
              </c:extLst>
            </c:dLbl>
            <c:dLbl>
              <c:idx val="12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FD-4A9B-B714-28FAB560F6A6}"/>
                </c:ext>
              </c:extLst>
            </c:dLbl>
            <c:dLbl>
              <c:idx val="12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6FD-4A9B-B714-28FAB560F6A6}"/>
                </c:ext>
              </c:extLst>
            </c:dLbl>
            <c:dLbl>
              <c:idx val="122"/>
              <c:layout>
                <c:manualLayout>
                  <c:x val="0"/>
                  <c:y val="6.52351238234554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6FD-4A9B-B714-28FAB560F6A6}"/>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eta Offc Medium" panose="020B0604030101020102"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'Oil Futures'!$A$225:$A$381</c:f>
              <c:numCache>
                <c:formatCode>m/d/yyyy</c:formatCode>
                <c:ptCount val="157"/>
                <c:pt idx="0">
                  <c:v>46873</c:v>
                </c:pt>
                <c:pt idx="1">
                  <c:v>46843</c:v>
                </c:pt>
                <c:pt idx="2">
                  <c:v>46812</c:v>
                </c:pt>
                <c:pt idx="3">
                  <c:v>46783</c:v>
                </c:pt>
                <c:pt idx="4">
                  <c:v>46752</c:v>
                </c:pt>
                <c:pt idx="5">
                  <c:v>46721</c:v>
                </c:pt>
                <c:pt idx="6">
                  <c:v>46691</c:v>
                </c:pt>
                <c:pt idx="7">
                  <c:v>46660</c:v>
                </c:pt>
                <c:pt idx="8">
                  <c:v>46630</c:v>
                </c:pt>
                <c:pt idx="9">
                  <c:v>46599</c:v>
                </c:pt>
                <c:pt idx="10">
                  <c:v>46568</c:v>
                </c:pt>
                <c:pt idx="11">
                  <c:v>46538</c:v>
                </c:pt>
                <c:pt idx="12">
                  <c:v>46507</c:v>
                </c:pt>
                <c:pt idx="13">
                  <c:v>46477</c:v>
                </c:pt>
                <c:pt idx="14">
                  <c:v>46446</c:v>
                </c:pt>
                <c:pt idx="15">
                  <c:v>46418</c:v>
                </c:pt>
                <c:pt idx="16">
                  <c:v>46387</c:v>
                </c:pt>
                <c:pt idx="17">
                  <c:v>46356</c:v>
                </c:pt>
                <c:pt idx="18">
                  <c:v>46326</c:v>
                </c:pt>
                <c:pt idx="19">
                  <c:v>46295</c:v>
                </c:pt>
                <c:pt idx="20">
                  <c:v>46265</c:v>
                </c:pt>
                <c:pt idx="21">
                  <c:v>46234</c:v>
                </c:pt>
                <c:pt idx="22">
                  <c:v>46203</c:v>
                </c:pt>
                <c:pt idx="23">
                  <c:v>46173</c:v>
                </c:pt>
                <c:pt idx="24">
                  <c:v>46142</c:v>
                </c:pt>
                <c:pt idx="25">
                  <c:v>46112</c:v>
                </c:pt>
                <c:pt idx="26">
                  <c:v>46081</c:v>
                </c:pt>
                <c:pt idx="27">
                  <c:v>46053</c:v>
                </c:pt>
                <c:pt idx="28">
                  <c:v>46022</c:v>
                </c:pt>
                <c:pt idx="29">
                  <c:v>45991</c:v>
                </c:pt>
                <c:pt idx="30">
                  <c:v>45961</c:v>
                </c:pt>
                <c:pt idx="31">
                  <c:v>45930</c:v>
                </c:pt>
                <c:pt idx="32">
                  <c:v>45900</c:v>
                </c:pt>
                <c:pt idx="33">
                  <c:v>45869</c:v>
                </c:pt>
                <c:pt idx="34">
                  <c:v>45838</c:v>
                </c:pt>
                <c:pt idx="35">
                  <c:v>45808</c:v>
                </c:pt>
                <c:pt idx="36">
                  <c:v>45777</c:v>
                </c:pt>
                <c:pt idx="37">
                  <c:v>45747</c:v>
                </c:pt>
                <c:pt idx="38">
                  <c:v>45716</c:v>
                </c:pt>
                <c:pt idx="39">
                  <c:v>45688</c:v>
                </c:pt>
                <c:pt idx="40">
                  <c:v>45657</c:v>
                </c:pt>
                <c:pt idx="41">
                  <c:v>45626</c:v>
                </c:pt>
                <c:pt idx="42">
                  <c:v>45596</c:v>
                </c:pt>
                <c:pt idx="43">
                  <c:v>45565</c:v>
                </c:pt>
                <c:pt idx="44">
                  <c:v>45535</c:v>
                </c:pt>
                <c:pt idx="45">
                  <c:v>45504</c:v>
                </c:pt>
                <c:pt idx="46">
                  <c:v>45473</c:v>
                </c:pt>
                <c:pt idx="47">
                  <c:v>45443</c:v>
                </c:pt>
                <c:pt idx="48">
                  <c:v>45412</c:v>
                </c:pt>
                <c:pt idx="49">
                  <c:v>45382</c:v>
                </c:pt>
                <c:pt idx="50">
                  <c:v>45351</c:v>
                </c:pt>
                <c:pt idx="51">
                  <c:v>45322</c:v>
                </c:pt>
                <c:pt idx="52">
                  <c:v>45291</c:v>
                </c:pt>
                <c:pt idx="53">
                  <c:v>45260</c:v>
                </c:pt>
                <c:pt idx="54">
                  <c:v>45230</c:v>
                </c:pt>
                <c:pt idx="55">
                  <c:v>45199</c:v>
                </c:pt>
                <c:pt idx="56">
                  <c:v>45169</c:v>
                </c:pt>
                <c:pt idx="57">
                  <c:v>45138</c:v>
                </c:pt>
                <c:pt idx="58">
                  <c:v>45107</c:v>
                </c:pt>
                <c:pt idx="59">
                  <c:v>45077</c:v>
                </c:pt>
                <c:pt idx="60">
                  <c:v>45046</c:v>
                </c:pt>
                <c:pt idx="61">
                  <c:v>45016</c:v>
                </c:pt>
                <c:pt idx="62">
                  <c:v>44985</c:v>
                </c:pt>
                <c:pt idx="63">
                  <c:v>44957</c:v>
                </c:pt>
                <c:pt idx="64">
                  <c:v>44926</c:v>
                </c:pt>
                <c:pt idx="65">
                  <c:v>44895</c:v>
                </c:pt>
                <c:pt idx="66">
                  <c:v>44865</c:v>
                </c:pt>
                <c:pt idx="67">
                  <c:v>44834</c:v>
                </c:pt>
                <c:pt idx="68">
                  <c:v>44804</c:v>
                </c:pt>
                <c:pt idx="69">
                  <c:v>44773</c:v>
                </c:pt>
                <c:pt idx="70">
                  <c:v>44742</c:v>
                </c:pt>
                <c:pt idx="71">
                  <c:v>44712</c:v>
                </c:pt>
                <c:pt idx="72">
                  <c:v>44681</c:v>
                </c:pt>
                <c:pt idx="73">
                  <c:v>44651</c:v>
                </c:pt>
                <c:pt idx="74">
                  <c:v>44620</c:v>
                </c:pt>
                <c:pt idx="75">
                  <c:v>44592</c:v>
                </c:pt>
                <c:pt idx="76">
                  <c:v>44561</c:v>
                </c:pt>
                <c:pt idx="77">
                  <c:v>44530</c:v>
                </c:pt>
                <c:pt idx="78">
                  <c:v>44500</c:v>
                </c:pt>
                <c:pt idx="79">
                  <c:v>44469</c:v>
                </c:pt>
                <c:pt idx="80">
                  <c:v>44439</c:v>
                </c:pt>
                <c:pt idx="81">
                  <c:v>44408</c:v>
                </c:pt>
                <c:pt idx="82">
                  <c:v>44377</c:v>
                </c:pt>
                <c:pt idx="83">
                  <c:v>44347</c:v>
                </c:pt>
                <c:pt idx="84">
                  <c:v>44316</c:v>
                </c:pt>
                <c:pt idx="85">
                  <c:v>44286</c:v>
                </c:pt>
                <c:pt idx="86">
                  <c:v>44255</c:v>
                </c:pt>
                <c:pt idx="87">
                  <c:v>44227</c:v>
                </c:pt>
                <c:pt idx="88">
                  <c:v>44196</c:v>
                </c:pt>
                <c:pt idx="89">
                  <c:v>44165</c:v>
                </c:pt>
                <c:pt idx="90">
                  <c:v>44135</c:v>
                </c:pt>
                <c:pt idx="91">
                  <c:v>44104</c:v>
                </c:pt>
                <c:pt idx="92">
                  <c:v>44074</c:v>
                </c:pt>
                <c:pt idx="93">
                  <c:v>44043</c:v>
                </c:pt>
                <c:pt idx="94">
                  <c:v>44012</c:v>
                </c:pt>
                <c:pt idx="95">
                  <c:v>43982</c:v>
                </c:pt>
                <c:pt idx="96">
                  <c:v>43951</c:v>
                </c:pt>
                <c:pt idx="97">
                  <c:v>43921</c:v>
                </c:pt>
                <c:pt idx="98">
                  <c:v>43890</c:v>
                </c:pt>
                <c:pt idx="99">
                  <c:v>43861</c:v>
                </c:pt>
                <c:pt idx="100">
                  <c:v>43830</c:v>
                </c:pt>
                <c:pt idx="101">
                  <c:v>43799</c:v>
                </c:pt>
                <c:pt idx="102">
                  <c:v>43769</c:v>
                </c:pt>
                <c:pt idx="103">
                  <c:v>43738</c:v>
                </c:pt>
                <c:pt idx="104">
                  <c:v>43708</c:v>
                </c:pt>
                <c:pt idx="105">
                  <c:v>43677</c:v>
                </c:pt>
                <c:pt idx="106">
                  <c:v>43646</c:v>
                </c:pt>
                <c:pt idx="107">
                  <c:v>43616</c:v>
                </c:pt>
                <c:pt idx="108">
                  <c:v>43585</c:v>
                </c:pt>
                <c:pt idx="109">
                  <c:v>43555</c:v>
                </c:pt>
                <c:pt idx="110">
                  <c:v>43524</c:v>
                </c:pt>
                <c:pt idx="111">
                  <c:v>43496</c:v>
                </c:pt>
                <c:pt idx="112">
                  <c:v>43465</c:v>
                </c:pt>
                <c:pt idx="113">
                  <c:v>43434</c:v>
                </c:pt>
                <c:pt idx="114">
                  <c:v>43404</c:v>
                </c:pt>
                <c:pt idx="115">
                  <c:v>43373</c:v>
                </c:pt>
                <c:pt idx="116">
                  <c:v>43343</c:v>
                </c:pt>
                <c:pt idx="117">
                  <c:v>43312</c:v>
                </c:pt>
                <c:pt idx="118">
                  <c:v>43281</c:v>
                </c:pt>
                <c:pt idx="119">
                  <c:v>43251</c:v>
                </c:pt>
                <c:pt idx="120">
                  <c:v>43220</c:v>
                </c:pt>
                <c:pt idx="121">
                  <c:v>43190</c:v>
                </c:pt>
                <c:pt idx="122">
                  <c:v>43159</c:v>
                </c:pt>
                <c:pt idx="123">
                  <c:v>43131</c:v>
                </c:pt>
                <c:pt idx="124">
                  <c:v>43100</c:v>
                </c:pt>
                <c:pt idx="125">
                  <c:v>43069</c:v>
                </c:pt>
                <c:pt idx="126">
                  <c:v>43039</c:v>
                </c:pt>
                <c:pt idx="127">
                  <c:v>43008</c:v>
                </c:pt>
                <c:pt idx="128">
                  <c:v>42978</c:v>
                </c:pt>
                <c:pt idx="129">
                  <c:v>42947</c:v>
                </c:pt>
                <c:pt idx="130">
                  <c:v>42916</c:v>
                </c:pt>
                <c:pt idx="131">
                  <c:v>42886</c:v>
                </c:pt>
                <c:pt idx="132">
                  <c:v>42855</c:v>
                </c:pt>
                <c:pt idx="133">
                  <c:v>42825</c:v>
                </c:pt>
                <c:pt idx="134">
                  <c:v>42794</c:v>
                </c:pt>
                <c:pt idx="135">
                  <c:v>42766</c:v>
                </c:pt>
                <c:pt idx="136">
                  <c:v>42735</c:v>
                </c:pt>
                <c:pt idx="137">
                  <c:v>42704</c:v>
                </c:pt>
              </c:numCache>
            </c:numRef>
          </c:cat>
          <c:val>
            <c:numRef>
              <c:f>'Oil Futures'!$C$225:$C$381</c:f>
              <c:numCache>
                <c:formatCode>General</c:formatCode>
                <c:ptCount val="157"/>
                <c:pt idx="0">
                  <c:v>#N/A</c:v>
                </c:pt>
                <c:pt idx="1">
                  <c:v>11.3529</c:v>
                </c:pt>
                <c:pt idx="2">
                  <c:v>73.08</c:v>
                </c:pt>
                <c:pt idx="3">
                  <c:v>73.41</c:v>
                </c:pt>
                <c:pt idx="4">
                  <c:v>73.75</c:v>
                </c:pt>
                <c:pt idx="5">
                  <c:v>74.05</c:v>
                </c:pt>
                <c:pt idx="6">
                  <c:v>74.38</c:v>
                </c:pt>
                <c:pt idx="7">
                  <c:v>74.760000000000005</c:v>
                </c:pt>
                <c:pt idx="8">
                  <c:v>75.16</c:v>
                </c:pt>
                <c:pt idx="9">
                  <c:v>75.58</c:v>
                </c:pt>
                <c:pt idx="10">
                  <c:v>76.02</c:v>
                </c:pt>
                <c:pt idx="11">
                  <c:v>76.489999999999995</c:v>
                </c:pt>
                <c:pt idx="12">
                  <c:v>77</c:v>
                </c:pt>
                <c:pt idx="13">
                  <c:v>77.62</c:v>
                </c:pt>
                <c:pt idx="14">
                  <c:v>78.37</c:v>
                </c:pt>
                <c:pt idx="15">
                  <c:v>79.260000000000005</c:v>
                </c:pt>
                <c:pt idx="16">
                  <c:v>80.31</c:v>
                </c:pt>
                <c:pt idx="17">
                  <c:v>81.53</c:v>
                </c:pt>
                <c:pt idx="18">
                  <c:v>82.92</c:v>
                </c:pt>
                <c:pt idx="19">
                  <c:v>84.54</c:v>
                </c:pt>
                <c:pt idx="20">
                  <c:v>86.16</c:v>
                </c:pt>
                <c:pt idx="21">
                  <c:v>87.71</c:v>
                </c:pt>
                <c:pt idx="22">
                  <c:v>87.71</c:v>
                </c:pt>
              </c:numCache>
            </c:numRef>
          </c:val>
          <c:smooth val="0"/>
          <c:extLst>
            <c:ext xmlns:c16="http://schemas.microsoft.com/office/drawing/2014/chart" uri="{C3380CC4-5D6E-409C-BE32-E72D297353CC}">
              <c16:uniqueId val="{00000001-06FD-4A9B-B714-28FAB560F6A6}"/>
            </c:ext>
          </c:extLst>
        </c:ser>
        <c:ser>
          <c:idx val="3"/>
          <c:order val="2"/>
          <c:tx>
            <c:strRef>
              <c:f>'Oil Futures'!$E$224</c:f>
              <c:strCache>
                <c:ptCount val="1"/>
                <c:pt idx="0">
                  <c:v>12/31/2025</c:v>
                </c:pt>
              </c:strCache>
            </c:strRef>
          </c:tx>
          <c:spPr>
            <a:ln w="28575" cap="rnd">
              <a:solidFill>
                <a:srgbClr val="00A3E0"/>
              </a:solidFill>
              <a:round/>
            </a:ln>
            <a:effectLst/>
          </c:spPr>
          <c:marker>
            <c:symbol val="triangle"/>
            <c:size val="5"/>
            <c:spPr>
              <a:solidFill>
                <a:srgbClr val="00A3E0"/>
              </a:solidFill>
              <a:ln w="9525">
                <a:solidFill>
                  <a:schemeClr val="bg1"/>
                </a:solidFill>
              </a:ln>
              <a:effectLst/>
            </c:spPr>
          </c:marker>
          <c:cat>
            <c:numRef>
              <c:f>'Oil Futures'!$A$225:$A$381</c:f>
              <c:numCache>
                <c:formatCode>m/d/yyyy</c:formatCode>
                <c:ptCount val="157"/>
                <c:pt idx="0">
                  <c:v>46873</c:v>
                </c:pt>
                <c:pt idx="1">
                  <c:v>46843</c:v>
                </c:pt>
                <c:pt idx="2">
                  <c:v>46812</c:v>
                </c:pt>
                <c:pt idx="3">
                  <c:v>46783</c:v>
                </c:pt>
                <c:pt idx="4">
                  <c:v>46752</c:v>
                </c:pt>
                <c:pt idx="5">
                  <c:v>46721</c:v>
                </c:pt>
                <c:pt idx="6">
                  <c:v>46691</c:v>
                </c:pt>
                <c:pt idx="7">
                  <c:v>46660</c:v>
                </c:pt>
                <c:pt idx="8">
                  <c:v>46630</c:v>
                </c:pt>
                <c:pt idx="9">
                  <c:v>46599</c:v>
                </c:pt>
                <c:pt idx="10">
                  <c:v>46568</c:v>
                </c:pt>
                <c:pt idx="11">
                  <c:v>46538</c:v>
                </c:pt>
                <c:pt idx="12">
                  <c:v>46507</c:v>
                </c:pt>
                <c:pt idx="13">
                  <c:v>46477</c:v>
                </c:pt>
                <c:pt idx="14">
                  <c:v>46446</c:v>
                </c:pt>
                <c:pt idx="15">
                  <c:v>46418</c:v>
                </c:pt>
                <c:pt idx="16">
                  <c:v>46387</c:v>
                </c:pt>
                <c:pt idx="17">
                  <c:v>46356</c:v>
                </c:pt>
                <c:pt idx="18">
                  <c:v>46326</c:v>
                </c:pt>
                <c:pt idx="19">
                  <c:v>46295</c:v>
                </c:pt>
                <c:pt idx="20">
                  <c:v>46265</c:v>
                </c:pt>
                <c:pt idx="21">
                  <c:v>46234</c:v>
                </c:pt>
                <c:pt idx="22">
                  <c:v>46203</c:v>
                </c:pt>
                <c:pt idx="23">
                  <c:v>46173</c:v>
                </c:pt>
                <c:pt idx="24">
                  <c:v>46142</c:v>
                </c:pt>
                <c:pt idx="25">
                  <c:v>46112</c:v>
                </c:pt>
                <c:pt idx="26">
                  <c:v>46081</c:v>
                </c:pt>
                <c:pt idx="27">
                  <c:v>46053</c:v>
                </c:pt>
                <c:pt idx="28">
                  <c:v>46022</c:v>
                </c:pt>
                <c:pt idx="29">
                  <c:v>45991</c:v>
                </c:pt>
                <c:pt idx="30">
                  <c:v>45961</c:v>
                </c:pt>
                <c:pt idx="31">
                  <c:v>45930</c:v>
                </c:pt>
                <c:pt idx="32">
                  <c:v>45900</c:v>
                </c:pt>
                <c:pt idx="33">
                  <c:v>45869</c:v>
                </c:pt>
                <c:pt idx="34">
                  <c:v>45838</c:v>
                </c:pt>
                <c:pt idx="35">
                  <c:v>45808</c:v>
                </c:pt>
                <c:pt idx="36">
                  <c:v>45777</c:v>
                </c:pt>
                <c:pt idx="37">
                  <c:v>45747</c:v>
                </c:pt>
                <c:pt idx="38">
                  <c:v>45716</c:v>
                </c:pt>
                <c:pt idx="39">
                  <c:v>45688</c:v>
                </c:pt>
                <c:pt idx="40">
                  <c:v>45657</c:v>
                </c:pt>
                <c:pt idx="41">
                  <c:v>45626</c:v>
                </c:pt>
                <c:pt idx="42">
                  <c:v>45596</c:v>
                </c:pt>
                <c:pt idx="43">
                  <c:v>45565</c:v>
                </c:pt>
                <c:pt idx="44">
                  <c:v>45535</c:v>
                </c:pt>
                <c:pt idx="45">
                  <c:v>45504</c:v>
                </c:pt>
                <c:pt idx="46">
                  <c:v>45473</c:v>
                </c:pt>
                <c:pt idx="47">
                  <c:v>45443</c:v>
                </c:pt>
                <c:pt idx="48">
                  <c:v>45412</c:v>
                </c:pt>
                <c:pt idx="49">
                  <c:v>45382</c:v>
                </c:pt>
                <c:pt idx="50">
                  <c:v>45351</c:v>
                </c:pt>
                <c:pt idx="51">
                  <c:v>45322</c:v>
                </c:pt>
                <c:pt idx="52">
                  <c:v>45291</c:v>
                </c:pt>
                <c:pt idx="53">
                  <c:v>45260</c:v>
                </c:pt>
                <c:pt idx="54">
                  <c:v>45230</c:v>
                </c:pt>
                <c:pt idx="55">
                  <c:v>45199</c:v>
                </c:pt>
                <c:pt idx="56">
                  <c:v>45169</c:v>
                </c:pt>
                <c:pt idx="57">
                  <c:v>45138</c:v>
                </c:pt>
                <c:pt idx="58">
                  <c:v>45107</c:v>
                </c:pt>
                <c:pt idx="59">
                  <c:v>45077</c:v>
                </c:pt>
                <c:pt idx="60">
                  <c:v>45046</c:v>
                </c:pt>
                <c:pt idx="61">
                  <c:v>45016</c:v>
                </c:pt>
                <c:pt idx="62">
                  <c:v>44985</c:v>
                </c:pt>
                <c:pt idx="63">
                  <c:v>44957</c:v>
                </c:pt>
                <c:pt idx="64">
                  <c:v>44926</c:v>
                </c:pt>
                <c:pt idx="65">
                  <c:v>44895</c:v>
                </c:pt>
                <c:pt idx="66">
                  <c:v>44865</c:v>
                </c:pt>
                <c:pt idx="67">
                  <c:v>44834</c:v>
                </c:pt>
                <c:pt idx="68">
                  <c:v>44804</c:v>
                </c:pt>
                <c:pt idx="69">
                  <c:v>44773</c:v>
                </c:pt>
                <c:pt idx="70">
                  <c:v>44742</c:v>
                </c:pt>
                <c:pt idx="71">
                  <c:v>44712</c:v>
                </c:pt>
                <c:pt idx="72">
                  <c:v>44681</c:v>
                </c:pt>
                <c:pt idx="73">
                  <c:v>44651</c:v>
                </c:pt>
                <c:pt idx="74">
                  <c:v>44620</c:v>
                </c:pt>
                <c:pt idx="75">
                  <c:v>44592</c:v>
                </c:pt>
                <c:pt idx="76">
                  <c:v>44561</c:v>
                </c:pt>
                <c:pt idx="77">
                  <c:v>44530</c:v>
                </c:pt>
                <c:pt idx="78">
                  <c:v>44500</c:v>
                </c:pt>
                <c:pt idx="79">
                  <c:v>44469</c:v>
                </c:pt>
                <c:pt idx="80">
                  <c:v>44439</c:v>
                </c:pt>
                <c:pt idx="81">
                  <c:v>44408</c:v>
                </c:pt>
                <c:pt idx="82">
                  <c:v>44377</c:v>
                </c:pt>
                <c:pt idx="83">
                  <c:v>44347</c:v>
                </c:pt>
                <c:pt idx="84">
                  <c:v>44316</c:v>
                </c:pt>
                <c:pt idx="85">
                  <c:v>44286</c:v>
                </c:pt>
                <c:pt idx="86">
                  <c:v>44255</c:v>
                </c:pt>
                <c:pt idx="87">
                  <c:v>44227</c:v>
                </c:pt>
                <c:pt idx="88">
                  <c:v>44196</c:v>
                </c:pt>
                <c:pt idx="89">
                  <c:v>44165</c:v>
                </c:pt>
                <c:pt idx="90">
                  <c:v>44135</c:v>
                </c:pt>
                <c:pt idx="91">
                  <c:v>44104</c:v>
                </c:pt>
                <c:pt idx="92">
                  <c:v>44074</c:v>
                </c:pt>
                <c:pt idx="93">
                  <c:v>44043</c:v>
                </c:pt>
                <c:pt idx="94">
                  <c:v>44012</c:v>
                </c:pt>
                <c:pt idx="95">
                  <c:v>43982</c:v>
                </c:pt>
                <c:pt idx="96">
                  <c:v>43951</c:v>
                </c:pt>
                <c:pt idx="97">
                  <c:v>43921</c:v>
                </c:pt>
                <c:pt idx="98">
                  <c:v>43890</c:v>
                </c:pt>
                <c:pt idx="99">
                  <c:v>43861</c:v>
                </c:pt>
                <c:pt idx="100">
                  <c:v>43830</c:v>
                </c:pt>
                <c:pt idx="101">
                  <c:v>43799</c:v>
                </c:pt>
                <c:pt idx="102">
                  <c:v>43769</c:v>
                </c:pt>
                <c:pt idx="103">
                  <c:v>43738</c:v>
                </c:pt>
                <c:pt idx="104">
                  <c:v>43708</c:v>
                </c:pt>
                <c:pt idx="105">
                  <c:v>43677</c:v>
                </c:pt>
                <c:pt idx="106">
                  <c:v>43646</c:v>
                </c:pt>
                <c:pt idx="107">
                  <c:v>43616</c:v>
                </c:pt>
                <c:pt idx="108">
                  <c:v>43585</c:v>
                </c:pt>
                <c:pt idx="109">
                  <c:v>43555</c:v>
                </c:pt>
                <c:pt idx="110">
                  <c:v>43524</c:v>
                </c:pt>
                <c:pt idx="111">
                  <c:v>43496</c:v>
                </c:pt>
                <c:pt idx="112">
                  <c:v>43465</c:v>
                </c:pt>
                <c:pt idx="113">
                  <c:v>43434</c:v>
                </c:pt>
                <c:pt idx="114">
                  <c:v>43404</c:v>
                </c:pt>
                <c:pt idx="115">
                  <c:v>43373</c:v>
                </c:pt>
                <c:pt idx="116">
                  <c:v>43343</c:v>
                </c:pt>
                <c:pt idx="117">
                  <c:v>43312</c:v>
                </c:pt>
                <c:pt idx="118">
                  <c:v>43281</c:v>
                </c:pt>
                <c:pt idx="119">
                  <c:v>43251</c:v>
                </c:pt>
                <c:pt idx="120">
                  <c:v>43220</c:v>
                </c:pt>
                <c:pt idx="121">
                  <c:v>43190</c:v>
                </c:pt>
                <c:pt idx="122">
                  <c:v>43159</c:v>
                </c:pt>
                <c:pt idx="123">
                  <c:v>43131</c:v>
                </c:pt>
                <c:pt idx="124">
                  <c:v>43100</c:v>
                </c:pt>
                <c:pt idx="125">
                  <c:v>43069</c:v>
                </c:pt>
                <c:pt idx="126">
                  <c:v>43039</c:v>
                </c:pt>
                <c:pt idx="127">
                  <c:v>43008</c:v>
                </c:pt>
                <c:pt idx="128">
                  <c:v>42978</c:v>
                </c:pt>
                <c:pt idx="129">
                  <c:v>42947</c:v>
                </c:pt>
                <c:pt idx="130">
                  <c:v>42916</c:v>
                </c:pt>
                <c:pt idx="131">
                  <c:v>42886</c:v>
                </c:pt>
                <c:pt idx="132">
                  <c:v>42855</c:v>
                </c:pt>
                <c:pt idx="133">
                  <c:v>42825</c:v>
                </c:pt>
                <c:pt idx="134">
                  <c:v>42794</c:v>
                </c:pt>
                <c:pt idx="135">
                  <c:v>42766</c:v>
                </c:pt>
                <c:pt idx="136">
                  <c:v>42735</c:v>
                </c:pt>
                <c:pt idx="137">
                  <c:v>42704</c:v>
                </c:pt>
              </c:numCache>
            </c:numRef>
          </c:cat>
          <c:val>
            <c:numRef>
              <c:f>'Oil Futures'!$E$225:$E$381</c:f>
              <c:numCache>
                <c:formatCode>General</c:formatCode>
                <c:ptCount val="157"/>
                <c:pt idx="0">
                  <c:v>#N/A</c:v>
                </c:pt>
                <c:pt idx="1">
                  <c:v>0</c:v>
                </c:pt>
                <c:pt idx="2">
                  <c:v>58.02</c:v>
                </c:pt>
                <c:pt idx="3">
                  <c:v>57.93</c:v>
                </c:pt>
                <c:pt idx="4">
                  <c:v>57.86</c:v>
                </c:pt>
                <c:pt idx="5">
                  <c:v>57.73</c:v>
                </c:pt>
                <c:pt idx="6">
                  <c:v>57.6</c:v>
                </c:pt>
                <c:pt idx="7">
                  <c:v>57.5</c:v>
                </c:pt>
                <c:pt idx="8">
                  <c:v>57.42</c:v>
                </c:pt>
                <c:pt idx="9">
                  <c:v>57.35</c:v>
                </c:pt>
                <c:pt idx="10">
                  <c:v>57.26</c:v>
                </c:pt>
                <c:pt idx="11">
                  <c:v>57.14</c:v>
                </c:pt>
                <c:pt idx="12">
                  <c:v>57.03</c:v>
                </c:pt>
                <c:pt idx="13">
                  <c:v>56.97</c:v>
                </c:pt>
                <c:pt idx="14">
                  <c:v>56.92</c:v>
                </c:pt>
                <c:pt idx="15">
                  <c:v>56.91</c:v>
                </c:pt>
                <c:pt idx="16">
                  <c:v>56.92</c:v>
                </c:pt>
                <c:pt idx="17">
                  <c:v>56.92</c:v>
                </c:pt>
                <c:pt idx="18">
                  <c:v>56.95</c:v>
                </c:pt>
                <c:pt idx="19">
                  <c:v>57.01</c:v>
                </c:pt>
                <c:pt idx="20">
                  <c:v>57.04</c:v>
                </c:pt>
                <c:pt idx="21">
                  <c:v>57.04</c:v>
                </c:pt>
                <c:pt idx="22">
                  <c:v>57.01</c:v>
                </c:pt>
                <c:pt idx="23">
                  <c:v>57</c:v>
                </c:pt>
                <c:pt idx="24">
                  <c:v>57.07</c:v>
                </c:pt>
                <c:pt idx="25">
                  <c:v>57.22</c:v>
                </c:pt>
                <c:pt idx="26">
                  <c:v>57.42</c:v>
                </c:pt>
                <c:pt idx="27">
                  <c:v>56.66</c:v>
                </c:pt>
                <c:pt idx="28">
                  <c:v>57.730000000000004</c:v>
                </c:pt>
              </c:numCache>
            </c:numRef>
          </c:val>
          <c:smooth val="0"/>
          <c:extLst>
            <c:ext xmlns:c16="http://schemas.microsoft.com/office/drawing/2014/chart" uri="{C3380CC4-5D6E-409C-BE32-E72D297353CC}">
              <c16:uniqueId val="{00000002-06FD-4A9B-B714-28FAB560F6A6}"/>
            </c:ext>
          </c:extLst>
        </c:ser>
        <c:dLbls>
          <c:showLegendKey val="0"/>
          <c:showVal val="0"/>
          <c:showCatName val="0"/>
          <c:showSerName val="0"/>
          <c:showPercent val="0"/>
          <c:showBubbleSize val="0"/>
        </c:dLbls>
        <c:marker val="1"/>
        <c:smooth val="0"/>
        <c:axId val="283938224"/>
        <c:axId val="283910384"/>
      </c:lineChart>
      <c:lineChart>
        <c:grouping val="standard"/>
        <c:varyColors val="0"/>
        <c:ser>
          <c:idx val="4"/>
          <c:order val="3"/>
          <c:tx>
            <c:strRef>
              <c:f>'Oil Futures'!$F$224</c:f>
              <c:strCache>
                <c:ptCount val="1"/>
                <c:pt idx="0">
                  <c:v>Gas Implied</c:v>
                </c:pt>
              </c:strCache>
            </c:strRef>
          </c:tx>
          <c:spPr>
            <a:ln w="15875" cap="rnd">
              <a:solidFill>
                <a:schemeClr val="tx2"/>
              </a:solidFill>
              <a:prstDash val="sysDash"/>
              <a:round/>
            </a:ln>
            <a:effectLst/>
          </c:spPr>
          <c:marker>
            <c:symbol val="none"/>
          </c:marker>
          <c:cat>
            <c:numRef>
              <c:f>'Oil Futures'!$A$225:$A$381</c:f>
              <c:numCache>
                <c:formatCode>m/d/yyyy</c:formatCode>
                <c:ptCount val="157"/>
                <c:pt idx="0">
                  <c:v>46873</c:v>
                </c:pt>
                <c:pt idx="1">
                  <c:v>46843</c:v>
                </c:pt>
                <c:pt idx="2">
                  <c:v>46812</c:v>
                </c:pt>
                <c:pt idx="3">
                  <c:v>46783</c:v>
                </c:pt>
                <c:pt idx="4">
                  <c:v>46752</c:v>
                </c:pt>
                <c:pt idx="5">
                  <c:v>46721</c:v>
                </c:pt>
                <c:pt idx="6">
                  <c:v>46691</c:v>
                </c:pt>
                <c:pt idx="7">
                  <c:v>46660</c:v>
                </c:pt>
                <c:pt idx="8">
                  <c:v>46630</c:v>
                </c:pt>
                <c:pt idx="9">
                  <c:v>46599</c:v>
                </c:pt>
                <c:pt idx="10">
                  <c:v>46568</c:v>
                </c:pt>
                <c:pt idx="11">
                  <c:v>46538</c:v>
                </c:pt>
                <c:pt idx="12">
                  <c:v>46507</c:v>
                </c:pt>
                <c:pt idx="13">
                  <c:v>46477</c:v>
                </c:pt>
                <c:pt idx="14">
                  <c:v>46446</c:v>
                </c:pt>
                <c:pt idx="15">
                  <c:v>46418</c:v>
                </c:pt>
                <c:pt idx="16">
                  <c:v>46387</c:v>
                </c:pt>
                <c:pt idx="17">
                  <c:v>46356</c:v>
                </c:pt>
                <c:pt idx="18">
                  <c:v>46326</c:v>
                </c:pt>
                <c:pt idx="19">
                  <c:v>46295</c:v>
                </c:pt>
                <c:pt idx="20">
                  <c:v>46265</c:v>
                </c:pt>
                <c:pt idx="21">
                  <c:v>46234</c:v>
                </c:pt>
                <c:pt idx="22">
                  <c:v>46203</c:v>
                </c:pt>
                <c:pt idx="23">
                  <c:v>46173</c:v>
                </c:pt>
                <c:pt idx="24">
                  <c:v>46142</c:v>
                </c:pt>
                <c:pt idx="25">
                  <c:v>46112</c:v>
                </c:pt>
                <c:pt idx="26">
                  <c:v>46081</c:v>
                </c:pt>
                <c:pt idx="27">
                  <c:v>46053</c:v>
                </c:pt>
                <c:pt idx="28">
                  <c:v>46022</c:v>
                </c:pt>
                <c:pt idx="29">
                  <c:v>45991</c:v>
                </c:pt>
                <c:pt idx="30">
                  <c:v>45961</c:v>
                </c:pt>
                <c:pt idx="31">
                  <c:v>45930</c:v>
                </c:pt>
                <c:pt idx="32">
                  <c:v>45900</c:v>
                </c:pt>
                <c:pt idx="33">
                  <c:v>45869</c:v>
                </c:pt>
                <c:pt idx="34">
                  <c:v>45838</c:v>
                </c:pt>
                <c:pt idx="35">
                  <c:v>45808</c:v>
                </c:pt>
                <c:pt idx="36">
                  <c:v>45777</c:v>
                </c:pt>
                <c:pt idx="37">
                  <c:v>45747</c:v>
                </c:pt>
                <c:pt idx="38">
                  <c:v>45716</c:v>
                </c:pt>
                <c:pt idx="39">
                  <c:v>45688</c:v>
                </c:pt>
                <c:pt idx="40">
                  <c:v>45657</c:v>
                </c:pt>
                <c:pt idx="41">
                  <c:v>45626</c:v>
                </c:pt>
                <c:pt idx="42">
                  <c:v>45596</c:v>
                </c:pt>
                <c:pt idx="43">
                  <c:v>45565</c:v>
                </c:pt>
                <c:pt idx="44">
                  <c:v>45535</c:v>
                </c:pt>
                <c:pt idx="45">
                  <c:v>45504</c:v>
                </c:pt>
                <c:pt idx="46">
                  <c:v>45473</c:v>
                </c:pt>
                <c:pt idx="47">
                  <c:v>45443</c:v>
                </c:pt>
                <c:pt idx="48">
                  <c:v>45412</c:v>
                </c:pt>
                <c:pt idx="49">
                  <c:v>45382</c:v>
                </c:pt>
                <c:pt idx="50">
                  <c:v>45351</c:v>
                </c:pt>
                <c:pt idx="51">
                  <c:v>45322</c:v>
                </c:pt>
                <c:pt idx="52">
                  <c:v>45291</c:v>
                </c:pt>
                <c:pt idx="53">
                  <c:v>45260</c:v>
                </c:pt>
                <c:pt idx="54">
                  <c:v>45230</c:v>
                </c:pt>
                <c:pt idx="55">
                  <c:v>45199</c:v>
                </c:pt>
                <c:pt idx="56">
                  <c:v>45169</c:v>
                </c:pt>
                <c:pt idx="57">
                  <c:v>45138</c:v>
                </c:pt>
                <c:pt idx="58">
                  <c:v>45107</c:v>
                </c:pt>
                <c:pt idx="59">
                  <c:v>45077</c:v>
                </c:pt>
                <c:pt idx="60">
                  <c:v>45046</c:v>
                </c:pt>
                <c:pt idx="61">
                  <c:v>45016</c:v>
                </c:pt>
                <c:pt idx="62">
                  <c:v>44985</c:v>
                </c:pt>
                <c:pt idx="63">
                  <c:v>44957</c:v>
                </c:pt>
                <c:pt idx="64">
                  <c:v>44926</c:v>
                </c:pt>
                <c:pt idx="65">
                  <c:v>44895</c:v>
                </c:pt>
                <c:pt idx="66">
                  <c:v>44865</c:v>
                </c:pt>
                <c:pt idx="67">
                  <c:v>44834</c:v>
                </c:pt>
                <c:pt idx="68">
                  <c:v>44804</c:v>
                </c:pt>
                <c:pt idx="69">
                  <c:v>44773</c:v>
                </c:pt>
                <c:pt idx="70">
                  <c:v>44742</c:v>
                </c:pt>
                <c:pt idx="71">
                  <c:v>44712</c:v>
                </c:pt>
                <c:pt idx="72">
                  <c:v>44681</c:v>
                </c:pt>
                <c:pt idx="73">
                  <c:v>44651</c:v>
                </c:pt>
                <c:pt idx="74">
                  <c:v>44620</c:v>
                </c:pt>
                <c:pt idx="75">
                  <c:v>44592</c:v>
                </c:pt>
                <c:pt idx="76">
                  <c:v>44561</c:v>
                </c:pt>
                <c:pt idx="77">
                  <c:v>44530</c:v>
                </c:pt>
                <c:pt idx="78">
                  <c:v>44500</c:v>
                </c:pt>
                <c:pt idx="79">
                  <c:v>44469</c:v>
                </c:pt>
                <c:pt idx="80">
                  <c:v>44439</c:v>
                </c:pt>
                <c:pt idx="81">
                  <c:v>44408</c:v>
                </c:pt>
                <c:pt idx="82">
                  <c:v>44377</c:v>
                </c:pt>
                <c:pt idx="83">
                  <c:v>44347</c:v>
                </c:pt>
                <c:pt idx="84">
                  <c:v>44316</c:v>
                </c:pt>
                <c:pt idx="85">
                  <c:v>44286</c:v>
                </c:pt>
                <c:pt idx="86">
                  <c:v>44255</c:v>
                </c:pt>
                <c:pt idx="87">
                  <c:v>44227</c:v>
                </c:pt>
                <c:pt idx="88">
                  <c:v>44196</c:v>
                </c:pt>
                <c:pt idx="89">
                  <c:v>44165</c:v>
                </c:pt>
                <c:pt idx="90">
                  <c:v>44135</c:v>
                </c:pt>
                <c:pt idx="91">
                  <c:v>44104</c:v>
                </c:pt>
                <c:pt idx="92">
                  <c:v>44074</c:v>
                </c:pt>
                <c:pt idx="93">
                  <c:v>44043</c:v>
                </c:pt>
                <c:pt idx="94">
                  <c:v>44012</c:v>
                </c:pt>
                <c:pt idx="95">
                  <c:v>43982</c:v>
                </c:pt>
                <c:pt idx="96">
                  <c:v>43951</c:v>
                </c:pt>
                <c:pt idx="97">
                  <c:v>43921</c:v>
                </c:pt>
                <c:pt idx="98">
                  <c:v>43890</c:v>
                </c:pt>
                <c:pt idx="99">
                  <c:v>43861</c:v>
                </c:pt>
                <c:pt idx="100">
                  <c:v>43830</c:v>
                </c:pt>
                <c:pt idx="101">
                  <c:v>43799</c:v>
                </c:pt>
                <c:pt idx="102">
                  <c:v>43769</c:v>
                </c:pt>
                <c:pt idx="103">
                  <c:v>43738</c:v>
                </c:pt>
                <c:pt idx="104">
                  <c:v>43708</c:v>
                </c:pt>
                <c:pt idx="105">
                  <c:v>43677</c:v>
                </c:pt>
                <c:pt idx="106">
                  <c:v>43646</c:v>
                </c:pt>
                <c:pt idx="107">
                  <c:v>43616</c:v>
                </c:pt>
                <c:pt idx="108">
                  <c:v>43585</c:v>
                </c:pt>
                <c:pt idx="109">
                  <c:v>43555</c:v>
                </c:pt>
                <c:pt idx="110">
                  <c:v>43524</c:v>
                </c:pt>
                <c:pt idx="111">
                  <c:v>43496</c:v>
                </c:pt>
                <c:pt idx="112">
                  <c:v>43465</c:v>
                </c:pt>
                <c:pt idx="113">
                  <c:v>43434</c:v>
                </c:pt>
                <c:pt idx="114">
                  <c:v>43404</c:v>
                </c:pt>
                <c:pt idx="115">
                  <c:v>43373</c:v>
                </c:pt>
                <c:pt idx="116">
                  <c:v>43343</c:v>
                </c:pt>
                <c:pt idx="117">
                  <c:v>43312</c:v>
                </c:pt>
                <c:pt idx="118">
                  <c:v>43281</c:v>
                </c:pt>
                <c:pt idx="119">
                  <c:v>43251</c:v>
                </c:pt>
                <c:pt idx="120">
                  <c:v>43220</c:v>
                </c:pt>
                <c:pt idx="121">
                  <c:v>43190</c:v>
                </c:pt>
                <c:pt idx="122">
                  <c:v>43159</c:v>
                </c:pt>
                <c:pt idx="123">
                  <c:v>43131</c:v>
                </c:pt>
                <c:pt idx="124">
                  <c:v>43100</c:v>
                </c:pt>
                <c:pt idx="125">
                  <c:v>43069</c:v>
                </c:pt>
                <c:pt idx="126">
                  <c:v>43039</c:v>
                </c:pt>
                <c:pt idx="127">
                  <c:v>43008</c:v>
                </c:pt>
                <c:pt idx="128">
                  <c:v>42978</c:v>
                </c:pt>
                <c:pt idx="129">
                  <c:v>42947</c:v>
                </c:pt>
                <c:pt idx="130">
                  <c:v>42916</c:v>
                </c:pt>
                <c:pt idx="131">
                  <c:v>42886</c:v>
                </c:pt>
                <c:pt idx="132">
                  <c:v>42855</c:v>
                </c:pt>
                <c:pt idx="133">
                  <c:v>42825</c:v>
                </c:pt>
                <c:pt idx="134">
                  <c:v>42794</c:v>
                </c:pt>
                <c:pt idx="135">
                  <c:v>42766</c:v>
                </c:pt>
                <c:pt idx="136">
                  <c:v>42735</c:v>
                </c:pt>
                <c:pt idx="137">
                  <c:v>42704</c:v>
                </c:pt>
              </c:numCache>
            </c:numRef>
          </c:cat>
          <c:val>
            <c:numRef>
              <c:f>'Oil Futures'!$F$225:$F$381</c:f>
              <c:numCache>
                <c:formatCode>General</c:formatCode>
                <c:ptCount val="157"/>
                <c:pt idx="0">
                  <c:v>#N/A</c:v>
                </c:pt>
                <c:pt idx="1">
                  <c:v>0.96516456648485982</c:v>
                </c:pt>
                <c:pt idx="2">
                  <c:v>3.2870415647921756</c:v>
                </c:pt>
                <c:pt idx="3">
                  <c:v>3.2994545796501784</c:v>
                </c:pt>
                <c:pt idx="4">
                  <c:v>3.312243746473575</c:v>
                </c:pt>
                <c:pt idx="5">
                  <c:v>3.3235283054353957</c:v>
                </c:pt>
                <c:pt idx="6">
                  <c:v>3.3359413202933981</c:v>
                </c:pt>
                <c:pt idx="7">
                  <c:v>3.3502350949783715</c:v>
                </c:pt>
                <c:pt idx="8">
                  <c:v>3.3652811735941315</c:v>
                </c:pt>
                <c:pt idx="9">
                  <c:v>3.3810795561406803</c:v>
                </c:pt>
                <c:pt idx="10">
                  <c:v>3.3976302426180172</c:v>
                </c:pt>
                <c:pt idx="11">
                  <c:v>3.4153093849915361</c:v>
                </c:pt>
                <c:pt idx="12">
                  <c:v>3.4344931352266315</c:v>
                </c:pt>
                <c:pt idx="13">
                  <c:v>3.4578145570810608</c:v>
                </c:pt>
                <c:pt idx="14">
                  <c:v>3.486025954485612</c:v>
                </c:pt>
                <c:pt idx="15">
                  <c:v>3.5195034794056799</c:v>
                </c:pt>
                <c:pt idx="16">
                  <c:v>3.5589994357720518</c:v>
                </c:pt>
                <c:pt idx="17">
                  <c:v>3.604889975550122</c:v>
                </c:pt>
                <c:pt idx="18">
                  <c:v>3.6571750987398906</c:v>
                </c:pt>
                <c:pt idx="19">
                  <c:v>3.7181117171337221</c:v>
                </c:pt>
                <c:pt idx="20">
                  <c:v>3.7790483355275528</c:v>
                </c:pt>
                <c:pt idx="21">
                  <c:v>3.8373518901636254</c:v>
                </c:pt>
                <c:pt idx="22">
                  <c:v>3.8373518901636254</c:v>
                </c:pt>
              </c:numCache>
            </c:numRef>
          </c:val>
          <c:smooth val="0"/>
          <c:extLst>
            <c:ext xmlns:c16="http://schemas.microsoft.com/office/drawing/2014/chart" uri="{C3380CC4-5D6E-409C-BE32-E72D297353CC}">
              <c16:uniqueId val="{00000003-06FD-4A9B-B714-28FAB560F6A6}"/>
            </c:ext>
          </c:extLst>
        </c:ser>
        <c:ser>
          <c:idx val="2"/>
          <c:order val="4"/>
          <c:tx>
            <c:strRef>
              <c:f>'Oil Futures'!$H$224</c:f>
              <c:strCache>
                <c:ptCount val="1"/>
                <c:pt idx="0">
                  <c:v>Gas Implied</c:v>
                </c:pt>
              </c:strCache>
            </c:strRef>
          </c:tx>
          <c:spPr>
            <a:ln w="12700" cap="rnd">
              <a:solidFill>
                <a:srgbClr val="00A3E0"/>
              </a:solidFill>
              <a:prstDash val="sysDash"/>
              <a:round/>
            </a:ln>
            <a:effectLst/>
          </c:spPr>
          <c:marker>
            <c:symbol val="none"/>
          </c:marker>
          <c:cat>
            <c:numRef>
              <c:f>'Oil Futures'!$A$225:$A$381</c:f>
              <c:numCache>
                <c:formatCode>m/d/yyyy</c:formatCode>
                <c:ptCount val="157"/>
                <c:pt idx="0">
                  <c:v>46873</c:v>
                </c:pt>
                <c:pt idx="1">
                  <c:v>46843</c:v>
                </c:pt>
                <c:pt idx="2">
                  <c:v>46812</c:v>
                </c:pt>
                <c:pt idx="3">
                  <c:v>46783</c:v>
                </c:pt>
                <c:pt idx="4">
                  <c:v>46752</c:v>
                </c:pt>
                <c:pt idx="5">
                  <c:v>46721</c:v>
                </c:pt>
                <c:pt idx="6">
                  <c:v>46691</c:v>
                </c:pt>
                <c:pt idx="7">
                  <c:v>46660</c:v>
                </c:pt>
                <c:pt idx="8">
                  <c:v>46630</c:v>
                </c:pt>
                <c:pt idx="9">
                  <c:v>46599</c:v>
                </c:pt>
                <c:pt idx="10">
                  <c:v>46568</c:v>
                </c:pt>
                <c:pt idx="11">
                  <c:v>46538</c:v>
                </c:pt>
                <c:pt idx="12">
                  <c:v>46507</c:v>
                </c:pt>
                <c:pt idx="13">
                  <c:v>46477</c:v>
                </c:pt>
                <c:pt idx="14">
                  <c:v>46446</c:v>
                </c:pt>
                <c:pt idx="15">
                  <c:v>46418</c:v>
                </c:pt>
                <c:pt idx="16">
                  <c:v>46387</c:v>
                </c:pt>
                <c:pt idx="17">
                  <c:v>46356</c:v>
                </c:pt>
                <c:pt idx="18">
                  <c:v>46326</c:v>
                </c:pt>
                <c:pt idx="19">
                  <c:v>46295</c:v>
                </c:pt>
                <c:pt idx="20">
                  <c:v>46265</c:v>
                </c:pt>
                <c:pt idx="21">
                  <c:v>46234</c:v>
                </c:pt>
                <c:pt idx="22">
                  <c:v>46203</c:v>
                </c:pt>
                <c:pt idx="23">
                  <c:v>46173</c:v>
                </c:pt>
                <c:pt idx="24">
                  <c:v>46142</c:v>
                </c:pt>
                <c:pt idx="25">
                  <c:v>46112</c:v>
                </c:pt>
                <c:pt idx="26">
                  <c:v>46081</c:v>
                </c:pt>
                <c:pt idx="27">
                  <c:v>46053</c:v>
                </c:pt>
                <c:pt idx="28">
                  <c:v>46022</c:v>
                </c:pt>
                <c:pt idx="29">
                  <c:v>45991</c:v>
                </c:pt>
                <c:pt idx="30">
                  <c:v>45961</c:v>
                </c:pt>
                <c:pt idx="31">
                  <c:v>45930</c:v>
                </c:pt>
                <c:pt idx="32">
                  <c:v>45900</c:v>
                </c:pt>
                <c:pt idx="33">
                  <c:v>45869</c:v>
                </c:pt>
                <c:pt idx="34">
                  <c:v>45838</c:v>
                </c:pt>
                <c:pt idx="35">
                  <c:v>45808</c:v>
                </c:pt>
                <c:pt idx="36">
                  <c:v>45777</c:v>
                </c:pt>
                <c:pt idx="37">
                  <c:v>45747</c:v>
                </c:pt>
                <c:pt idx="38">
                  <c:v>45716</c:v>
                </c:pt>
                <c:pt idx="39">
                  <c:v>45688</c:v>
                </c:pt>
                <c:pt idx="40">
                  <c:v>45657</c:v>
                </c:pt>
                <c:pt idx="41">
                  <c:v>45626</c:v>
                </c:pt>
                <c:pt idx="42">
                  <c:v>45596</c:v>
                </c:pt>
                <c:pt idx="43">
                  <c:v>45565</c:v>
                </c:pt>
                <c:pt idx="44">
                  <c:v>45535</c:v>
                </c:pt>
                <c:pt idx="45">
                  <c:v>45504</c:v>
                </c:pt>
                <c:pt idx="46">
                  <c:v>45473</c:v>
                </c:pt>
                <c:pt idx="47">
                  <c:v>45443</c:v>
                </c:pt>
                <c:pt idx="48">
                  <c:v>45412</c:v>
                </c:pt>
                <c:pt idx="49">
                  <c:v>45382</c:v>
                </c:pt>
                <c:pt idx="50">
                  <c:v>45351</c:v>
                </c:pt>
                <c:pt idx="51">
                  <c:v>45322</c:v>
                </c:pt>
                <c:pt idx="52">
                  <c:v>45291</c:v>
                </c:pt>
                <c:pt idx="53">
                  <c:v>45260</c:v>
                </c:pt>
                <c:pt idx="54">
                  <c:v>45230</c:v>
                </c:pt>
                <c:pt idx="55">
                  <c:v>45199</c:v>
                </c:pt>
                <c:pt idx="56">
                  <c:v>45169</c:v>
                </c:pt>
                <c:pt idx="57">
                  <c:v>45138</c:v>
                </c:pt>
                <c:pt idx="58">
                  <c:v>45107</c:v>
                </c:pt>
                <c:pt idx="59">
                  <c:v>45077</c:v>
                </c:pt>
                <c:pt idx="60">
                  <c:v>45046</c:v>
                </c:pt>
                <c:pt idx="61">
                  <c:v>45016</c:v>
                </c:pt>
                <c:pt idx="62">
                  <c:v>44985</c:v>
                </c:pt>
                <c:pt idx="63">
                  <c:v>44957</c:v>
                </c:pt>
                <c:pt idx="64">
                  <c:v>44926</c:v>
                </c:pt>
                <c:pt idx="65">
                  <c:v>44895</c:v>
                </c:pt>
                <c:pt idx="66">
                  <c:v>44865</c:v>
                </c:pt>
                <c:pt idx="67">
                  <c:v>44834</c:v>
                </c:pt>
                <c:pt idx="68">
                  <c:v>44804</c:v>
                </c:pt>
                <c:pt idx="69">
                  <c:v>44773</c:v>
                </c:pt>
                <c:pt idx="70">
                  <c:v>44742</c:v>
                </c:pt>
                <c:pt idx="71">
                  <c:v>44712</c:v>
                </c:pt>
                <c:pt idx="72">
                  <c:v>44681</c:v>
                </c:pt>
                <c:pt idx="73">
                  <c:v>44651</c:v>
                </c:pt>
                <c:pt idx="74">
                  <c:v>44620</c:v>
                </c:pt>
                <c:pt idx="75">
                  <c:v>44592</c:v>
                </c:pt>
                <c:pt idx="76">
                  <c:v>44561</c:v>
                </c:pt>
                <c:pt idx="77">
                  <c:v>44530</c:v>
                </c:pt>
                <c:pt idx="78">
                  <c:v>44500</c:v>
                </c:pt>
                <c:pt idx="79">
                  <c:v>44469</c:v>
                </c:pt>
                <c:pt idx="80">
                  <c:v>44439</c:v>
                </c:pt>
                <c:pt idx="81">
                  <c:v>44408</c:v>
                </c:pt>
                <c:pt idx="82">
                  <c:v>44377</c:v>
                </c:pt>
                <c:pt idx="83">
                  <c:v>44347</c:v>
                </c:pt>
                <c:pt idx="84">
                  <c:v>44316</c:v>
                </c:pt>
                <c:pt idx="85">
                  <c:v>44286</c:v>
                </c:pt>
                <c:pt idx="86">
                  <c:v>44255</c:v>
                </c:pt>
                <c:pt idx="87">
                  <c:v>44227</c:v>
                </c:pt>
                <c:pt idx="88">
                  <c:v>44196</c:v>
                </c:pt>
                <c:pt idx="89">
                  <c:v>44165</c:v>
                </c:pt>
                <c:pt idx="90">
                  <c:v>44135</c:v>
                </c:pt>
                <c:pt idx="91">
                  <c:v>44104</c:v>
                </c:pt>
                <c:pt idx="92">
                  <c:v>44074</c:v>
                </c:pt>
                <c:pt idx="93">
                  <c:v>44043</c:v>
                </c:pt>
                <c:pt idx="94">
                  <c:v>44012</c:v>
                </c:pt>
                <c:pt idx="95">
                  <c:v>43982</c:v>
                </c:pt>
                <c:pt idx="96">
                  <c:v>43951</c:v>
                </c:pt>
                <c:pt idx="97">
                  <c:v>43921</c:v>
                </c:pt>
                <c:pt idx="98">
                  <c:v>43890</c:v>
                </c:pt>
                <c:pt idx="99">
                  <c:v>43861</c:v>
                </c:pt>
                <c:pt idx="100">
                  <c:v>43830</c:v>
                </c:pt>
                <c:pt idx="101">
                  <c:v>43799</c:v>
                </c:pt>
                <c:pt idx="102">
                  <c:v>43769</c:v>
                </c:pt>
                <c:pt idx="103">
                  <c:v>43738</c:v>
                </c:pt>
                <c:pt idx="104">
                  <c:v>43708</c:v>
                </c:pt>
                <c:pt idx="105">
                  <c:v>43677</c:v>
                </c:pt>
                <c:pt idx="106">
                  <c:v>43646</c:v>
                </c:pt>
                <c:pt idx="107">
                  <c:v>43616</c:v>
                </c:pt>
                <c:pt idx="108">
                  <c:v>43585</c:v>
                </c:pt>
                <c:pt idx="109">
                  <c:v>43555</c:v>
                </c:pt>
                <c:pt idx="110">
                  <c:v>43524</c:v>
                </c:pt>
                <c:pt idx="111">
                  <c:v>43496</c:v>
                </c:pt>
                <c:pt idx="112">
                  <c:v>43465</c:v>
                </c:pt>
                <c:pt idx="113">
                  <c:v>43434</c:v>
                </c:pt>
                <c:pt idx="114">
                  <c:v>43404</c:v>
                </c:pt>
                <c:pt idx="115">
                  <c:v>43373</c:v>
                </c:pt>
                <c:pt idx="116">
                  <c:v>43343</c:v>
                </c:pt>
                <c:pt idx="117">
                  <c:v>43312</c:v>
                </c:pt>
                <c:pt idx="118">
                  <c:v>43281</c:v>
                </c:pt>
                <c:pt idx="119">
                  <c:v>43251</c:v>
                </c:pt>
                <c:pt idx="120">
                  <c:v>43220</c:v>
                </c:pt>
                <c:pt idx="121">
                  <c:v>43190</c:v>
                </c:pt>
                <c:pt idx="122">
                  <c:v>43159</c:v>
                </c:pt>
                <c:pt idx="123">
                  <c:v>43131</c:v>
                </c:pt>
                <c:pt idx="124">
                  <c:v>43100</c:v>
                </c:pt>
                <c:pt idx="125">
                  <c:v>43069</c:v>
                </c:pt>
                <c:pt idx="126">
                  <c:v>43039</c:v>
                </c:pt>
                <c:pt idx="127">
                  <c:v>43008</c:v>
                </c:pt>
                <c:pt idx="128">
                  <c:v>42978</c:v>
                </c:pt>
                <c:pt idx="129">
                  <c:v>42947</c:v>
                </c:pt>
                <c:pt idx="130">
                  <c:v>42916</c:v>
                </c:pt>
                <c:pt idx="131">
                  <c:v>42886</c:v>
                </c:pt>
                <c:pt idx="132">
                  <c:v>42855</c:v>
                </c:pt>
                <c:pt idx="133">
                  <c:v>42825</c:v>
                </c:pt>
                <c:pt idx="134">
                  <c:v>42794</c:v>
                </c:pt>
                <c:pt idx="135">
                  <c:v>42766</c:v>
                </c:pt>
                <c:pt idx="136">
                  <c:v>42735</c:v>
                </c:pt>
                <c:pt idx="137">
                  <c:v>42704</c:v>
                </c:pt>
              </c:numCache>
            </c:numRef>
          </c:cat>
          <c:val>
            <c:numRef>
              <c:f>'Oil Futures'!$H$225:$H$381</c:f>
              <c:numCache>
                <c:formatCode>General</c:formatCode>
                <c:ptCount val="157"/>
                <c:pt idx="0">
                  <c:v>#N/A</c:v>
                </c:pt>
                <c:pt idx="1">
                  <c:v>0</c:v>
                </c:pt>
                <c:pt idx="2">
                  <c:v>2.7205567049087835</c:v>
                </c:pt>
                <c:pt idx="3">
                  <c:v>2.7171713372202371</c:v>
                </c:pt>
                <c:pt idx="4">
                  <c:v>2.7145382734624786</c:v>
                </c:pt>
                <c:pt idx="5">
                  <c:v>2.7096482979123566</c:v>
                </c:pt>
                <c:pt idx="6">
                  <c:v>2.7047583223622347</c:v>
                </c:pt>
                <c:pt idx="7">
                  <c:v>2.700996802708294</c:v>
                </c:pt>
                <c:pt idx="8">
                  <c:v>2.6979875869851417</c:v>
                </c:pt>
                <c:pt idx="9">
                  <c:v>2.6953545232273841</c:v>
                </c:pt>
                <c:pt idx="10">
                  <c:v>2.6919691555388376</c:v>
                </c:pt>
                <c:pt idx="11">
                  <c:v>2.6874553319541095</c:v>
                </c:pt>
                <c:pt idx="12">
                  <c:v>2.683317660334775</c:v>
                </c:pt>
                <c:pt idx="13">
                  <c:v>2.6810607485424107</c:v>
                </c:pt>
                <c:pt idx="14">
                  <c:v>2.6791799887154411</c:v>
                </c:pt>
                <c:pt idx="15">
                  <c:v>2.6788038367500469</c:v>
                </c:pt>
                <c:pt idx="16">
                  <c:v>2.6791799887154411</c:v>
                </c:pt>
                <c:pt idx="17">
                  <c:v>2.6791799887154411</c:v>
                </c:pt>
                <c:pt idx="18">
                  <c:v>2.6803084446116232</c:v>
                </c:pt>
                <c:pt idx="19">
                  <c:v>2.6825653564039871</c:v>
                </c:pt>
                <c:pt idx="20">
                  <c:v>2.6836938123001692</c:v>
                </c:pt>
                <c:pt idx="21">
                  <c:v>2.6836938123001692</c:v>
                </c:pt>
                <c:pt idx="22">
                  <c:v>2.6825653564039871</c:v>
                </c:pt>
                <c:pt idx="23">
                  <c:v>2.6821892044385929</c:v>
                </c:pt>
                <c:pt idx="24">
                  <c:v>2.6848222681963514</c:v>
                </c:pt>
                <c:pt idx="25">
                  <c:v>2.6904645476772613</c:v>
                </c:pt>
                <c:pt idx="26">
                  <c:v>2.6979875869851417</c:v>
                </c:pt>
                <c:pt idx="27">
                  <c:v>2.6694000376151963</c:v>
                </c:pt>
                <c:pt idx="28">
                  <c:v>2.7096482979123566</c:v>
                </c:pt>
              </c:numCache>
            </c:numRef>
          </c:val>
          <c:smooth val="0"/>
          <c:extLst>
            <c:ext xmlns:c16="http://schemas.microsoft.com/office/drawing/2014/chart" uri="{C3380CC4-5D6E-409C-BE32-E72D297353CC}">
              <c16:uniqueId val="{00000004-06FD-4A9B-B714-28FAB560F6A6}"/>
            </c:ext>
          </c:extLst>
        </c:ser>
        <c:dLbls>
          <c:showLegendKey val="0"/>
          <c:showVal val="0"/>
          <c:showCatName val="0"/>
          <c:showSerName val="0"/>
          <c:showPercent val="0"/>
          <c:showBubbleSize val="0"/>
        </c:dLbls>
        <c:marker val="1"/>
        <c:smooth val="0"/>
        <c:axId val="1103595248"/>
        <c:axId val="1103580848"/>
      </c:lineChart>
      <c:dateAx>
        <c:axId val="283938224"/>
        <c:scaling>
          <c:orientation val="minMax"/>
          <c:max val="46387"/>
          <c:min val="44562"/>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283910384"/>
        <c:crosses val="autoZero"/>
        <c:auto val="1"/>
        <c:lblOffset val="100"/>
        <c:baseTimeUnit val="months"/>
        <c:majorUnit val="12"/>
        <c:majorTimeUnit val="months"/>
      </c:dateAx>
      <c:valAx>
        <c:axId val="283910384"/>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283938224"/>
        <c:crosses val="autoZero"/>
        <c:crossBetween val="between"/>
      </c:valAx>
      <c:valAx>
        <c:axId val="1103580848"/>
        <c:scaling>
          <c:orientation val="minMax"/>
          <c:max val="5"/>
          <c:min val="2.4499999999999997"/>
        </c:scaling>
        <c:delete val="0"/>
        <c:axPos val="r"/>
        <c:numFmt formatCode="&quot;$&quot;#,##0.0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1103595248"/>
        <c:crosses val="max"/>
        <c:crossBetween val="between"/>
        <c:majorUnit val="0.2"/>
      </c:valAx>
      <c:dateAx>
        <c:axId val="1103595248"/>
        <c:scaling>
          <c:orientation val="minMax"/>
        </c:scaling>
        <c:delete val="1"/>
        <c:axPos val="b"/>
        <c:numFmt formatCode="m/d/yyyy" sourceLinked="1"/>
        <c:majorTickMark val="out"/>
        <c:minorTickMark val="none"/>
        <c:tickLblPos val="nextTo"/>
        <c:crossAx val="1103580848"/>
        <c:crosses val="autoZero"/>
        <c:auto val="1"/>
        <c:lblOffset val="100"/>
        <c:baseTimeUnit val="months"/>
      </c:date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87076056833679E-2"/>
          <c:y val="1.5236038629956211E-2"/>
          <c:w val="0.94606277218141033"/>
          <c:h val="0.93283412035250435"/>
        </c:manualLayout>
      </c:layout>
      <c:areaChart>
        <c:grouping val="stacked"/>
        <c:varyColors val="0"/>
        <c:ser>
          <c:idx val="2"/>
          <c:order val="2"/>
          <c:tx>
            <c:strRef>
              <c:f>'UM Details'!$F$6</c:f>
              <c:strCache>
                <c:ptCount val="1"/>
                <c:pt idx="0">
                  <c:v>1SD Area</c:v>
                </c:pt>
              </c:strCache>
            </c:strRef>
          </c:tx>
          <c:spPr>
            <a:noFill/>
            <a:ln>
              <a:noFill/>
            </a:ln>
            <a:effectLst/>
          </c:spPr>
          <c:cat>
            <c:numRef>
              <c:f>'UM Details'!$C$7:$C$631</c:f>
              <c:numCache>
                <c:formatCode>m/d/yyyy</c:formatCode>
                <c:ptCount val="625"/>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pt idx="121">
                  <c:v>42460</c:v>
                </c:pt>
                <c:pt idx="122">
                  <c:v>42429</c:v>
                </c:pt>
                <c:pt idx="123">
                  <c:v>42400</c:v>
                </c:pt>
                <c:pt idx="124">
                  <c:v>42369</c:v>
                </c:pt>
                <c:pt idx="125">
                  <c:v>42338</c:v>
                </c:pt>
                <c:pt idx="126">
                  <c:v>42308</c:v>
                </c:pt>
                <c:pt idx="127">
                  <c:v>42277</c:v>
                </c:pt>
                <c:pt idx="128">
                  <c:v>42247</c:v>
                </c:pt>
                <c:pt idx="129">
                  <c:v>42216</c:v>
                </c:pt>
                <c:pt idx="130">
                  <c:v>42185</c:v>
                </c:pt>
                <c:pt idx="131">
                  <c:v>42155</c:v>
                </c:pt>
                <c:pt idx="132">
                  <c:v>42124</c:v>
                </c:pt>
                <c:pt idx="133">
                  <c:v>42094</c:v>
                </c:pt>
                <c:pt idx="134">
                  <c:v>42063</c:v>
                </c:pt>
                <c:pt idx="135">
                  <c:v>42035</c:v>
                </c:pt>
                <c:pt idx="136">
                  <c:v>42004</c:v>
                </c:pt>
                <c:pt idx="137">
                  <c:v>41973</c:v>
                </c:pt>
                <c:pt idx="138">
                  <c:v>41943</c:v>
                </c:pt>
                <c:pt idx="139">
                  <c:v>41912</c:v>
                </c:pt>
                <c:pt idx="140">
                  <c:v>41882</c:v>
                </c:pt>
                <c:pt idx="141">
                  <c:v>41851</c:v>
                </c:pt>
                <c:pt idx="142">
                  <c:v>41820</c:v>
                </c:pt>
                <c:pt idx="143">
                  <c:v>41790</c:v>
                </c:pt>
                <c:pt idx="144">
                  <c:v>41759</c:v>
                </c:pt>
                <c:pt idx="145">
                  <c:v>41729</c:v>
                </c:pt>
                <c:pt idx="146">
                  <c:v>41698</c:v>
                </c:pt>
                <c:pt idx="147">
                  <c:v>41670</c:v>
                </c:pt>
                <c:pt idx="148">
                  <c:v>41639</c:v>
                </c:pt>
                <c:pt idx="149">
                  <c:v>41608</c:v>
                </c:pt>
                <c:pt idx="150">
                  <c:v>41578</c:v>
                </c:pt>
                <c:pt idx="151">
                  <c:v>41547</c:v>
                </c:pt>
                <c:pt idx="152">
                  <c:v>41517</c:v>
                </c:pt>
                <c:pt idx="153">
                  <c:v>41486</c:v>
                </c:pt>
                <c:pt idx="154">
                  <c:v>41455</c:v>
                </c:pt>
                <c:pt idx="155">
                  <c:v>41425</c:v>
                </c:pt>
                <c:pt idx="156">
                  <c:v>41394</c:v>
                </c:pt>
                <c:pt idx="157">
                  <c:v>41364</c:v>
                </c:pt>
                <c:pt idx="158">
                  <c:v>41333</c:v>
                </c:pt>
                <c:pt idx="159">
                  <c:v>41305</c:v>
                </c:pt>
                <c:pt idx="160">
                  <c:v>41274</c:v>
                </c:pt>
                <c:pt idx="161">
                  <c:v>41243</c:v>
                </c:pt>
                <c:pt idx="162">
                  <c:v>41213</c:v>
                </c:pt>
                <c:pt idx="163">
                  <c:v>41182</c:v>
                </c:pt>
                <c:pt idx="164">
                  <c:v>41152</c:v>
                </c:pt>
                <c:pt idx="165">
                  <c:v>41121</c:v>
                </c:pt>
                <c:pt idx="166">
                  <c:v>41090</c:v>
                </c:pt>
                <c:pt idx="167">
                  <c:v>41060</c:v>
                </c:pt>
                <c:pt idx="168">
                  <c:v>41029</c:v>
                </c:pt>
                <c:pt idx="169">
                  <c:v>40999</c:v>
                </c:pt>
                <c:pt idx="170">
                  <c:v>40968</c:v>
                </c:pt>
                <c:pt idx="171">
                  <c:v>40939</c:v>
                </c:pt>
                <c:pt idx="172">
                  <c:v>40908</c:v>
                </c:pt>
                <c:pt idx="173">
                  <c:v>40877</c:v>
                </c:pt>
                <c:pt idx="174">
                  <c:v>40847</c:v>
                </c:pt>
                <c:pt idx="175">
                  <c:v>40816</c:v>
                </c:pt>
                <c:pt idx="176">
                  <c:v>40786</c:v>
                </c:pt>
                <c:pt idx="177">
                  <c:v>40755</c:v>
                </c:pt>
                <c:pt idx="178">
                  <c:v>40724</c:v>
                </c:pt>
                <c:pt idx="179">
                  <c:v>40694</c:v>
                </c:pt>
                <c:pt idx="180">
                  <c:v>40663</c:v>
                </c:pt>
                <c:pt idx="181">
                  <c:v>40633</c:v>
                </c:pt>
                <c:pt idx="182">
                  <c:v>40602</c:v>
                </c:pt>
                <c:pt idx="183">
                  <c:v>40574</c:v>
                </c:pt>
                <c:pt idx="184">
                  <c:v>40543</c:v>
                </c:pt>
                <c:pt idx="185">
                  <c:v>40512</c:v>
                </c:pt>
                <c:pt idx="186">
                  <c:v>40482</c:v>
                </c:pt>
                <c:pt idx="187">
                  <c:v>40451</c:v>
                </c:pt>
                <c:pt idx="188">
                  <c:v>40421</c:v>
                </c:pt>
                <c:pt idx="189">
                  <c:v>40390</c:v>
                </c:pt>
                <c:pt idx="190">
                  <c:v>40359</c:v>
                </c:pt>
                <c:pt idx="191">
                  <c:v>40329</c:v>
                </c:pt>
                <c:pt idx="192">
                  <c:v>40298</c:v>
                </c:pt>
                <c:pt idx="193">
                  <c:v>40268</c:v>
                </c:pt>
                <c:pt idx="194">
                  <c:v>40237</c:v>
                </c:pt>
                <c:pt idx="195">
                  <c:v>40209</c:v>
                </c:pt>
                <c:pt idx="196">
                  <c:v>40178</c:v>
                </c:pt>
                <c:pt idx="197">
                  <c:v>40147</c:v>
                </c:pt>
                <c:pt idx="198">
                  <c:v>40117</c:v>
                </c:pt>
                <c:pt idx="199">
                  <c:v>40086</c:v>
                </c:pt>
                <c:pt idx="200">
                  <c:v>40056</c:v>
                </c:pt>
                <c:pt idx="201">
                  <c:v>40025</c:v>
                </c:pt>
                <c:pt idx="202">
                  <c:v>39994</c:v>
                </c:pt>
                <c:pt idx="203">
                  <c:v>39964</c:v>
                </c:pt>
                <c:pt idx="204">
                  <c:v>39933</c:v>
                </c:pt>
                <c:pt idx="205">
                  <c:v>39903</c:v>
                </c:pt>
                <c:pt idx="206">
                  <c:v>39872</c:v>
                </c:pt>
                <c:pt idx="207">
                  <c:v>39844</c:v>
                </c:pt>
                <c:pt idx="208">
                  <c:v>39813</c:v>
                </c:pt>
                <c:pt idx="209">
                  <c:v>39782</c:v>
                </c:pt>
                <c:pt idx="210">
                  <c:v>39752</c:v>
                </c:pt>
                <c:pt idx="211">
                  <c:v>39721</c:v>
                </c:pt>
                <c:pt idx="212">
                  <c:v>39691</c:v>
                </c:pt>
                <c:pt idx="213">
                  <c:v>39660</c:v>
                </c:pt>
                <c:pt idx="214">
                  <c:v>39629</c:v>
                </c:pt>
                <c:pt idx="215">
                  <c:v>39599</c:v>
                </c:pt>
                <c:pt idx="216">
                  <c:v>39568</c:v>
                </c:pt>
                <c:pt idx="217">
                  <c:v>39538</c:v>
                </c:pt>
                <c:pt idx="218">
                  <c:v>39507</c:v>
                </c:pt>
                <c:pt idx="219">
                  <c:v>39478</c:v>
                </c:pt>
                <c:pt idx="220">
                  <c:v>39447</c:v>
                </c:pt>
                <c:pt idx="221">
                  <c:v>39416</c:v>
                </c:pt>
                <c:pt idx="222">
                  <c:v>39386</c:v>
                </c:pt>
                <c:pt idx="223">
                  <c:v>39355</c:v>
                </c:pt>
                <c:pt idx="224">
                  <c:v>39325</c:v>
                </c:pt>
                <c:pt idx="225">
                  <c:v>39294</c:v>
                </c:pt>
                <c:pt idx="226">
                  <c:v>39263</c:v>
                </c:pt>
                <c:pt idx="227">
                  <c:v>39233</c:v>
                </c:pt>
                <c:pt idx="228">
                  <c:v>39202</c:v>
                </c:pt>
                <c:pt idx="229">
                  <c:v>39172</c:v>
                </c:pt>
                <c:pt idx="230">
                  <c:v>39141</c:v>
                </c:pt>
                <c:pt idx="231">
                  <c:v>39113</c:v>
                </c:pt>
                <c:pt idx="232">
                  <c:v>39082</c:v>
                </c:pt>
                <c:pt idx="233">
                  <c:v>39051</c:v>
                </c:pt>
                <c:pt idx="234">
                  <c:v>39021</c:v>
                </c:pt>
                <c:pt idx="235">
                  <c:v>38990</c:v>
                </c:pt>
                <c:pt idx="236">
                  <c:v>38960</c:v>
                </c:pt>
                <c:pt idx="237">
                  <c:v>38929</c:v>
                </c:pt>
                <c:pt idx="238">
                  <c:v>38898</c:v>
                </c:pt>
                <c:pt idx="239">
                  <c:v>38868</c:v>
                </c:pt>
                <c:pt idx="240">
                  <c:v>38837</c:v>
                </c:pt>
                <c:pt idx="241">
                  <c:v>38807</c:v>
                </c:pt>
                <c:pt idx="242">
                  <c:v>38776</c:v>
                </c:pt>
                <c:pt idx="243">
                  <c:v>38748</c:v>
                </c:pt>
                <c:pt idx="244">
                  <c:v>38717</c:v>
                </c:pt>
                <c:pt idx="245">
                  <c:v>38686</c:v>
                </c:pt>
                <c:pt idx="246">
                  <c:v>38656</c:v>
                </c:pt>
                <c:pt idx="247">
                  <c:v>38625</c:v>
                </c:pt>
                <c:pt idx="248">
                  <c:v>38595</c:v>
                </c:pt>
                <c:pt idx="249">
                  <c:v>38564</c:v>
                </c:pt>
                <c:pt idx="250">
                  <c:v>38533</c:v>
                </c:pt>
                <c:pt idx="251">
                  <c:v>38503</c:v>
                </c:pt>
                <c:pt idx="252">
                  <c:v>38472</c:v>
                </c:pt>
                <c:pt idx="253">
                  <c:v>38442</c:v>
                </c:pt>
                <c:pt idx="254">
                  <c:v>38411</c:v>
                </c:pt>
                <c:pt idx="255">
                  <c:v>38383</c:v>
                </c:pt>
                <c:pt idx="256">
                  <c:v>38352</c:v>
                </c:pt>
                <c:pt idx="257">
                  <c:v>38321</c:v>
                </c:pt>
                <c:pt idx="258">
                  <c:v>38291</c:v>
                </c:pt>
                <c:pt idx="259">
                  <c:v>38260</c:v>
                </c:pt>
                <c:pt idx="260">
                  <c:v>38230</c:v>
                </c:pt>
                <c:pt idx="261">
                  <c:v>38199</c:v>
                </c:pt>
                <c:pt idx="262">
                  <c:v>38168</c:v>
                </c:pt>
                <c:pt idx="263">
                  <c:v>38138</c:v>
                </c:pt>
                <c:pt idx="264">
                  <c:v>38107</c:v>
                </c:pt>
                <c:pt idx="265">
                  <c:v>38077</c:v>
                </c:pt>
                <c:pt idx="266">
                  <c:v>38046</c:v>
                </c:pt>
                <c:pt idx="267">
                  <c:v>38017</c:v>
                </c:pt>
                <c:pt idx="268">
                  <c:v>37986</c:v>
                </c:pt>
                <c:pt idx="269">
                  <c:v>37955</c:v>
                </c:pt>
                <c:pt idx="270">
                  <c:v>37925</c:v>
                </c:pt>
                <c:pt idx="271">
                  <c:v>37894</c:v>
                </c:pt>
                <c:pt idx="272">
                  <c:v>37864</c:v>
                </c:pt>
                <c:pt idx="273">
                  <c:v>37833</c:v>
                </c:pt>
                <c:pt idx="274">
                  <c:v>37802</c:v>
                </c:pt>
                <c:pt idx="275">
                  <c:v>37772</c:v>
                </c:pt>
                <c:pt idx="276">
                  <c:v>37741</c:v>
                </c:pt>
                <c:pt idx="277">
                  <c:v>37711</c:v>
                </c:pt>
                <c:pt idx="278">
                  <c:v>37680</c:v>
                </c:pt>
                <c:pt idx="279">
                  <c:v>37652</c:v>
                </c:pt>
                <c:pt idx="280">
                  <c:v>37621</c:v>
                </c:pt>
                <c:pt idx="281">
                  <c:v>37590</c:v>
                </c:pt>
                <c:pt idx="282">
                  <c:v>37560</c:v>
                </c:pt>
                <c:pt idx="283">
                  <c:v>37529</c:v>
                </c:pt>
                <c:pt idx="284">
                  <c:v>37499</c:v>
                </c:pt>
                <c:pt idx="285">
                  <c:v>37468</c:v>
                </c:pt>
                <c:pt idx="286">
                  <c:v>37437</c:v>
                </c:pt>
                <c:pt idx="287">
                  <c:v>37407</c:v>
                </c:pt>
                <c:pt idx="288">
                  <c:v>37376</c:v>
                </c:pt>
                <c:pt idx="289">
                  <c:v>37346</c:v>
                </c:pt>
                <c:pt idx="290">
                  <c:v>37315</c:v>
                </c:pt>
                <c:pt idx="291">
                  <c:v>37287</c:v>
                </c:pt>
                <c:pt idx="292">
                  <c:v>37256</c:v>
                </c:pt>
                <c:pt idx="293">
                  <c:v>37225</c:v>
                </c:pt>
                <c:pt idx="294">
                  <c:v>37195</c:v>
                </c:pt>
                <c:pt idx="295">
                  <c:v>37164</c:v>
                </c:pt>
                <c:pt idx="296">
                  <c:v>37134</c:v>
                </c:pt>
                <c:pt idx="297">
                  <c:v>37103</c:v>
                </c:pt>
                <c:pt idx="298">
                  <c:v>37072</c:v>
                </c:pt>
                <c:pt idx="299">
                  <c:v>37042</c:v>
                </c:pt>
                <c:pt idx="300">
                  <c:v>37011</c:v>
                </c:pt>
                <c:pt idx="301">
                  <c:v>36981</c:v>
                </c:pt>
                <c:pt idx="302">
                  <c:v>36950</c:v>
                </c:pt>
                <c:pt idx="303">
                  <c:v>36922</c:v>
                </c:pt>
                <c:pt idx="304">
                  <c:v>36891</c:v>
                </c:pt>
                <c:pt idx="305">
                  <c:v>36860</c:v>
                </c:pt>
                <c:pt idx="306">
                  <c:v>36830</c:v>
                </c:pt>
                <c:pt idx="307">
                  <c:v>36799</c:v>
                </c:pt>
                <c:pt idx="308">
                  <c:v>36769</c:v>
                </c:pt>
                <c:pt idx="309">
                  <c:v>36738</c:v>
                </c:pt>
                <c:pt idx="310">
                  <c:v>36707</c:v>
                </c:pt>
                <c:pt idx="311">
                  <c:v>36677</c:v>
                </c:pt>
                <c:pt idx="312">
                  <c:v>36646</c:v>
                </c:pt>
                <c:pt idx="313">
                  <c:v>36616</c:v>
                </c:pt>
                <c:pt idx="314">
                  <c:v>36585</c:v>
                </c:pt>
                <c:pt idx="315">
                  <c:v>36556</c:v>
                </c:pt>
                <c:pt idx="316">
                  <c:v>36525</c:v>
                </c:pt>
                <c:pt idx="317">
                  <c:v>36494</c:v>
                </c:pt>
                <c:pt idx="318">
                  <c:v>36464</c:v>
                </c:pt>
                <c:pt idx="319">
                  <c:v>36433</c:v>
                </c:pt>
                <c:pt idx="320">
                  <c:v>36403</c:v>
                </c:pt>
                <c:pt idx="321">
                  <c:v>36372</c:v>
                </c:pt>
                <c:pt idx="322">
                  <c:v>36341</c:v>
                </c:pt>
                <c:pt idx="323">
                  <c:v>36311</c:v>
                </c:pt>
                <c:pt idx="324">
                  <c:v>36280</c:v>
                </c:pt>
                <c:pt idx="325">
                  <c:v>36250</c:v>
                </c:pt>
                <c:pt idx="326">
                  <c:v>36219</c:v>
                </c:pt>
                <c:pt idx="327">
                  <c:v>36191</c:v>
                </c:pt>
                <c:pt idx="328">
                  <c:v>36160</c:v>
                </c:pt>
                <c:pt idx="329">
                  <c:v>36129</c:v>
                </c:pt>
                <c:pt idx="330">
                  <c:v>36099</c:v>
                </c:pt>
                <c:pt idx="331">
                  <c:v>36068</c:v>
                </c:pt>
                <c:pt idx="332">
                  <c:v>36038</c:v>
                </c:pt>
                <c:pt idx="333">
                  <c:v>36007</c:v>
                </c:pt>
                <c:pt idx="334">
                  <c:v>35976</c:v>
                </c:pt>
                <c:pt idx="335">
                  <c:v>35946</c:v>
                </c:pt>
                <c:pt idx="336">
                  <c:v>35915</c:v>
                </c:pt>
                <c:pt idx="337">
                  <c:v>35885</c:v>
                </c:pt>
                <c:pt idx="338">
                  <c:v>35854</c:v>
                </c:pt>
                <c:pt idx="339">
                  <c:v>35826</c:v>
                </c:pt>
                <c:pt idx="340">
                  <c:v>35795</c:v>
                </c:pt>
                <c:pt idx="341">
                  <c:v>35764</c:v>
                </c:pt>
                <c:pt idx="342">
                  <c:v>35734</c:v>
                </c:pt>
                <c:pt idx="343">
                  <c:v>35703</c:v>
                </c:pt>
                <c:pt idx="344">
                  <c:v>35673</c:v>
                </c:pt>
                <c:pt idx="345">
                  <c:v>35642</c:v>
                </c:pt>
                <c:pt idx="346">
                  <c:v>35611</c:v>
                </c:pt>
                <c:pt idx="347">
                  <c:v>35581</c:v>
                </c:pt>
                <c:pt idx="348">
                  <c:v>35550</c:v>
                </c:pt>
                <c:pt idx="349">
                  <c:v>35520</c:v>
                </c:pt>
                <c:pt idx="350">
                  <c:v>35489</c:v>
                </c:pt>
                <c:pt idx="351">
                  <c:v>35461</c:v>
                </c:pt>
                <c:pt idx="352">
                  <c:v>35430</c:v>
                </c:pt>
                <c:pt idx="353">
                  <c:v>35399</c:v>
                </c:pt>
                <c:pt idx="354">
                  <c:v>35369</c:v>
                </c:pt>
                <c:pt idx="355">
                  <c:v>35338</c:v>
                </c:pt>
                <c:pt idx="356">
                  <c:v>35308</c:v>
                </c:pt>
                <c:pt idx="357">
                  <c:v>35277</c:v>
                </c:pt>
                <c:pt idx="358">
                  <c:v>35246</c:v>
                </c:pt>
                <c:pt idx="359">
                  <c:v>35216</c:v>
                </c:pt>
                <c:pt idx="360">
                  <c:v>35185</c:v>
                </c:pt>
                <c:pt idx="361">
                  <c:v>35155</c:v>
                </c:pt>
                <c:pt idx="362">
                  <c:v>35124</c:v>
                </c:pt>
                <c:pt idx="363">
                  <c:v>35095</c:v>
                </c:pt>
                <c:pt idx="364">
                  <c:v>35064</c:v>
                </c:pt>
                <c:pt idx="365">
                  <c:v>35033</c:v>
                </c:pt>
                <c:pt idx="366">
                  <c:v>35003</c:v>
                </c:pt>
                <c:pt idx="367">
                  <c:v>34972</c:v>
                </c:pt>
                <c:pt idx="368">
                  <c:v>34942</c:v>
                </c:pt>
                <c:pt idx="369">
                  <c:v>34911</c:v>
                </c:pt>
                <c:pt idx="370">
                  <c:v>34880</c:v>
                </c:pt>
                <c:pt idx="371">
                  <c:v>34850</c:v>
                </c:pt>
                <c:pt idx="372">
                  <c:v>34819</c:v>
                </c:pt>
                <c:pt idx="373">
                  <c:v>34789</c:v>
                </c:pt>
                <c:pt idx="374">
                  <c:v>34758</c:v>
                </c:pt>
                <c:pt idx="375">
                  <c:v>34730</c:v>
                </c:pt>
                <c:pt idx="376">
                  <c:v>34699</c:v>
                </c:pt>
                <c:pt idx="377">
                  <c:v>34668</c:v>
                </c:pt>
                <c:pt idx="378">
                  <c:v>34638</c:v>
                </c:pt>
                <c:pt idx="379">
                  <c:v>34607</c:v>
                </c:pt>
                <c:pt idx="380">
                  <c:v>34577</c:v>
                </c:pt>
                <c:pt idx="381">
                  <c:v>34546</c:v>
                </c:pt>
                <c:pt idx="382">
                  <c:v>34515</c:v>
                </c:pt>
                <c:pt idx="383">
                  <c:v>34485</c:v>
                </c:pt>
                <c:pt idx="384">
                  <c:v>34454</c:v>
                </c:pt>
                <c:pt idx="385">
                  <c:v>34424</c:v>
                </c:pt>
                <c:pt idx="386">
                  <c:v>34393</c:v>
                </c:pt>
                <c:pt idx="387">
                  <c:v>34365</c:v>
                </c:pt>
                <c:pt idx="388">
                  <c:v>34334</c:v>
                </c:pt>
                <c:pt idx="389">
                  <c:v>34303</c:v>
                </c:pt>
                <c:pt idx="390">
                  <c:v>34273</c:v>
                </c:pt>
                <c:pt idx="391">
                  <c:v>34242</c:v>
                </c:pt>
                <c:pt idx="392">
                  <c:v>34212</c:v>
                </c:pt>
                <c:pt idx="393">
                  <c:v>34181</c:v>
                </c:pt>
                <c:pt idx="394">
                  <c:v>34150</c:v>
                </c:pt>
                <c:pt idx="395">
                  <c:v>34120</c:v>
                </c:pt>
                <c:pt idx="396">
                  <c:v>34089</c:v>
                </c:pt>
                <c:pt idx="397">
                  <c:v>34059</c:v>
                </c:pt>
                <c:pt idx="398">
                  <c:v>34028</c:v>
                </c:pt>
                <c:pt idx="399">
                  <c:v>34000</c:v>
                </c:pt>
                <c:pt idx="400">
                  <c:v>33969</c:v>
                </c:pt>
                <c:pt idx="401">
                  <c:v>33938</c:v>
                </c:pt>
                <c:pt idx="402">
                  <c:v>33908</c:v>
                </c:pt>
                <c:pt idx="403">
                  <c:v>33877</c:v>
                </c:pt>
                <c:pt idx="404">
                  <c:v>33847</c:v>
                </c:pt>
                <c:pt idx="405">
                  <c:v>33816</c:v>
                </c:pt>
                <c:pt idx="406">
                  <c:v>33785</c:v>
                </c:pt>
                <c:pt idx="407">
                  <c:v>33755</c:v>
                </c:pt>
                <c:pt idx="408">
                  <c:v>33724</c:v>
                </c:pt>
                <c:pt idx="409">
                  <c:v>33694</c:v>
                </c:pt>
                <c:pt idx="410">
                  <c:v>33663</c:v>
                </c:pt>
                <c:pt idx="411">
                  <c:v>33634</c:v>
                </c:pt>
                <c:pt idx="412">
                  <c:v>33603</c:v>
                </c:pt>
                <c:pt idx="413">
                  <c:v>33572</c:v>
                </c:pt>
                <c:pt idx="414">
                  <c:v>33542</c:v>
                </c:pt>
                <c:pt idx="415">
                  <c:v>33511</c:v>
                </c:pt>
                <c:pt idx="416">
                  <c:v>33481</c:v>
                </c:pt>
                <c:pt idx="417">
                  <c:v>33450</c:v>
                </c:pt>
                <c:pt idx="418">
                  <c:v>33419</c:v>
                </c:pt>
                <c:pt idx="419">
                  <c:v>33389</c:v>
                </c:pt>
                <c:pt idx="420">
                  <c:v>33358</c:v>
                </c:pt>
                <c:pt idx="421">
                  <c:v>33328</c:v>
                </c:pt>
                <c:pt idx="422">
                  <c:v>33297</c:v>
                </c:pt>
                <c:pt idx="423">
                  <c:v>33269</c:v>
                </c:pt>
                <c:pt idx="424">
                  <c:v>33238</c:v>
                </c:pt>
                <c:pt idx="425">
                  <c:v>33207</c:v>
                </c:pt>
                <c:pt idx="426">
                  <c:v>33177</c:v>
                </c:pt>
                <c:pt idx="427">
                  <c:v>33146</c:v>
                </c:pt>
                <c:pt idx="428">
                  <c:v>33116</c:v>
                </c:pt>
                <c:pt idx="429">
                  <c:v>33085</c:v>
                </c:pt>
                <c:pt idx="430">
                  <c:v>33054</c:v>
                </c:pt>
                <c:pt idx="431">
                  <c:v>33024</c:v>
                </c:pt>
                <c:pt idx="432">
                  <c:v>32993</c:v>
                </c:pt>
                <c:pt idx="433">
                  <c:v>32963</c:v>
                </c:pt>
                <c:pt idx="434">
                  <c:v>32932</c:v>
                </c:pt>
                <c:pt idx="435">
                  <c:v>32904</c:v>
                </c:pt>
                <c:pt idx="436">
                  <c:v>32873</c:v>
                </c:pt>
                <c:pt idx="437">
                  <c:v>32842</c:v>
                </c:pt>
                <c:pt idx="438">
                  <c:v>32812</c:v>
                </c:pt>
                <c:pt idx="439">
                  <c:v>32781</c:v>
                </c:pt>
                <c:pt idx="440">
                  <c:v>32751</c:v>
                </c:pt>
                <c:pt idx="441">
                  <c:v>32720</c:v>
                </c:pt>
                <c:pt idx="442">
                  <c:v>32689</c:v>
                </c:pt>
                <c:pt idx="443">
                  <c:v>32659</c:v>
                </c:pt>
                <c:pt idx="444">
                  <c:v>32628</c:v>
                </c:pt>
                <c:pt idx="445">
                  <c:v>32598</c:v>
                </c:pt>
                <c:pt idx="446">
                  <c:v>32567</c:v>
                </c:pt>
                <c:pt idx="447">
                  <c:v>32539</c:v>
                </c:pt>
                <c:pt idx="448">
                  <c:v>32508</c:v>
                </c:pt>
                <c:pt idx="449">
                  <c:v>32477</c:v>
                </c:pt>
                <c:pt idx="450">
                  <c:v>32447</c:v>
                </c:pt>
                <c:pt idx="451">
                  <c:v>32416</c:v>
                </c:pt>
                <c:pt idx="452">
                  <c:v>32386</c:v>
                </c:pt>
                <c:pt idx="453">
                  <c:v>32355</c:v>
                </c:pt>
                <c:pt idx="454">
                  <c:v>32324</c:v>
                </c:pt>
                <c:pt idx="455">
                  <c:v>32294</c:v>
                </c:pt>
                <c:pt idx="456">
                  <c:v>32263</c:v>
                </c:pt>
                <c:pt idx="457">
                  <c:v>32233</c:v>
                </c:pt>
                <c:pt idx="458">
                  <c:v>32202</c:v>
                </c:pt>
                <c:pt idx="459">
                  <c:v>32173</c:v>
                </c:pt>
                <c:pt idx="460">
                  <c:v>32142</c:v>
                </c:pt>
                <c:pt idx="461">
                  <c:v>32111</c:v>
                </c:pt>
                <c:pt idx="462">
                  <c:v>32081</c:v>
                </c:pt>
                <c:pt idx="463">
                  <c:v>32050</c:v>
                </c:pt>
                <c:pt idx="464">
                  <c:v>32020</c:v>
                </c:pt>
                <c:pt idx="465">
                  <c:v>31989</c:v>
                </c:pt>
                <c:pt idx="466">
                  <c:v>31958</c:v>
                </c:pt>
                <c:pt idx="467">
                  <c:v>31928</c:v>
                </c:pt>
                <c:pt idx="468">
                  <c:v>31897</c:v>
                </c:pt>
                <c:pt idx="469">
                  <c:v>31867</c:v>
                </c:pt>
                <c:pt idx="470">
                  <c:v>31836</c:v>
                </c:pt>
                <c:pt idx="471">
                  <c:v>31808</c:v>
                </c:pt>
                <c:pt idx="472">
                  <c:v>31777</c:v>
                </c:pt>
                <c:pt idx="473">
                  <c:v>31746</c:v>
                </c:pt>
                <c:pt idx="474">
                  <c:v>31716</c:v>
                </c:pt>
                <c:pt idx="475">
                  <c:v>31685</c:v>
                </c:pt>
                <c:pt idx="476">
                  <c:v>31655</c:v>
                </c:pt>
                <c:pt idx="477">
                  <c:v>31624</c:v>
                </c:pt>
                <c:pt idx="478">
                  <c:v>31593</c:v>
                </c:pt>
                <c:pt idx="479">
                  <c:v>31563</c:v>
                </c:pt>
                <c:pt idx="480">
                  <c:v>31532</c:v>
                </c:pt>
                <c:pt idx="481">
                  <c:v>31502</c:v>
                </c:pt>
                <c:pt idx="482">
                  <c:v>31471</c:v>
                </c:pt>
                <c:pt idx="483">
                  <c:v>31443</c:v>
                </c:pt>
                <c:pt idx="484">
                  <c:v>31412</c:v>
                </c:pt>
                <c:pt idx="485">
                  <c:v>31381</c:v>
                </c:pt>
                <c:pt idx="486">
                  <c:v>31351</c:v>
                </c:pt>
                <c:pt idx="487">
                  <c:v>31320</c:v>
                </c:pt>
                <c:pt idx="488">
                  <c:v>31290</c:v>
                </c:pt>
                <c:pt idx="489">
                  <c:v>31259</c:v>
                </c:pt>
                <c:pt idx="490">
                  <c:v>31228</c:v>
                </c:pt>
                <c:pt idx="491">
                  <c:v>31198</c:v>
                </c:pt>
                <c:pt idx="492">
                  <c:v>31167</c:v>
                </c:pt>
                <c:pt idx="493">
                  <c:v>31137</c:v>
                </c:pt>
                <c:pt idx="494">
                  <c:v>31106</c:v>
                </c:pt>
                <c:pt idx="495">
                  <c:v>31078</c:v>
                </c:pt>
                <c:pt idx="496">
                  <c:v>31047</c:v>
                </c:pt>
                <c:pt idx="497">
                  <c:v>31016</c:v>
                </c:pt>
                <c:pt idx="498">
                  <c:v>30986</c:v>
                </c:pt>
                <c:pt idx="499">
                  <c:v>30955</c:v>
                </c:pt>
                <c:pt idx="500">
                  <c:v>30925</c:v>
                </c:pt>
                <c:pt idx="501">
                  <c:v>30894</c:v>
                </c:pt>
                <c:pt idx="502">
                  <c:v>30863</c:v>
                </c:pt>
                <c:pt idx="503">
                  <c:v>30833</c:v>
                </c:pt>
                <c:pt idx="504">
                  <c:v>30802</c:v>
                </c:pt>
                <c:pt idx="505">
                  <c:v>30772</c:v>
                </c:pt>
                <c:pt idx="506">
                  <c:v>30741</c:v>
                </c:pt>
                <c:pt idx="507">
                  <c:v>30712</c:v>
                </c:pt>
                <c:pt idx="508">
                  <c:v>30681</c:v>
                </c:pt>
                <c:pt idx="509">
                  <c:v>30650</c:v>
                </c:pt>
                <c:pt idx="510">
                  <c:v>30620</c:v>
                </c:pt>
                <c:pt idx="511">
                  <c:v>30589</c:v>
                </c:pt>
                <c:pt idx="512">
                  <c:v>30559</c:v>
                </c:pt>
                <c:pt idx="513">
                  <c:v>30528</c:v>
                </c:pt>
                <c:pt idx="514">
                  <c:v>30497</c:v>
                </c:pt>
                <c:pt idx="515">
                  <c:v>30467</c:v>
                </c:pt>
                <c:pt idx="516">
                  <c:v>30436</c:v>
                </c:pt>
                <c:pt idx="517">
                  <c:v>30406</c:v>
                </c:pt>
                <c:pt idx="518">
                  <c:v>30375</c:v>
                </c:pt>
                <c:pt idx="519">
                  <c:v>30347</c:v>
                </c:pt>
                <c:pt idx="520">
                  <c:v>30316</c:v>
                </c:pt>
                <c:pt idx="521">
                  <c:v>30285</c:v>
                </c:pt>
                <c:pt idx="522">
                  <c:v>30255</c:v>
                </c:pt>
                <c:pt idx="523">
                  <c:v>30224</c:v>
                </c:pt>
                <c:pt idx="524">
                  <c:v>30194</c:v>
                </c:pt>
                <c:pt idx="525">
                  <c:v>30163</c:v>
                </c:pt>
                <c:pt idx="526">
                  <c:v>30132</c:v>
                </c:pt>
                <c:pt idx="527">
                  <c:v>30102</c:v>
                </c:pt>
                <c:pt idx="528">
                  <c:v>30071</c:v>
                </c:pt>
                <c:pt idx="529">
                  <c:v>30041</c:v>
                </c:pt>
                <c:pt idx="530">
                  <c:v>30010</c:v>
                </c:pt>
                <c:pt idx="531">
                  <c:v>29982</c:v>
                </c:pt>
                <c:pt idx="532">
                  <c:v>29951</c:v>
                </c:pt>
                <c:pt idx="533">
                  <c:v>29920</c:v>
                </c:pt>
                <c:pt idx="534">
                  <c:v>29890</c:v>
                </c:pt>
                <c:pt idx="535">
                  <c:v>29859</c:v>
                </c:pt>
                <c:pt idx="536">
                  <c:v>29829</c:v>
                </c:pt>
                <c:pt idx="537">
                  <c:v>29798</c:v>
                </c:pt>
                <c:pt idx="538">
                  <c:v>29767</c:v>
                </c:pt>
                <c:pt idx="539">
                  <c:v>29737</c:v>
                </c:pt>
                <c:pt idx="540">
                  <c:v>29706</c:v>
                </c:pt>
                <c:pt idx="541">
                  <c:v>29676</c:v>
                </c:pt>
                <c:pt idx="542">
                  <c:v>29645</c:v>
                </c:pt>
                <c:pt idx="543">
                  <c:v>29617</c:v>
                </c:pt>
                <c:pt idx="544">
                  <c:v>29586</c:v>
                </c:pt>
                <c:pt idx="545">
                  <c:v>29555</c:v>
                </c:pt>
                <c:pt idx="546">
                  <c:v>29525</c:v>
                </c:pt>
                <c:pt idx="547">
                  <c:v>29494</c:v>
                </c:pt>
                <c:pt idx="548">
                  <c:v>29464</c:v>
                </c:pt>
                <c:pt idx="549">
                  <c:v>29433</c:v>
                </c:pt>
                <c:pt idx="550">
                  <c:v>29402</c:v>
                </c:pt>
                <c:pt idx="551">
                  <c:v>29372</c:v>
                </c:pt>
                <c:pt idx="552">
                  <c:v>29341</c:v>
                </c:pt>
                <c:pt idx="553">
                  <c:v>29311</c:v>
                </c:pt>
                <c:pt idx="554">
                  <c:v>29280</c:v>
                </c:pt>
                <c:pt idx="555">
                  <c:v>29251</c:v>
                </c:pt>
                <c:pt idx="556">
                  <c:v>29220</c:v>
                </c:pt>
                <c:pt idx="557">
                  <c:v>29189</c:v>
                </c:pt>
                <c:pt idx="558">
                  <c:v>29159</c:v>
                </c:pt>
                <c:pt idx="559">
                  <c:v>29128</c:v>
                </c:pt>
                <c:pt idx="560">
                  <c:v>29098</c:v>
                </c:pt>
                <c:pt idx="561">
                  <c:v>29067</c:v>
                </c:pt>
                <c:pt idx="562">
                  <c:v>29036</c:v>
                </c:pt>
                <c:pt idx="563">
                  <c:v>29006</c:v>
                </c:pt>
                <c:pt idx="564">
                  <c:v>28975</c:v>
                </c:pt>
                <c:pt idx="565">
                  <c:v>28945</c:v>
                </c:pt>
                <c:pt idx="566">
                  <c:v>28914</c:v>
                </c:pt>
                <c:pt idx="567">
                  <c:v>28886</c:v>
                </c:pt>
                <c:pt idx="568">
                  <c:v>28855</c:v>
                </c:pt>
                <c:pt idx="569">
                  <c:v>28824</c:v>
                </c:pt>
                <c:pt idx="570">
                  <c:v>28794</c:v>
                </c:pt>
                <c:pt idx="571">
                  <c:v>28763</c:v>
                </c:pt>
                <c:pt idx="572">
                  <c:v>28733</c:v>
                </c:pt>
                <c:pt idx="573">
                  <c:v>28702</c:v>
                </c:pt>
                <c:pt idx="574">
                  <c:v>28671</c:v>
                </c:pt>
                <c:pt idx="575">
                  <c:v>28641</c:v>
                </c:pt>
                <c:pt idx="576">
                  <c:v>28610</c:v>
                </c:pt>
                <c:pt idx="577">
                  <c:v>28580</c:v>
                </c:pt>
                <c:pt idx="578">
                  <c:v>28549</c:v>
                </c:pt>
                <c:pt idx="579">
                  <c:v>28521</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numCache>
            </c:numRef>
          </c:cat>
          <c:val>
            <c:numRef>
              <c:f>'UM Details'!$F$7:$F$631</c:f>
              <c:numCache>
                <c:formatCode>General</c:formatCode>
                <c:ptCount val="625"/>
                <c:pt idx="0">
                  <c:v>69.10387690417862</c:v>
                </c:pt>
                <c:pt idx="1">
                  <c:v>69.10387690417862</c:v>
                </c:pt>
                <c:pt idx="2">
                  <c:v>69.10387690417862</c:v>
                </c:pt>
                <c:pt idx="3">
                  <c:v>69.10387690417862</c:v>
                </c:pt>
                <c:pt idx="4">
                  <c:v>69.10387690417862</c:v>
                </c:pt>
                <c:pt idx="5">
                  <c:v>69.10387690417862</c:v>
                </c:pt>
                <c:pt idx="6">
                  <c:v>69.10387690417862</c:v>
                </c:pt>
                <c:pt idx="7">
                  <c:v>69.10387690417862</c:v>
                </c:pt>
                <c:pt idx="8">
                  <c:v>69.10387690417862</c:v>
                </c:pt>
                <c:pt idx="9">
                  <c:v>69.10387690417862</c:v>
                </c:pt>
                <c:pt idx="10">
                  <c:v>69.10387690417862</c:v>
                </c:pt>
                <c:pt idx="11">
                  <c:v>69.10387690417862</c:v>
                </c:pt>
                <c:pt idx="12">
                  <c:v>69.10387690417862</c:v>
                </c:pt>
                <c:pt idx="13">
                  <c:v>69.10387690417862</c:v>
                </c:pt>
                <c:pt idx="14">
                  <c:v>69.10387690417862</c:v>
                </c:pt>
                <c:pt idx="15">
                  <c:v>69.10387690417862</c:v>
                </c:pt>
                <c:pt idx="16">
                  <c:v>69.10387690417862</c:v>
                </c:pt>
                <c:pt idx="17">
                  <c:v>69.10387690417862</c:v>
                </c:pt>
                <c:pt idx="18">
                  <c:v>69.10387690417862</c:v>
                </c:pt>
                <c:pt idx="19">
                  <c:v>69.10387690417862</c:v>
                </c:pt>
                <c:pt idx="20">
                  <c:v>69.10387690417862</c:v>
                </c:pt>
                <c:pt idx="21">
                  <c:v>69.10387690417862</c:v>
                </c:pt>
                <c:pt idx="22">
                  <c:v>69.10387690417862</c:v>
                </c:pt>
                <c:pt idx="23">
                  <c:v>69.10387690417862</c:v>
                </c:pt>
                <c:pt idx="24">
                  <c:v>69.10387690417862</c:v>
                </c:pt>
                <c:pt idx="25">
                  <c:v>69.10387690417862</c:v>
                </c:pt>
                <c:pt idx="26">
                  <c:v>69.10387690417862</c:v>
                </c:pt>
                <c:pt idx="27">
                  <c:v>69.10387690417862</c:v>
                </c:pt>
                <c:pt idx="28">
                  <c:v>69.10387690417862</c:v>
                </c:pt>
                <c:pt idx="29">
                  <c:v>69.10387690417862</c:v>
                </c:pt>
                <c:pt idx="30">
                  <c:v>69.10387690417862</c:v>
                </c:pt>
                <c:pt idx="31">
                  <c:v>69.10387690417862</c:v>
                </c:pt>
                <c:pt idx="32">
                  <c:v>69.10387690417862</c:v>
                </c:pt>
                <c:pt idx="33">
                  <c:v>69.10387690417862</c:v>
                </c:pt>
                <c:pt idx="34">
                  <c:v>69.10387690417862</c:v>
                </c:pt>
                <c:pt idx="35">
                  <c:v>69.10387690417862</c:v>
                </c:pt>
                <c:pt idx="36">
                  <c:v>69.10387690417862</c:v>
                </c:pt>
                <c:pt idx="37">
                  <c:v>69.10387690417862</c:v>
                </c:pt>
                <c:pt idx="38">
                  <c:v>69.10387690417862</c:v>
                </c:pt>
                <c:pt idx="39">
                  <c:v>69.10387690417862</c:v>
                </c:pt>
                <c:pt idx="40">
                  <c:v>69.10387690417862</c:v>
                </c:pt>
                <c:pt idx="41">
                  <c:v>69.10387690417862</c:v>
                </c:pt>
                <c:pt idx="42">
                  <c:v>69.10387690417862</c:v>
                </c:pt>
                <c:pt idx="43">
                  <c:v>69.10387690417862</c:v>
                </c:pt>
                <c:pt idx="44">
                  <c:v>69.10387690417862</c:v>
                </c:pt>
                <c:pt idx="45">
                  <c:v>69.10387690417862</c:v>
                </c:pt>
                <c:pt idx="46">
                  <c:v>69.10387690417862</c:v>
                </c:pt>
                <c:pt idx="47">
                  <c:v>69.10387690417862</c:v>
                </c:pt>
                <c:pt idx="48">
                  <c:v>69.10387690417862</c:v>
                </c:pt>
                <c:pt idx="49">
                  <c:v>69.10387690417862</c:v>
                </c:pt>
                <c:pt idx="50">
                  <c:v>69.10387690417862</c:v>
                </c:pt>
                <c:pt idx="51">
                  <c:v>69.10387690417862</c:v>
                </c:pt>
                <c:pt idx="52">
                  <c:v>69.10387690417862</c:v>
                </c:pt>
                <c:pt idx="53">
                  <c:v>69.10387690417862</c:v>
                </c:pt>
                <c:pt idx="54">
                  <c:v>69.10387690417862</c:v>
                </c:pt>
                <c:pt idx="55">
                  <c:v>69.10387690417862</c:v>
                </c:pt>
                <c:pt idx="56">
                  <c:v>69.10387690417862</c:v>
                </c:pt>
                <c:pt idx="57">
                  <c:v>69.10387690417862</c:v>
                </c:pt>
                <c:pt idx="58">
                  <c:v>69.10387690417862</c:v>
                </c:pt>
                <c:pt idx="59">
                  <c:v>69.10387690417862</c:v>
                </c:pt>
                <c:pt idx="60">
                  <c:v>69.10387690417862</c:v>
                </c:pt>
                <c:pt idx="61">
                  <c:v>69.10387690417862</c:v>
                </c:pt>
                <c:pt idx="62">
                  <c:v>69.10387690417862</c:v>
                </c:pt>
                <c:pt idx="63">
                  <c:v>69.10387690417862</c:v>
                </c:pt>
                <c:pt idx="64">
                  <c:v>69.10387690417862</c:v>
                </c:pt>
                <c:pt idx="65">
                  <c:v>69.10387690417862</c:v>
                </c:pt>
                <c:pt idx="66">
                  <c:v>69.10387690417862</c:v>
                </c:pt>
                <c:pt idx="67">
                  <c:v>69.10387690417862</c:v>
                </c:pt>
                <c:pt idx="68">
                  <c:v>69.10387690417862</c:v>
                </c:pt>
                <c:pt idx="69">
                  <c:v>69.10387690417862</c:v>
                </c:pt>
                <c:pt idx="70">
                  <c:v>69.10387690417862</c:v>
                </c:pt>
                <c:pt idx="71">
                  <c:v>69.10387690417862</c:v>
                </c:pt>
                <c:pt idx="72">
                  <c:v>69.10387690417862</c:v>
                </c:pt>
                <c:pt idx="73">
                  <c:v>69.10387690417862</c:v>
                </c:pt>
                <c:pt idx="74">
                  <c:v>69.10387690417862</c:v>
                </c:pt>
                <c:pt idx="75">
                  <c:v>69.10387690417862</c:v>
                </c:pt>
                <c:pt idx="76">
                  <c:v>69.10387690417862</c:v>
                </c:pt>
                <c:pt idx="77">
                  <c:v>69.10387690417862</c:v>
                </c:pt>
                <c:pt idx="78">
                  <c:v>69.10387690417862</c:v>
                </c:pt>
                <c:pt idx="79">
                  <c:v>69.10387690417862</c:v>
                </c:pt>
                <c:pt idx="80">
                  <c:v>69.10387690417862</c:v>
                </c:pt>
                <c:pt idx="81">
                  <c:v>69.10387690417862</c:v>
                </c:pt>
                <c:pt idx="82">
                  <c:v>69.10387690417862</c:v>
                </c:pt>
                <c:pt idx="83">
                  <c:v>69.10387690417862</c:v>
                </c:pt>
                <c:pt idx="84">
                  <c:v>69.10387690417862</c:v>
                </c:pt>
                <c:pt idx="85">
                  <c:v>69.10387690417862</c:v>
                </c:pt>
                <c:pt idx="86">
                  <c:v>69.10387690417862</c:v>
                </c:pt>
                <c:pt idx="87">
                  <c:v>69.10387690417862</c:v>
                </c:pt>
                <c:pt idx="88">
                  <c:v>69.10387690417862</c:v>
                </c:pt>
                <c:pt idx="89">
                  <c:v>69.10387690417862</c:v>
                </c:pt>
                <c:pt idx="90">
                  <c:v>69.10387690417862</c:v>
                </c:pt>
                <c:pt idx="91">
                  <c:v>69.10387690417862</c:v>
                </c:pt>
                <c:pt idx="92">
                  <c:v>69.10387690417862</c:v>
                </c:pt>
                <c:pt idx="93">
                  <c:v>69.10387690417862</c:v>
                </c:pt>
                <c:pt idx="94">
                  <c:v>69.10387690417862</c:v>
                </c:pt>
                <c:pt idx="95">
                  <c:v>69.10387690417862</c:v>
                </c:pt>
                <c:pt idx="96">
                  <c:v>69.10387690417862</c:v>
                </c:pt>
                <c:pt idx="97">
                  <c:v>69.10387690417862</c:v>
                </c:pt>
                <c:pt idx="98">
                  <c:v>69.10387690417862</c:v>
                </c:pt>
                <c:pt idx="99">
                  <c:v>69.10387690417862</c:v>
                </c:pt>
                <c:pt idx="100">
                  <c:v>69.10387690417862</c:v>
                </c:pt>
                <c:pt idx="101">
                  <c:v>69.10387690417862</c:v>
                </c:pt>
                <c:pt idx="102">
                  <c:v>69.10387690417862</c:v>
                </c:pt>
                <c:pt idx="103">
                  <c:v>69.10387690417862</c:v>
                </c:pt>
                <c:pt idx="104">
                  <c:v>69.10387690417862</c:v>
                </c:pt>
                <c:pt idx="105">
                  <c:v>69.10387690417862</c:v>
                </c:pt>
                <c:pt idx="106">
                  <c:v>69.10387690417862</c:v>
                </c:pt>
                <c:pt idx="107">
                  <c:v>69.10387690417862</c:v>
                </c:pt>
                <c:pt idx="108">
                  <c:v>69.10387690417862</c:v>
                </c:pt>
                <c:pt idx="109">
                  <c:v>69.10387690417862</c:v>
                </c:pt>
                <c:pt idx="110">
                  <c:v>69.10387690417862</c:v>
                </c:pt>
                <c:pt idx="111">
                  <c:v>69.10387690417862</c:v>
                </c:pt>
                <c:pt idx="112">
                  <c:v>69.10387690417862</c:v>
                </c:pt>
                <c:pt idx="113">
                  <c:v>69.10387690417862</c:v>
                </c:pt>
                <c:pt idx="114">
                  <c:v>69.10387690417862</c:v>
                </c:pt>
                <c:pt idx="115">
                  <c:v>69.10387690417862</c:v>
                </c:pt>
                <c:pt idx="116">
                  <c:v>69.10387690417862</c:v>
                </c:pt>
                <c:pt idx="117">
                  <c:v>69.10387690417862</c:v>
                </c:pt>
                <c:pt idx="118">
                  <c:v>69.10387690417862</c:v>
                </c:pt>
                <c:pt idx="119">
                  <c:v>69.10387690417862</c:v>
                </c:pt>
                <c:pt idx="120">
                  <c:v>69.10387690417862</c:v>
                </c:pt>
                <c:pt idx="121">
                  <c:v>69.10387690417862</c:v>
                </c:pt>
                <c:pt idx="122">
                  <c:v>69.10387690417862</c:v>
                </c:pt>
                <c:pt idx="123">
                  <c:v>69.10387690417862</c:v>
                </c:pt>
                <c:pt idx="124">
                  <c:v>69.10387690417862</c:v>
                </c:pt>
                <c:pt idx="125">
                  <c:v>69.10387690417862</c:v>
                </c:pt>
                <c:pt idx="126">
                  <c:v>69.10387690417862</c:v>
                </c:pt>
                <c:pt idx="127">
                  <c:v>69.10387690417862</c:v>
                </c:pt>
                <c:pt idx="128">
                  <c:v>69.10387690417862</c:v>
                </c:pt>
                <c:pt idx="129">
                  <c:v>69.10387690417862</c:v>
                </c:pt>
                <c:pt idx="130">
                  <c:v>69.10387690417862</c:v>
                </c:pt>
                <c:pt idx="131">
                  <c:v>69.10387690417862</c:v>
                </c:pt>
                <c:pt idx="132">
                  <c:v>69.10387690417862</c:v>
                </c:pt>
                <c:pt idx="133">
                  <c:v>69.10387690417862</c:v>
                </c:pt>
                <c:pt idx="134">
                  <c:v>69.10387690417862</c:v>
                </c:pt>
                <c:pt idx="135">
                  <c:v>69.10387690417862</c:v>
                </c:pt>
                <c:pt idx="136">
                  <c:v>69.10387690417862</c:v>
                </c:pt>
                <c:pt idx="137">
                  <c:v>69.10387690417862</c:v>
                </c:pt>
                <c:pt idx="138">
                  <c:v>69.10387690417862</c:v>
                </c:pt>
                <c:pt idx="139">
                  <c:v>69.10387690417862</c:v>
                </c:pt>
                <c:pt idx="140">
                  <c:v>69.10387690417862</c:v>
                </c:pt>
                <c:pt idx="141">
                  <c:v>69.10387690417862</c:v>
                </c:pt>
                <c:pt idx="142">
                  <c:v>69.10387690417862</c:v>
                </c:pt>
                <c:pt idx="143">
                  <c:v>69.10387690417862</c:v>
                </c:pt>
                <c:pt idx="144">
                  <c:v>69.10387690417862</c:v>
                </c:pt>
                <c:pt idx="145">
                  <c:v>69.10387690417862</c:v>
                </c:pt>
                <c:pt idx="146">
                  <c:v>69.10387690417862</c:v>
                </c:pt>
                <c:pt idx="147">
                  <c:v>69.10387690417862</c:v>
                </c:pt>
                <c:pt idx="148">
                  <c:v>69.10387690417862</c:v>
                </c:pt>
                <c:pt idx="149">
                  <c:v>69.10387690417862</c:v>
                </c:pt>
                <c:pt idx="150">
                  <c:v>69.10387690417862</c:v>
                </c:pt>
                <c:pt idx="151">
                  <c:v>69.10387690417862</c:v>
                </c:pt>
                <c:pt idx="152">
                  <c:v>69.10387690417862</c:v>
                </c:pt>
                <c:pt idx="153">
                  <c:v>69.10387690417862</c:v>
                </c:pt>
                <c:pt idx="154">
                  <c:v>69.10387690417862</c:v>
                </c:pt>
                <c:pt idx="155">
                  <c:v>69.10387690417862</c:v>
                </c:pt>
                <c:pt idx="156">
                  <c:v>69.10387690417862</c:v>
                </c:pt>
                <c:pt idx="157">
                  <c:v>69.10387690417862</c:v>
                </c:pt>
                <c:pt idx="158">
                  <c:v>69.10387690417862</c:v>
                </c:pt>
                <c:pt idx="159">
                  <c:v>69.10387690417862</c:v>
                </c:pt>
                <c:pt idx="160">
                  <c:v>69.10387690417862</c:v>
                </c:pt>
                <c:pt idx="161">
                  <c:v>69.10387690417862</c:v>
                </c:pt>
                <c:pt idx="162">
                  <c:v>69.10387690417862</c:v>
                </c:pt>
                <c:pt idx="163">
                  <c:v>69.10387690417862</c:v>
                </c:pt>
                <c:pt idx="164">
                  <c:v>69.10387690417862</c:v>
                </c:pt>
                <c:pt idx="165">
                  <c:v>69.10387690417862</c:v>
                </c:pt>
                <c:pt idx="166">
                  <c:v>69.10387690417862</c:v>
                </c:pt>
                <c:pt idx="167">
                  <c:v>69.10387690417862</c:v>
                </c:pt>
                <c:pt idx="168">
                  <c:v>69.10387690417862</c:v>
                </c:pt>
                <c:pt idx="169">
                  <c:v>69.10387690417862</c:v>
                </c:pt>
                <c:pt idx="170">
                  <c:v>69.10387690417862</c:v>
                </c:pt>
                <c:pt idx="171">
                  <c:v>69.10387690417862</c:v>
                </c:pt>
                <c:pt idx="172">
                  <c:v>69.10387690417862</c:v>
                </c:pt>
                <c:pt idx="173">
                  <c:v>69.10387690417862</c:v>
                </c:pt>
                <c:pt idx="174">
                  <c:v>69.10387690417862</c:v>
                </c:pt>
                <c:pt idx="175">
                  <c:v>69.10387690417862</c:v>
                </c:pt>
                <c:pt idx="176">
                  <c:v>69.10387690417862</c:v>
                </c:pt>
                <c:pt idx="177">
                  <c:v>69.10387690417862</c:v>
                </c:pt>
                <c:pt idx="178">
                  <c:v>69.10387690417862</c:v>
                </c:pt>
                <c:pt idx="179">
                  <c:v>69.10387690417862</c:v>
                </c:pt>
                <c:pt idx="180">
                  <c:v>69.10387690417862</c:v>
                </c:pt>
                <c:pt idx="181">
                  <c:v>69.10387690417862</c:v>
                </c:pt>
                <c:pt idx="182">
                  <c:v>69.10387690417862</c:v>
                </c:pt>
                <c:pt idx="183">
                  <c:v>69.10387690417862</c:v>
                </c:pt>
                <c:pt idx="184">
                  <c:v>69.10387690417862</c:v>
                </c:pt>
                <c:pt idx="185">
                  <c:v>69.10387690417862</c:v>
                </c:pt>
                <c:pt idx="186">
                  <c:v>69.10387690417862</c:v>
                </c:pt>
                <c:pt idx="187">
                  <c:v>69.10387690417862</c:v>
                </c:pt>
                <c:pt idx="188">
                  <c:v>69.10387690417862</c:v>
                </c:pt>
                <c:pt idx="189">
                  <c:v>69.10387690417862</c:v>
                </c:pt>
                <c:pt idx="190">
                  <c:v>69.10387690417862</c:v>
                </c:pt>
                <c:pt idx="191">
                  <c:v>69.10387690417862</c:v>
                </c:pt>
                <c:pt idx="192">
                  <c:v>69.10387690417862</c:v>
                </c:pt>
                <c:pt idx="193">
                  <c:v>69.10387690417862</c:v>
                </c:pt>
                <c:pt idx="194">
                  <c:v>69.10387690417862</c:v>
                </c:pt>
                <c:pt idx="195">
                  <c:v>69.10387690417862</c:v>
                </c:pt>
                <c:pt idx="196">
                  <c:v>69.10387690417862</c:v>
                </c:pt>
                <c:pt idx="197">
                  <c:v>69.10387690417862</c:v>
                </c:pt>
                <c:pt idx="198">
                  <c:v>69.10387690417862</c:v>
                </c:pt>
                <c:pt idx="199">
                  <c:v>69.10387690417862</c:v>
                </c:pt>
                <c:pt idx="200">
                  <c:v>69.10387690417862</c:v>
                </c:pt>
                <c:pt idx="201">
                  <c:v>69.10387690417862</c:v>
                </c:pt>
                <c:pt idx="202">
                  <c:v>69.10387690417862</c:v>
                </c:pt>
                <c:pt idx="203">
                  <c:v>69.10387690417862</c:v>
                </c:pt>
                <c:pt idx="204">
                  <c:v>69.10387690417862</c:v>
                </c:pt>
                <c:pt idx="205">
                  <c:v>69.10387690417862</c:v>
                </c:pt>
                <c:pt idx="206">
                  <c:v>69.10387690417862</c:v>
                </c:pt>
                <c:pt idx="207">
                  <c:v>69.10387690417862</c:v>
                </c:pt>
                <c:pt idx="208">
                  <c:v>69.10387690417862</c:v>
                </c:pt>
                <c:pt idx="209">
                  <c:v>69.10387690417862</c:v>
                </c:pt>
                <c:pt idx="210">
                  <c:v>69.10387690417862</c:v>
                </c:pt>
                <c:pt idx="211">
                  <c:v>69.10387690417862</c:v>
                </c:pt>
                <c:pt idx="212">
                  <c:v>69.10387690417862</c:v>
                </c:pt>
                <c:pt idx="213">
                  <c:v>69.10387690417862</c:v>
                </c:pt>
                <c:pt idx="214">
                  <c:v>69.10387690417862</c:v>
                </c:pt>
                <c:pt idx="215">
                  <c:v>69.10387690417862</c:v>
                </c:pt>
                <c:pt idx="216">
                  <c:v>69.10387690417862</c:v>
                </c:pt>
                <c:pt idx="217">
                  <c:v>69.10387690417862</c:v>
                </c:pt>
                <c:pt idx="218">
                  <c:v>69.10387690417862</c:v>
                </c:pt>
                <c:pt idx="219">
                  <c:v>69.10387690417862</c:v>
                </c:pt>
                <c:pt idx="220">
                  <c:v>69.10387690417862</c:v>
                </c:pt>
                <c:pt idx="221">
                  <c:v>69.10387690417862</c:v>
                </c:pt>
                <c:pt idx="222">
                  <c:v>69.10387690417862</c:v>
                </c:pt>
                <c:pt idx="223">
                  <c:v>69.10387690417862</c:v>
                </c:pt>
                <c:pt idx="224">
                  <c:v>69.10387690417862</c:v>
                </c:pt>
                <c:pt idx="225">
                  <c:v>69.10387690417862</c:v>
                </c:pt>
                <c:pt idx="226">
                  <c:v>69.10387690417862</c:v>
                </c:pt>
                <c:pt idx="227">
                  <c:v>69.10387690417862</c:v>
                </c:pt>
                <c:pt idx="228">
                  <c:v>69.10387690417862</c:v>
                </c:pt>
                <c:pt idx="229">
                  <c:v>69.10387690417862</c:v>
                </c:pt>
                <c:pt idx="230">
                  <c:v>69.10387690417862</c:v>
                </c:pt>
                <c:pt idx="231">
                  <c:v>69.10387690417862</c:v>
                </c:pt>
                <c:pt idx="232">
                  <c:v>69.10387690417862</c:v>
                </c:pt>
                <c:pt idx="233">
                  <c:v>69.10387690417862</c:v>
                </c:pt>
                <c:pt idx="234">
                  <c:v>69.10387690417862</c:v>
                </c:pt>
                <c:pt idx="235">
                  <c:v>69.10387690417862</c:v>
                </c:pt>
                <c:pt idx="236">
                  <c:v>69.10387690417862</c:v>
                </c:pt>
                <c:pt idx="237">
                  <c:v>69.10387690417862</c:v>
                </c:pt>
                <c:pt idx="238">
                  <c:v>69.10387690417862</c:v>
                </c:pt>
                <c:pt idx="239">
                  <c:v>69.10387690417862</c:v>
                </c:pt>
                <c:pt idx="240">
                  <c:v>69.10387690417862</c:v>
                </c:pt>
                <c:pt idx="241">
                  <c:v>69.10387690417862</c:v>
                </c:pt>
                <c:pt idx="242">
                  <c:v>69.10387690417862</c:v>
                </c:pt>
                <c:pt idx="243">
                  <c:v>69.10387690417862</c:v>
                </c:pt>
                <c:pt idx="244">
                  <c:v>69.10387690417862</c:v>
                </c:pt>
                <c:pt idx="245">
                  <c:v>69.10387690417862</c:v>
                </c:pt>
                <c:pt idx="246">
                  <c:v>69.10387690417862</c:v>
                </c:pt>
                <c:pt idx="247">
                  <c:v>69.10387690417862</c:v>
                </c:pt>
                <c:pt idx="248">
                  <c:v>69.10387690417862</c:v>
                </c:pt>
                <c:pt idx="249">
                  <c:v>69.10387690417862</c:v>
                </c:pt>
                <c:pt idx="250">
                  <c:v>69.10387690417862</c:v>
                </c:pt>
                <c:pt idx="251">
                  <c:v>69.10387690417862</c:v>
                </c:pt>
                <c:pt idx="252">
                  <c:v>69.10387690417862</c:v>
                </c:pt>
                <c:pt idx="253">
                  <c:v>69.10387690417862</c:v>
                </c:pt>
                <c:pt idx="254">
                  <c:v>69.10387690417862</c:v>
                </c:pt>
                <c:pt idx="255">
                  <c:v>69.10387690417862</c:v>
                </c:pt>
                <c:pt idx="256">
                  <c:v>69.10387690417862</c:v>
                </c:pt>
                <c:pt idx="257">
                  <c:v>69.10387690417862</c:v>
                </c:pt>
                <c:pt idx="258">
                  <c:v>69.10387690417862</c:v>
                </c:pt>
                <c:pt idx="259">
                  <c:v>69.10387690417862</c:v>
                </c:pt>
                <c:pt idx="260">
                  <c:v>69.10387690417862</c:v>
                </c:pt>
                <c:pt idx="261">
                  <c:v>69.10387690417862</c:v>
                </c:pt>
                <c:pt idx="262">
                  <c:v>69.10387690417862</c:v>
                </c:pt>
                <c:pt idx="263">
                  <c:v>69.10387690417862</c:v>
                </c:pt>
                <c:pt idx="264">
                  <c:v>69.10387690417862</c:v>
                </c:pt>
                <c:pt idx="265">
                  <c:v>69.10387690417862</c:v>
                </c:pt>
                <c:pt idx="266">
                  <c:v>69.10387690417862</c:v>
                </c:pt>
                <c:pt idx="267">
                  <c:v>69.10387690417862</c:v>
                </c:pt>
                <c:pt idx="268">
                  <c:v>69.10387690417862</c:v>
                </c:pt>
                <c:pt idx="269">
                  <c:v>69.10387690417862</c:v>
                </c:pt>
                <c:pt idx="270">
                  <c:v>69.10387690417862</c:v>
                </c:pt>
                <c:pt idx="271">
                  <c:v>69.10387690417862</c:v>
                </c:pt>
                <c:pt idx="272">
                  <c:v>69.10387690417862</c:v>
                </c:pt>
                <c:pt idx="273">
                  <c:v>69.10387690417862</c:v>
                </c:pt>
                <c:pt idx="274">
                  <c:v>69.10387690417862</c:v>
                </c:pt>
                <c:pt idx="275">
                  <c:v>69.10387690417862</c:v>
                </c:pt>
                <c:pt idx="276">
                  <c:v>69.10387690417862</c:v>
                </c:pt>
                <c:pt idx="277">
                  <c:v>69.10387690417862</c:v>
                </c:pt>
                <c:pt idx="278">
                  <c:v>69.10387690417862</c:v>
                </c:pt>
                <c:pt idx="279">
                  <c:v>69.10387690417862</c:v>
                </c:pt>
                <c:pt idx="280">
                  <c:v>69.10387690417862</c:v>
                </c:pt>
                <c:pt idx="281">
                  <c:v>69.10387690417862</c:v>
                </c:pt>
                <c:pt idx="282">
                  <c:v>69.10387690417862</c:v>
                </c:pt>
                <c:pt idx="283">
                  <c:v>69.10387690417862</c:v>
                </c:pt>
                <c:pt idx="284">
                  <c:v>69.10387690417862</c:v>
                </c:pt>
                <c:pt idx="285">
                  <c:v>69.10387690417862</c:v>
                </c:pt>
                <c:pt idx="286">
                  <c:v>69.10387690417862</c:v>
                </c:pt>
                <c:pt idx="287">
                  <c:v>69.10387690417862</c:v>
                </c:pt>
                <c:pt idx="288">
                  <c:v>69.10387690417862</c:v>
                </c:pt>
                <c:pt idx="289">
                  <c:v>69.10387690417862</c:v>
                </c:pt>
                <c:pt idx="290">
                  <c:v>69.10387690417862</c:v>
                </c:pt>
                <c:pt idx="291">
                  <c:v>69.10387690417862</c:v>
                </c:pt>
                <c:pt idx="292">
                  <c:v>69.10387690417862</c:v>
                </c:pt>
                <c:pt idx="293">
                  <c:v>69.10387690417862</c:v>
                </c:pt>
                <c:pt idx="294">
                  <c:v>69.10387690417862</c:v>
                </c:pt>
                <c:pt idx="295">
                  <c:v>69.10387690417862</c:v>
                </c:pt>
                <c:pt idx="296">
                  <c:v>69.10387690417862</c:v>
                </c:pt>
                <c:pt idx="297">
                  <c:v>69.10387690417862</c:v>
                </c:pt>
                <c:pt idx="298">
                  <c:v>69.10387690417862</c:v>
                </c:pt>
                <c:pt idx="299">
                  <c:v>69.10387690417862</c:v>
                </c:pt>
                <c:pt idx="300">
                  <c:v>69.10387690417862</c:v>
                </c:pt>
                <c:pt idx="301">
                  <c:v>69.10387690417862</c:v>
                </c:pt>
                <c:pt idx="302">
                  <c:v>69.10387690417862</c:v>
                </c:pt>
                <c:pt idx="303">
                  <c:v>69.10387690417862</c:v>
                </c:pt>
                <c:pt idx="304">
                  <c:v>69.10387690417862</c:v>
                </c:pt>
                <c:pt idx="305">
                  <c:v>69.10387690417862</c:v>
                </c:pt>
                <c:pt idx="306">
                  <c:v>69.10387690417862</c:v>
                </c:pt>
                <c:pt idx="307">
                  <c:v>69.10387690417862</c:v>
                </c:pt>
                <c:pt idx="308">
                  <c:v>69.10387690417862</c:v>
                </c:pt>
                <c:pt idx="309">
                  <c:v>69.10387690417862</c:v>
                </c:pt>
                <c:pt idx="310">
                  <c:v>69.10387690417862</c:v>
                </c:pt>
                <c:pt idx="311">
                  <c:v>69.10387690417862</c:v>
                </c:pt>
                <c:pt idx="312">
                  <c:v>69.10387690417862</c:v>
                </c:pt>
                <c:pt idx="313">
                  <c:v>69.10387690417862</c:v>
                </c:pt>
                <c:pt idx="314">
                  <c:v>69.10387690417862</c:v>
                </c:pt>
                <c:pt idx="315">
                  <c:v>69.10387690417862</c:v>
                </c:pt>
                <c:pt idx="316">
                  <c:v>69.10387690417862</c:v>
                </c:pt>
                <c:pt idx="317">
                  <c:v>69.10387690417862</c:v>
                </c:pt>
                <c:pt idx="318">
                  <c:v>69.10387690417862</c:v>
                </c:pt>
                <c:pt idx="319">
                  <c:v>69.10387690417862</c:v>
                </c:pt>
                <c:pt idx="320">
                  <c:v>69.10387690417862</c:v>
                </c:pt>
                <c:pt idx="321">
                  <c:v>69.10387690417862</c:v>
                </c:pt>
                <c:pt idx="322">
                  <c:v>69.10387690417862</c:v>
                </c:pt>
                <c:pt idx="323">
                  <c:v>69.10387690417862</c:v>
                </c:pt>
                <c:pt idx="324">
                  <c:v>69.10387690417862</c:v>
                </c:pt>
                <c:pt idx="325">
                  <c:v>69.10387690417862</c:v>
                </c:pt>
                <c:pt idx="326">
                  <c:v>69.10387690417862</c:v>
                </c:pt>
                <c:pt idx="327">
                  <c:v>69.10387690417862</c:v>
                </c:pt>
                <c:pt idx="328">
                  <c:v>69.10387690417862</c:v>
                </c:pt>
                <c:pt idx="329">
                  <c:v>69.10387690417862</c:v>
                </c:pt>
                <c:pt idx="330">
                  <c:v>69.10387690417862</c:v>
                </c:pt>
                <c:pt idx="331">
                  <c:v>69.10387690417862</c:v>
                </c:pt>
                <c:pt idx="332">
                  <c:v>69.10387690417862</c:v>
                </c:pt>
                <c:pt idx="333">
                  <c:v>69.10387690417862</c:v>
                </c:pt>
                <c:pt idx="334">
                  <c:v>69.10387690417862</c:v>
                </c:pt>
                <c:pt idx="335">
                  <c:v>69.10387690417862</c:v>
                </c:pt>
                <c:pt idx="336">
                  <c:v>69.10387690417862</c:v>
                </c:pt>
                <c:pt idx="337">
                  <c:v>69.10387690417862</c:v>
                </c:pt>
                <c:pt idx="338">
                  <c:v>69.10387690417862</c:v>
                </c:pt>
                <c:pt idx="339">
                  <c:v>69.10387690417862</c:v>
                </c:pt>
                <c:pt idx="340">
                  <c:v>69.10387690417862</c:v>
                </c:pt>
                <c:pt idx="341">
                  <c:v>69.10387690417862</c:v>
                </c:pt>
                <c:pt idx="342">
                  <c:v>69.10387690417862</c:v>
                </c:pt>
                <c:pt idx="343">
                  <c:v>69.10387690417862</c:v>
                </c:pt>
                <c:pt idx="344">
                  <c:v>69.10387690417862</c:v>
                </c:pt>
                <c:pt idx="345">
                  <c:v>69.10387690417862</c:v>
                </c:pt>
                <c:pt idx="346">
                  <c:v>69.10387690417862</c:v>
                </c:pt>
                <c:pt idx="347">
                  <c:v>69.10387690417862</c:v>
                </c:pt>
                <c:pt idx="348">
                  <c:v>69.10387690417862</c:v>
                </c:pt>
                <c:pt idx="349">
                  <c:v>69.10387690417862</c:v>
                </c:pt>
                <c:pt idx="350">
                  <c:v>69.10387690417862</c:v>
                </c:pt>
                <c:pt idx="351">
                  <c:v>69.10387690417862</c:v>
                </c:pt>
                <c:pt idx="352">
                  <c:v>69.10387690417862</c:v>
                </c:pt>
                <c:pt idx="353">
                  <c:v>69.10387690417862</c:v>
                </c:pt>
                <c:pt idx="354">
                  <c:v>69.10387690417862</c:v>
                </c:pt>
                <c:pt idx="355">
                  <c:v>69.10387690417862</c:v>
                </c:pt>
                <c:pt idx="356">
                  <c:v>69.10387690417862</c:v>
                </c:pt>
                <c:pt idx="357">
                  <c:v>69.10387690417862</c:v>
                </c:pt>
                <c:pt idx="358">
                  <c:v>69.10387690417862</c:v>
                </c:pt>
                <c:pt idx="359">
                  <c:v>69.10387690417862</c:v>
                </c:pt>
                <c:pt idx="360">
                  <c:v>69.10387690417862</c:v>
                </c:pt>
                <c:pt idx="361">
                  <c:v>69.10387690417862</c:v>
                </c:pt>
                <c:pt idx="362">
                  <c:v>69.10387690417862</c:v>
                </c:pt>
                <c:pt idx="363">
                  <c:v>69.10387690417862</c:v>
                </c:pt>
                <c:pt idx="364">
                  <c:v>69.10387690417862</c:v>
                </c:pt>
                <c:pt idx="365">
                  <c:v>69.10387690417862</c:v>
                </c:pt>
                <c:pt idx="366">
                  <c:v>69.10387690417862</c:v>
                </c:pt>
                <c:pt idx="367">
                  <c:v>69.10387690417862</c:v>
                </c:pt>
                <c:pt idx="368">
                  <c:v>69.10387690417862</c:v>
                </c:pt>
                <c:pt idx="369">
                  <c:v>69.10387690417862</c:v>
                </c:pt>
                <c:pt idx="370">
                  <c:v>69.10387690417862</c:v>
                </c:pt>
                <c:pt idx="371">
                  <c:v>69.10387690417862</c:v>
                </c:pt>
                <c:pt idx="372">
                  <c:v>69.10387690417862</c:v>
                </c:pt>
                <c:pt idx="373">
                  <c:v>69.10387690417862</c:v>
                </c:pt>
                <c:pt idx="374">
                  <c:v>69.10387690417862</c:v>
                </c:pt>
                <c:pt idx="375">
                  <c:v>69.10387690417862</c:v>
                </c:pt>
                <c:pt idx="376">
                  <c:v>69.10387690417862</c:v>
                </c:pt>
                <c:pt idx="377">
                  <c:v>69.10387690417862</c:v>
                </c:pt>
                <c:pt idx="378">
                  <c:v>69.10387690417862</c:v>
                </c:pt>
                <c:pt idx="379">
                  <c:v>69.10387690417862</c:v>
                </c:pt>
                <c:pt idx="380">
                  <c:v>69.10387690417862</c:v>
                </c:pt>
                <c:pt idx="381">
                  <c:v>69.10387690417862</c:v>
                </c:pt>
                <c:pt idx="382">
                  <c:v>69.10387690417862</c:v>
                </c:pt>
                <c:pt idx="383">
                  <c:v>69.10387690417862</c:v>
                </c:pt>
                <c:pt idx="384">
                  <c:v>69.10387690417862</c:v>
                </c:pt>
                <c:pt idx="385">
                  <c:v>69.10387690417862</c:v>
                </c:pt>
                <c:pt idx="386">
                  <c:v>69.10387690417862</c:v>
                </c:pt>
                <c:pt idx="387">
                  <c:v>69.10387690417862</c:v>
                </c:pt>
                <c:pt idx="388">
                  <c:v>69.10387690417862</c:v>
                </c:pt>
                <c:pt idx="389">
                  <c:v>69.10387690417862</c:v>
                </c:pt>
                <c:pt idx="390">
                  <c:v>69.10387690417862</c:v>
                </c:pt>
                <c:pt idx="391">
                  <c:v>69.10387690417862</c:v>
                </c:pt>
                <c:pt idx="392">
                  <c:v>69.10387690417862</c:v>
                </c:pt>
                <c:pt idx="393">
                  <c:v>69.10387690417862</c:v>
                </c:pt>
                <c:pt idx="394">
                  <c:v>69.10387690417862</c:v>
                </c:pt>
                <c:pt idx="395">
                  <c:v>69.10387690417862</c:v>
                </c:pt>
                <c:pt idx="396">
                  <c:v>69.10387690417862</c:v>
                </c:pt>
                <c:pt idx="397">
                  <c:v>69.10387690417862</c:v>
                </c:pt>
                <c:pt idx="398">
                  <c:v>69.10387690417862</c:v>
                </c:pt>
                <c:pt idx="399">
                  <c:v>69.10387690417862</c:v>
                </c:pt>
                <c:pt idx="400">
                  <c:v>69.10387690417862</c:v>
                </c:pt>
                <c:pt idx="401">
                  <c:v>69.10387690417862</c:v>
                </c:pt>
                <c:pt idx="402">
                  <c:v>69.10387690417862</c:v>
                </c:pt>
                <c:pt idx="403">
                  <c:v>69.10387690417862</c:v>
                </c:pt>
                <c:pt idx="404">
                  <c:v>69.10387690417862</c:v>
                </c:pt>
                <c:pt idx="405">
                  <c:v>69.10387690417862</c:v>
                </c:pt>
                <c:pt idx="406">
                  <c:v>69.10387690417862</c:v>
                </c:pt>
                <c:pt idx="407">
                  <c:v>69.10387690417862</c:v>
                </c:pt>
                <c:pt idx="408">
                  <c:v>69.10387690417862</c:v>
                </c:pt>
                <c:pt idx="409">
                  <c:v>69.10387690417862</c:v>
                </c:pt>
                <c:pt idx="410">
                  <c:v>69.10387690417862</c:v>
                </c:pt>
                <c:pt idx="411">
                  <c:v>69.10387690417862</c:v>
                </c:pt>
                <c:pt idx="412">
                  <c:v>69.10387690417862</c:v>
                </c:pt>
                <c:pt idx="413">
                  <c:v>69.10387690417862</c:v>
                </c:pt>
                <c:pt idx="414">
                  <c:v>69.10387690417862</c:v>
                </c:pt>
                <c:pt idx="415">
                  <c:v>69.10387690417862</c:v>
                </c:pt>
                <c:pt idx="416">
                  <c:v>69.10387690417862</c:v>
                </c:pt>
                <c:pt idx="417">
                  <c:v>69.10387690417862</c:v>
                </c:pt>
                <c:pt idx="418">
                  <c:v>69.10387690417862</c:v>
                </c:pt>
                <c:pt idx="419">
                  <c:v>69.10387690417862</c:v>
                </c:pt>
                <c:pt idx="420">
                  <c:v>69.10387690417862</c:v>
                </c:pt>
                <c:pt idx="421">
                  <c:v>69.10387690417862</c:v>
                </c:pt>
                <c:pt idx="422">
                  <c:v>69.10387690417862</c:v>
                </c:pt>
                <c:pt idx="423">
                  <c:v>69.10387690417862</c:v>
                </c:pt>
                <c:pt idx="424">
                  <c:v>69.10387690417862</c:v>
                </c:pt>
                <c:pt idx="425">
                  <c:v>69.10387690417862</c:v>
                </c:pt>
                <c:pt idx="426">
                  <c:v>69.10387690417862</c:v>
                </c:pt>
                <c:pt idx="427">
                  <c:v>69.10387690417862</c:v>
                </c:pt>
                <c:pt idx="428">
                  <c:v>69.10387690417862</c:v>
                </c:pt>
                <c:pt idx="429">
                  <c:v>69.10387690417862</c:v>
                </c:pt>
                <c:pt idx="430">
                  <c:v>69.10387690417862</c:v>
                </c:pt>
                <c:pt idx="431">
                  <c:v>69.10387690417862</c:v>
                </c:pt>
                <c:pt idx="432">
                  <c:v>69.10387690417862</c:v>
                </c:pt>
                <c:pt idx="433">
                  <c:v>69.10387690417862</c:v>
                </c:pt>
                <c:pt idx="434">
                  <c:v>69.10387690417862</c:v>
                </c:pt>
                <c:pt idx="435">
                  <c:v>69.10387690417862</c:v>
                </c:pt>
                <c:pt idx="436">
                  <c:v>69.10387690417862</c:v>
                </c:pt>
                <c:pt idx="437">
                  <c:v>69.10387690417862</c:v>
                </c:pt>
                <c:pt idx="438">
                  <c:v>69.10387690417862</c:v>
                </c:pt>
                <c:pt idx="439">
                  <c:v>69.10387690417862</c:v>
                </c:pt>
                <c:pt idx="440">
                  <c:v>69.10387690417862</c:v>
                </c:pt>
                <c:pt idx="441">
                  <c:v>69.10387690417862</c:v>
                </c:pt>
                <c:pt idx="442">
                  <c:v>69.10387690417862</c:v>
                </c:pt>
                <c:pt idx="443">
                  <c:v>69.10387690417862</c:v>
                </c:pt>
                <c:pt idx="444">
                  <c:v>69.10387690417862</c:v>
                </c:pt>
                <c:pt idx="445">
                  <c:v>69.10387690417862</c:v>
                </c:pt>
                <c:pt idx="446">
                  <c:v>69.10387690417862</c:v>
                </c:pt>
                <c:pt idx="447">
                  <c:v>69.10387690417862</c:v>
                </c:pt>
                <c:pt idx="448">
                  <c:v>69.10387690417862</c:v>
                </c:pt>
                <c:pt idx="449">
                  <c:v>69.10387690417862</c:v>
                </c:pt>
                <c:pt idx="450">
                  <c:v>69.10387690417862</c:v>
                </c:pt>
                <c:pt idx="451">
                  <c:v>69.10387690417862</c:v>
                </c:pt>
                <c:pt idx="452">
                  <c:v>69.10387690417862</c:v>
                </c:pt>
                <c:pt idx="453">
                  <c:v>69.10387690417862</c:v>
                </c:pt>
                <c:pt idx="454">
                  <c:v>69.10387690417862</c:v>
                </c:pt>
                <c:pt idx="455">
                  <c:v>69.10387690417862</c:v>
                </c:pt>
                <c:pt idx="456">
                  <c:v>69.10387690417862</c:v>
                </c:pt>
                <c:pt idx="457">
                  <c:v>69.10387690417862</c:v>
                </c:pt>
                <c:pt idx="458">
                  <c:v>69.10387690417862</c:v>
                </c:pt>
                <c:pt idx="459">
                  <c:v>69.10387690417862</c:v>
                </c:pt>
                <c:pt idx="460">
                  <c:v>69.10387690417862</c:v>
                </c:pt>
                <c:pt idx="461">
                  <c:v>69.10387690417862</c:v>
                </c:pt>
                <c:pt idx="462">
                  <c:v>69.10387690417862</c:v>
                </c:pt>
                <c:pt idx="463">
                  <c:v>69.10387690417862</c:v>
                </c:pt>
                <c:pt idx="464">
                  <c:v>69.10387690417862</c:v>
                </c:pt>
                <c:pt idx="465">
                  <c:v>69.10387690417862</c:v>
                </c:pt>
                <c:pt idx="466">
                  <c:v>69.10387690417862</c:v>
                </c:pt>
                <c:pt idx="467">
                  <c:v>69.10387690417862</c:v>
                </c:pt>
                <c:pt idx="468">
                  <c:v>69.10387690417862</c:v>
                </c:pt>
                <c:pt idx="469">
                  <c:v>69.10387690417862</c:v>
                </c:pt>
                <c:pt idx="470">
                  <c:v>69.10387690417862</c:v>
                </c:pt>
                <c:pt idx="471">
                  <c:v>69.10387690417862</c:v>
                </c:pt>
                <c:pt idx="472">
                  <c:v>69.10387690417862</c:v>
                </c:pt>
                <c:pt idx="473">
                  <c:v>69.10387690417862</c:v>
                </c:pt>
                <c:pt idx="474">
                  <c:v>69.10387690417862</c:v>
                </c:pt>
                <c:pt idx="475">
                  <c:v>69.10387690417862</c:v>
                </c:pt>
                <c:pt idx="476">
                  <c:v>69.10387690417862</c:v>
                </c:pt>
                <c:pt idx="477">
                  <c:v>69.10387690417862</c:v>
                </c:pt>
                <c:pt idx="478">
                  <c:v>69.10387690417862</c:v>
                </c:pt>
                <c:pt idx="479">
                  <c:v>69.10387690417862</c:v>
                </c:pt>
                <c:pt idx="480">
                  <c:v>69.10387690417862</c:v>
                </c:pt>
                <c:pt idx="481">
                  <c:v>69.10387690417862</c:v>
                </c:pt>
                <c:pt idx="482">
                  <c:v>69.10387690417862</c:v>
                </c:pt>
                <c:pt idx="483">
                  <c:v>69.10387690417862</c:v>
                </c:pt>
                <c:pt idx="484">
                  <c:v>69.10387690417862</c:v>
                </c:pt>
                <c:pt idx="485">
                  <c:v>69.10387690417862</c:v>
                </c:pt>
                <c:pt idx="486">
                  <c:v>69.10387690417862</c:v>
                </c:pt>
                <c:pt idx="487">
                  <c:v>69.10387690417862</c:v>
                </c:pt>
                <c:pt idx="488">
                  <c:v>69.10387690417862</c:v>
                </c:pt>
                <c:pt idx="489">
                  <c:v>69.10387690417862</c:v>
                </c:pt>
                <c:pt idx="490">
                  <c:v>69.10387690417862</c:v>
                </c:pt>
                <c:pt idx="491">
                  <c:v>69.10387690417862</c:v>
                </c:pt>
                <c:pt idx="492">
                  <c:v>69.10387690417862</c:v>
                </c:pt>
                <c:pt idx="493">
                  <c:v>69.10387690417862</c:v>
                </c:pt>
                <c:pt idx="494">
                  <c:v>69.10387690417862</c:v>
                </c:pt>
                <c:pt idx="495">
                  <c:v>69.10387690417862</c:v>
                </c:pt>
                <c:pt idx="496">
                  <c:v>69.10387690417862</c:v>
                </c:pt>
                <c:pt idx="497">
                  <c:v>69.10387690417862</c:v>
                </c:pt>
                <c:pt idx="498">
                  <c:v>69.10387690417862</c:v>
                </c:pt>
                <c:pt idx="499">
                  <c:v>69.10387690417862</c:v>
                </c:pt>
                <c:pt idx="500">
                  <c:v>69.10387690417862</c:v>
                </c:pt>
                <c:pt idx="501">
                  <c:v>69.10387690417862</c:v>
                </c:pt>
                <c:pt idx="502">
                  <c:v>69.10387690417862</c:v>
                </c:pt>
                <c:pt idx="503">
                  <c:v>69.10387690417862</c:v>
                </c:pt>
                <c:pt idx="504">
                  <c:v>69.10387690417862</c:v>
                </c:pt>
                <c:pt idx="505">
                  <c:v>69.10387690417862</c:v>
                </c:pt>
                <c:pt idx="506">
                  <c:v>69.10387690417862</c:v>
                </c:pt>
                <c:pt idx="507">
                  <c:v>69.10387690417862</c:v>
                </c:pt>
                <c:pt idx="508">
                  <c:v>69.10387690417862</c:v>
                </c:pt>
                <c:pt idx="509">
                  <c:v>69.10387690417862</c:v>
                </c:pt>
                <c:pt idx="510">
                  <c:v>69.10387690417862</c:v>
                </c:pt>
                <c:pt idx="511">
                  <c:v>69.10387690417862</c:v>
                </c:pt>
                <c:pt idx="512">
                  <c:v>69.10387690417862</c:v>
                </c:pt>
                <c:pt idx="513">
                  <c:v>69.10387690417862</c:v>
                </c:pt>
                <c:pt idx="514">
                  <c:v>69.10387690417862</c:v>
                </c:pt>
                <c:pt idx="515">
                  <c:v>69.10387690417862</c:v>
                </c:pt>
                <c:pt idx="516">
                  <c:v>69.10387690417862</c:v>
                </c:pt>
                <c:pt idx="517">
                  <c:v>69.10387690417862</c:v>
                </c:pt>
                <c:pt idx="518">
                  <c:v>69.10387690417862</c:v>
                </c:pt>
                <c:pt idx="519">
                  <c:v>69.10387690417862</c:v>
                </c:pt>
                <c:pt idx="520">
                  <c:v>69.10387690417862</c:v>
                </c:pt>
                <c:pt idx="521">
                  <c:v>69.10387690417862</c:v>
                </c:pt>
                <c:pt idx="522">
                  <c:v>69.10387690417862</c:v>
                </c:pt>
                <c:pt idx="523">
                  <c:v>69.10387690417862</c:v>
                </c:pt>
                <c:pt idx="524">
                  <c:v>69.10387690417862</c:v>
                </c:pt>
                <c:pt idx="525">
                  <c:v>69.10387690417862</c:v>
                </c:pt>
                <c:pt idx="526">
                  <c:v>69.10387690417862</c:v>
                </c:pt>
                <c:pt idx="527">
                  <c:v>69.10387690417862</c:v>
                </c:pt>
                <c:pt idx="528">
                  <c:v>69.10387690417862</c:v>
                </c:pt>
                <c:pt idx="529">
                  <c:v>69.10387690417862</c:v>
                </c:pt>
                <c:pt idx="530">
                  <c:v>69.10387690417862</c:v>
                </c:pt>
                <c:pt idx="531">
                  <c:v>69.10387690417862</c:v>
                </c:pt>
                <c:pt idx="532">
                  <c:v>69.10387690417862</c:v>
                </c:pt>
                <c:pt idx="533">
                  <c:v>69.10387690417862</c:v>
                </c:pt>
                <c:pt idx="534">
                  <c:v>69.10387690417862</c:v>
                </c:pt>
                <c:pt idx="535">
                  <c:v>69.10387690417862</c:v>
                </c:pt>
                <c:pt idx="536">
                  <c:v>69.10387690417862</c:v>
                </c:pt>
                <c:pt idx="537">
                  <c:v>69.10387690417862</c:v>
                </c:pt>
                <c:pt idx="538">
                  <c:v>69.10387690417862</c:v>
                </c:pt>
                <c:pt idx="539">
                  <c:v>69.10387690417862</c:v>
                </c:pt>
                <c:pt idx="540">
                  <c:v>69.10387690417862</c:v>
                </c:pt>
                <c:pt idx="541">
                  <c:v>69.10387690417862</c:v>
                </c:pt>
                <c:pt idx="542">
                  <c:v>69.10387690417862</c:v>
                </c:pt>
                <c:pt idx="543">
                  <c:v>69.10387690417862</c:v>
                </c:pt>
                <c:pt idx="544">
                  <c:v>69.10387690417862</c:v>
                </c:pt>
                <c:pt idx="545">
                  <c:v>69.10387690417862</c:v>
                </c:pt>
                <c:pt idx="546">
                  <c:v>69.10387690417862</c:v>
                </c:pt>
                <c:pt idx="547">
                  <c:v>69.10387690417862</c:v>
                </c:pt>
                <c:pt idx="548">
                  <c:v>69.10387690417862</c:v>
                </c:pt>
                <c:pt idx="549">
                  <c:v>69.10387690417862</c:v>
                </c:pt>
                <c:pt idx="550">
                  <c:v>69.10387690417862</c:v>
                </c:pt>
                <c:pt idx="551">
                  <c:v>69.10387690417862</c:v>
                </c:pt>
                <c:pt idx="552">
                  <c:v>69.10387690417862</c:v>
                </c:pt>
                <c:pt idx="553">
                  <c:v>69.10387690417862</c:v>
                </c:pt>
                <c:pt idx="554">
                  <c:v>69.10387690417862</c:v>
                </c:pt>
                <c:pt idx="555">
                  <c:v>69.10387690417862</c:v>
                </c:pt>
                <c:pt idx="556">
                  <c:v>69.10387690417862</c:v>
                </c:pt>
                <c:pt idx="557">
                  <c:v>69.10387690417862</c:v>
                </c:pt>
                <c:pt idx="558">
                  <c:v>69.10387690417862</c:v>
                </c:pt>
                <c:pt idx="559">
                  <c:v>69.10387690417862</c:v>
                </c:pt>
                <c:pt idx="560">
                  <c:v>69.10387690417862</c:v>
                </c:pt>
                <c:pt idx="561">
                  <c:v>69.10387690417862</c:v>
                </c:pt>
                <c:pt idx="562">
                  <c:v>69.10387690417862</c:v>
                </c:pt>
                <c:pt idx="563">
                  <c:v>69.10387690417862</c:v>
                </c:pt>
                <c:pt idx="564">
                  <c:v>69.10387690417862</c:v>
                </c:pt>
                <c:pt idx="565">
                  <c:v>69.10387690417862</c:v>
                </c:pt>
                <c:pt idx="566">
                  <c:v>69.10387690417862</c:v>
                </c:pt>
                <c:pt idx="567">
                  <c:v>69.10387690417862</c:v>
                </c:pt>
                <c:pt idx="568">
                  <c:v>69.10387690417862</c:v>
                </c:pt>
                <c:pt idx="569">
                  <c:v>69.10387690417862</c:v>
                </c:pt>
                <c:pt idx="570">
                  <c:v>69.10387690417862</c:v>
                </c:pt>
                <c:pt idx="571">
                  <c:v>69.10387690417862</c:v>
                </c:pt>
                <c:pt idx="572">
                  <c:v>69.10387690417862</c:v>
                </c:pt>
                <c:pt idx="573">
                  <c:v>69.10387690417862</c:v>
                </c:pt>
                <c:pt idx="574">
                  <c:v>69.10387690417862</c:v>
                </c:pt>
                <c:pt idx="575">
                  <c:v>69.10387690417862</c:v>
                </c:pt>
                <c:pt idx="576">
                  <c:v>69.10387690417862</c:v>
                </c:pt>
                <c:pt idx="577">
                  <c:v>69.10387690417862</c:v>
                </c:pt>
                <c:pt idx="578">
                  <c:v>69.10387690417862</c:v>
                </c:pt>
                <c:pt idx="579">
                  <c:v>69.10387690417862</c:v>
                </c:pt>
                <c:pt idx="580">
                  <c:v>69.10387690417862</c:v>
                </c:pt>
                <c:pt idx="581">
                  <c:v>69.10387690417862</c:v>
                </c:pt>
                <c:pt idx="582">
                  <c:v>69.10387690417862</c:v>
                </c:pt>
                <c:pt idx="583">
                  <c:v>69.10387690417862</c:v>
                </c:pt>
                <c:pt idx="584">
                  <c:v>69.10387690417862</c:v>
                </c:pt>
                <c:pt idx="585">
                  <c:v>69.10387690417862</c:v>
                </c:pt>
                <c:pt idx="586">
                  <c:v>69.10387690417862</c:v>
                </c:pt>
                <c:pt idx="587">
                  <c:v>69.10387690417862</c:v>
                </c:pt>
                <c:pt idx="588">
                  <c:v>69.10387690417862</c:v>
                </c:pt>
                <c:pt idx="589">
                  <c:v>69.10387690417862</c:v>
                </c:pt>
                <c:pt idx="590">
                  <c:v>69.10387690417862</c:v>
                </c:pt>
                <c:pt idx="591">
                  <c:v>69.10387690417862</c:v>
                </c:pt>
                <c:pt idx="592">
                  <c:v>69.10387690417862</c:v>
                </c:pt>
                <c:pt idx="593">
                  <c:v>69.10387690417862</c:v>
                </c:pt>
                <c:pt idx="594">
                  <c:v>69.10387690417862</c:v>
                </c:pt>
                <c:pt idx="595">
                  <c:v>69.10387690417862</c:v>
                </c:pt>
                <c:pt idx="596">
                  <c:v>69.10387690417862</c:v>
                </c:pt>
                <c:pt idx="597">
                  <c:v>69.10387690417862</c:v>
                </c:pt>
                <c:pt idx="598">
                  <c:v>69.10387690417862</c:v>
                </c:pt>
                <c:pt idx="599">
                  <c:v>69.10387690417862</c:v>
                </c:pt>
                <c:pt idx="600">
                  <c:v>69.10387690417862</c:v>
                </c:pt>
                <c:pt idx="601">
                  <c:v>69.10387690417862</c:v>
                </c:pt>
                <c:pt idx="602">
                  <c:v>69.10387690417862</c:v>
                </c:pt>
                <c:pt idx="603">
                  <c:v>69.10387690417862</c:v>
                </c:pt>
                <c:pt idx="604">
                  <c:v>69.10387690417862</c:v>
                </c:pt>
                <c:pt idx="605">
                  <c:v>69.10387690417862</c:v>
                </c:pt>
                <c:pt idx="606">
                  <c:v>69.10387690417862</c:v>
                </c:pt>
                <c:pt idx="607">
                  <c:v>69.10387690417862</c:v>
                </c:pt>
                <c:pt idx="608">
                  <c:v>69.10387690417862</c:v>
                </c:pt>
                <c:pt idx="609">
                  <c:v>69.10387690417862</c:v>
                </c:pt>
                <c:pt idx="610">
                  <c:v>69.10387690417862</c:v>
                </c:pt>
                <c:pt idx="611">
                  <c:v>69.10387690417862</c:v>
                </c:pt>
                <c:pt idx="612">
                  <c:v>69.10387690417862</c:v>
                </c:pt>
                <c:pt idx="613">
                  <c:v>69.10387690417862</c:v>
                </c:pt>
                <c:pt idx="614">
                  <c:v>69.10387690417862</c:v>
                </c:pt>
                <c:pt idx="615">
                  <c:v>69.10387690417862</c:v>
                </c:pt>
                <c:pt idx="616">
                  <c:v>69.10387690417862</c:v>
                </c:pt>
                <c:pt idx="617">
                  <c:v>69.10387690417862</c:v>
                </c:pt>
                <c:pt idx="618">
                  <c:v>69.10387690417862</c:v>
                </c:pt>
                <c:pt idx="619">
                  <c:v>69.10387690417862</c:v>
                </c:pt>
                <c:pt idx="620">
                  <c:v>69.10387690417862</c:v>
                </c:pt>
                <c:pt idx="621">
                  <c:v>69.10387690417862</c:v>
                </c:pt>
                <c:pt idx="622">
                  <c:v>69.10387690417862</c:v>
                </c:pt>
                <c:pt idx="623">
                  <c:v>69.10387690417862</c:v>
                </c:pt>
                <c:pt idx="624">
                  <c:v>69.10387690417862</c:v>
                </c:pt>
              </c:numCache>
            </c:numRef>
          </c:val>
          <c:extLst>
            <c:ext xmlns:c16="http://schemas.microsoft.com/office/drawing/2014/chart" uri="{C3380CC4-5D6E-409C-BE32-E72D297353CC}">
              <c16:uniqueId val="{00000000-5D00-49CF-AD41-E3BCED053C89}"/>
            </c:ext>
          </c:extLst>
        </c:ser>
        <c:ser>
          <c:idx val="3"/>
          <c:order val="3"/>
          <c:tx>
            <c:strRef>
              <c:f>'UM Details'!$G$6</c:f>
              <c:strCache>
                <c:ptCount val="1"/>
                <c:pt idx="0">
                  <c:v>1SD Area</c:v>
                </c:pt>
              </c:strCache>
            </c:strRef>
          </c:tx>
          <c:spPr>
            <a:solidFill>
              <a:schemeClr val="tx2">
                <a:alpha val="10000"/>
              </a:schemeClr>
            </a:solidFill>
            <a:ln>
              <a:noFill/>
            </a:ln>
            <a:effectLst/>
          </c:spPr>
          <c:cat>
            <c:numRef>
              <c:f>'UM Details'!$C$7:$C$631</c:f>
              <c:numCache>
                <c:formatCode>m/d/yyyy</c:formatCode>
                <c:ptCount val="625"/>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pt idx="121">
                  <c:v>42460</c:v>
                </c:pt>
                <c:pt idx="122">
                  <c:v>42429</c:v>
                </c:pt>
                <c:pt idx="123">
                  <c:v>42400</c:v>
                </c:pt>
                <c:pt idx="124">
                  <c:v>42369</c:v>
                </c:pt>
                <c:pt idx="125">
                  <c:v>42338</c:v>
                </c:pt>
                <c:pt idx="126">
                  <c:v>42308</c:v>
                </c:pt>
                <c:pt idx="127">
                  <c:v>42277</c:v>
                </c:pt>
                <c:pt idx="128">
                  <c:v>42247</c:v>
                </c:pt>
                <c:pt idx="129">
                  <c:v>42216</c:v>
                </c:pt>
                <c:pt idx="130">
                  <c:v>42185</c:v>
                </c:pt>
                <c:pt idx="131">
                  <c:v>42155</c:v>
                </c:pt>
                <c:pt idx="132">
                  <c:v>42124</c:v>
                </c:pt>
                <c:pt idx="133">
                  <c:v>42094</c:v>
                </c:pt>
                <c:pt idx="134">
                  <c:v>42063</c:v>
                </c:pt>
                <c:pt idx="135">
                  <c:v>42035</c:v>
                </c:pt>
                <c:pt idx="136">
                  <c:v>42004</c:v>
                </c:pt>
                <c:pt idx="137">
                  <c:v>41973</c:v>
                </c:pt>
                <c:pt idx="138">
                  <c:v>41943</c:v>
                </c:pt>
                <c:pt idx="139">
                  <c:v>41912</c:v>
                </c:pt>
                <c:pt idx="140">
                  <c:v>41882</c:v>
                </c:pt>
                <c:pt idx="141">
                  <c:v>41851</c:v>
                </c:pt>
                <c:pt idx="142">
                  <c:v>41820</c:v>
                </c:pt>
                <c:pt idx="143">
                  <c:v>41790</c:v>
                </c:pt>
                <c:pt idx="144">
                  <c:v>41759</c:v>
                </c:pt>
                <c:pt idx="145">
                  <c:v>41729</c:v>
                </c:pt>
                <c:pt idx="146">
                  <c:v>41698</c:v>
                </c:pt>
                <c:pt idx="147">
                  <c:v>41670</c:v>
                </c:pt>
                <c:pt idx="148">
                  <c:v>41639</c:v>
                </c:pt>
                <c:pt idx="149">
                  <c:v>41608</c:v>
                </c:pt>
                <c:pt idx="150">
                  <c:v>41578</c:v>
                </c:pt>
                <c:pt idx="151">
                  <c:v>41547</c:v>
                </c:pt>
                <c:pt idx="152">
                  <c:v>41517</c:v>
                </c:pt>
                <c:pt idx="153">
                  <c:v>41486</c:v>
                </c:pt>
                <c:pt idx="154">
                  <c:v>41455</c:v>
                </c:pt>
                <c:pt idx="155">
                  <c:v>41425</c:v>
                </c:pt>
                <c:pt idx="156">
                  <c:v>41394</c:v>
                </c:pt>
                <c:pt idx="157">
                  <c:v>41364</c:v>
                </c:pt>
                <c:pt idx="158">
                  <c:v>41333</c:v>
                </c:pt>
                <c:pt idx="159">
                  <c:v>41305</c:v>
                </c:pt>
                <c:pt idx="160">
                  <c:v>41274</c:v>
                </c:pt>
                <c:pt idx="161">
                  <c:v>41243</c:v>
                </c:pt>
                <c:pt idx="162">
                  <c:v>41213</c:v>
                </c:pt>
                <c:pt idx="163">
                  <c:v>41182</c:v>
                </c:pt>
                <c:pt idx="164">
                  <c:v>41152</c:v>
                </c:pt>
                <c:pt idx="165">
                  <c:v>41121</c:v>
                </c:pt>
                <c:pt idx="166">
                  <c:v>41090</c:v>
                </c:pt>
                <c:pt idx="167">
                  <c:v>41060</c:v>
                </c:pt>
                <c:pt idx="168">
                  <c:v>41029</c:v>
                </c:pt>
                <c:pt idx="169">
                  <c:v>40999</c:v>
                </c:pt>
                <c:pt idx="170">
                  <c:v>40968</c:v>
                </c:pt>
                <c:pt idx="171">
                  <c:v>40939</c:v>
                </c:pt>
                <c:pt idx="172">
                  <c:v>40908</c:v>
                </c:pt>
                <c:pt idx="173">
                  <c:v>40877</c:v>
                </c:pt>
                <c:pt idx="174">
                  <c:v>40847</c:v>
                </c:pt>
                <c:pt idx="175">
                  <c:v>40816</c:v>
                </c:pt>
                <c:pt idx="176">
                  <c:v>40786</c:v>
                </c:pt>
                <c:pt idx="177">
                  <c:v>40755</c:v>
                </c:pt>
                <c:pt idx="178">
                  <c:v>40724</c:v>
                </c:pt>
                <c:pt idx="179">
                  <c:v>40694</c:v>
                </c:pt>
                <c:pt idx="180">
                  <c:v>40663</c:v>
                </c:pt>
                <c:pt idx="181">
                  <c:v>40633</c:v>
                </c:pt>
                <c:pt idx="182">
                  <c:v>40602</c:v>
                </c:pt>
                <c:pt idx="183">
                  <c:v>40574</c:v>
                </c:pt>
                <c:pt idx="184">
                  <c:v>40543</c:v>
                </c:pt>
                <c:pt idx="185">
                  <c:v>40512</c:v>
                </c:pt>
                <c:pt idx="186">
                  <c:v>40482</c:v>
                </c:pt>
                <c:pt idx="187">
                  <c:v>40451</c:v>
                </c:pt>
                <c:pt idx="188">
                  <c:v>40421</c:v>
                </c:pt>
                <c:pt idx="189">
                  <c:v>40390</c:v>
                </c:pt>
                <c:pt idx="190">
                  <c:v>40359</c:v>
                </c:pt>
                <c:pt idx="191">
                  <c:v>40329</c:v>
                </c:pt>
                <c:pt idx="192">
                  <c:v>40298</c:v>
                </c:pt>
                <c:pt idx="193">
                  <c:v>40268</c:v>
                </c:pt>
                <c:pt idx="194">
                  <c:v>40237</c:v>
                </c:pt>
                <c:pt idx="195">
                  <c:v>40209</c:v>
                </c:pt>
                <c:pt idx="196">
                  <c:v>40178</c:v>
                </c:pt>
                <c:pt idx="197">
                  <c:v>40147</c:v>
                </c:pt>
                <c:pt idx="198">
                  <c:v>40117</c:v>
                </c:pt>
                <c:pt idx="199">
                  <c:v>40086</c:v>
                </c:pt>
                <c:pt idx="200">
                  <c:v>40056</c:v>
                </c:pt>
                <c:pt idx="201">
                  <c:v>40025</c:v>
                </c:pt>
                <c:pt idx="202">
                  <c:v>39994</c:v>
                </c:pt>
                <c:pt idx="203">
                  <c:v>39964</c:v>
                </c:pt>
                <c:pt idx="204">
                  <c:v>39933</c:v>
                </c:pt>
                <c:pt idx="205">
                  <c:v>39903</c:v>
                </c:pt>
                <c:pt idx="206">
                  <c:v>39872</c:v>
                </c:pt>
                <c:pt idx="207">
                  <c:v>39844</c:v>
                </c:pt>
                <c:pt idx="208">
                  <c:v>39813</c:v>
                </c:pt>
                <c:pt idx="209">
                  <c:v>39782</c:v>
                </c:pt>
                <c:pt idx="210">
                  <c:v>39752</c:v>
                </c:pt>
                <c:pt idx="211">
                  <c:v>39721</c:v>
                </c:pt>
                <c:pt idx="212">
                  <c:v>39691</c:v>
                </c:pt>
                <c:pt idx="213">
                  <c:v>39660</c:v>
                </c:pt>
                <c:pt idx="214">
                  <c:v>39629</c:v>
                </c:pt>
                <c:pt idx="215">
                  <c:v>39599</c:v>
                </c:pt>
                <c:pt idx="216">
                  <c:v>39568</c:v>
                </c:pt>
                <c:pt idx="217">
                  <c:v>39538</c:v>
                </c:pt>
                <c:pt idx="218">
                  <c:v>39507</c:v>
                </c:pt>
                <c:pt idx="219">
                  <c:v>39478</c:v>
                </c:pt>
                <c:pt idx="220">
                  <c:v>39447</c:v>
                </c:pt>
                <c:pt idx="221">
                  <c:v>39416</c:v>
                </c:pt>
                <c:pt idx="222">
                  <c:v>39386</c:v>
                </c:pt>
                <c:pt idx="223">
                  <c:v>39355</c:v>
                </c:pt>
                <c:pt idx="224">
                  <c:v>39325</c:v>
                </c:pt>
                <c:pt idx="225">
                  <c:v>39294</c:v>
                </c:pt>
                <c:pt idx="226">
                  <c:v>39263</c:v>
                </c:pt>
                <c:pt idx="227">
                  <c:v>39233</c:v>
                </c:pt>
                <c:pt idx="228">
                  <c:v>39202</c:v>
                </c:pt>
                <c:pt idx="229">
                  <c:v>39172</c:v>
                </c:pt>
                <c:pt idx="230">
                  <c:v>39141</c:v>
                </c:pt>
                <c:pt idx="231">
                  <c:v>39113</c:v>
                </c:pt>
                <c:pt idx="232">
                  <c:v>39082</c:v>
                </c:pt>
                <c:pt idx="233">
                  <c:v>39051</c:v>
                </c:pt>
                <c:pt idx="234">
                  <c:v>39021</c:v>
                </c:pt>
                <c:pt idx="235">
                  <c:v>38990</c:v>
                </c:pt>
                <c:pt idx="236">
                  <c:v>38960</c:v>
                </c:pt>
                <c:pt idx="237">
                  <c:v>38929</c:v>
                </c:pt>
                <c:pt idx="238">
                  <c:v>38898</c:v>
                </c:pt>
                <c:pt idx="239">
                  <c:v>38868</c:v>
                </c:pt>
                <c:pt idx="240">
                  <c:v>38837</c:v>
                </c:pt>
                <c:pt idx="241">
                  <c:v>38807</c:v>
                </c:pt>
                <c:pt idx="242">
                  <c:v>38776</c:v>
                </c:pt>
                <c:pt idx="243">
                  <c:v>38748</c:v>
                </c:pt>
                <c:pt idx="244">
                  <c:v>38717</c:v>
                </c:pt>
                <c:pt idx="245">
                  <c:v>38686</c:v>
                </c:pt>
                <c:pt idx="246">
                  <c:v>38656</c:v>
                </c:pt>
                <c:pt idx="247">
                  <c:v>38625</c:v>
                </c:pt>
                <c:pt idx="248">
                  <c:v>38595</c:v>
                </c:pt>
                <c:pt idx="249">
                  <c:v>38564</c:v>
                </c:pt>
                <c:pt idx="250">
                  <c:v>38533</c:v>
                </c:pt>
                <c:pt idx="251">
                  <c:v>38503</c:v>
                </c:pt>
                <c:pt idx="252">
                  <c:v>38472</c:v>
                </c:pt>
                <c:pt idx="253">
                  <c:v>38442</c:v>
                </c:pt>
                <c:pt idx="254">
                  <c:v>38411</c:v>
                </c:pt>
                <c:pt idx="255">
                  <c:v>38383</c:v>
                </c:pt>
                <c:pt idx="256">
                  <c:v>38352</c:v>
                </c:pt>
                <c:pt idx="257">
                  <c:v>38321</c:v>
                </c:pt>
                <c:pt idx="258">
                  <c:v>38291</c:v>
                </c:pt>
                <c:pt idx="259">
                  <c:v>38260</c:v>
                </c:pt>
                <c:pt idx="260">
                  <c:v>38230</c:v>
                </c:pt>
                <c:pt idx="261">
                  <c:v>38199</c:v>
                </c:pt>
                <c:pt idx="262">
                  <c:v>38168</c:v>
                </c:pt>
                <c:pt idx="263">
                  <c:v>38138</c:v>
                </c:pt>
                <c:pt idx="264">
                  <c:v>38107</c:v>
                </c:pt>
                <c:pt idx="265">
                  <c:v>38077</c:v>
                </c:pt>
                <c:pt idx="266">
                  <c:v>38046</c:v>
                </c:pt>
                <c:pt idx="267">
                  <c:v>38017</c:v>
                </c:pt>
                <c:pt idx="268">
                  <c:v>37986</c:v>
                </c:pt>
                <c:pt idx="269">
                  <c:v>37955</c:v>
                </c:pt>
                <c:pt idx="270">
                  <c:v>37925</c:v>
                </c:pt>
                <c:pt idx="271">
                  <c:v>37894</c:v>
                </c:pt>
                <c:pt idx="272">
                  <c:v>37864</c:v>
                </c:pt>
                <c:pt idx="273">
                  <c:v>37833</c:v>
                </c:pt>
                <c:pt idx="274">
                  <c:v>37802</c:v>
                </c:pt>
                <c:pt idx="275">
                  <c:v>37772</c:v>
                </c:pt>
                <c:pt idx="276">
                  <c:v>37741</c:v>
                </c:pt>
                <c:pt idx="277">
                  <c:v>37711</c:v>
                </c:pt>
                <c:pt idx="278">
                  <c:v>37680</c:v>
                </c:pt>
                <c:pt idx="279">
                  <c:v>37652</c:v>
                </c:pt>
                <c:pt idx="280">
                  <c:v>37621</c:v>
                </c:pt>
                <c:pt idx="281">
                  <c:v>37590</c:v>
                </c:pt>
                <c:pt idx="282">
                  <c:v>37560</c:v>
                </c:pt>
                <c:pt idx="283">
                  <c:v>37529</c:v>
                </c:pt>
                <c:pt idx="284">
                  <c:v>37499</c:v>
                </c:pt>
                <c:pt idx="285">
                  <c:v>37468</c:v>
                </c:pt>
                <c:pt idx="286">
                  <c:v>37437</c:v>
                </c:pt>
                <c:pt idx="287">
                  <c:v>37407</c:v>
                </c:pt>
                <c:pt idx="288">
                  <c:v>37376</c:v>
                </c:pt>
                <c:pt idx="289">
                  <c:v>37346</c:v>
                </c:pt>
                <c:pt idx="290">
                  <c:v>37315</c:v>
                </c:pt>
                <c:pt idx="291">
                  <c:v>37287</c:v>
                </c:pt>
                <c:pt idx="292">
                  <c:v>37256</c:v>
                </c:pt>
                <c:pt idx="293">
                  <c:v>37225</c:v>
                </c:pt>
                <c:pt idx="294">
                  <c:v>37195</c:v>
                </c:pt>
                <c:pt idx="295">
                  <c:v>37164</c:v>
                </c:pt>
                <c:pt idx="296">
                  <c:v>37134</c:v>
                </c:pt>
                <c:pt idx="297">
                  <c:v>37103</c:v>
                </c:pt>
                <c:pt idx="298">
                  <c:v>37072</c:v>
                </c:pt>
                <c:pt idx="299">
                  <c:v>37042</c:v>
                </c:pt>
                <c:pt idx="300">
                  <c:v>37011</c:v>
                </c:pt>
                <c:pt idx="301">
                  <c:v>36981</c:v>
                </c:pt>
                <c:pt idx="302">
                  <c:v>36950</c:v>
                </c:pt>
                <c:pt idx="303">
                  <c:v>36922</c:v>
                </c:pt>
                <c:pt idx="304">
                  <c:v>36891</c:v>
                </c:pt>
                <c:pt idx="305">
                  <c:v>36860</c:v>
                </c:pt>
                <c:pt idx="306">
                  <c:v>36830</c:v>
                </c:pt>
                <c:pt idx="307">
                  <c:v>36799</c:v>
                </c:pt>
                <c:pt idx="308">
                  <c:v>36769</c:v>
                </c:pt>
                <c:pt idx="309">
                  <c:v>36738</c:v>
                </c:pt>
                <c:pt idx="310">
                  <c:v>36707</c:v>
                </c:pt>
                <c:pt idx="311">
                  <c:v>36677</c:v>
                </c:pt>
                <c:pt idx="312">
                  <c:v>36646</c:v>
                </c:pt>
                <c:pt idx="313">
                  <c:v>36616</c:v>
                </c:pt>
                <c:pt idx="314">
                  <c:v>36585</c:v>
                </c:pt>
                <c:pt idx="315">
                  <c:v>36556</c:v>
                </c:pt>
                <c:pt idx="316">
                  <c:v>36525</c:v>
                </c:pt>
                <c:pt idx="317">
                  <c:v>36494</c:v>
                </c:pt>
                <c:pt idx="318">
                  <c:v>36464</c:v>
                </c:pt>
                <c:pt idx="319">
                  <c:v>36433</c:v>
                </c:pt>
                <c:pt idx="320">
                  <c:v>36403</c:v>
                </c:pt>
                <c:pt idx="321">
                  <c:v>36372</c:v>
                </c:pt>
                <c:pt idx="322">
                  <c:v>36341</c:v>
                </c:pt>
                <c:pt idx="323">
                  <c:v>36311</c:v>
                </c:pt>
                <c:pt idx="324">
                  <c:v>36280</c:v>
                </c:pt>
                <c:pt idx="325">
                  <c:v>36250</c:v>
                </c:pt>
                <c:pt idx="326">
                  <c:v>36219</c:v>
                </c:pt>
                <c:pt idx="327">
                  <c:v>36191</c:v>
                </c:pt>
                <c:pt idx="328">
                  <c:v>36160</c:v>
                </c:pt>
                <c:pt idx="329">
                  <c:v>36129</c:v>
                </c:pt>
                <c:pt idx="330">
                  <c:v>36099</c:v>
                </c:pt>
                <c:pt idx="331">
                  <c:v>36068</c:v>
                </c:pt>
                <c:pt idx="332">
                  <c:v>36038</c:v>
                </c:pt>
                <c:pt idx="333">
                  <c:v>36007</c:v>
                </c:pt>
                <c:pt idx="334">
                  <c:v>35976</c:v>
                </c:pt>
                <c:pt idx="335">
                  <c:v>35946</c:v>
                </c:pt>
                <c:pt idx="336">
                  <c:v>35915</c:v>
                </c:pt>
                <c:pt idx="337">
                  <c:v>35885</c:v>
                </c:pt>
                <c:pt idx="338">
                  <c:v>35854</c:v>
                </c:pt>
                <c:pt idx="339">
                  <c:v>35826</c:v>
                </c:pt>
                <c:pt idx="340">
                  <c:v>35795</c:v>
                </c:pt>
                <c:pt idx="341">
                  <c:v>35764</c:v>
                </c:pt>
                <c:pt idx="342">
                  <c:v>35734</c:v>
                </c:pt>
                <c:pt idx="343">
                  <c:v>35703</c:v>
                </c:pt>
                <c:pt idx="344">
                  <c:v>35673</c:v>
                </c:pt>
                <c:pt idx="345">
                  <c:v>35642</c:v>
                </c:pt>
                <c:pt idx="346">
                  <c:v>35611</c:v>
                </c:pt>
                <c:pt idx="347">
                  <c:v>35581</c:v>
                </c:pt>
                <c:pt idx="348">
                  <c:v>35550</c:v>
                </c:pt>
                <c:pt idx="349">
                  <c:v>35520</c:v>
                </c:pt>
                <c:pt idx="350">
                  <c:v>35489</c:v>
                </c:pt>
                <c:pt idx="351">
                  <c:v>35461</c:v>
                </c:pt>
                <c:pt idx="352">
                  <c:v>35430</c:v>
                </c:pt>
                <c:pt idx="353">
                  <c:v>35399</c:v>
                </c:pt>
                <c:pt idx="354">
                  <c:v>35369</c:v>
                </c:pt>
                <c:pt idx="355">
                  <c:v>35338</c:v>
                </c:pt>
                <c:pt idx="356">
                  <c:v>35308</c:v>
                </c:pt>
                <c:pt idx="357">
                  <c:v>35277</c:v>
                </c:pt>
                <c:pt idx="358">
                  <c:v>35246</c:v>
                </c:pt>
                <c:pt idx="359">
                  <c:v>35216</c:v>
                </c:pt>
                <c:pt idx="360">
                  <c:v>35185</c:v>
                </c:pt>
                <c:pt idx="361">
                  <c:v>35155</c:v>
                </c:pt>
                <c:pt idx="362">
                  <c:v>35124</c:v>
                </c:pt>
                <c:pt idx="363">
                  <c:v>35095</c:v>
                </c:pt>
                <c:pt idx="364">
                  <c:v>35064</c:v>
                </c:pt>
                <c:pt idx="365">
                  <c:v>35033</c:v>
                </c:pt>
                <c:pt idx="366">
                  <c:v>35003</c:v>
                </c:pt>
                <c:pt idx="367">
                  <c:v>34972</c:v>
                </c:pt>
                <c:pt idx="368">
                  <c:v>34942</c:v>
                </c:pt>
                <c:pt idx="369">
                  <c:v>34911</c:v>
                </c:pt>
                <c:pt idx="370">
                  <c:v>34880</c:v>
                </c:pt>
                <c:pt idx="371">
                  <c:v>34850</c:v>
                </c:pt>
                <c:pt idx="372">
                  <c:v>34819</c:v>
                </c:pt>
                <c:pt idx="373">
                  <c:v>34789</c:v>
                </c:pt>
                <c:pt idx="374">
                  <c:v>34758</c:v>
                </c:pt>
                <c:pt idx="375">
                  <c:v>34730</c:v>
                </c:pt>
                <c:pt idx="376">
                  <c:v>34699</c:v>
                </c:pt>
                <c:pt idx="377">
                  <c:v>34668</c:v>
                </c:pt>
                <c:pt idx="378">
                  <c:v>34638</c:v>
                </c:pt>
                <c:pt idx="379">
                  <c:v>34607</c:v>
                </c:pt>
                <c:pt idx="380">
                  <c:v>34577</c:v>
                </c:pt>
                <c:pt idx="381">
                  <c:v>34546</c:v>
                </c:pt>
                <c:pt idx="382">
                  <c:v>34515</c:v>
                </c:pt>
                <c:pt idx="383">
                  <c:v>34485</c:v>
                </c:pt>
                <c:pt idx="384">
                  <c:v>34454</c:v>
                </c:pt>
                <c:pt idx="385">
                  <c:v>34424</c:v>
                </c:pt>
                <c:pt idx="386">
                  <c:v>34393</c:v>
                </c:pt>
                <c:pt idx="387">
                  <c:v>34365</c:v>
                </c:pt>
                <c:pt idx="388">
                  <c:v>34334</c:v>
                </c:pt>
                <c:pt idx="389">
                  <c:v>34303</c:v>
                </c:pt>
                <c:pt idx="390">
                  <c:v>34273</c:v>
                </c:pt>
                <c:pt idx="391">
                  <c:v>34242</c:v>
                </c:pt>
                <c:pt idx="392">
                  <c:v>34212</c:v>
                </c:pt>
                <c:pt idx="393">
                  <c:v>34181</c:v>
                </c:pt>
                <c:pt idx="394">
                  <c:v>34150</c:v>
                </c:pt>
                <c:pt idx="395">
                  <c:v>34120</c:v>
                </c:pt>
                <c:pt idx="396">
                  <c:v>34089</c:v>
                </c:pt>
                <c:pt idx="397">
                  <c:v>34059</c:v>
                </c:pt>
                <c:pt idx="398">
                  <c:v>34028</c:v>
                </c:pt>
                <c:pt idx="399">
                  <c:v>34000</c:v>
                </c:pt>
                <c:pt idx="400">
                  <c:v>33969</c:v>
                </c:pt>
                <c:pt idx="401">
                  <c:v>33938</c:v>
                </c:pt>
                <c:pt idx="402">
                  <c:v>33908</c:v>
                </c:pt>
                <c:pt idx="403">
                  <c:v>33877</c:v>
                </c:pt>
                <c:pt idx="404">
                  <c:v>33847</c:v>
                </c:pt>
                <c:pt idx="405">
                  <c:v>33816</c:v>
                </c:pt>
                <c:pt idx="406">
                  <c:v>33785</c:v>
                </c:pt>
                <c:pt idx="407">
                  <c:v>33755</c:v>
                </c:pt>
                <c:pt idx="408">
                  <c:v>33724</c:v>
                </c:pt>
                <c:pt idx="409">
                  <c:v>33694</c:v>
                </c:pt>
                <c:pt idx="410">
                  <c:v>33663</c:v>
                </c:pt>
                <c:pt idx="411">
                  <c:v>33634</c:v>
                </c:pt>
                <c:pt idx="412">
                  <c:v>33603</c:v>
                </c:pt>
                <c:pt idx="413">
                  <c:v>33572</c:v>
                </c:pt>
                <c:pt idx="414">
                  <c:v>33542</c:v>
                </c:pt>
                <c:pt idx="415">
                  <c:v>33511</c:v>
                </c:pt>
                <c:pt idx="416">
                  <c:v>33481</c:v>
                </c:pt>
                <c:pt idx="417">
                  <c:v>33450</c:v>
                </c:pt>
                <c:pt idx="418">
                  <c:v>33419</c:v>
                </c:pt>
                <c:pt idx="419">
                  <c:v>33389</c:v>
                </c:pt>
                <c:pt idx="420">
                  <c:v>33358</c:v>
                </c:pt>
                <c:pt idx="421">
                  <c:v>33328</c:v>
                </c:pt>
                <c:pt idx="422">
                  <c:v>33297</c:v>
                </c:pt>
                <c:pt idx="423">
                  <c:v>33269</c:v>
                </c:pt>
                <c:pt idx="424">
                  <c:v>33238</c:v>
                </c:pt>
                <c:pt idx="425">
                  <c:v>33207</c:v>
                </c:pt>
                <c:pt idx="426">
                  <c:v>33177</c:v>
                </c:pt>
                <c:pt idx="427">
                  <c:v>33146</c:v>
                </c:pt>
                <c:pt idx="428">
                  <c:v>33116</c:v>
                </c:pt>
                <c:pt idx="429">
                  <c:v>33085</c:v>
                </c:pt>
                <c:pt idx="430">
                  <c:v>33054</c:v>
                </c:pt>
                <c:pt idx="431">
                  <c:v>33024</c:v>
                </c:pt>
                <c:pt idx="432">
                  <c:v>32993</c:v>
                </c:pt>
                <c:pt idx="433">
                  <c:v>32963</c:v>
                </c:pt>
                <c:pt idx="434">
                  <c:v>32932</c:v>
                </c:pt>
                <c:pt idx="435">
                  <c:v>32904</c:v>
                </c:pt>
                <c:pt idx="436">
                  <c:v>32873</c:v>
                </c:pt>
                <c:pt idx="437">
                  <c:v>32842</c:v>
                </c:pt>
                <c:pt idx="438">
                  <c:v>32812</c:v>
                </c:pt>
                <c:pt idx="439">
                  <c:v>32781</c:v>
                </c:pt>
                <c:pt idx="440">
                  <c:v>32751</c:v>
                </c:pt>
                <c:pt idx="441">
                  <c:v>32720</c:v>
                </c:pt>
                <c:pt idx="442">
                  <c:v>32689</c:v>
                </c:pt>
                <c:pt idx="443">
                  <c:v>32659</c:v>
                </c:pt>
                <c:pt idx="444">
                  <c:v>32628</c:v>
                </c:pt>
                <c:pt idx="445">
                  <c:v>32598</c:v>
                </c:pt>
                <c:pt idx="446">
                  <c:v>32567</c:v>
                </c:pt>
                <c:pt idx="447">
                  <c:v>32539</c:v>
                </c:pt>
                <c:pt idx="448">
                  <c:v>32508</c:v>
                </c:pt>
                <c:pt idx="449">
                  <c:v>32477</c:v>
                </c:pt>
                <c:pt idx="450">
                  <c:v>32447</c:v>
                </c:pt>
                <c:pt idx="451">
                  <c:v>32416</c:v>
                </c:pt>
                <c:pt idx="452">
                  <c:v>32386</c:v>
                </c:pt>
                <c:pt idx="453">
                  <c:v>32355</c:v>
                </c:pt>
                <c:pt idx="454">
                  <c:v>32324</c:v>
                </c:pt>
                <c:pt idx="455">
                  <c:v>32294</c:v>
                </c:pt>
                <c:pt idx="456">
                  <c:v>32263</c:v>
                </c:pt>
                <c:pt idx="457">
                  <c:v>32233</c:v>
                </c:pt>
                <c:pt idx="458">
                  <c:v>32202</c:v>
                </c:pt>
                <c:pt idx="459">
                  <c:v>32173</c:v>
                </c:pt>
                <c:pt idx="460">
                  <c:v>32142</c:v>
                </c:pt>
                <c:pt idx="461">
                  <c:v>32111</c:v>
                </c:pt>
                <c:pt idx="462">
                  <c:v>32081</c:v>
                </c:pt>
                <c:pt idx="463">
                  <c:v>32050</c:v>
                </c:pt>
                <c:pt idx="464">
                  <c:v>32020</c:v>
                </c:pt>
                <c:pt idx="465">
                  <c:v>31989</c:v>
                </c:pt>
                <c:pt idx="466">
                  <c:v>31958</c:v>
                </c:pt>
                <c:pt idx="467">
                  <c:v>31928</c:v>
                </c:pt>
                <c:pt idx="468">
                  <c:v>31897</c:v>
                </c:pt>
                <c:pt idx="469">
                  <c:v>31867</c:v>
                </c:pt>
                <c:pt idx="470">
                  <c:v>31836</c:v>
                </c:pt>
                <c:pt idx="471">
                  <c:v>31808</c:v>
                </c:pt>
                <c:pt idx="472">
                  <c:v>31777</c:v>
                </c:pt>
                <c:pt idx="473">
                  <c:v>31746</c:v>
                </c:pt>
                <c:pt idx="474">
                  <c:v>31716</c:v>
                </c:pt>
                <c:pt idx="475">
                  <c:v>31685</c:v>
                </c:pt>
                <c:pt idx="476">
                  <c:v>31655</c:v>
                </c:pt>
                <c:pt idx="477">
                  <c:v>31624</c:v>
                </c:pt>
                <c:pt idx="478">
                  <c:v>31593</c:v>
                </c:pt>
                <c:pt idx="479">
                  <c:v>31563</c:v>
                </c:pt>
                <c:pt idx="480">
                  <c:v>31532</c:v>
                </c:pt>
                <c:pt idx="481">
                  <c:v>31502</c:v>
                </c:pt>
                <c:pt idx="482">
                  <c:v>31471</c:v>
                </c:pt>
                <c:pt idx="483">
                  <c:v>31443</c:v>
                </c:pt>
                <c:pt idx="484">
                  <c:v>31412</c:v>
                </c:pt>
                <c:pt idx="485">
                  <c:v>31381</c:v>
                </c:pt>
                <c:pt idx="486">
                  <c:v>31351</c:v>
                </c:pt>
                <c:pt idx="487">
                  <c:v>31320</c:v>
                </c:pt>
                <c:pt idx="488">
                  <c:v>31290</c:v>
                </c:pt>
                <c:pt idx="489">
                  <c:v>31259</c:v>
                </c:pt>
                <c:pt idx="490">
                  <c:v>31228</c:v>
                </c:pt>
                <c:pt idx="491">
                  <c:v>31198</c:v>
                </c:pt>
                <c:pt idx="492">
                  <c:v>31167</c:v>
                </c:pt>
                <c:pt idx="493">
                  <c:v>31137</c:v>
                </c:pt>
                <c:pt idx="494">
                  <c:v>31106</c:v>
                </c:pt>
                <c:pt idx="495">
                  <c:v>31078</c:v>
                </c:pt>
                <c:pt idx="496">
                  <c:v>31047</c:v>
                </c:pt>
                <c:pt idx="497">
                  <c:v>31016</c:v>
                </c:pt>
                <c:pt idx="498">
                  <c:v>30986</c:v>
                </c:pt>
                <c:pt idx="499">
                  <c:v>30955</c:v>
                </c:pt>
                <c:pt idx="500">
                  <c:v>30925</c:v>
                </c:pt>
                <c:pt idx="501">
                  <c:v>30894</c:v>
                </c:pt>
                <c:pt idx="502">
                  <c:v>30863</c:v>
                </c:pt>
                <c:pt idx="503">
                  <c:v>30833</c:v>
                </c:pt>
                <c:pt idx="504">
                  <c:v>30802</c:v>
                </c:pt>
                <c:pt idx="505">
                  <c:v>30772</c:v>
                </c:pt>
                <c:pt idx="506">
                  <c:v>30741</c:v>
                </c:pt>
                <c:pt idx="507">
                  <c:v>30712</c:v>
                </c:pt>
                <c:pt idx="508">
                  <c:v>30681</c:v>
                </c:pt>
                <c:pt idx="509">
                  <c:v>30650</c:v>
                </c:pt>
                <c:pt idx="510">
                  <c:v>30620</c:v>
                </c:pt>
                <c:pt idx="511">
                  <c:v>30589</c:v>
                </c:pt>
                <c:pt idx="512">
                  <c:v>30559</c:v>
                </c:pt>
                <c:pt idx="513">
                  <c:v>30528</c:v>
                </c:pt>
                <c:pt idx="514">
                  <c:v>30497</c:v>
                </c:pt>
                <c:pt idx="515">
                  <c:v>30467</c:v>
                </c:pt>
                <c:pt idx="516">
                  <c:v>30436</c:v>
                </c:pt>
                <c:pt idx="517">
                  <c:v>30406</c:v>
                </c:pt>
                <c:pt idx="518">
                  <c:v>30375</c:v>
                </c:pt>
                <c:pt idx="519">
                  <c:v>30347</c:v>
                </c:pt>
                <c:pt idx="520">
                  <c:v>30316</c:v>
                </c:pt>
                <c:pt idx="521">
                  <c:v>30285</c:v>
                </c:pt>
                <c:pt idx="522">
                  <c:v>30255</c:v>
                </c:pt>
                <c:pt idx="523">
                  <c:v>30224</c:v>
                </c:pt>
                <c:pt idx="524">
                  <c:v>30194</c:v>
                </c:pt>
                <c:pt idx="525">
                  <c:v>30163</c:v>
                </c:pt>
                <c:pt idx="526">
                  <c:v>30132</c:v>
                </c:pt>
                <c:pt idx="527">
                  <c:v>30102</c:v>
                </c:pt>
                <c:pt idx="528">
                  <c:v>30071</c:v>
                </c:pt>
                <c:pt idx="529">
                  <c:v>30041</c:v>
                </c:pt>
                <c:pt idx="530">
                  <c:v>30010</c:v>
                </c:pt>
                <c:pt idx="531">
                  <c:v>29982</c:v>
                </c:pt>
                <c:pt idx="532">
                  <c:v>29951</c:v>
                </c:pt>
                <c:pt idx="533">
                  <c:v>29920</c:v>
                </c:pt>
                <c:pt idx="534">
                  <c:v>29890</c:v>
                </c:pt>
                <c:pt idx="535">
                  <c:v>29859</c:v>
                </c:pt>
                <c:pt idx="536">
                  <c:v>29829</c:v>
                </c:pt>
                <c:pt idx="537">
                  <c:v>29798</c:v>
                </c:pt>
                <c:pt idx="538">
                  <c:v>29767</c:v>
                </c:pt>
                <c:pt idx="539">
                  <c:v>29737</c:v>
                </c:pt>
                <c:pt idx="540">
                  <c:v>29706</c:v>
                </c:pt>
                <c:pt idx="541">
                  <c:v>29676</c:v>
                </c:pt>
                <c:pt idx="542">
                  <c:v>29645</c:v>
                </c:pt>
                <c:pt idx="543">
                  <c:v>29617</c:v>
                </c:pt>
                <c:pt idx="544">
                  <c:v>29586</c:v>
                </c:pt>
                <c:pt idx="545">
                  <c:v>29555</c:v>
                </c:pt>
                <c:pt idx="546">
                  <c:v>29525</c:v>
                </c:pt>
                <c:pt idx="547">
                  <c:v>29494</c:v>
                </c:pt>
                <c:pt idx="548">
                  <c:v>29464</c:v>
                </c:pt>
                <c:pt idx="549">
                  <c:v>29433</c:v>
                </c:pt>
                <c:pt idx="550">
                  <c:v>29402</c:v>
                </c:pt>
                <c:pt idx="551">
                  <c:v>29372</c:v>
                </c:pt>
                <c:pt idx="552">
                  <c:v>29341</c:v>
                </c:pt>
                <c:pt idx="553">
                  <c:v>29311</c:v>
                </c:pt>
                <c:pt idx="554">
                  <c:v>29280</c:v>
                </c:pt>
                <c:pt idx="555">
                  <c:v>29251</c:v>
                </c:pt>
                <c:pt idx="556">
                  <c:v>29220</c:v>
                </c:pt>
                <c:pt idx="557">
                  <c:v>29189</c:v>
                </c:pt>
                <c:pt idx="558">
                  <c:v>29159</c:v>
                </c:pt>
                <c:pt idx="559">
                  <c:v>29128</c:v>
                </c:pt>
                <c:pt idx="560">
                  <c:v>29098</c:v>
                </c:pt>
                <c:pt idx="561">
                  <c:v>29067</c:v>
                </c:pt>
                <c:pt idx="562">
                  <c:v>29036</c:v>
                </c:pt>
                <c:pt idx="563">
                  <c:v>29006</c:v>
                </c:pt>
                <c:pt idx="564">
                  <c:v>28975</c:v>
                </c:pt>
                <c:pt idx="565">
                  <c:v>28945</c:v>
                </c:pt>
                <c:pt idx="566">
                  <c:v>28914</c:v>
                </c:pt>
                <c:pt idx="567">
                  <c:v>28886</c:v>
                </c:pt>
                <c:pt idx="568">
                  <c:v>28855</c:v>
                </c:pt>
                <c:pt idx="569">
                  <c:v>28824</c:v>
                </c:pt>
                <c:pt idx="570">
                  <c:v>28794</c:v>
                </c:pt>
                <c:pt idx="571">
                  <c:v>28763</c:v>
                </c:pt>
                <c:pt idx="572">
                  <c:v>28733</c:v>
                </c:pt>
                <c:pt idx="573">
                  <c:v>28702</c:v>
                </c:pt>
                <c:pt idx="574">
                  <c:v>28671</c:v>
                </c:pt>
                <c:pt idx="575">
                  <c:v>28641</c:v>
                </c:pt>
                <c:pt idx="576">
                  <c:v>28610</c:v>
                </c:pt>
                <c:pt idx="577">
                  <c:v>28580</c:v>
                </c:pt>
                <c:pt idx="578">
                  <c:v>28549</c:v>
                </c:pt>
                <c:pt idx="579">
                  <c:v>28521</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numCache>
            </c:numRef>
          </c:cat>
          <c:val>
            <c:numRef>
              <c:f>'UM Details'!$G$7:$G$631</c:f>
              <c:numCache>
                <c:formatCode>General</c:formatCode>
                <c:ptCount val="625"/>
                <c:pt idx="0">
                  <c:v>30.158544534184323</c:v>
                </c:pt>
                <c:pt idx="1">
                  <c:v>30.158544534184323</c:v>
                </c:pt>
                <c:pt idx="2">
                  <c:v>30.158544534184323</c:v>
                </c:pt>
                <c:pt idx="3">
                  <c:v>30.158544534184323</c:v>
                </c:pt>
                <c:pt idx="4">
                  <c:v>30.158544534184323</c:v>
                </c:pt>
                <c:pt idx="5">
                  <c:v>30.158544534184323</c:v>
                </c:pt>
                <c:pt idx="6">
                  <c:v>30.158544534184323</c:v>
                </c:pt>
                <c:pt idx="7">
                  <c:v>30.158544534184323</c:v>
                </c:pt>
                <c:pt idx="8">
                  <c:v>30.158544534184323</c:v>
                </c:pt>
                <c:pt idx="9">
                  <c:v>30.158544534184323</c:v>
                </c:pt>
                <c:pt idx="10">
                  <c:v>30.158544534184323</c:v>
                </c:pt>
                <c:pt idx="11">
                  <c:v>30.158544534184323</c:v>
                </c:pt>
                <c:pt idx="12">
                  <c:v>30.158544534184323</c:v>
                </c:pt>
                <c:pt idx="13">
                  <c:v>30.158544534184323</c:v>
                </c:pt>
                <c:pt idx="14">
                  <c:v>30.158544534184323</c:v>
                </c:pt>
                <c:pt idx="15">
                  <c:v>30.158544534184323</c:v>
                </c:pt>
                <c:pt idx="16">
                  <c:v>30.158544534184323</c:v>
                </c:pt>
                <c:pt idx="17">
                  <c:v>30.158544534184323</c:v>
                </c:pt>
                <c:pt idx="18">
                  <c:v>30.158544534184323</c:v>
                </c:pt>
                <c:pt idx="19">
                  <c:v>30.158544534184323</c:v>
                </c:pt>
                <c:pt idx="20">
                  <c:v>30.158544534184323</c:v>
                </c:pt>
                <c:pt idx="21">
                  <c:v>30.158544534184323</c:v>
                </c:pt>
                <c:pt idx="22">
                  <c:v>30.158544534184323</c:v>
                </c:pt>
                <c:pt idx="23">
                  <c:v>30.158544534184323</c:v>
                </c:pt>
                <c:pt idx="24">
                  <c:v>30.158544534184323</c:v>
                </c:pt>
                <c:pt idx="25">
                  <c:v>30.158544534184323</c:v>
                </c:pt>
                <c:pt idx="26">
                  <c:v>30.158544534184323</c:v>
                </c:pt>
                <c:pt idx="27">
                  <c:v>30.158544534184323</c:v>
                </c:pt>
                <c:pt idx="28">
                  <c:v>30.158544534184323</c:v>
                </c:pt>
                <c:pt idx="29">
                  <c:v>30.158544534184323</c:v>
                </c:pt>
                <c:pt idx="30">
                  <c:v>30.158544534184323</c:v>
                </c:pt>
                <c:pt idx="31">
                  <c:v>30.158544534184323</c:v>
                </c:pt>
                <c:pt idx="32">
                  <c:v>30.158544534184323</c:v>
                </c:pt>
                <c:pt idx="33">
                  <c:v>30.158544534184323</c:v>
                </c:pt>
                <c:pt idx="34">
                  <c:v>30.158544534184323</c:v>
                </c:pt>
                <c:pt idx="35">
                  <c:v>30.158544534184323</c:v>
                </c:pt>
                <c:pt idx="36">
                  <c:v>30.158544534184323</c:v>
                </c:pt>
                <c:pt idx="37">
                  <c:v>30.158544534184323</c:v>
                </c:pt>
                <c:pt idx="38">
                  <c:v>30.158544534184323</c:v>
                </c:pt>
                <c:pt idx="39">
                  <c:v>30.158544534184323</c:v>
                </c:pt>
                <c:pt idx="40">
                  <c:v>30.158544534184323</c:v>
                </c:pt>
                <c:pt idx="41">
                  <c:v>30.158544534184323</c:v>
                </c:pt>
                <c:pt idx="42">
                  <c:v>30.158544534184323</c:v>
                </c:pt>
                <c:pt idx="43">
                  <c:v>30.158544534184323</c:v>
                </c:pt>
                <c:pt idx="44">
                  <c:v>30.158544534184323</c:v>
                </c:pt>
                <c:pt idx="45">
                  <c:v>30.158544534184323</c:v>
                </c:pt>
                <c:pt idx="46">
                  <c:v>30.158544534184323</c:v>
                </c:pt>
                <c:pt idx="47">
                  <c:v>30.158544534184323</c:v>
                </c:pt>
                <c:pt idx="48">
                  <c:v>30.158544534184323</c:v>
                </c:pt>
                <c:pt idx="49">
                  <c:v>30.158544534184323</c:v>
                </c:pt>
                <c:pt idx="50">
                  <c:v>30.158544534184323</c:v>
                </c:pt>
                <c:pt idx="51">
                  <c:v>30.158544534184323</c:v>
                </c:pt>
                <c:pt idx="52">
                  <c:v>30.158544534184323</c:v>
                </c:pt>
                <c:pt idx="53">
                  <c:v>30.158544534184323</c:v>
                </c:pt>
                <c:pt idx="54">
                  <c:v>30.158544534184323</c:v>
                </c:pt>
                <c:pt idx="55">
                  <c:v>30.158544534184323</c:v>
                </c:pt>
                <c:pt idx="56">
                  <c:v>30.158544534184323</c:v>
                </c:pt>
                <c:pt idx="57">
                  <c:v>30.158544534184323</c:v>
                </c:pt>
                <c:pt idx="58">
                  <c:v>30.158544534184323</c:v>
                </c:pt>
                <c:pt idx="59">
                  <c:v>30.158544534184323</c:v>
                </c:pt>
                <c:pt idx="60">
                  <c:v>30.158544534184323</c:v>
                </c:pt>
                <c:pt idx="61">
                  <c:v>30.158544534184323</c:v>
                </c:pt>
                <c:pt idx="62">
                  <c:v>30.158544534184323</c:v>
                </c:pt>
                <c:pt idx="63">
                  <c:v>30.158544534184323</c:v>
                </c:pt>
                <c:pt idx="64">
                  <c:v>30.158544534184323</c:v>
                </c:pt>
                <c:pt idx="65">
                  <c:v>30.158544534184323</c:v>
                </c:pt>
                <c:pt idx="66">
                  <c:v>30.158544534184323</c:v>
                </c:pt>
                <c:pt idx="67">
                  <c:v>30.158544534184323</c:v>
                </c:pt>
                <c:pt idx="68">
                  <c:v>30.158544534184323</c:v>
                </c:pt>
                <c:pt idx="69">
                  <c:v>30.158544534184323</c:v>
                </c:pt>
                <c:pt idx="70">
                  <c:v>30.158544534184323</c:v>
                </c:pt>
                <c:pt idx="71">
                  <c:v>30.158544534184323</c:v>
                </c:pt>
                <c:pt idx="72">
                  <c:v>30.158544534184323</c:v>
                </c:pt>
                <c:pt idx="73">
                  <c:v>30.158544534184323</c:v>
                </c:pt>
                <c:pt idx="74">
                  <c:v>30.158544534184323</c:v>
                </c:pt>
                <c:pt idx="75">
                  <c:v>30.158544534184323</c:v>
                </c:pt>
                <c:pt idx="76">
                  <c:v>30.158544534184323</c:v>
                </c:pt>
                <c:pt idx="77">
                  <c:v>30.158544534184323</c:v>
                </c:pt>
                <c:pt idx="78">
                  <c:v>30.158544534184323</c:v>
                </c:pt>
                <c:pt idx="79">
                  <c:v>30.158544534184323</c:v>
                </c:pt>
                <c:pt idx="80">
                  <c:v>30.158544534184323</c:v>
                </c:pt>
                <c:pt idx="81">
                  <c:v>30.158544534184323</c:v>
                </c:pt>
                <c:pt idx="82">
                  <c:v>30.158544534184323</c:v>
                </c:pt>
                <c:pt idx="83">
                  <c:v>30.158544534184323</c:v>
                </c:pt>
                <c:pt idx="84">
                  <c:v>30.158544534184323</c:v>
                </c:pt>
                <c:pt idx="85">
                  <c:v>30.158544534184323</c:v>
                </c:pt>
                <c:pt idx="86">
                  <c:v>30.158544534184323</c:v>
                </c:pt>
                <c:pt idx="87">
                  <c:v>30.158544534184323</c:v>
                </c:pt>
                <c:pt idx="88">
                  <c:v>30.158544534184323</c:v>
                </c:pt>
                <c:pt idx="89">
                  <c:v>30.158544534184323</c:v>
                </c:pt>
                <c:pt idx="90">
                  <c:v>30.158544534184323</c:v>
                </c:pt>
                <c:pt idx="91">
                  <c:v>30.158544534184323</c:v>
                </c:pt>
                <c:pt idx="92">
                  <c:v>30.158544534184323</c:v>
                </c:pt>
                <c:pt idx="93">
                  <c:v>30.158544534184323</c:v>
                </c:pt>
                <c:pt idx="94">
                  <c:v>30.158544534184323</c:v>
                </c:pt>
                <c:pt idx="95">
                  <c:v>30.158544534184323</c:v>
                </c:pt>
                <c:pt idx="96">
                  <c:v>30.158544534184323</c:v>
                </c:pt>
                <c:pt idx="97">
                  <c:v>30.158544534184323</c:v>
                </c:pt>
                <c:pt idx="98">
                  <c:v>30.158544534184323</c:v>
                </c:pt>
                <c:pt idx="99">
                  <c:v>30.158544534184323</c:v>
                </c:pt>
                <c:pt idx="100">
                  <c:v>30.158544534184323</c:v>
                </c:pt>
                <c:pt idx="101">
                  <c:v>30.158544534184323</c:v>
                </c:pt>
                <c:pt idx="102">
                  <c:v>30.158544534184323</c:v>
                </c:pt>
                <c:pt idx="103">
                  <c:v>30.158544534184323</c:v>
                </c:pt>
                <c:pt idx="104">
                  <c:v>30.158544534184323</c:v>
                </c:pt>
                <c:pt idx="105">
                  <c:v>30.158544534184323</c:v>
                </c:pt>
                <c:pt idx="106">
                  <c:v>30.158544534184323</c:v>
                </c:pt>
                <c:pt idx="107">
                  <c:v>30.158544534184323</c:v>
                </c:pt>
                <c:pt idx="108">
                  <c:v>30.158544534184323</c:v>
                </c:pt>
                <c:pt idx="109">
                  <c:v>30.158544534184323</c:v>
                </c:pt>
                <c:pt idx="110">
                  <c:v>30.158544534184323</c:v>
                </c:pt>
                <c:pt idx="111">
                  <c:v>30.158544534184323</c:v>
                </c:pt>
                <c:pt idx="112">
                  <c:v>30.158544534184323</c:v>
                </c:pt>
                <c:pt idx="113">
                  <c:v>30.158544534184323</c:v>
                </c:pt>
                <c:pt idx="114">
                  <c:v>30.158544534184323</c:v>
                </c:pt>
                <c:pt idx="115">
                  <c:v>30.158544534184323</c:v>
                </c:pt>
                <c:pt idx="116">
                  <c:v>30.158544534184323</c:v>
                </c:pt>
                <c:pt idx="117">
                  <c:v>30.158544534184323</c:v>
                </c:pt>
                <c:pt idx="118">
                  <c:v>30.158544534184323</c:v>
                </c:pt>
                <c:pt idx="119">
                  <c:v>30.158544534184323</c:v>
                </c:pt>
                <c:pt idx="120">
                  <c:v>30.158544534184323</c:v>
                </c:pt>
                <c:pt idx="121">
                  <c:v>30.158544534184323</c:v>
                </c:pt>
                <c:pt idx="122">
                  <c:v>30.158544534184323</c:v>
                </c:pt>
                <c:pt idx="123">
                  <c:v>30.158544534184323</c:v>
                </c:pt>
                <c:pt idx="124">
                  <c:v>30.158544534184323</c:v>
                </c:pt>
                <c:pt idx="125">
                  <c:v>30.158544534184323</c:v>
                </c:pt>
                <c:pt idx="126">
                  <c:v>30.158544534184323</c:v>
                </c:pt>
                <c:pt idx="127">
                  <c:v>30.158544534184323</c:v>
                </c:pt>
                <c:pt idx="128">
                  <c:v>30.158544534184323</c:v>
                </c:pt>
                <c:pt idx="129">
                  <c:v>30.158544534184323</c:v>
                </c:pt>
                <c:pt idx="130">
                  <c:v>30.158544534184323</c:v>
                </c:pt>
                <c:pt idx="131">
                  <c:v>30.158544534184323</c:v>
                </c:pt>
                <c:pt idx="132">
                  <c:v>30.158544534184323</c:v>
                </c:pt>
                <c:pt idx="133">
                  <c:v>30.158544534184323</c:v>
                </c:pt>
                <c:pt idx="134">
                  <c:v>30.158544534184323</c:v>
                </c:pt>
                <c:pt idx="135">
                  <c:v>30.158544534184323</c:v>
                </c:pt>
                <c:pt idx="136">
                  <c:v>30.158544534184323</c:v>
                </c:pt>
                <c:pt idx="137">
                  <c:v>30.158544534184323</c:v>
                </c:pt>
                <c:pt idx="138">
                  <c:v>30.158544534184323</c:v>
                </c:pt>
                <c:pt idx="139">
                  <c:v>30.158544534184323</c:v>
                </c:pt>
                <c:pt idx="140">
                  <c:v>30.158544534184323</c:v>
                </c:pt>
                <c:pt idx="141">
                  <c:v>30.158544534184323</c:v>
                </c:pt>
                <c:pt idx="142">
                  <c:v>30.158544534184323</c:v>
                </c:pt>
                <c:pt idx="143">
                  <c:v>30.158544534184323</c:v>
                </c:pt>
                <c:pt idx="144">
                  <c:v>30.158544534184323</c:v>
                </c:pt>
                <c:pt idx="145">
                  <c:v>30.158544534184323</c:v>
                </c:pt>
                <c:pt idx="146">
                  <c:v>30.158544534184323</c:v>
                </c:pt>
                <c:pt idx="147">
                  <c:v>30.158544534184323</c:v>
                </c:pt>
                <c:pt idx="148">
                  <c:v>30.158544534184323</c:v>
                </c:pt>
                <c:pt idx="149">
                  <c:v>30.158544534184323</c:v>
                </c:pt>
                <c:pt idx="150">
                  <c:v>30.158544534184323</c:v>
                </c:pt>
                <c:pt idx="151">
                  <c:v>30.158544534184323</c:v>
                </c:pt>
                <c:pt idx="152">
                  <c:v>30.158544534184323</c:v>
                </c:pt>
                <c:pt idx="153">
                  <c:v>30.158544534184323</c:v>
                </c:pt>
                <c:pt idx="154">
                  <c:v>30.158544534184323</c:v>
                </c:pt>
                <c:pt idx="155">
                  <c:v>30.158544534184323</c:v>
                </c:pt>
                <c:pt idx="156">
                  <c:v>30.158544534184323</c:v>
                </c:pt>
                <c:pt idx="157">
                  <c:v>30.158544534184323</c:v>
                </c:pt>
                <c:pt idx="158">
                  <c:v>30.158544534184323</c:v>
                </c:pt>
                <c:pt idx="159">
                  <c:v>30.158544534184323</c:v>
                </c:pt>
                <c:pt idx="160">
                  <c:v>30.158544534184323</c:v>
                </c:pt>
                <c:pt idx="161">
                  <c:v>30.158544534184323</c:v>
                </c:pt>
                <c:pt idx="162">
                  <c:v>30.158544534184323</c:v>
                </c:pt>
                <c:pt idx="163">
                  <c:v>30.158544534184323</c:v>
                </c:pt>
                <c:pt idx="164">
                  <c:v>30.158544534184323</c:v>
                </c:pt>
                <c:pt idx="165">
                  <c:v>30.158544534184323</c:v>
                </c:pt>
                <c:pt idx="166">
                  <c:v>30.158544534184323</c:v>
                </c:pt>
                <c:pt idx="167">
                  <c:v>30.158544534184323</c:v>
                </c:pt>
                <c:pt idx="168">
                  <c:v>30.158544534184323</c:v>
                </c:pt>
                <c:pt idx="169">
                  <c:v>30.158544534184323</c:v>
                </c:pt>
                <c:pt idx="170">
                  <c:v>30.158544534184323</c:v>
                </c:pt>
                <c:pt idx="171">
                  <c:v>30.158544534184323</c:v>
                </c:pt>
                <c:pt idx="172">
                  <c:v>30.158544534184323</c:v>
                </c:pt>
                <c:pt idx="173">
                  <c:v>30.158544534184323</c:v>
                </c:pt>
                <c:pt idx="174">
                  <c:v>30.158544534184323</c:v>
                </c:pt>
                <c:pt idx="175">
                  <c:v>30.158544534184323</c:v>
                </c:pt>
                <c:pt idx="176">
                  <c:v>30.158544534184323</c:v>
                </c:pt>
                <c:pt idx="177">
                  <c:v>30.158544534184323</c:v>
                </c:pt>
                <c:pt idx="178">
                  <c:v>30.158544534184323</c:v>
                </c:pt>
                <c:pt idx="179">
                  <c:v>30.158544534184323</c:v>
                </c:pt>
                <c:pt idx="180">
                  <c:v>30.158544534184323</c:v>
                </c:pt>
                <c:pt idx="181">
                  <c:v>30.158544534184323</c:v>
                </c:pt>
                <c:pt idx="182">
                  <c:v>30.158544534184323</c:v>
                </c:pt>
                <c:pt idx="183">
                  <c:v>30.158544534184323</c:v>
                </c:pt>
                <c:pt idx="184">
                  <c:v>30.158544534184323</c:v>
                </c:pt>
                <c:pt idx="185">
                  <c:v>30.158544534184323</c:v>
                </c:pt>
                <c:pt idx="186">
                  <c:v>30.158544534184323</c:v>
                </c:pt>
                <c:pt idx="187">
                  <c:v>30.158544534184323</c:v>
                </c:pt>
                <c:pt idx="188">
                  <c:v>30.158544534184323</c:v>
                </c:pt>
                <c:pt idx="189">
                  <c:v>30.158544534184323</c:v>
                </c:pt>
                <c:pt idx="190">
                  <c:v>30.158544534184323</c:v>
                </c:pt>
                <c:pt idx="191">
                  <c:v>30.158544534184323</c:v>
                </c:pt>
                <c:pt idx="192">
                  <c:v>30.158544534184323</c:v>
                </c:pt>
                <c:pt idx="193">
                  <c:v>30.158544534184323</c:v>
                </c:pt>
                <c:pt idx="194">
                  <c:v>30.158544534184323</c:v>
                </c:pt>
                <c:pt idx="195">
                  <c:v>30.158544534184323</c:v>
                </c:pt>
                <c:pt idx="196">
                  <c:v>30.158544534184323</c:v>
                </c:pt>
                <c:pt idx="197">
                  <c:v>30.158544534184323</c:v>
                </c:pt>
                <c:pt idx="198">
                  <c:v>30.158544534184323</c:v>
                </c:pt>
                <c:pt idx="199">
                  <c:v>30.158544534184323</c:v>
                </c:pt>
                <c:pt idx="200">
                  <c:v>30.158544534184323</c:v>
                </c:pt>
                <c:pt idx="201">
                  <c:v>30.158544534184323</c:v>
                </c:pt>
                <c:pt idx="202">
                  <c:v>30.158544534184323</c:v>
                </c:pt>
                <c:pt idx="203">
                  <c:v>30.158544534184323</c:v>
                </c:pt>
                <c:pt idx="204">
                  <c:v>30.158544534184323</c:v>
                </c:pt>
                <c:pt idx="205">
                  <c:v>30.158544534184323</c:v>
                </c:pt>
                <c:pt idx="206">
                  <c:v>30.158544534184323</c:v>
                </c:pt>
                <c:pt idx="207">
                  <c:v>30.158544534184323</c:v>
                </c:pt>
                <c:pt idx="208">
                  <c:v>30.158544534184323</c:v>
                </c:pt>
                <c:pt idx="209">
                  <c:v>30.158544534184323</c:v>
                </c:pt>
                <c:pt idx="210">
                  <c:v>30.158544534184323</c:v>
                </c:pt>
                <c:pt idx="211">
                  <c:v>30.158544534184323</c:v>
                </c:pt>
                <c:pt idx="212">
                  <c:v>30.158544534184323</c:v>
                </c:pt>
                <c:pt idx="213">
                  <c:v>30.158544534184323</c:v>
                </c:pt>
                <c:pt idx="214">
                  <c:v>30.158544534184323</c:v>
                </c:pt>
                <c:pt idx="215">
                  <c:v>30.158544534184323</c:v>
                </c:pt>
                <c:pt idx="216">
                  <c:v>30.158544534184323</c:v>
                </c:pt>
                <c:pt idx="217">
                  <c:v>30.158544534184323</c:v>
                </c:pt>
                <c:pt idx="218">
                  <c:v>30.158544534184323</c:v>
                </c:pt>
                <c:pt idx="219">
                  <c:v>30.158544534184323</c:v>
                </c:pt>
                <c:pt idx="220">
                  <c:v>30.158544534184323</c:v>
                </c:pt>
                <c:pt idx="221">
                  <c:v>30.158544534184323</c:v>
                </c:pt>
                <c:pt idx="222">
                  <c:v>30.158544534184323</c:v>
                </c:pt>
                <c:pt idx="223">
                  <c:v>30.158544534184323</c:v>
                </c:pt>
                <c:pt idx="224">
                  <c:v>30.158544534184323</c:v>
                </c:pt>
                <c:pt idx="225">
                  <c:v>30.158544534184323</c:v>
                </c:pt>
                <c:pt idx="226">
                  <c:v>30.158544534184323</c:v>
                </c:pt>
                <c:pt idx="227">
                  <c:v>30.158544534184323</c:v>
                </c:pt>
                <c:pt idx="228">
                  <c:v>30.158544534184323</c:v>
                </c:pt>
                <c:pt idx="229">
                  <c:v>30.158544534184323</c:v>
                </c:pt>
                <c:pt idx="230">
                  <c:v>30.158544534184323</c:v>
                </c:pt>
                <c:pt idx="231">
                  <c:v>30.158544534184323</c:v>
                </c:pt>
                <c:pt idx="232">
                  <c:v>30.158544534184323</c:v>
                </c:pt>
                <c:pt idx="233">
                  <c:v>30.158544534184323</c:v>
                </c:pt>
                <c:pt idx="234">
                  <c:v>30.158544534184323</c:v>
                </c:pt>
                <c:pt idx="235">
                  <c:v>30.158544534184323</c:v>
                </c:pt>
                <c:pt idx="236">
                  <c:v>30.158544534184323</c:v>
                </c:pt>
                <c:pt idx="237">
                  <c:v>30.158544534184323</c:v>
                </c:pt>
                <c:pt idx="238">
                  <c:v>30.158544534184323</c:v>
                </c:pt>
                <c:pt idx="239">
                  <c:v>30.158544534184323</c:v>
                </c:pt>
                <c:pt idx="240">
                  <c:v>30.158544534184323</c:v>
                </c:pt>
                <c:pt idx="241">
                  <c:v>30.158544534184323</c:v>
                </c:pt>
                <c:pt idx="242">
                  <c:v>30.158544534184323</c:v>
                </c:pt>
                <c:pt idx="243">
                  <c:v>30.158544534184323</c:v>
                </c:pt>
                <c:pt idx="244">
                  <c:v>30.158544534184323</c:v>
                </c:pt>
                <c:pt idx="245">
                  <c:v>30.158544534184323</c:v>
                </c:pt>
                <c:pt idx="246">
                  <c:v>30.158544534184323</c:v>
                </c:pt>
                <c:pt idx="247">
                  <c:v>30.158544534184323</c:v>
                </c:pt>
                <c:pt idx="248">
                  <c:v>30.158544534184323</c:v>
                </c:pt>
                <c:pt idx="249">
                  <c:v>30.158544534184323</c:v>
                </c:pt>
                <c:pt idx="250">
                  <c:v>30.158544534184323</c:v>
                </c:pt>
                <c:pt idx="251">
                  <c:v>30.158544534184323</c:v>
                </c:pt>
                <c:pt idx="252">
                  <c:v>30.158544534184323</c:v>
                </c:pt>
                <c:pt idx="253">
                  <c:v>30.158544534184323</c:v>
                </c:pt>
                <c:pt idx="254">
                  <c:v>30.158544534184323</c:v>
                </c:pt>
                <c:pt idx="255">
                  <c:v>30.158544534184323</c:v>
                </c:pt>
                <c:pt idx="256">
                  <c:v>30.158544534184323</c:v>
                </c:pt>
                <c:pt idx="257">
                  <c:v>30.158544534184323</c:v>
                </c:pt>
                <c:pt idx="258">
                  <c:v>30.158544534184323</c:v>
                </c:pt>
                <c:pt idx="259">
                  <c:v>30.158544534184323</c:v>
                </c:pt>
                <c:pt idx="260">
                  <c:v>30.158544534184323</c:v>
                </c:pt>
                <c:pt idx="261">
                  <c:v>30.158544534184323</c:v>
                </c:pt>
                <c:pt idx="262">
                  <c:v>30.158544534184323</c:v>
                </c:pt>
                <c:pt idx="263">
                  <c:v>30.158544534184323</c:v>
                </c:pt>
                <c:pt idx="264">
                  <c:v>30.158544534184323</c:v>
                </c:pt>
                <c:pt idx="265">
                  <c:v>30.158544534184323</c:v>
                </c:pt>
                <c:pt idx="266">
                  <c:v>30.158544534184323</c:v>
                </c:pt>
                <c:pt idx="267">
                  <c:v>30.158544534184323</c:v>
                </c:pt>
                <c:pt idx="268">
                  <c:v>30.158544534184323</c:v>
                </c:pt>
                <c:pt idx="269">
                  <c:v>30.158544534184323</c:v>
                </c:pt>
                <c:pt idx="270">
                  <c:v>30.158544534184323</c:v>
                </c:pt>
                <c:pt idx="271">
                  <c:v>30.158544534184323</c:v>
                </c:pt>
                <c:pt idx="272">
                  <c:v>30.158544534184323</c:v>
                </c:pt>
                <c:pt idx="273">
                  <c:v>30.158544534184323</c:v>
                </c:pt>
                <c:pt idx="274">
                  <c:v>30.158544534184323</c:v>
                </c:pt>
                <c:pt idx="275">
                  <c:v>30.158544534184323</c:v>
                </c:pt>
                <c:pt idx="276">
                  <c:v>30.158544534184323</c:v>
                </c:pt>
                <c:pt idx="277">
                  <c:v>30.158544534184323</c:v>
                </c:pt>
                <c:pt idx="278">
                  <c:v>30.158544534184323</c:v>
                </c:pt>
                <c:pt idx="279">
                  <c:v>30.158544534184323</c:v>
                </c:pt>
                <c:pt idx="280">
                  <c:v>30.158544534184323</c:v>
                </c:pt>
                <c:pt idx="281">
                  <c:v>30.158544534184323</c:v>
                </c:pt>
                <c:pt idx="282">
                  <c:v>30.158544534184323</c:v>
                </c:pt>
                <c:pt idx="283">
                  <c:v>30.158544534184323</c:v>
                </c:pt>
                <c:pt idx="284">
                  <c:v>30.158544534184323</c:v>
                </c:pt>
                <c:pt idx="285">
                  <c:v>30.158544534184323</c:v>
                </c:pt>
                <c:pt idx="286">
                  <c:v>30.158544534184323</c:v>
                </c:pt>
                <c:pt idx="287">
                  <c:v>30.158544534184323</c:v>
                </c:pt>
                <c:pt idx="288">
                  <c:v>30.158544534184323</c:v>
                </c:pt>
                <c:pt idx="289">
                  <c:v>30.158544534184323</c:v>
                </c:pt>
                <c:pt idx="290">
                  <c:v>30.158544534184323</c:v>
                </c:pt>
                <c:pt idx="291">
                  <c:v>30.158544534184323</c:v>
                </c:pt>
                <c:pt idx="292">
                  <c:v>30.158544534184323</c:v>
                </c:pt>
                <c:pt idx="293">
                  <c:v>30.158544534184323</c:v>
                </c:pt>
                <c:pt idx="294">
                  <c:v>30.158544534184323</c:v>
                </c:pt>
                <c:pt idx="295">
                  <c:v>30.158544534184323</c:v>
                </c:pt>
                <c:pt idx="296">
                  <c:v>30.158544534184323</c:v>
                </c:pt>
                <c:pt idx="297">
                  <c:v>30.158544534184323</c:v>
                </c:pt>
                <c:pt idx="298">
                  <c:v>30.158544534184323</c:v>
                </c:pt>
                <c:pt idx="299">
                  <c:v>30.158544534184323</c:v>
                </c:pt>
                <c:pt idx="300">
                  <c:v>30.158544534184323</c:v>
                </c:pt>
                <c:pt idx="301">
                  <c:v>30.158544534184323</c:v>
                </c:pt>
                <c:pt idx="302">
                  <c:v>30.158544534184323</c:v>
                </c:pt>
                <c:pt idx="303">
                  <c:v>30.158544534184323</c:v>
                </c:pt>
                <c:pt idx="304">
                  <c:v>30.158544534184323</c:v>
                </c:pt>
                <c:pt idx="305">
                  <c:v>30.158544534184323</c:v>
                </c:pt>
                <c:pt idx="306">
                  <c:v>30.158544534184323</c:v>
                </c:pt>
                <c:pt idx="307">
                  <c:v>30.158544534184323</c:v>
                </c:pt>
                <c:pt idx="308">
                  <c:v>30.158544534184323</c:v>
                </c:pt>
                <c:pt idx="309">
                  <c:v>30.158544534184323</c:v>
                </c:pt>
                <c:pt idx="310">
                  <c:v>30.158544534184323</c:v>
                </c:pt>
                <c:pt idx="311">
                  <c:v>30.158544534184323</c:v>
                </c:pt>
                <c:pt idx="312">
                  <c:v>30.158544534184323</c:v>
                </c:pt>
                <c:pt idx="313">
                  <c:v>30.158544534184323</c:v>
                </c:pt>
                <c:pt idx="314">
                  <c:v>30.158544534184323</c:v>
                </c:pt>
                <c:pt idx="315">
                  <c:v>30.158544534184323</c:v>
                </c:pt>
                <c:pt idx="316">
                  <c:v>30.158544534184323</c:v>
                </c:pt>
                <c:pt idx="317">
                  <c:v>30.158544534184323</c:v>
                </c:pt>
                <c:pt idx="318">
                  <c:v>30.158544534184323</c:v>
                </c:pt>
                <c:pt idx="319">
                  <c:v>30.158544534184323</c:v>
                </c:pt>
                <c:pt idx="320">
                  <c:v>30.158544534184323</c:v>
                </c:pt>
                <c:pt idx="321">
                  <c:v>30.158544534184323</c:v>
                </c:pt>
                <c:pt idx="322">
                  <c:v>30.158544534184323</c:v>
                </c:pt>
                <c:pt idx="323">
                  <c:v>30.158544534184323</c:v>
                </c:pt>
                <c:pt idx="324">
                  <c:v>30.158544534184323</c:v>
                </c:pt>
                <c:pt idx="325">
                  <c:v>30.158544534184323</c:v>
                </c:pt>
                <c:pt idx="326">
                  <c:v>30.158544534184323</c:v>
                </c:pt>
                <c:pt idx="327">
                  <c:v>30.158544534184323</c:v>
                </c:pt>
                <c:pt idx="328">
                  <c:v>30.158544534184323</c:v>
                </c:pt>
                <c:pt idx="329">
                  <c:v>30.158544534184323</c:v>
                </c:pt>
                <c:pt idx="330">
                  <c:v>30.158544534184323</c:v>
                </c:pt>
                <c:pt idx="331">
                  <c:v>30.158544534184323</c:v>
                </c:pt>
                <c:pt idx="332">
                  <c:v>30.158544534184323</c:v>
                </c:pt>
                <c:pt idx="333">
                  <c:v>30.158544534184323</c:v>
                </c:pt>
                <c:pt idx="334">
                  <c:v>30.158544534184323</c:v>
                </c:pt>
                <c:pt idx="335">
                  <c:v>30.158544534184323</c:v>
                </c:pt>
                <c:pt idx="336">
                  <c:v>30.158544534184323</c:v>
                </c:pt>
                <c:pt idx="337">
                  <c:v>30.158544534184323</c:v>
                </c:pt>
                <c:pt idx="338">
                  <c:v>30.158544534184323</c:v>
                </c:pt>
                <c:pt idx="339">
                  <c:v>30.158544534184323</c:v>
                </c:pt>
                <c:pt idx="340">
                  <c:v>30.158544534184323</c:v>
                </c:pt>
                <c:pt idx="341">
                  <c:v>30.158544534184323</c:v>
                </c:pt>
                <c:pt idx="342">
                  <c:v>30.158544534184323</c:v>
                </c:pt>
                <c:pt idx="343">
                  <c:v>30.158544534184323</c:v>
                </c:pt>
                <c:pt idx="344">
                  <c:v>30.158544534184323</c:v>
                </c:pt>
                <c:pt idx="345">
                  <c:v>30.158544534184323</c:v>
                </c:pt>
                <c:pt idx="346">
                  <c:v>30.158544534184323</c:v>
                </c:pt>
                <c:pt idx="347">
                  <c:v>30.158544534184323</c:v>
                </c:pt>
                <c:pt idx="348">
                  <c:v>30.158544534184323</c:v>
                </c:pt>
                <c:pt idx="349">
                  <c:v>30.158544534184323</c:v>
                </c:pt>
                <c:pt idx="350">
                  <c:v>30.158544534184323</c:v>
                </c:pt>
                <c:pt idx="351">
                  <c:v>30.158544534184323</c:v>
                </c:pt>
                <c:pt idx="352">
                  <c:v>30.158544534184323</c:v>
                </c:pt>
                <c:pt idx="353">
                  <c:v>30.158544534184323</c:v>
                </c:pt>
                <c:pt idx="354">
                  <c:v>30.158544534184323</c:v>
                </c:pt>
                <c:pt idx="355">
                  <c:v>30.158544534184323</c:v>
                </c:pt>
                <c:pt idx="356">
                  <c:v>30.158544534184323</c:v>
                </c:pt>
                <c:pt idx="357">
                  <c:v>30.158544534184323</c:v>
                </c:pt>
                <c:pt idx="358">
                  <c:v>30.158544534184323</c:v>
                </c:pt>
                <c:pt idx="359">
                  <c:v>30.158544534184323</c:v>
                </c:pt>
                <c:pt idx="360">
                  <c:v>30.158544534184323</c:v>
                </c:pt>
                <c:pt idx="361">
                  <c:v>30.158544534184323</c:v>
                </c:pt>
                <c:pt idx="362">
                  <c:v>30.158544534184323</c:v>
                </c:pt>
                <c:pt idx="363">
                  <c:v>30.158544534184323</c:v>
                </c:pt>
                <c:pt idx="364">
                  <c:v>30.158544534184323</c:v>
                </c:pt>
                <c:pt idx="365">
                  <c:v>30.158544534184323</c:v>
                </c:pt>
                <c:pt idx="366">
                  <c:v>30.158544534184323</c:v>
                </c:pt>
                <c:pt idx="367">
                  <c:v>30.158544534184323</c:v>
                </c:pt>
                <c:pt idx="368">
                  <c:v>30.158544534184323</c:v>
                </c:pt>
                <c:pt idx="369">
                  <c:v>30.158544534184323</c:v>
                </c:pt>
                <c:pt idx="370">
                  <c:v>30.158544534184323</c:v>
                </c:pt>
                <c:pt idx="371">
                  <c:v>30.158544534184323</c:v>
                </c:pt>
                <c:pt idx="372">
                  <c:v>30.158544534184323</c:v>
                </c:pt>
                <c:pt idx="373">
                  <c:v>30.158544534184323</c:v>
                </c:pt>
                <c:pt idx="374">
                  <c:v>30.158544534184323</c:v>
                </c:pt>
                <c:pt idx="375">
                  <c:v>30.158544534184323</c:v>
                </c:pt>
                <c:pt idx="376">
                  <c:v>30.158544534184323</c:v>
                </c:pt>
                <c:pt idx="377">
                  <c:v>30.158544534184323</c:v>
                </c:pt>
                <c:pt idx="378">
                  <c:v>30.158544534184323</c:v>
                </c:pt>
                <c:pt idx="379">
                  <c:v>30.158544534184323</c:v>
                </c:pt>
                <c:pt idx="380">
                  <c:v>30.158544534184323</c:v>
                </c:pt>
                <c:pt idx="381">
                  <c:v>30.158544534184323</c:v>
                </c:pt>
                <c:pt idx="382">
                  <c:v>30.158544534184323</c:v>
                </c:pt>
                <c:pt idx="383">
                  <c:v>30.158544534184323</c:v>
                </c:pt>
                <c:pt idx="384">
                  <c:v>30.158544534184323</c:v>
                </c:pt>
                <c:pt idx="385">
                  <c:v>30.158544534184323</c:v>
                </c:pt>
                <c:pt idx="386">
                  <c:v>30.158544534184323</c:v>
                </c:pt>
                <c:pt idx="387">
                  <c:v>30.158544534184323</c:v>
                </c:pt>
                <c:pt idx="388">
                  <c:v>30.158544534184323</c:v>
                </c:pt>
                <c:pt idx="389">
                  <c:v>30.158544534184323</c:v>
                </c:pt>
                <c:pt idx="390">
                  <c:v>30.158544534184323</c:v>
                </c:pt>
                <c:pt idx="391">
                  <c:v>30.158544534184323</c:v>
                </c:pt>
                <c:pt idx="392">
                  <c:v>30.158544534184323</c:v>
                </c:pt>
                <c:pt idx="393">
                  <c:v>30.158544534184323</c:v>
                </c:pt>
                <c:pt idx="394">
                  <c:v>30.158544534184323</c:v>
                </c:pt>
                <c:pt idx="395">
                  <c:v>30.158544534184323</c:v>
                </c:pt>
                <c:pt idx="396">
                  <c:v>30.158544534184323</c:v>
                </c:pt>
                <c:pt idx="397">
                  <c:v>30.158544534184323</c:v>
                </c:pt>
                <c:pt idx="398">
                  <c:v>30.158544534184323</c:v>
                </c:pt>
                <c:pt idx="399">
                  <c:v>30.158544534184323</c:v>
                </c:pt>
                <c:pt idx="400">
                  <c:v>30.158544534184323</c:v>
                </c:pt>
                <c:pt idx="401">
                  <c:v>30.158544534184323</c:v>
                </c:pt>
                <c:pt idx="402">
                  <c:v>30.158544534184323</c:v>
                </c:pt>
                <c:pt idx="403">
                  <c:v>30.158544534184323</c:v>
                </c:pt>
                <c:pt idx="404">
                  <c:v>30.158544534184323</c:v>
                </c:pt>
                <c:pt idx="405">
                  <c:v>30.158544534184323</c:v>
                </c:pt>
                <c:pt idx="406">
                  <c:v>30.158544534184323</c:v>
                </c:pt>
                <c:pt idx="407">
                  <c:v>30.158544534184323</c:v>
                </c:pt>
                <c:pt idx="408">
                  <c:v>30.158544534184323</c:v>
                </c:pt>
                <c:pt idx="409">
                  <c:v>30.158544534184323</c:v>
                </c:pt>
                <c:pt idx="410">
                  <c:v>30.158544534184323</c:v>
                </c:pt>
                <c:pt idx="411">
                  <c:v>30.158544534184323</c:v>
                </c:pt>
                <c:pt idx="412">
                  <c:v>30.158544534184323</c:v>
                </c:pt>
                <c:pt idx="413">
                  <c:v>30.158544534184323</c:v>
                </c:pt>
                <c:pt idx="414">
                  <c:v>30.158544534184323</c:v>
                </c:pt>
                <c:pt idx="415">
                  <c:v>30.158544534184323</c:v>
                </c:pt>
                <c:pt idx="416">
                  <c:v>30.158544534184323</c:v>
                </c:pt>
                <c:pt idx="417">
                  <c:v>30.158544534184323</c:v>
                </c:pt>
                <c:pt idx="418">
                  <c:v>30.158544534184323</c:v>
                </c:pt>
                <c:pt idx="419">
                  <c:v>30.158544534184323</c:v>
                </c:pt>
                <c:pt idx="420">
                  <c:v>30.158544534184323</c:v>
                </c:pt>
                <c:pt idx="421">
                  <c:v>30.158544534184323</c:v>
                </c:pt>
                <c:pt idx="422">
                  <c:v>30.158544534184323</c:v>
                </c:pt>
                <c:pt idx="423">
                  <c:v>30.158544534184323</c:v>
                </c:pt>
                <c:pt idx="424">
                  <c:v>30.158544534184323</c:v>
                </c:pt>
                <c:pt idx="425">
                  <c:v>30.158544534184323</c:v>
                </c:pt>
                <c:pt idx="426">
                  <c:v>30.158544534184323</c:v>
                </c:pt>
                <c:pt idx="427">
                  <c:v>30.158544534184323</c:v>
                </c:pt>
                <c:pt idx="428">
                  <c:v>30.158544534184323</c:v>
                </c:pt>
                <c:pt idx="429">
                  <c:v>30.158544534184323</c:v>
                </c:pt>
                <c:pt idx="430">
                  <c:v>30.158544534184323</c:v>
                </c:pt>
                <c:pt idx="431">
                  <c:v>30.158544534184323</c:v>
                </c:pt>
                <c:pt idx="432">
                  <c:v>30.158544534184323</c:v>
                </c:pt>
                <c:pt idx="433">
                  <c:v>30.158544534184323</c:v>
                </c:pt>
                <c:pt idx="434">
                  <c:v>30.158544534184323</c:v>
                </c:pt>
                <c:pt idx="435">
                  <c:v>30.158544534184323</c:v>
                </c:pt>
                <c:pt idx="436">
                  <c:v>30.158544534184323</c:v>
                </c:pt>
                <c:pt idx="437">
                  <c:v>30.158544534184323</c:v>
                </c:pt>
                <c:pt idx="438">
                  <c:v>30.158544534184323</c:v>
                </c:pt>
                <c:pt idx="439">
                  <c:v>30.158544534184323</c:v>
                </c:pt>
                <c:pt idx="440">
                  <c:v>30.158544534184323</c:v>
                </c:pt>
                <c:pt idx="441">
                  <c:v>30.158544534184323</c:v>
                </c:pt>
                <c:pt idx="442">
                  <c:v>30.158544534184323</c:v>
                </c:pt>
                <c:pt idx="443">
                  <c:v>30.158544534184323</c:v>
                </c:pt>
                <c:pt idx="444">
                  <c:v>30.158544534184323</c:v>
                </c:pt>
                <c:pt idx="445">
                  <c:v>30.158544534184323</c:v>
                </c:pt>
                <c:pt idx="446">
                  <c:v>30.158544534184323</c:v>
                </c:pt>
                <c:pt idx="447">
                  <c:v>30.158544534184323</c:v>
                </c:pt>
                <c:pt idx="448">
                  <c:v>30.158544534184323</c:v>
                </c:pt>
                <c:pt idx="449">
                  <c:v>30.158544534184323</c:v>
                </c:pt>
                <c:pt idx="450">
                  <c:v>30.158544534184323</c:v>
                </c:pt>
                <c:pt idx="451">
                  <c:v>30.158544534184323</c:v>
                </c:pt>
                <c:pt idx="452">
                  <c:v>30.158544534184323</c:v>
                </c:pt>
                <c:pt idx="453">
                  <c:v>30.158544534184323</c:v>
                </c:pt>
                <c:pt idx="454">
                  <c:v>30.158544534184323</c:v>
                </c:pt>
                <c:pt idx="455">
                  <c:v>30.158544534184323</c:v>
                </c:pt>
                <c:pt idx="456">
                  <c:v>30.158544534184323</c:v>
                </c:pt>
                <c:pt idx="457">
                  <c:v>30.158544534184323</c:v>
                </c:pt>
                <c:pt idx="458">
                  <c:v>30.158544534184323</c:v>
                </c:pt>
                <c:pt idx="459">
                  <c:v>30.158544534184323</c:v>
                </c:pt>
                <c:pt idx="460">
                  <c:v>30.158544534184323</c:v>
                </c:pt>
                <c:pt idx="461">
                  <c:v>30.158544534184323</c:v>
                </c:pt>
                <c:pt idx="462">
                  <c:v>30.158544534184323</c:v>
                </c:pt>
                <c:pt idx="463">
                  <c:v>30.158544534184323</c:v>
                </c:pt>
                <c:pt idx="464">
                  <c:v>30.158544534184323</c:v>
                </c:pt>
                <c:pt idx="465">
                  <c:v>30.158544534184323</c:v>
                </c:pt>
                <c:pt idx="466">
                  <c:v>30.158544534184323</c:v>
                </c:pt>
                <c:pt idx="467">
                  <c:v>30.158544534184323</c:v>
                </c:pt>
                <c:pt idx="468">
                  <c:v>30.158544534184323</c:v>
                </c:pt>
                <c:pt idx="469">
                  <c:v>30.158544534184323</c:v>
                </c:pt>
                <c:pt idx="470">
                  <c:v>30.158544534184323</c:v>
                </c:pt>
                <c:pt idx="471">
                  <c:v>30.158544534184323</c:v>
                </c:pt>
                <c:pt idx="472">
                  <c:v>30.158544534184323</c:v>
                </c:pt>
                <c:pt idx="473">
                  <c:v>30.158544534184323</c:v>
                </c:pt>
                <c:pt idx="474">
                  <c:v>30.158544534184323</c:v>
                </c:pt>
                <c:pt idx="475">
                  <c:v>30.158544534184323</c:v>
                </c:pt>
                <c:pt idx="476">
                  <c:v>30.158544534184323</c:v>
                </c:pt>
                <c:pt idx="477">
                  <c:v>30.158544534184323</c:v>
                </c:pt>
                <c:pt idx="478">
                  <c:v>30.158544534184323</c:v>
                </c:pt>
                <c:pt idx="479">
                  <c:v>30.158544534184323</c:v>
                </c:pt>
                <c:pt idx="480">
                  <c:v>30.158544534184323</c:v>
                </c:pt>
                <c:pt idx="481">
                  <c:v>30.158544534184323</c:v>
                </c:pt>
                <c:pt idx="482">
                  <c:v>30.158544534184323</c:v>
                </c:pt>
                <c:pt idx="483">
                  <c:v>30.158544534184323</c:v>
                </c:pt>
                <c:pt idx="484">
                  <c:v>30.158544534184323</c:v>
                </c:pt>
                <c:pt idx="485">
                  <c:v>30.158544534184323</c:v>
                </c:pt>
                <c:pt idx="486">
                  <c:v>30.158544534184323</c:v>
                </c:pt>
                <c:pt idx="487">
                  <c:v>30.158544534184323</c:v>
                </c:pt>
                <c:pt idx="488">
                  <c:v>30.158544534184323</c:v>
                </c:pt>
                <c:pt idx="489">
                  <c:v>30.158544534184323</c:v>
                </c:pt>
                <c:pt idx="490">
                  <c:v>30.158544534184323</c:v>
                </c:pt>
                <c:pt idx="491">
                  <c:v>30.158544534184323</c:v>
                </c:pt>
                <c:pt idx="492">
                  <c:v>30.158544534184323</c:v>
                </c:pt>
                <c:pt idx="493">
                  <c:v>30.158544534184323</c:v>
                </c:pt>
                <c:pt idx="494">
                  <c:v>30.158544534184323</c:v>
                </c:pt>
                <c:pt idx="495">
                  <c:v>30.158544534184323</c:v>
                </c:pt>
                <c:pt idx="496">
                  <c:v>30.158544534184323</c:v>
                </c:pt>
                <c:pt idx="497">
                  <c:v>30.158544534184323</c:v>
                </c:pt>
                <c:pt idx="498">
                  <c:v>30.158544534184323</c:v>
                </c:pt>
                <c:pt idx="499">
                  <c:v>30.158544534184323</c:v>
                </c:pt>
                <c:pt idx="500">
                  <c:v>30.158544534184323</c:v>
                </c:pt>
                <c:pt idx="501">
                  <c:v>30.158544534184323</c:v>
                </c:pt>
                <c:pt idx="502">
                  <c:v>30.158544534184323</c:v>
                </c:pt>
                <c:pt idx="503">
                  <c:v>30.158544534184323</c:v>
                </c:pt>
                <c:pt idx="504">
                  <c:v>30.158544534184323</c:v>
                </c:pt>
                <c:pt idx="505">
                  <c:v>30.158544534184323</c:v>
                </c:pt>
                <c:pt idx="506">
                  <c:v>30.158544534184323</c:v>
                </c:pt>
                <c:pt idx="507">
                  <c:v>30.158544534184323</c:v>
                </c:pt>
                <c:pt idx="508">
                  <c:v>30.158544534184323</c:v>
                </c:pt>
                <c:pt idx="509">
                  <c:v>30.158544534184323</c:v>
                </c:pt>
                <c:pt idx="510">
                  <c:v>30.158544534184323</c:v>
                </c:pt>
                <c:pt idx="511">
                  <c:v>30.158544534184323</c:v>
                </c:pt>
                <c:pt idx="512">
                  <c:v>30.158544534184323</c:v>
                </c:pt>
                <c:pt idx="513">
                  <c:v>30.158544534184323</c:v>
                </c:pt>
                <c:pt idx="514">
                  <c:v>30.158544534184323</c:v>
                </c:pt>
                <c:pt idx="515">
                  <c:v>30.158544534184323</c:v>
                </c:pt>
                <c:pt idx="516">
                  <c:v>30.158544534184323</c:v>
                </c:pt>
                <c:pt idx="517">
                  <c:v>30.158544534184323</c:v>
                </c:pt>
                <c:pt idx="518">
                  <c:v>30.158544534184323</c:v>
                </c:pt>
                <c:pt idx="519">
                  <c:v>30.158544534184323</c:v>
                </c:pt>
                <c:pt idx="520">
                  <c:v>30.158544534184323</c:v>
                </c:pt>
                <c:pt idx="521">
                  <c:v>30.158544534184323</c:v>
                </c:pt>
                <c:pt idx="522">
                  <c:v>30.158544534184323</c:v>
                </c:pt>
                <c:pt idx="523">
                  <c:v>30.158544534184323</c:v>
                </c:pt>
                <c:pt idx="524">
                  <c:v>30.158544534184323</c:v>
                </c:pt>
                <c:pt idx="525">
                  <c:v>30.158544534184323</c:v>
                </c:pt>
                <c:pt idx="526">
                  <c:v>30.158544534184323</c:v>
                </c:pt>
                <c:pt idx="527">
                  <c:v>30.158544534184323</c:v>
                </c:pt>
                <c:pt idx="528">
                  <c:v>30.158544534184323</c:v>
                </c:pt>
                <c:pt idx="529">
                  <c:v>30.158544534184323</c:v>
                </c:pt>
                <c:pt idx="530">
                  <c:v>30.158544534184323</c:v>
                </c:pt>
                <c:pt idx="531">
                  <c:v>30.158544534184323</c:v>
                </c:pt>
                <c:pt idx="532">
                  <c:v>30.158544534184323</c:v>
                </c:pt>
                <c:pt idx="533">
                  <c:v>30.158544534184323</c:v>
                </c:pt>
                <c:pt idx="534">
                  <c:v>30.158544534184323</c:v>
                </c:pt>
                <c:pt idx="535">
                  <c:v>30.158544534184323</c:v>
                </c:pt>
                <c:pt idx="536">
                  <c:v>30.158544534184323</c:v>
                </c:pt>
                <c:pt idx="537">
                  <c:v>30.158544534184323</c:v>
                </c:pt>
                <c:pt idx="538">
                  <c:v>30.158544534184323</c:v>
                </c:pt>
                <c:pt idx="539">
                  <c:v>30.158544534184323</c:v>
                </c:pt>
                <c:pt idx="540">
                  <c:v>30.158544534184323</c:v>
                </c:pt>
                <c:pt idx="541">
                  <c:v>30.158544534184323</c:v>
                </c:pt>
                <c:pt idx="542">
                  <c:v>30.158544534184323</c:v>
                </c:pt>
                <c:pt idx="543">
                  <c:v>30.158544534184323</c:v>
                </c:pt>
                <c:pt idx="544">
                  <c:v>30.158544534184323</c:v>
                </c:pt>
                <c:pt idx="545">
                  <c:v>30.158544534184323</c:v>
                </c:pt>
                <c:pt idx="546">
                  <c:v>30.158544534184323</c:v>
                </c:pt>
                <c:pt idx="547">
                  <c:v>30.158544534184323</c:v>
                </c:pt>
                <c:pt idx="548">
                  <c:v>30.158544534184323</c:v>
                </c:pt>
                <c:pt idx="549">
                  <c:v>30.158544534184323</c:v>
                </c:pt>
                <c:pt idx="550">
                  <c:v>30.158544534184323</c:v>
                </c:pt>
                <c:pt idx="551">
                  <c:v>30.158544534184323</c:v>
                </c:pt>
                <c:pt idx="552">
                  <c:v>30.158544534184323</c:v>
                </c:pt>
                <c:pt idx="553">
                  <c:v>30.158544534184323</c:v>
                </c:pt>
                <c:pt idx="554">
                  <c:v>30.158544534184323</c:v>
                </c:pt>
                <c:pt idx="555">
                  <c:v>30.158544534184323</c:v>
                </c:pt>
                <c:pt idx="556">
                  <c:v>30.158544534184323</c:v>
                </c:pt>
                <c:pt idx="557">
                  <c:v>30.158544534184323</c:v>
                </c:pt>
                <c:pt idx="558">
                  <c:v>30.158544534184323</c:v>
                </c:pt>
                <c:pt idx="559">
                  <c:v>30.158544534184323</c:v>
                </c:pt>
                <c:pt idx="560">
                  <c:v>30.158544534184323</c:v>
                </c:pt>
                <c:pt idx="561">
                  <c:v>30.158544534184323</c:v>
                </c:pt>
                <c:pt idx="562">
                  <c:v>30.158544534184323</c:v>
                </c:pt>
                <c:pt idx="563">
                  <c:v>30.158544534184323</c:v>
                </c:pt>
                <c:pt idx="564">
                  <c:v>30.158544534184323</c:v>
                </c:pt>
                <c:pt idx="565">
                  <c:v>30.158544534184323</c:v>
                </c:pt>
                <c:pt idx="566">
                  <c:v>30.158544534184323</c:v>
                </c:pt>
                <c:pt idx="567">
                  <c:v>30.158544534184323</c:v>
                </c:pt>
                <c:pt idx="568">
                  <c:v>30.158544534184323</c:v>
                </c:pt>
                <c:pt idx="569">
                  <c:v>30.158544534184323</c:v>
                </c:pt>
                <c:pt idx="570">
                  <c:v>30.158544534184323</c:v>
                </c:pt>
                <c:pt idx="571">
                  <c:v>30.158544534184323</c:v>
                </c:pt>
                <c:pt idx="572">
                  <c:v>30.158544534184323</c:v>
                </c:pt>
                <c:pt idx="573">
                  <c:v>30.158544534184323</c:v>
                </c:pt>
                <c:pt idx="574">
                  <c:v>30.158544534184323</c:v>
                </c:pt>
                <c:pt idx="575">
                  <c:v>30.158544534184323</c:v>
                </c:pt>
                <c:pt idx="576">
                  <c:v>30.158544534184323</c:v>
                </c:pt>
                <c:pt idx="577">
                  <c:v>30.158544534184323</c:v>
                </c:pt>
                <c:pt idx="578">
                  <c:v>30.158544534184323</c:v>
                </c:pt>
                <c:pt idx="579">
                  <c:v>30.158544534184323</c:v>
                </c:pt>
                <c:pt idx="580">
                  <c:v>30.158544534184323</c:v>
                </c:pt>
                <c:pt idx="581">
                  <c:v>30.158544534184323</c:v>
                </c:pt>
                <c:pt idx="582">
                  <c:v>30.158544534184323</c:v>
                </c:pt>
                <c:pt idx="583">
                  <c:v>30.158544534184323</c:v>
                </c:pt>
                <c:pt idx="584">
                  <c:v>30.158544534184323</c:v>
                </c:pt>
                <c:pt idx="585">
                  <c:v>30.158544534184323</c:v>
                </c:pt>
                <c:pt idx="586">
                  <c:v>30.158544534184323</c:v>
                </c:pt>
                <c:pt idx="587">
                  <c:v>30.158544534184323</c:v>
                </c:pt>
                <c:pt idx="588">
                  <c:v>30.158544534184323</c:v>
                </c:pt>
                <c:pt idx="589">
                  <c:v>30.158544534184323</c:v>
                </c:pt>
                <c:pt idx="590">
                  <c:v>30.158544534184323</c:v>
                </c:pt>
                <c:pt idx="591">
                  <c:v>30.158544534184323</c:v>
                </c:pt>
                <c:pt idx="592">
                  <c:v>30.158544534184323</c:v>
                </c:pt>
                <c:pt idx="593">
                  <c:v>30.158544534184323</c:v>
                </c:pt>
                <c:pt idx="594">
                  <c:v>30.158544534184323</c:v>
                </c:pt>
                <c:pt idx="595">
                  <c:v>30.158544534184323</c:v>
                </c:pt>
                <c:pt idx="596">
                  <c:v>30.158544534184323</c:v>
                </c:pt>
                <c:pt idx="597">
                  <c:v>30.158544534184323</c:v>
                </c:pt>
                <c:pt idx="598">
                  <c:v>30.158544534184323</c:v>
                </c:pt>
                <c:pt idx="599">
                  <c:v>30.158544534184323</c:v>
                </c:pt>
                <c:pt idx="600">
                  <c:v>30.158544534184323</c:v>
                </c:pt>
                <c:pt idx="601">
                  <c:v>30.158544534184323</c:v>
                </c:pt>
                <c:pt idx="602">
                  <c:v>30.158544534184323</c:v>
                </c:pt>
                <c:pt idx="603">
                  <c:v>30.158544534184323</c:v>
                </c:pt>
                <c:pt idx="604">
                  <c:v>30.158544534184323</c:v>
                </c:pt>
                <c:pt idx="605">
                  <c:v>30.158544534184323</c:v>
                </c:pt>
                <c:pt idx="606">
                  <c:v>30.158544534184323</c:v>
                </c:pt>
                <c:pt idx="607">
                  <c:v>30.158544534184323</c:v>
                </c:pt>
                <c:pt idx="608">
                  <c:v>30.158544534184323</c:v>
                </c:pt>
                <c:pt idx="609">
                  <c:v>30.158544534184323</c:v>
                </c:pt>
                <c:pt idx="610">
                  <c:v>30.158544534184323</c:v>
                </c:pt>
                <c:pt idx="611">
                  <c:v>30.158544534184323</c:v>
                </c:pt>
                <c:pt idx="612">
                  <c:v>30.158544534184323</c:v>
                </c:pt>
                <c:pt idx="613">
                  <c:v>30.158544534184323</c:v>
                </c:pt>
                <c:pt idx="614">
                  <c:v>30.158544534184323</c:v>
                </c:pt>
                <c:pt idx="615">
                  <c:v>30.158544534184323</c:v>
                </c:pt>
                <c:pt idx="616">
                  <c:v>30.158544534184323</c:v>
                </c:pt>
                <c:pt idx="617">
                  <c:v>30.158544534184323</c:v>
                </c:pt>
                <c:pt idx="618">
                  <c:v>30.158544534184323</c:v>
                </c:pt>
                <c:pt idx="619">
                  <c:v>30.158544534184323</c:v>
                </c:pt>
                <c:pt idx="620">
                  <c:v>30.158544534184323</c:v>
                </c:pt>
                <c:pt idx="621">
                  <c:v>30.158544534184323</c:v>
                </c:pt>
                <c:pt idx="622">
                  <c:v>30.158544534184323</c:v>
                </c:pt>
                <c:pt idx="623">
                  <c:v>30.158544534184323</c:v>
                </c:pt>
                <c:pt idx="624">
                  <c:v>30.158544534184323</c:v>
                </c:pt>
              </c:numCache>
            </c:numRef>
          </c:val>
          <c:extLst>
            <c:ext xmlns:c16="http://schemas.microsoft.com/office/drawing/2014/chart" uri="{C3380CC4-5D6E-409C-BE32-E72D297353CC}">
              <c16:uniqueId val="{00000001-5D00-49CF-AD41-E3BCED053C89}"/>
            </c:ext>
          </c:extLst>
        </c:ser>
        <c:dLbls>
          <c:showLegendKey val="0"/>
          <c:showVal val="0"/>
          <c:showCatName val="0"/>
          <c:showSerName val="0"/>
          <c:showPercent val="0"/>
          <c:showBubbleSize val="0"/>
        </c:dLbls>
        <c:axId val="1526286927"/>
        <c:axId val="1526282127"/>
      </c:areaChart>
      <c:areaChart>
        <c:grouping val="standard"/>
        <c:varyColors val="0"/>
        <c:ser>
          <c:idx val="4"/>
          <c:order val="4"/>
          <c:tx>
            <c:strRef>
              <c:f>'UM Details'!$H$6</c:f>
              <c:strCache>
                <c:ptCount val="1"/>
                <c:pt idx="0">
                  <c:v>Recession</c:v>
                </c:pt>
              </c:strCache>
            </c:strRef>
          </c:tx>
          <c:spPr>
            <a:solidFill>
              <a:schemeClr val="bg1">
                <a:lumMod val="85000"/>
                <a:alpha val="50000"/>
              </a:schemeClr>
            </a:solidFill>
            <a:ln>
              <a:noFill/>
            </a:ln>
            <a:effectLst/>
          </c:spPr>
          <c:cat>
            <c:numRef>
              <c:f>'UM Details'!$C$7:$C$631</c:f>
              <c:numCache>
                <c:formatCode>m/d/yyyy</c:formatCode>
                <c:ptCount val="625"/>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pt idx="121">
                  <c:v>42460</c:v>
                </c:pt>
                <c:pt idx="122">
                  <c:v>42429</c:v>
                </c:pt>
                <c:pt idx="123">
                  <c:v>42400</c:v>
                </c:pt>
                <c:pt idx="124">
                  <c:v>42369</c:v>
                </c:pt>
                <c:pt idx="125">
                  <c:v>42338</c:v>
                </c:pt>
                <c:pt idx="126">
                  <c:v>42308</c:v>
                </c:pt>
                <c:pt idx="127">
                  <c:v>42277</c:v>
                </c:pt>
                <c:pt idx="128">
                  <c:v>42247</c:v>
                </c:pt>
                <c:pt idx="129">
                  <c:v>42216</c:v>
                </c:pt>
                <c:pt idx="130">
                  <c:v>42185</c:v>
                </c:pt>
                <c:pt idx="131">
                  <c:v>42155</c:v>
                </c:pt>
                <c:pt idx="132">
                  <c:v>42124</c:v>
                </c:pt>
                <c:pt idx="133">
                  <c:v>42094</c:v>
                </c:pt>
                <c:pt idx="134">
                  <c:v>42063</c:v>
                </c:pt>
                <c:pt idx="135">
                  <c:v>42035</c:v>
                </c:pt>
                <c:pt idx="136">
                  <c:v>42004</c:v>
                </c:pt>
                <c:pt idx="137">
                  <c:v>41973</c:v>
                </c:pt>
                <c:pt idx="138">
                  <c:v>41943</c:v>
                </c:pt>
                <c:pt idx="139">
                  <c:v>41912</c:v>
                </c:pt>
                <c:pt idx="140">
                  <c:v>41882</c:v>
                </c:pt>
                <c:pt idx="141">
                  <c:v>41851</c:v>
                </c:pt>
                <c:pt idx="142">
                  <c:v>41820</c:v>
                </c:pt>
                <c:pt idx="143">
                  <c:v>41790</c:v>
                </c:pt>
                <c:pt idx="144">
                  <c:v>41759</c:v>
                </c:pt>
                <c:pt idx="145">
                  <c:v>41729</c:v>
                </c:pt>
                <c:pt idx="146">
                  <c:v>41698</c:v>
                </c:pt>
                <c:pt idx="147">
                  <c:v>41670</c:v>
                </c:pt>
                <c:pt idx="148">
                  <c:v>41639</c:v>
                </c:pt>
                <c:pt idx="149">
                  <c:v>41608</c:v>
                </c:pt>
                <c:pt idx="150">
                  <c:v>41578</c:v>
                </c:pt>
                <c:pt idx="151">
                  <c:v>41547</c:v>
                </c:pt>
                <c:pt idx="152">
                  <c:v>41517</c:v>
                </c:pt>
                <c:pt idx="153">
                  <c:v>41486</c:v>
                </c:pt>
                <c:pt idx="154">
                  <c:v>41455</c:v>
                </c:pt>
                <c:pt idx="155">
                  <c:v>41425</c:v>
                </c:pt>
                <c:pt idx="156">
                  <c:v>41394</c:v>
                </c:pt>
                <c:pt idx="157">
                  <c:v>41364</c:v>
                </c:pt>
                <c:pt idx="158">
                  <c:v>41333</c:v>
                </c:pt>
                <c:pt idx="159">
                  <c:v>41305</c:v>
                </c:pt>
                <c:pt idx="160">
                  <c:v>41274</c:v>
                </c:pt>
                <c:pt idx="161">
                  <c:v>41243</c:v>
                </c:pt>
                <c:pt idx="162">
                  <c:v>41213</c:v>
                </c:pt>
                <c:pt idx="163">
                  <c:v>41182</c:v>
                </c:pt>
                <c:pt idx="164">
                  <c:v>41152</c:v>
                </c:pt>
                <c:pt idx="165">
                  <c:v>41121</c:v>
                </c:pt>
                <c:pt idx="166">
                  <c:v>41090</c:v>
                </c:pt>
                <c:pt idx="167">
                  <c:v>41060</c:v>
                </c:pt>
                <c:pt idx="168">
                  <c:v>41029</c:v>
                </c:pt>
                <c:pt idx="169">
                  <c:v>40999</c:v>
                </c:pt>
                <c:pt idx="170">
                  <c:v>40968</c:v>
                </c:pt>
                <c:pt idx="171">
                  <c:v>40939</c:v>
                </c:pt>
                <c:pt idx="172">
                  <c:v>40908</c:v>
                </c:pt>
                <c:pt idx="173">
                  <c:v>40877</c:v>
                </c:pt>
                <c:pt idx="174">
                  <c:v>40847</c:v>
                </c:pt>
                <c:pt idx="175">
                  <c:v>40816</c:v>
                </c:pt>
                <c:pt idx="176">
                  <c:v>40786</c:v>
                </c:pt>
                <c:pt idx="177">
                  <c:v>40755</c:v>
                </c:pt>
                <c:pt idx="178">
                  <c:v>40724</c:v>
                </c:pt>
                <c:pt idx="179">
                  <c:v>40694</c:v>
                </c:pt>
                <c:pt idx="180">
                  <c:v>40663</c:v>
                </c:pt>
                <c:pt idx="181">
                  <c:v>40633</c:v>
                </c:pt>
                <c:pt idx="182">
                  <c:v>40602</c:v>
                </c:pt>
                <c:pt idx="183">
                  <c:v>40574</c:v>
                </c:pt>
                <c:pt idx="184">
                  <c:v>40543</c:v>
                </c:pt>
                <c:pt idx="185">
                  <c:v>40512</c:v>
                </c:pt>
                <c:pt idx="186">
                  <c:v>40482</c:v>
                </c:pt>
                <c:pt idx="187">
                  <c:v>40451</c:v>
                </c:pt>
                <c:pt idx="188">
                  <c:v>40421</c:v>
                </c:pt>
                <c:pt idx="189">
                  <c:v>40390</c:v>
                </c:pt>
                <c:pt idx="190">
                  <c:v>40359</c:v>
                </c:pt>
                <c:pt idx="191">
                  <c:v>40329</c:v>
                </c:pt>
                <c:pt idx="192">
                  <c:v>40298</c:v>
                </c:pt>
                <c:pt idx="193">
                  <c:v>40268</c:v>
                </c:pt>
                <c:pt idx="194">
                  <c:v>40237</c:v>
                </c:pt>
                <c:pt idx="195">
                  <c:v>40209</c:v>
                </c:pt>
                <c:pt idx="196">
                  <c:v>40178</c:v>
                </c:pt>
                <c:pt idx="197">
                  <c:v>40147</c:v>
                </c:pt>
                <c:pt idx="198">
                  <c:v>40117</c:v>
                </c:pt>
                <c:pt idx="199">
                  <c:v>40086</c:v>
                </c:pt>
                <c:pt idx="200">
                  <c:v>40056</c:v>
                </c:pt>
                <c:pt idx="201">
                  <c:v>40025</c:v>
                </c:pt>
                <c:pt idx="202">
                  <c:v>39994</c:v>
                </c:pt>
                <c:pt idx="203">
                  <c:v>39964</c:v>
                </c:pt>
                <c:pt idx="204">
                  <c:v>39933</c:v>
                </c:pt>
                <c:pt idx="205">
                  <c:v>39903</c:v>
                </c:pt>
                <c:pt idx="206">
                  <c:v>39872</c:v>
                </c:pt>
                <c:pt idx="207">
                  <c:v>39844</c:v>
                </c:pt>
                <c:pt idx="208">
                  <c:v>39813</c:v>
                </c:pt>
                <c:pt idx="209">
                  <c:v>39782</c:v>
                </c:pt>
                <c:pt idx="210">
                  <c:v>39752</c:v>
                </c:pt>
                <c:pt idx="211">
                  <c:v>39721</c:v>
                </c:pt>
                <c:pt idx="212">
                  <c:v>39691</c:v>
                </c:pt>
                <c:pt idx="213">
                  <c:v>39660</c:v>
                </c:pt>
                <c:pt idx="214">
                  <c:v>39629</c:v>
                </c:pt>
                <c:pt idx="215">
                  <c:v>39599</c:v>
                </c:pt>
                <c:pt idx="216">
                  <c:v>39568</c:v>
                </c:pt>
                <c:pt idx="217">
                  <c:v>39538</c:v>
                </c:pt>
                <c:pt idx="218">
                  <c:v>39507</c:v>
                </c:pt>
                <c:pt idx="219">
                  <c:v>39478</c:v>
                </c:pt>
                <c:pt idx="220">
                  <c:v>39447</c:v>
                </c:pt>
                <c:pt idx="221">
                  <c:v>39416</c:v>
                </c:pt>
                <c:pt idx="222">
                  <c:v>39386</c:v>
                </c:pt>
                <c:pt idx="223">
                  <c:v>39355</c:v>
                </c:pt>
                <c:pt idx="224">
                  <c:v>39325</c:v>
                </c:pt>
                <c:pt idx="225">
                  <c:v>39294</c:v>
                </c:pt>
                <c:pt idx="226">
                  <c:v>39263</c:v>
                </c:pt>
                <c:pt idx="227">
                  <c:v>39233</c:v>
                </c:pt>
                <c:pt idx="228">
                  <c:v>39202</c:v>
                </c:pt>
                <c:pt idx="229">
                  <c:v>39172</c:v>
                </c:pt>
                <c:pt idx="230">
                  <c:v>39141</c:v>
                </c:pt>
                <c:pt idx="231">
                  <c:v>39113</c:v>
                </c:pt>
                <c:pt idx="232">
                  <c:v>39082</c:v>
                </c:pt>
                <c:pt idx="233">
                  <c:v>39051</c:v>
                </c:pt>
                <c:pt idx="234">
                  <c:v>39021</c:v>
                </c:pt>
                <c:pt idx="235">
                  <c:v>38990</c:v>
                </c:pt>
                <c:pt idx="236">
                  <c:v>38960</c:v>
                </c:pt>
                <c:pt idx="237">
                  <c:v>38929</c:v>
                </c:pt>
                <c:pt idx="238">
                  <c:v>38898</c:v>
                </c:pt>
                <c:pt idx="239">
                  <c:v>38868</c:v>
                </c:pt>
                <c:pt idx="240">
                  <c:v>38837</c:v>
                </c:pt>
                <c:pt idx="241">
                  <c:v>38807</c:v>
                </c:pt>
                <c:pt idx="242">
                  <c:v>38776</c:v>
                </c:pt>
                <c:pt idx="243">
                  <c:v>38748</c:v>
                </c:pt>
                <c:pt idx="244">
                  <c:v>38717</c:v>
                </c:pt>
                <c:pt idx="245">
                  <c:v>38686</c:v>
                </c:pt>
                <c:pt idx="246">
                  <c:v>38656</c:v>
                </c:pt>
                <c:pt idx="247">
                  <c:v>38625</c:v>
                </c:pt>
                <c:pt idx="248">
                  <c:v>38595</c:v>
                </c:pt>
                <c:pt idx="249">
                  <c:v>38564</c:v>
                </c:pt>
                <c:pt idx="250">
                  <c:v>38533</c:v>
                </c:pt>
                <c:pt idx="251">
                  <c:v>38503</c:v>
                </c:pt>
                <c:pt idx="252">
                  <c:v>38472</c:v>
                </c:pt>
                <c:pt idx="253">
                  <c:v>38442</c:v>
                </c:pt>
                <c:pt idx="254">
                  <c:v>38411</c:v>
                </c:pt>
                <c:pt idx="255">
                  <c:v>38383</c:v>
                </c:pt>
                <c:pt idx="256">
                  <c:v>38352</c:v>
                </c:pt>
                <c:pt idx="257">
                  <c:v>38321</c:v>
                </c:pt>
                <c:pt idx="258">
                  <c:v>38291</c:v>
                </c:pt>
                <c:pt idx="259">
                  <c:v>38260</c:v>
                </c:pt>
                <c:pt idx="260">
                  <c:v>38230</c:v>
                </c:pt>
                <c:pt idx="261">
                  <c:v>38199</c:v>
                </c:pt>
                <c:pt idx="262">
                  <c:v>38168</c:v>
                </c:pt>
                <c:pt idx="263">
                  <c:v>38138</c:v>
                </c:pt>
                <c:pt idx="264">
                  <c:v>38107</c:v>
                </c:pt>
                <c:pt idx="265">
                  <c:v>38077</c:v>
                </c:pt>
                <c:pt idx="266">
                  <c:v>38046</c:v>
                </c:pt>
                <c:pt idx="267">
                  <c:v>38017</c:v>
                </c:pt>
                <c:pt idx="268">
                  <c:v>37986</c:v>
                </c:pt>
                <c:pt idx="269">
                  <c:v>37955</c:v>
                </c:pt>
                <c:pt idx="270">
                  <c:v>37925</c:v>
                </c:pt>
                <c:pt idx="271">
                  <c:v>37894</c:v>
                </c:pt>
                <c:pt idx="272">
                  <c:v>37864</c:v>
                </c:pt>
                <c:pt idx="273">
                  <c:v>37833</c:v>
                </c:pt>
                <c:pt idx="274">
                  <c:v>37802</c:v>
                </c:pt>
                <c:pt idx="275">
                  <c:v>37772</c:v>
                </c:pt>
                <c:pt idx="276">
                  <c:v>37741</c:v>
                </c:pt>
                <c:pt idx="277">
                  <c:v>37711</c:v>
                </c:pt>
                <c:pt idx="278">
                  <c:v>37680</c:v>
                </c:pt>
                <c:pt idx="279">
                  <c:v>37652</c:v>
                </c:pt>
                <c:pt idx="280">
                  <c:v>37621</c:v>
                </c:pt>
                <c:pt idx="281">
                  <c:v>37590</c:v>
                </c:pt>
                <c:pt idx="282">
                  <c:v>37560</c:v>
                </c:pt>
                <c:pt idx="283">
                  <c:v>37529</c:v>
                </c:pt>
                <c:pt idx="284">
                  <c:v>37499</c:v>
                </c:pt>
                <c:pt idx="285">
                  <c:v>37468</c:v>
                </c:pt>
                <c:pt idx="286">
                  <c:v>37437</c:v>
                </c:pt>
                <c:pt idx="287">
                  <c:v>37407</c:v>
                </c:pt>
                <c:pt idx="288">
                  <c:v>37376</c:v>
                </c:pt>
                <c:pt idx="289">
                  <c:v>37346</c:v>
                </c:pt>
                <c:pt idx="290">
                  <c:v>37315</c:v>
                </c:pt>
                <c:pt idx="291">
                  <c:v>37287</c:v>
                </c:pt>
                <c:pt idx="292">
                  <c:v>37256</c:v>
                </c:pt>
                <c:pt idx="293">
                  <c:v>37225</c:v>
                </c:pt>
                <c:pt idx="294">
                  <c:v>37195</c:v>
                </c:pt>
                <c:pt idx="295">
                  <c:v>37164</c:v>
                </c:pt>
                <c:pt idx="296">
                  <c:v>37134</c:v>
                </c:pt>
                <c:pt idx="297">
                  <c:v>37103</c:v>
                </c:pt>
                <c:pt idx="298">
                  <c:v>37072</c:v>
                </c:pt>
                <c:pt idx="299">
                  <c:v>37042</c:v>
                </c:pt>
                <c:pt idx="300">
                  <c:v>37011</c:v>
                </c:pt>
                <c:pt idx="301">
                  <c:v>36981</c:v>
                </c:pt>
                <c:pt idx="302">
                  <c:v>36950</c:v>
                </c:pt>
                <c:pt idx="303">
                  <c:v>36922</c:v>
                </c:pt>
                <c:pt idx="304">
                  <c:v>36891</c:v>
                </c:pt>
                <c:pt idx="305">
                  <c:v>36860</c:v>
                </c:pt>
                <c:pt idx="306">
                  <c:v>36830</c:v>
                </c:pt>
                <c:pt idx="307">
                  <c:v>36799</c:v>
                </c:pt>
                <c:pt idx="308">
                  <c:v>36769</c:v>
                </c:pt>
                <c:pt idx="309">
                  <c:v>36738</c:v>
                </c:pt>
                <c:pt idx="310">
                  <c:v>36707</c:v>
                </c:pt>
                <c:pt idx="311">
                  <c:v>36677</c:v>
                </c:pt>
                <c:pt idx="312">
                  <c:v>36646</c:v>
                </c:pt>
                <c:pt idx="313">
                  <c:v>36616</c:v>
                </c:pt>
                <c:pt idx="314">
                  <c:v>36585</c:v>
                </c:pt>
                <c:pt idx="315">
                  <c:v>36556</c:v>
                </c:pt>
                <c:pt idx="316">
                  <c:v>36525</c:v>
                </c:pt>
                <c:pt idx="317">
                  <c:v>36494</c:v>
                </c:pt>
                <c:pt idx="318">
                  <c:v>36464</c:v>
                </c:pt>
                <c:pt idx="319">
                  <c:v>36433</c:v>
                </c:pt>
                <c:pt idx="320">
                  <c:v>36403</c:v>
                </c:pt>
                <c:pt idx="321">
                  <c:v>36372</c:v>
                </c:pt>
                <c:pt idx="322">
                  <c:v>36341</c:v>
                </c:pt>
                <c:pt idx="323">
                  <c:v>36311</c:v>
                </c:pt>
                <c:pt idx="324">
                  <c:v>36280</c:v>
                </c:pt>
                <c:pt idx="325">
                  <c:v>36250</c:v>
                </c:pt>
                <c:pt idx="326">
                  <c:v>36219</c:v>
                </c:pt>
                <c:pt idx="327">
                  <c:v>36191</c:v>
                </c:pt>
                <c:pt idx="328">
                  <c:v>36160</c:v>
                </c:pt>
                <c:pt idx="329">
                  <c:v>36129</c:v>
                </c:pt>
                <c:pt idx="330">
                  <c:v>36099</c:v>
                </c:pt>
                <c:pt idx="331">
                  <c:v>36068</c:v>
                </c:pt>
                <c:pt idx="332">
                  <c:v>36038</c:v>
                </c:pt>
                <c:pt idx="333">
                  <c:v>36007</c:v>
                </c:pt>
                <c:pt idx="334">
                  <c:v>35976</c:v>
                </c:pt>
                <c:pt idx="335">
                  <c:v>35946</c:v>
                </c:pt>
                <c:pt idx="336">
                  <c:v>35915</c:v>
                </c:pt>
                <c:pt idx="337">
                  <c:v>35885</c:v>
                </c:pt>
                <c:pt idx="338">
                  <c:v>35854</c:v>
                </c:pt>
                <c:pt idx="339">
                  <c:v>35826</c:v>
                </c:pt>
                <c:pt idx="340">
                  <c:v>35795</c:v>
                </c:pt>
                <c:pt idx="341">
                  <c:v>35764</c:v>
                </c:pt>
                <c:pt idx="342">
                  <c:v>35734</c:v>
                </c:pt>
                <c:pt idx="343">
                  <c:v>35703</c:v>
                </c:pt>
                <c:pt idx="344">
                  <c:v>35673</c:v>
                </c:pt>
                <c:pt idx="345">
                  <c:v>35642</c:v>
                </c:pt>
                <c:pt idx="346">
                  <c:v>35611</c:v>
                </c:pt>
                <c:pt idx="347">
                  <c:v>35581</c:v>
                </c:pt>
                <c:pt idx="348">
                  <c:v>35550</c:v>
                </c:pt>
                <c:pt idx="349">
                  <c:v>35520</c:v>
                </c:pt>
                <c:pt idx="350">
                  <c:v>35489</c:v>
                </c:pt>
                <c:pt idx="351">
                  <c:v>35461</c:v>
                </c:pt>
                <c:pt idx="352">
                  <c:v>35430</c:v>
                </c:pt>
                <c:pt idx="353">
                  <c:v>35399</c:v>
                </c:pt>
                <c:pt idx="354">
                  <c:v>35369</c:v>
                </c:pt>
                <c:pt idx="355">
                  <c:v>35338</c:v>
                </c:pt>
                <c:pt idx="356">
                  <c:v>35308</c:v>
                </c:pt>
                <c:pt idx="357">
                  <c:v>35277</c:v>
                </c:pt>
                <c:pt idx="358">
                  <c:v>35246</c:v>
                </c:pt>
                <c:pt idx="359">
                  <c:v>35216</c:v>
                </c:pt>
                <c:pt idx="360">
                  <c:v>35185</c:v>
                </c:pt>
                <c:pt idx="361">
                  <c:v>35155</c:v>
                </c:pt>
                <c:pt idx="362">
                  <c:v>35124</c:v>
                </c:pt>
                <c:pt idx="363">
                  <c:v>35095</c:v>
                </c:pt>
                <c:pt idx="364">
                  <c:v>35064</c:v>
                </c:pt>
                <c:pt idx="365">
                  <c:v>35033</c:v>
                </c:pt>
                <c:pt idx="366">
                  <c:v>35003</c:v>
                </c:pt>
                <c:pt idx="367">
                  <c:v>34972</c:v>
                </c:pt>
                <c:pt idx="368">
                  <c:v>34942</c:v>
                </c:pt>
                <c:pt idx="369">
                  <c:v>34911</c:v>
                </c:pt>
                <c:pt idx="370">
                  <c:v>34880</c:v>
                </c:pt>
                <c:pt idx="371">
                  <c:v>34850</c:v>
                </c:pt>
                <c:pt idx="372">
                  <c:v>34819</c:v>
                </c:pt>
                <c:pt idx="373">
                  <c:v>34789</c:v>
                </c:pt>
                <c:pt idx="374">
                  <c:v>34758</c:v>
                </c:pt>
                <c:pt idx="375">
                  <c:v>34730</c:v>
                </c:pt>
                <c:pt idx="376">
                  <c:v>34699</c:v>
                </c:pt>
                <c:pt idx="377">
                  <c:v>34668</c:v>
                </c:pt>
                <c:pt idx="378">
                  <c:v>34638</c:v>
                </c:pt>
                <c:pt idx="379">
                  <c:v>34607</c:v>
                </c:pt>
                <c:pt idx="380">
                  <c:v>34577</c:v>
                </c:pt>
                <c:pt idx="381">
                  <c:v>34546</c:v>
                </c:pt>
                <c:pt idx="382">
                  <c:v>34515</c:v>
                </c:pt>
                <c:pt idx="383">
                  <c:v>34485</c:v>
                </c:pt>
                <c:pt idx="384">
                  <c:v>34454</c:v>
                </c:pt>
                <c:pt idx="385">
                  <c:v>34424</c:v>
                </c:pt>
                <c:pt idx="386">
                  <c:v>34393</c:v>
                </c:pt>
                <c:pt idx="387">
                  <c:v>34365</c:v>
                </c:pt>
                <c:pt idx="388">
                  <c:v>34334</c:v>
                </c:pt>
                <c:pt idx="389">
                  <c:v>34303</c:v>
                </c:pt>
                <c:pt idx="390">
                  <c:v>34273</c:v>
                </c:pt>
                <c:pt idx="391">
                  <c:v>34242</c:v>
                </c:pt>
                <c:pt idx="392">
                  <c:v>34212</c:v>
                </c:pt>
                <c:pt idx="393">
                  <c:v>34181</c:v>
                </c:pt>
                <c:pt idx="394">
                  <c:v>34150</c:v>
                </c:pt>
                <c:pt idx="395">
                  <c:v>34120</c:v>
                </c:pt>
                <c:pt idx="396">
                  <c:v>34089</c:v>
                </c:pt>
                <c:pt idx="397">
                  <c:v>34059</c:v>
                </c:pt>
                <c:pt idx="398">
                  <c:v>34028</c:v>
                </c:pt>
                <c:pt idx="399">
                  <c:v>34000</c:v>
                </c:pt>
                <c:pt idx="400">
                  <c:v>33969</c:v>
                </c:pt>
                <c:pt idx="401">
                  <c:v>33938</c:v>
                </c:pt>
                <c:pt idx="402">
                  <c:v>33908</c:v>
                </c:pt>
                <c:pt idx="403">
                  <c:v>33877</c:v>
                </c:pt>
                <c:pt idx="404">
                  <c:v>33847</c:v>
                </c:pt>
                <c:pt idx="405">
                  <c:v>33816</c:v>
                </c:pt>
                <c:pt idx="406">
                  <c:v>33785</c:v>
                </c:pt>
                <c:pt idx="407">
                  <c:v>33755</c:v>
                </c:pt>
                <c:pt idx="408">
                  <c:v>33724</c:v>
                </c:pt>
                <c:pt idx="409">
                  <c:v>33694</c:v>
                </c:pt>
                <c:pt idx="410">
                  <c:v>33663</c:v>
                </c:pt>
                <c:pt idx="411">
                  <c:v>33634</c:v>
                </c:pt>
                <c:pt idx="412">
                  <c:v>33603</c:v>
                </c:pt>
                <c:pt idx="413">
                  <c:v>33572</c:v>
                </c:pt>
                <c:pt idx="414">
                  <c:v>33542</c:v>
                </c:pt>
                <c:pt idx="415">
                  <c:v>33511</c:v>
                </c:pt>
                <c:pt idx="416">
                  <c:v>33481</c:v>
                </c:pt>
                <c:pt idx="417">
                  <c:v>33450</c:v>
                </c:pt>
                <c:pt idx="418">
                  <c:v>33419</c:v>
                </c:pt>
                <c:pt idx="419">
                  <c:v>33389</c:v>
                </c:pt>
                <c:pt idx="420">
                  <c:v>33358</c:v>
                </c:pt>
                <c:pt idx="421">
                  <c:v>33328</c:v>
                </c:pt>
                <c:pt idx="422">
                  <c:v>33297</c:v>
                </c:pt>
                <c:pt idx="423">
                  <c:v>33269</c:v>
                </c:pt>
                <c:pt idx="424">
                  <c:v>33238</c:v>
                </c:pt>
                <c:pt idx="425">
                  <c:v>33207</c:v>
                </c:pt>
                <c:pt idx="426">
                  <c:v>33177</c:v>
                </c:pt>
                <c:pt idx="427">
                  <c:v>33146</c:v>
                </c:pt>
                <c:pt idx="428">
                  <c:v>33116</c:v>
                </c:pt>
                <c:pt idx="429">
                  <c:v>33085</c:v>
                </c:pt>
                <c:pt idx="430">
                  <c:v>33054</c:v>
                </c:pt>
                <c:pt idx="431">
                  <c:v>33024</c:v>
                </c:pt>
                <c:pt idx="432">
                  <c:v>32993</c:v>
                </c:pt>
                <c:pt idx="433">
                  <c:v>32963</c:v>
                </c:pt>
                <c:pt idx="434">
                  <c:v>32932</c:v>
                </c:pt>
                <c:pt idx="435">
                  <c:v>32904</c:v>
                </c:pt>
                <c:pt idx="436">
                  <c:v>32873</c:v>
                </c:pt>
                <c:pt idx="437">
                  <c:v>32842</c:v>
                </c:pt>
                <c:pt idx="438">
                  <c:v>32812</c:v>
                </c:pt>
                <c:pt idx="439">
                  <c:v>32781</c:v>
                </c:pt>
                <c:pt idx="440">
                  <c:v>32751</c:v>
                </c:pt>
                <c:pt idx="441">
                  <c:v>32720</c:v>
                </c:pt>
                <c:pt idx="442">
                  <c:v>32689</c:v>
                </c:pt>
                <c:pt idx="443">
                  <c:v>32659</c:v>
                </c:pt>
                <c:pt idx="444">
                  <c:v>32628</c:v>
                </c:pt>
                <c:pt idx="445">
                  <c:v>32598</c:v>
                </c:pt>
                <c:pt idx="446">
                  <c:v>32567</c:v>
                </c:pt>
                <c:pt idx="447">
                  <c:v>32539</c:v>
                </c:pt>
                <c:pt idx="448">
                  <c:v>32508</c:v>
                </c:pt>
                <c:pt idx="449">
                  <c:v>32477</c:v>
                </c:pt>
                <c:pt idx="450">
                  <c:v>32447</c:v>
                </c:pt>
                <c:pt idx="451">
                  <c:v>32416</c:v>
                </c:pt>
                <c:pt idx="452">
                  <c:v>32386</c:v>
                </c:pt>
                <c:pt idx="453">
                  <c:v>32355</c:v>
                </c:pt>
                <c:pt idx="454">
                  <c:v>32324</c:v>
                </c:pt>
                <c:pt idx="455">
                  <c:v>32294</c:v>
                </c:pt>
                <c:pt idx="456">
                  <c:v>32263</c:v>
                </c:pt>
                <c:pt idx="457">
                  <c:v>32233</c:v>
                </c:pt>
                <c:pt idx="458">
                  <c:v>32202</c:v>
                </c:pt>
                <c:pt idx="459">
                  <c:v>32173</c:v>
                </c:pt>
                <c:pt idx="460">
                  <c:v>32142</c:v>
                </c:pt>
                <c:pt idx="461">
                  <c:v>32111</c:v>
                </c:pt>
                <c:pt idx="462">
                  <c:v>32081</c:v>
                </c:pt>
                <c:pt idx="463">
                  <c:v>32050</c:v>
                </c:pt>
                <c:pt idx="464">
                  <c:v>32020</c:v>
                </c:pt>
                <c:pt idx="465">
                  <c:v>31989</c:v>
                </c:pt>
                <c:pt idx="466">
                  <c:v>31958</c:v>
                </c:pt>
                <c:pt idx="467">
                  <c:v>31928</c:v>
                </c:pt>
                <c:pt idx="468">
                  <c:v>31897</c:v>
                </c:pt>
                <c:pt idx="469">
                  <c:v>31867</c:v>
                </c:pt>
                <c:pt idx="470">
                  <c:v>31836</c:v>
                </c:pt>
                <c:pt idx="471">
                  <c:v>31808</c:v>
                </c:pt>
                <c:pt idx="472">
                  <c:v>31777</c:v>
                </c:pt>
                <c:pt idx="473">
                  <c:v>31746</c:v>
                </c:pt>
                <c:pt idx="474">
                  <c:v>31716</c:v>
                </c:pt>
                <c:pt idx="475">
                  <c:v>31685</c:v>
                </c:pt>
                <c:pt idx="476">
                  <c:v>31655</c:v>
                </c:pt>
                <c:pt idx="477">
                  <c:v>31624</c:v>
                </c:pt>
                <c:pt idx="478">
                  <c:v>31593</c:v>
                </c:pt>
                <c:pt idx="479">
                  <c:v>31563</c:v>
                </c:pt>
                <c:pt idx="480">
                  <c:v>31532</c:v>
                </c:pt>
                <c:pt idx="481">
                  <c:v>31502</c:v>
                </c:pt>
                <c:pt idx="482">
                  <c:v>31471</c:v>
                </c:pt>
                <c:pt idx="483">
                  <c:v>31443</c:v>
                </c:pt>
                <c:pt idx="484">
                  <c:v>31412</c:v>
                </c:pt>
                <c:pt idx="485">
                  <c:v>31381</c:v>
                </c:pt>
                <c:pt idx="486">
                  <c:v>31351</c:v>
                </c:pt>
                <c:pt idx="487">
                  <c:v>31320</c:v>
                </c:pt>
                <c:pt idx="488">
                  <c:v>31290</c:v>
                </c:pt>
                <c:pt idx="489">
                  <c:v>31259</c:v>
                </c:pt>
                <c:pt idx="490">
                  <c:v>31228</c:v>
                </c:pt>
                <c:pt idx="491">
                  <c:v>31198</c:v>
                </c:pt>
                <c:pt idx="492">
                  <c:v>31167</c:v>
                </c:pt>
                <c:pt idx="493">
                  <c:v>31137</c:v>
                </c:pt>
                <c:pt idx="494">
                  <c:v>31106</c:v>
                </c:pt>
                <c:pt idx="495">
                  <c:v>31078</c:v>
                </c:pt>
                <c:pt idx="496">
                  <c:v>31047</c:v>
                </c:pt>
                <c:pt idx="497">
                  <c:v>31016</c:v>
                </c:pt>
                <c:pt idx="498">
                  <c:v>30986</c:v>
                </c:pt>
                <c:pt idx="499">
                  <c:v>30955</c:v>
                </c:pt>
                <c:pt idx="500">
                  <c:v>30925</c:v>
                </c:pt>
                <c:pt idx="501">
                  <c:v>30894</c:v>
                </c:pt>
                <c:pt idx="502">
                  <c:v>30863</c:v>
                </c:pt>
                <c:pt idx="503">
                  <c:v>30833</c:v>
                </c:pt>
                <c:pt idx="504">
                  <c:v>30802</c:v>
                </c:pt>
                <c:pt idx="505">
                  <c:v>30772</c:v>
                </c:pt>
                <c:pt idx="506">
                  <c:v>30741</c:v>
                </c:pt>
                <c:pt idx="507">
                  <c:v>30712</c:v>
                </c:pt>
                <c:pt idx="508">
                  <c:v>30681</c:v>
                </c:pt>
                <c:pt idx="509">
                  <c:v>30650</c:v>
                </c:pt>
                <c:pt idx="510">
                  <c:v>30620</c:v>
                </c:pt>
                <c:pt idx="511">
                  <c:v>30589</c:v>
                </c:pt>
                <c:pt idx="512">
                  <c:v>30559</c:v>
                </c:pt>
                <c:pt idx="513">
                  <c:v>30528</c:v>
                </c:pt>
                <c:pt idx="514">
                  <c:v>30497</c:v>
                </c:pt>
                <c:pt idx="515">
                  <c:v>30467</c:v>
                </c:pt>
                <c:pt idx="516">
                  <c:v>30436</c:v>
                </c:pt>
                <c:pt idx="517">
                  <c:v>30406</c:v>
                </c:pt>
                <c:pt idx="518">
                  <c:v>30375</c:v>
                </c:pt>
                <c:pt idx="519">
                  <c:v>30347</c:v>
                </c:pt>
                <c:pt idx="520">
                  <c:v>30316</c:v>
                </c:pt>
                <c:pt idx="521">
                  <c:v>30285</c:v>
                </c:pt>
                <c:pt idx="522">
                  <c:v>30255</c:v>
                </c:pt>
                <c:pt idx="523">
                  <c:v>30224</c:v>
                </c:pt>
                <c:pt idx="524">
                  <c:v>30194</c:v>
                </c:pt>
                <c:pt idx="525">
                  <c:v>30163</c:v>
                </c:pt>
                <c:pt idx="526">
                  <c:v>30132</c:v>
                </c:pt>
                <c:pt idx="527">
                  <c:v>30102</c:v>
                </c:pt>
                <c:pt idx="528">
                  <c:v>30071</c:v>
                </c:pt>
                <c:pt idx="529">
                  <c:v>30041</c:v>
                </c:pt>
                <c:pt idx="530">
                  <c:v>30010</c:v>
                </c:pt>
                <c:pt idx="531">
                  <c:v>29982</c:v>
                </c:pt>
                <c:pt idx="532">
                  <c:v>29951</c:v>
                </c:pt>
                <c:pt idx="533">
                  <c:v>29920</c:v>
                </c:pt>
                <c:pt idx="534">
                  <c:v>29890</c:v>
                </c:pt>
                <c:pt idx="535">
                  <c:v>29859</c:v>
                </c:pt>
                <c:pt idx="536">
                  <c:v>29829</c:v>
                </c:pt>
                <c:pt idx="537">
                  <c:v>29798</c:v>
                </c:pt>
                <c:pt idx="538">
                  <c:v>29767</c:v>
                </c:pt>
                <c:pt idx="539">
                  <c:v>29737</c:v>
                </c:pt>
                <c:pt idx="540">
                  <c:v>29706</c:v>
                </c:pt>
                <c:pt idx="541">
                  <c:v>29676</c:v>
                </c:pt>
                <c:pt idx="542">
                  <c:v>29645</c:v>
                </c:pt>
                <c:pt idx="543">
                  <c:v>29617</c:v>
                </c:pt>
                <c:pt idx="544">
                  <c:v>29586</c:v>
                </c:pt>
                <c:pt idx="545">
                  <c:v>29555</c:v>
                </c:pt>
                <c:pt idx="546">
                  <c:v>29525</c:v>
                </c:pt>
                <c:pt idx="547">
                  <c:v>29494</c:v>
                </c:pt>
                <c:pt idx="548">
                  <c:v>29464</c:v>
                </c:pt>
                <c:pt idx="549">
                  <c:v>29433</c:v>
                </c:pt>
                <c:pt idx="550">
                  <c:v>29402</c:v>
                </c:pt>
                <c:pt idx="551">
                  <c:v>29372</c:v>
                </c:pt>
                <c:pt idx="552">
                  <c:v>29341</c:v>
                </c:pt>
                <c:pt idx="553">
                  <c:v>29311</c:v>
                </c:pt>
                <c:pt idx="554">
                  <c:v>29280</c:v>
                </c:pt>
                <c:pt idx="555">
                  <c:v>29251</c:v>
                </c:pt>
                <c:pt idx="556">
                  <c:v>29220</c:v>
                </c:pt>
                <c:pt idx="557">
                  <c:v>29189</c:v>
                </c:pt>
                <c:pt idx="558">
                  <c:v>29159</c:v>
                </c:pt>
                <c:pt idx="559">
                  <c:v>29128</c:v>
                </c:pt>
                <c:pt idx="560">
                  <c:v>29098</c:v>
                </c:pt>
                <c:pt idx="561">
                  <c:v>29067</c:v>
                </c:pt>
                <c:pt idx="562">
                  <c:v>29036</c:v>
                </c:pt>
                <c:pt idx="563">
                  <c:v>29006</c:v>
                </c:pt>
                <c:pt idx="564">
                  <c:v>28975</c:v>
                </c:pt>
                <c:pt idx="565">
                  <c:v>28945</c:v>
                </c:pt>
                <c:pt idx="566">
                  <c:v>28914</c:v>
                </c:pt>
                <c:pt idx="567">
                  <c:v>28886</c:v>
                </c:pt>
                <c:pt idx="568">
                  <c:v>28855</c:v>
                </c:pt>
                <c:pt idx="569">
                  <c:v>28824</c:v>
                </c:pt>
                <c:pt idx="570">
                  <c:v>28794</c:v>
                </c:pt>
                <c:pt idx="571">
                  <c:v>28763</c:v>
                </c:pt>
                <c:pt idx="572">
                  <c:v>28733</c:v>
                </c:pt>
                <c:pt idx="573">
                  <c:v>28702</c:v>
                </c:pt>
                <c:pt idx="574">
                  <c:v>28671</c:v>
                </c:pt>
                <c:pt idx="575">
                  <c:v>28641</c:v>
                </c:pt>
                <c:pt idx="576">
                  <c:v>28610</c:v>
                </c:pt>
                <c:pt idx="577">
                  <c:v>28580</c:v>
                </c:pt>
                <c:pt idx="578">
                  <c:v>28549</c:v>
                </c:pt>
                <c:pt idx="579">
                  <c:v>28521</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numCache>
            </c:numRef>
          </c:cat>
          <c:val>
            <c:numRef>
              <c:f>'UM Details'!$H$7:$H$631</c:f>
              <c:numCache>
                <c:formatCode>General</c:formatCode>
                <c:ptCount val="6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1</c:v>
                </c:pt>
                <c:pt idx="73">
                  <c:v>1</c:v>
                </c:pt>
                <c:pt idx="74">
                  <c:v>1</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1</c:v>
                </c:pt>
                <c:pt idx="294">
                  <c:v>1</c:v>
                </c:pt>
                <c:pt idx="295">
                  <c:v>1</c:v>
                </c:pt>
                <c:pt idx="296">
                  <c:v>1</c:v>
                </c:pt>
                <c:pt idx="297">
                  <c:v>1</c:v>
                </c:pt>
                <c:pt idx="298">
                  <c:v>1</c:v>
                </c:pt>
                <c:pt idx="299">
                  <c:v>1</c:v>
                </c:pt>
                <c:pt idx="300">
                  <c:v>1</c:v>
                </c:pt>
                <c:pt idx="301">
                  <c:v>1</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1</c:v>
                </c:pt>
                <c:pt idx="422">
                  <c:v>1</c:v>
                </c:pt>
                <c:pt idx="423">
                  <c:v>1</c:v>
                </c:pt>
                <c:pt idx="424">
                  <c:v>1</c:v>
                </c:pt>
                <c:pt idx="425">
                  <c:v>1</c:v>
                </c:pt>
                <c:pt idx="426">
                  <c:v>1</c:v>
                </c:pt>
                <c:pt idx="427">
                  <c:v>1</c:v>
                </c:pt>
                <c:pt idx="428">
                  <c:v>1</c:v>
                </c:pt>
                <c:pt idx="429">
                  <c:v>1</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0</c:v>
                </c:pt>
                <c:pt idx="539">
                  <c:v>0</c:v>
                </c:pt>
                <c:pt idx="540">
                  <c:v>0</c:v>
                </c:pt>
                <c:pt idx="541">
                  <c:v>0</c:v>
                </c:pt>
                <c:pt idx="542">
                  <c:v>0</c:v>
                </c:pt>
                <c:pt idx="543">
                  <c:v>0</c:v>
                </c:pt>
                <c:pt idx="544">
                  <c:v>0</c:v>
                </c:pt>
                <c:pt idx="545">
                  <c:v>0</c:v>
                </c:pt>
                <c:pt idx="546">
                  <c:v>0</c:v>
                </c:pt>
                <c:pt idx="547">
                  <c:v>0</c:v>
                </c:pt>
                <c:pt idx="548">
                  <c:v>0</c:v>
                </c:pt>
                <c:pt idx="549">
                  <c:v>1</c:v>
                </c:pt>
                <c:pt idx="550">
                  <c:v>1</c:v>
                </c:pt>
                <c:pt idx="551">
                  <c:v>1</c:v>
                </c:pt>
                <c:pt idx="552">
                  <c:v>1</c:v>
                </c:pt>
                <c:pt idx="553">
                  <c:v>1</c:v>
                </c:pt>
                <c:pt idx="554">
                  <c:v>1</c:v>
                </c:pt>
                <c:pt idx="555">
                  <c:v>1</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numCache>
            </c:numRef>
          </c:val>
          <c:extLst>
            <c:ext xmlns:c16="http://schemas.microsoft.com/office/drawing/2014/chart" uri="{C3380CC4-5D6E-409C-BE32-E72D297353CC}">
              <c16:uniqueId val="{00000002-5D00-49CF-AD41-E3BCED053C89}"/>
            </c:ext>
          </c:extLst>
        </c:ser>
        <c:dLbls>
          <c:showLegendKey val="0"/>
          <c:showVal val="0"/>
          <c:showCatName val="0"/>
          <c:showSerName val="0"/>
          <c:showPercent val="0"/>
          <c:showBubbleSize val="0"/>
        </c:dLbls>
        <c:axId val="2014143423"/>
        <c:axId val="2014142463"/>
      </c:areaChart>
      <c:lineChart>
        <c:grouping val="standard"/>
        <c:varyColors val="0"/>
        <c:ser>
          <c:idx val="0"/>
          <c:order val="0"/>
          <c:tx>
            <c:strRef>
              <c:f>'UM Details'!$D$6</c:f>
              <c:strCache>
                <c:ptCount val="1"/>
                <c:pt idx="0">
                  <c:v>Consumer Confidence UM</c:v>
                </c:pt>
              </c:strCache>
            </c:strRef>
          </c:tx>
          <c:spPr>
            <a:ln w="28575" cap="rnd">
              <a:solidFill>
                <a:schemeClr val="tx2"/>
              </a:solidFill>
              <a:round/>
            </a:ln>
            <a:effectLst/>
          </c:spPr>
          <c:marker>
            <c:symbol val="none"/>
          </c:marker>
          <c:dPt>
            <c:idx val="431"/>
            <c:marker>
              <c:symbol val="circle"/>
              <c:size val="4"/>
              <c:spPr>
                <a:solidFill>
                  <a:schemeClr val="accent1"/>
                </a:solidFill>
                <a:ln w="9525">
                  <a:solidFill>
                    <a:schemeClr val="accent1"/>
                  </a:solidFill>
                </a:ln>
                <a:effectLst/>
              </c:spPr>
            </c:marker>
            <c:bubble3D val="0"/>
            <c:extLst>
              <c:ext xmlns:c16="http://schemas.microsoft.com/office/drawing/2014/chart" uri="{C3380CC4-5D6E-409C-BE32-E72D297353CC}">
                <c16:uniqueId val="{00000003-5D00-49CF-AD41-E3BCED053C89}"/>
              </c:ext>
            </c:extLst>
          </c:dPt>
          <c:dPt>
            <c:idx val="432"/>
            <c:marker>
              <c:symbol val="circle"/>
              <c:size val="4"/>
              <c:spPr>
                <a:solidFill>
                  <a:schemeClr val="accent1"/>
                </a:solidFill>
                <a:ln w="9525">
                  <a:solidFill>
                    <a:schemeClr val="accent1"/>
                  </a:solidFill>
                </a:ln>
                <a:effectLst/>
              </c:spPr>
            </c:marker>
            <c:bubble3D val="0"/>
            <c:extLst>
              <c:ext xmlns:c16="http://schemas.microsoft.com/office/drawing/2014/chart" uri="{C3380CC4-5D6E-409C-BE32-E72D297353CC}">
                <c16:uniqueId val="{00000004-5D00-49CF-AD41-E3BCED053C89}"/>
              </c:ext>
            </c:extLst>
          </c:dPt>
          <c:dPt>
            <c:idx val="433"/>
            <c:marker>
              <c:symbol val="circle"/>
              <c:size val="4"/>
              <c:spPr>
                <a:solidFill>
                  <a:schemeClr val="accent1"/>
                </a:solidFill>
                <a:ln w="9525">
                  <a:solidFill>
                    <a:schemeClr val="accent1"/>
                  </a:solidFill>
                </a:ln>
                <a:effectLst/>
              </c:spPr>
            </c:marker>
            <c:bubble3D val="0"/>
            <c:extLst>
              <c:ext xmlns:c16="http://schemas.microsoft.com/office/drawing/2014/chart" uri="{C3380CC4-5D6E-409C-BE32-E72D297353CC}">
                <c16:uniqueId val="{00000005-5D00-49CF-AD41-E3BCED053C89}"/>
              </c:ext>
            </c:extLst>
          </c:dPt>
          <c:cat>
            <c:numRef>
              <c:f>'UM Details'!$C$7:$C$631</c:f>
              <c:numCache>
                <c:formatCode>m/d/yyyy</c:formatCode>
                <c:ptCount val="625"/>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pt idx="121">
                  <c:v>42460</c:v>
                </c:pt>
                <c:pt idx="122">
                  <c:v>42429</c:v>
                </c:pt>
                <c:pt idx="123">
                  <c:v>42400</c:v>
                </c:pt>
                <c:pt idx="124">
                  <c:v>42369</c:v>
                </c:pt>
                <c:pt idx="125">
                  <c:v>42338</c:v>
                </c:pt>
                <c:pt idx="126">
                  <c:v>42308</c:v>
                </c:pt>
                <c:pt idx="127">
                  <c:v>42277</c:v>
                </c:pt>
                <c:pt idx="128">
                  <c:v>42247</c:v>
                </c:pt>
                <c:pt idx="129">
                  <c:v>42216</c:v>
                </c:pt>
                <c:pt idx="130">
                  <c:v>42185</c:v>
                </c:pt>
                <c:pt idx="131">
                  <c:v>42155</c:v>
                </c:pt>
                <c:pt idx="132">
                  <c:v>42124</c:v>
                </c:pt>
                <c:pt idx="133">
                  <c:v>42094</c:v>
                </c:pt>
                <c:pt idx="134">
                  <c:v>42063</c:v>
                </c:pt>
                <c:pt idx="135">
                  <c:v>42035</c:v>
                </c:pt>
                <c:pt idx="136">
                  <c:v>42004</c:v>
                </c:pt>
                <c:pt idx="137">
                  <c:v>41973</c:v>
                </c:pt>
                <c:pt idx="138">
                  <c:v>41943</c:v>
                </c:pt>
                <c:pt idx="139">
                  <c:v>41912</c:v>
                </c:pt>
                <c:pt idx="140">
                  <c:v>41882</c:v>
                </c:pt>
                <c:pt idx="141">
                  <c:v>41851</c:v>
                </c:pt>
                <c:pt idx="142">
                  <c:v>41820</c:v>
                </c:pt>
                <c:pt idx="143">
                  <c:v>41790</c:v>
                </c:pt>
                <c:pt idx="144">
                  <c:v>41759</c:v>
                </c:pt>
                <c:pt idx="145">
                  <c:v>41729</c:v>
                </c:pt>
                <c:pt idx="146">
                  <c:v>41698</c:v>
                </c:pt>
                <c:pt idx="147">
                  <c:v>41670</c:v>
                </c:pt>
                <c:pt idx="148">
                  <c:v>41639</c:v>
                </c:pt>
                <c:pt idx="149">
                  <c:v>41608</c:v>
                </c:pt>
                <c:pt idx="150">
                  <c:v>41578</c:v>
                </c:pt>
                <c:pt idx="151">
                  <c:v>41547</c:v>
                </c:pt>
                <c:pt idx="152">
                  <c:v>41517</c:v>
                </c:pt>
                <c:pt idx="153">
                  <c:v>41486</c:v>
                </c:pt>
                <c:pt idx="154">
                  <c:v>41455</c:v>
                </c:pt>
                <c:pt idx="155">
                  <c:v>41425</c:v>
                </c:pt>
                <c:pt idx="156">
                  <c:v>41394</c:v>
                </c:pt>
                <c:pt idx="157">
                  <c:v>41364</c:v>
                </c:pt>
                <c:pt idx="158">
                  <c:v>41333</c:v>
                </c:pt>
                <c:pt idx="159">
                  <c:v>41305</c:v>
                </c:pt>
                <c:pt idx="160">
                  <c:v>41274</c:v>
                </c:pt>
                <c:pt idx="161">
                  <c:v>41243</c:v>
                </c:pt>
                <c:pt idx="162">
                  <c:v>41213</c:v>
                </c:pt>
                <c:pt idx="163">
                  <c:v>41182</c:v>
                </c:pt>
                <c:pt idx="164">
                  <c:v>41152</c:v>
                </c:pt>
                <c:pt idx="165">
                  <c:v>41121</c:v>
                </c:pt>
                <c:pt idx="166">
                  <c:v>41090</c:v>
                </c:pt>
                <c:pt idx="167">
                  <c:v>41060</c:v>
                </c:pt>
                <c:pt idx="168">
                  <c:v>41029</c:v>
                </c:pt>
                <c:pt idx="169">
                  <c:v>40999</c:v>
                </c:pt>
                <c:pt idx="170">
                  <c:v>40968</c:v>
                </c:pt>
                <c:pt idx="171">
                  <c:v>40939</c:v>
                </c:pt>
                <c:pt idx="172">
                  <c:v>40908</c:v>
                </c:pt>
                <c:pt idx="173">
                  <c:v>40877</c:v>
                </c:pt>
                <c:pt idx="174">
                  <c:v>40847</c:v>
                </c:pt>
                <c:pt idx="175">
                  <c:v>40816</c:v>
                </c:pt>
                <c:pt idx="176">
                  <c:v>40786</c:v>
                </c:pt>
                <c:pt idx="177">
                  <c:v>40755</c:v>
                </c:pt>
                <c:pt idx="178">
                  <c:v>40724</c:v>
                </c:pt>
                <c:pt idx="179">
                  <c:v>40694</c:v>
                </c:pt>
                <c:pt idx="180">
                  <c:v>40663</c:v>
                </c:pt>
                <c:pt idx="181">
                  <c:v>40633</c:v>
                </c:pt>
                <c:pt idx="182">
                  <c:v>40602</c:v>
                </c:pt>
                <c:pt idx="183">
                  <c:v>40574</c:v>
                </c:pt>
                <c:pt idx="184">
                  <c:v>40543</c:v>
                </c:pt>
                <c:pt idx="185">
                  <c:v>40512</c:v>
                </c:pt>
                <c:pt idx="186">
                  <c:v>40482</c:v>
                </c:pt>
                <c:pt idx="187">
                  <c:v>40451</c:v>
                </c:pt>
                <c:pt idx="188">
                  <c:v>40421</c:v>
                </c:pt>
                <c:pt idx="189">
                  <c:v>40390</c:v>
                </c:pt>
                <c:pt idx="190">
                  <c:v>40359</c:v>
                </c:pt>
                <c:pt idx="191">
                  <c:v>40329</c:v>
                </c:pt>
                <c:pt idx="192">
                  <c:v>40298</c:v>
                </c:pt>
                <c:pt idx="193">
                  <c:v>40268</c:v>
                </c:pt>
                <c:pt idx="194">
                  <c:v>40237</c:v>
                </c:pt>
                <c:pt idx="195">
                  <c:v>40209</c:v>
                </c:pt>
                <c:pt idx="196">
                  <c:v>40178</c:v>
                </c:pt>
                <c:pt idx="197">
                  <c:v>40147</c:v>
                </c:pt>
                <c:pt idx="198">
                  <c:v>40117</c:v>
                </c:pt>
                <c:pt idx="199">
                  <c:v>40086</c:v>
                </c:pt>
                <c:pt idx="200">
                  <c:v>40056</c:v>
                </c:pt>
                <c:pt idx="201">
                  <c:v>40025</c:v>
                </c:pt>
                <c:pt idx="202">
                  <c:v>39994</c:v>
                </c:pt>
                <c:pt idx="203">
                  <c:v>39964</c:v>
                </c:pt>
                <c:pt idx="204">
                  <c:v>39933</c:v>
                </c:pt>
                <c:pt idx="205">
                  <c:v>39903</c:v>
                </c:pt>
                <c:pt idx="206">
                  <c:v>39872</c:v>
                </c:pt>
                <c:pt idx="207">
                  <c:v>39844</c:v>
                </c:pt>
                <c:pt idx="208">
                  <c:v>39813</c:v>
                </c:pt>
                <c:pt idx="209">
                  <c:v>39782</c:v>
                </c:pt>
                <c:pt idx="210">
                  <c:v>39752</c:v>
                </c:pt>
                <c:pt idx="211">
                  <c:v>39721</c:v>
                </c:pt>
                <c:pt idx="212">
                  <c:v>39691</c:v>
                </c:pt>
                <c:pt idx="213">
                  <c:v>39660</c:v>
                </c:pt>
                <c:pt idx="214">
                  <c:v>39629</c:v>
                </c:pt>
                <c:pt idx="215">
                  <c:v>39599</c:v>
                </c:pt>
                <c:pt idx="216">
                  <c:v>39568</c:v>
                </c:pt>
                <c:pt idx="217">
                  <c:v>39538</c:v>
                </c:pt>
                <c:pt idx="218">
                  <c:v>39507</c:v>
                </c:pt>
                <c:pt idx="219">
                  <c:v>39478</c:v>
                </c:pt>
                <c:pt idx="220">
                  <c:v>39447</c:v>
                </c:pt>
                <c:pt idx="221">
                  <c:v>39416</c:v>
                </c:pt>
                <c:pt idx="222">
                  <c:v>39386</c:v>
                </c:pt>
                <c:pt idx="223">
                  <c:v>39355</c:v>
                </c:pt>
                <c:pt idx="224">
                  <c:v>39325</c:v>
                </c:pt>
                <c:pt idx="225">
                  <c:v>39294</c:v>
                </c:pt>
                <c:pt idx="226">
                  <c:v>39263</c:v>
                </c:pt>
                <c:pt idx="227">
                  <c:v>39233</c:v>
                </c:pt>
                <c:pt idx="228">
                  <c:v>39202</c:v>
                </c:pt>
                <c:pt idx="229">
                  <c:v>39172</c:v>
                </c:pt>
                <c:pt idx="230">
                  <c:v>39141</c:v>
                </c:pt>
                <c:pt idx="231">
                  <c:v>39113</c:v>
                </c:pt>
                <c:pt idx="232">
                  <c:v>39082</c:v>
                </c:pt>
                <c:pt idx="233">
                  <c:v>39051</c:v>
                </c:pt>
                <c:pt idx="234">
                  <c:v>39021</c:v>
                </c:pt>
                <c:pt idx="235">
                  <c:v>38990</c:v>
                </c:pt>
                <c:pt idx="236">
                  <c:v>38960</c:v>
                </c:pt>
                <c:pt idx="237">
                  <c:v>38929</c:v>
                </c:pt>
                <c:pt idx="238">
                  <c:v>38898</c:v>
                </c:pt>
                <c:pt idx="239">
                  <c:v>38868</c:v>
                </c:pt>
                <c:pt idx="240">
                  <c:v>38837</c:v>
                </c:pt>
                <c:pt idx="241">
                  <c:v>38807</c:v>
                </c:pt>
                <c:pt idx="242">
                  <c:v>38776</c:v>
                </c:pt>
                <c:pt idx="243">
                  <c:v>38748</c:v>
                </c:pt>
                <c:pt idx="244">
                  <c:v>38717</c:v>
                </c:pt>
                <c:pt idx="245">
                  <c:v>38686</c:v>
                </c:pt>
                <c:pt idx="246">
                  <c:v>38656</c:v>
                </c:pt>
                <c:pt idx="247">
                  <c:v>38625</c:v>
                </c:pt>
                <c:pt idx="248">
                  <c:v>38595</c:v>
                </c:pt>
                <c:pt idx="249">
                  <c:v>38564</c:v>
                </c:pt>
                <c:pt idx="250">
                  <c:v>38533</c:v>
                </c:pt>
                <c:pt idx="251">
                  <c:v>38503</c:v>
                </c:pt>
                <c:pt idx="252">
                  <c:v>38472</c:v>
                </c:pt>
                <c:pt idx="253">
                  <c:v>38442</c:v>
                </c:pt>
                <c:pt idx="254">
                  <c:v>38411</c:v>
                </c:pt>
                <c:pt idx="255">
                  <c:v>38383</c:v>
                </c:pt>
                <c:pt idx="256">
                  <c:v>38352</c:v>
                </c:pt>
                <c:pt idx="257">
                  <c:v>38321</c:v>
                </c:pt>
                <c:pt idx="258">
                  <c:v>38291</c:v>
                </c:pt>
                <c:pt idx="259">
                  <c:v>38260</c:v>
                </c:pt>
                <c:pt idx="260">
                  <c:v>38230</c:v>
                </c:pt>
                <c:pt idx="261">
                  <c:v>38199</c:v>
                </c:pt>
                <c:pt idx="262">
                  <c:v>38168</c:v>
                </c:pt>
                <c:pt idx="263">
                  <c:v>38138</c:v>
                </c:pt>
                <c:pt idx="264">
                  <c:v>38107</c:v>
                </c:pt>
                <c:pt idx="265">
                  <c:v>38077</c:v>
                </c:pt>
                <c:pt idx="266">
                  <c:v>38046</c:v>
                </c:pt>
                <c:pt idx="267">
                  <c:v>38017</c:v>
                </c:pt>
                <c:pt idx="268">
                  <c:v>37986</c:v>
                </c:pt>
                <c:pt idx="269">
                  <c:v>37955</c:v>
                </c:pt>
                <c:pt idx="270">
                  <c:v>37925</c:v>
                </c:pt>
                <c:pt idx="271">
                  <c:v>37894</c:v>
                </c:pt>
                <c:pt idx="272">
                  <c:v>37864</c:v>
                </c:pt>
                <c:pt idx="273">
                  <c:v>37833</c:v>
                </c:pt>
                <c:pt idx="274">
                  <c:v>37802</c:v>
                </c:pt>
                <c:pt idx="275">
                  <c:v>37772</c:v>
                </c:pt>
                <c:pt idx="276">
                  <c:v>37741</c:v>
                </c:pt>
                <c:pt idx="277">
                  <c:v>37711</c:v>
                </c:pt>
                <c:pt idx="278">
                  <c:v>37680</c:v>
                </c:pt>
                <c:pt idx="279">
                  <c:v>37652</c:v>
                </c:pt>
                <c:pt idx="280">
                  <c:v>37621</c:v>
                </c:pt>
                <c:pt idx="281">
                  <c:v>37590</c:v>
                </c:pt>
                <c:pt idx="282">
                  <c:v>37560</c:v>
                </c:pt>
                <c:pt idx="283">
                  <c:v>37529</c:v>
                </c:pt>
                <c:pt idx="284">
                  <c:v>37499</c:v>
                </c:pt>
                <c:pt idx="285">
                  <c:v>37468</c:v>
                </c:pt>
                <c:pt idx="286">
                  <c:v>37437</c:v>
                </c:pt>
                <c:pt idx="287">
                  <c:v>37407</c:v>
                </c:pt>
                <c:pt idx="288">
                  <c:v>37376</c:v>
                </c:pt>
                <c:pt idx="289">
                  <c:v>37346</c:v>
                </c:pt>
                <c:pt idx="290">
                  <c:v>37315</c:v>
                </c:pt>
                <c:pt idx="291">
                  <c:v>37287</c:v>
                </c:pt>
                <c:pt idx="292">
                  <c:v>37256</c:v>
                </c:pt>
                <c:pt idx="293">
                  <c:v>37225</c:v>
                </c:pt>
                <c:pt idx="294">
                  <c:v>37195</c:v>
                </c:pt>
                <c:pt idx="295">
                  <c:v>37164</c:v>
                </c:pt>
                <c:pt idx="296">
                  <c:v>37134</c:v>
                </c:pt>
                <c:pt idx="297">
                  <c:v>37103</c:v>
                </c:pt>
                <c:pt idx="298">
                  <c:v>37072</c:v>
                </c:pt>
                <c:pt idx="299">
                  <c:v>37042</c:v>
                </c:pt>
                <c:pt idx="300">
                  <c:v>37011</c:v>
                </c:pt>
                <c:pt idx="301">
                  <c:v>36981</c:v>
                </c:pt>
                <c:pt idx="302">
                  <c:v>36950</c:v>
                </c:pt>
                <c:pt idx="303">
                  <c:v>36922</c:v>
                </c:pt>
                <c:pt idx="304">
                  <c:v>36891</c:v>
                </c:pt>
                <c:pt idx="305">
                  <c:v>36860</c:v>
                </c:pt>
                <c:pt idx="306">
                  <c:v>36830</c:v>
                </c:pt>
                <c:pt idx="307">
                  <c:v>36799</c:v>
                </c:pt>
                <c:pt idx="308">
                  <c:v>36769</c:v>
                </c:pt>
                <c:pt idx="309">
                  <c:v>36738</c:v>
                </c:pt>
                <c:pt idx="310">
                  <c:v>36707</c:v>
                </c:pt>
                <c:pt idx="311">
                  <c:v>36677</c:v>
                </c:pt>
                <c:pt idx="312">
                  <c:v>36646</c:v>
                </c:pt>
                <c:pt idx="313">
                  <c:v>36616</c:v>
                </c:pt>
                <c:pt idx="314">
                  <c:v>36585</c:v>
                </c:pt>
                <c:pt idx="315">
                  <c:v>36556</c:v>
                </c:pt>
                <c:pt idx="316">
                  <c:v>36525</c:v>
                </c:pt>
                <c:pt idx="317">
                  <c:v>36494</c:v>
                </c:pt>
                <c:pt idx="318">
                  <c:v>36464</c:v>
                </c:pt>
                <c:pt idx="319">
                  <c:v>36433</c:v>
                </c:pt>
                <c:pt idx="320">
                  <c:v>36403</c:v>
                </c:pt>
                <c:pt idx="321">
                  <c:v>36372</c:v>
                </c:pt>
                <c:pt idx="322">
                  <c:v>36341</c:v>
                </c:pt>
                <c:pt idx="323">
                  <c:v>36311</c:v>
                </c:pt>
                <c:pt idx="324">
                  <c:v>36280</c:v>
                </c:pt>
                <c:pt idx="325">
                  <c:v>36250</c:v>
                </c:pt>
                <c:pt idx="326">
                  <c:v>36219</c:v>
                </c:pt>
                <c:pt idx="327">
                  <c:v>36191</c:v>
                </c:pt>
                <c:pt idx="328">
                  <c:v>36160</c:v>
                </c:pt>
                <c:pt idx="329">
                  <c:v>36129</c:v>
                </c:pt>
                <c:pt idx="330">
                  <c:v>36099</c:v>
                </c:pt>
                <c:pt idx="331">
                  <c:v>36068</c:v>
                </c:pt>
                <c:pt idx="332">
                  <c:v>36038</c:v>
                </c:pt>
                <c:pt idx="333">
                  <c:v>36007</c:v>
                </c:pt>
                <c:pt idx="334">
                  <c:v>35976</c:v>
                </c:pt>
                <c:pt idx="335">
                  <c:v>35946</c:v>
                </c:pt>
                <c:pt idx="336">
                  <c:v>35915</c:v>
                </c:pt>
                <c:pt idx="337">
                  <c:v>35885</c:v>
                </c:pt>
                <c:pt idx="338">
                  <c:v>35854</c:v>
                </c:pt>
                <c:pt idx="339">
                  <c:v>35826</c:v>
                </c:pt>
                <c:pt idx="340">
                  <c:v>35795</c:v>
                </c:pt>
                <c:pt idx="341">
                  <c:v>35764</c:v>
                </c:pt>
                <c:pt idx="342">
                  <c:v>35734</c:v>
                </c:pt>
                <c:pt idx="343">
                  <c:v>35703</c:v>
                </c:pt>
                <c:pt idx="344">
                  <c:v>35673</c:v>
                </c:pt>
                <c:pt idx="345">
                  <c:v>35642</c:v>
                </c:pt>
                <c:pt idx="346">
                  <c:v>35611</c:v>
                </c:pt>
                <c:pt idx="347">
                  <c:v>35581</c:v>
                </c:pt>
                <c:pt idx="348">
                  <c:v>35550</c:v>
                </c:pt>
                <c:pt idx="349">
                  <c:v>35520</c:v>
                </c:pt>
                <c:pt idx="350">
                  <c:v>35489</c:v>
                </c:pt>
                <c:pt idx="351">
                  <c:v>35461</c:v>
                </c:pt>
                <c:pt idx="352">
                  <c:v>35430</c:v>
                </c:pt>
                <c:pt idx="353">
                  <c:v>35399</c:v>
                </c:pt>
                <c:pt idx="354">
                  <c:v>35369</c:v>
                </c:pt>
                <c:pt idx="355">
                  <c:v>35338</c:v>
                </c:pt>
                <c:pt idx="356">
                  <c:v>35308</c:v>
                </c:pt>
                <c:pt idx="357">
                  <c:v>35277</c:v>
                </c:pt>
                <c:pt idx="358">
                  <c:v>35246</c:v>
                </c:pt>
                <c:pt idx="359">
                  <c:v>35216</c:v>
                </c:pt>
                <c:pt idx="360">
                  <c:v>35185</c:v>
                </c:pt>
                <c:pt idx="361">
                  <c:v>35155</c:v>
                </c:pt>
                <c:pt idx="362">
                  <c:v>35124</c:v>
                </c:pt>
                <c:pt idx="363">
                  <c:v>35095</c:v>
                </c:pt>
                <c:pt idx="364">
                  <c:v>35064</c:v>
                </c:pt>
                <c:pt idx="365">
                  <c:v>35033</c:v>
                </c:pt>
                <c:pt idx="366">
                  <c:v>35003</c:v>
                </c:pt>
                <c:pt idx="367">
                  <c:v>34972</c:v>
                </c:pt>
                <c:pt idx="368">
                  <c:v>34942</c:v>
                </c:pt>
                <c:pt idx="369">
                  <c:v>34911</c:v>
                </c:pt>
                <c:pt idx="370">
                  <c:v>34880</c:v>
                </c:pt>
                <c:pt idx="371">
                  <c:v>34850</c:v>
                </c:pt>
                <c:pt idx="372">
                  <c:v>34819</c:v>
                </c:pt>
                <c:pt idx="373">
                  <c:v>34789</c:v>
                </c:pt>
                <c:pt idx="374">
                  <c:v>34758</c:v>
                </c:pt>
                <c:pt idx="375">
                  <c:v>34730</c:v>
                </c:pt>
                <c:pt idx="376">
                  <c:v>34699</c:v>
                </c:pt>
                <c:pt idx="377">
                  <c:v>34668</c:v>
                </c:pt>
                <c:pt idx="378">
                  <c:v>34638</c:v>
                </c:pt>
                <c:pt idx="379">
                  <c:v>34607</c:v>
                </c:pt>
                <c:pt idx="380">
                  <c:v>34577</c:v>
                </c:pt>
                <c:pt idx="381">
                  <c:v>34546</c:v>
                </c:pt>
                <c:pt idx="382">
                  <c:v>34515</c:v>
                </c:pt>
                <c:pt idx="383">
                  <c:v>34485</c:v>
                </c:pt>
                <c:pt idx="384">
                  <c:v>34454</c:v>
                </c:pt>
                <c:pt idx="385">
                  <c:v>34424</c:v>
                </c:pt>
                <c:pt idx="386">
                  <c:v>34393</c:v>
                </c:pt>
                <c:pt idx="387">
                  <c:v>34365</c:v>
                </c:pt>
                <c:pt idx="388">
                  <c:v>34334</c:v>
                </c:pt>
                <c:pt idx="389">
                  <c:v>34303</c:v>
                </c:pt>
                <c:pt idx="390">
                  <c:v>34273</c:v>
                </c:pt>
                <c:pt idx="391">
                  <c:v>34242</c:v>
                </c:pt>
                <c:pt idx="392">
                  <c:v>34212</c:v>
                </c:pt>
                <c:pt idx="393">
                  <c:v>34181</c:v>
                </c:pt>
                <c:pt idx="394">
                  <c:v>34150</c:v>
                </c:pt>
                <c:pt idx="395">
                  <c:v>34120</c:v>
                </c:pt>
                <c:pt idx="396">
                  <c:v>34089</c:v>
                </c:pt>
                <c:pt idx="397">
                  <c:v>34059</c:v>
                </c:pt>
                <c:pt idx="398">
                  <c:v>34028</c:v>
                </c:pt>
                <c:pt idx="399">
                  <c:v>34000</c:v>
                </c:pt>
                <c:pt idx="400">
                  <c:v>33969</c:v>
                </c:pt>
                <c:pt idx="401">
                  <c:v>33938</c:v>
                </c:pt>
                <c:pt idx="402">
                  <c:v>33908</c:v>
                </c:pt>
                <c:pt idx="403">
                  <c:v>33877</c:v>
                </c:pt>
                <c:pt idx="404">
                  <c:v>33847</c:v>
                </c:pt>
                <c:pt idx="405">
                  <c:v>33816</c:v>
                </c:pt>
                <c:pt idx="406">
                  <c:v>33785</c:v>
                </c:pt>
                <c:pt idx="407">
                  <c:v>33755</c:v>
                </c:pt>
                <c:pt idx="408">
                  <c:v>33724</c:v>
                </c:pt>
                <c:pt idx="409">
                  <c:v>33694</c:v>
                </c:pt>
                <c:pt idx="410">
                  <c:v>33663</c:v>
                </c:pt>
                <c:pt idx="411">
                  <c:v>33634</c:v>
                </c:pt>
                <c:pt idx="412">
                  <c:v>33603</c:v>
                </c:pt>
                <c:pt idx="413">
                  <c:v>33572</c:v>
                </c:pt>
                <c:pt idx="414">
                  <c:v>33542</c:v>
                </c:pt>
                <c:pt idx="415">
                  <c:v>33511</c:v>
                </c:pt>
                <c:pt idx="416">
                  <c:v>33481</c:v>
                </c:pt>
                <c:pt idx="417">
                  <c:v>33450</c:v>
                </c:pt>
                <c:pt idx="418">
                  <c:v>33419</c:v>
                </c:pt>
                <c:pt idx="419">
                  <c:v>33389</c:v>
                </c:pt>
                <c:pt idx="420">
                  <c:v>33358</c:v>
                </c:pt>
                <c:pt idx="421">
                  <c:v>33328</c:v>
                </c:pt>
                <c:pt idx="422">
                  <c:v>33297</c:v>
                </c:pt>
                <c:pt idx="423">
                  <c:v>33269</c:v>
                </c:pt>
                <c:pt idx="424">
                  <c:v>33238</c:v>
                </c:pt>
                <c:pt idx="425">
                  <c:v>33207</c:v>
                </c:pt>
                <c:pt idx="426">
                  <c:v>33177</c:v>
                </c:pt>
                <c:pt idx="427">
                  <c:v>33146</c:v>
                </c:pt>
                <c:pt idx="428">
                  <c:v>33116</c:v>
                </c:pt>
                <c:pt idx="429">
                  <c:v>33085</c:v>
                </c:pt>
                <c:pt idx="430">
                  <c:v>33054</c:v>
                </c:pt>
                <c:pt idx="431">
                  <c:v>33024</c:v>
                </c:pt>
                <c:pt idx="432">
                  <c:v>32993</c:v>
                </c:pt>
                <c:pt idx="433">
                  <c:v>32963</c:v>
                </c:pt>
                <c:pt idx="434">
                  <c:v>32932</c:v>
                </c:pt>
                <c:pt idx="435">
                  <c:v>32904</c:v>
                </c:pt>
                <c:pt idx="436">
                  <c:v>32873</c:v>
                </c:pt>
                <c:pt idx="437">
                  <c:v>32842</c:v>
                </c:pt>
                <c:pt idx="438">
                  <c:v>32812</c:v>
                </c:pt>
                <c:pt idx="439">
                  <c:v>32781</c:v>
                </c:pt>
                <c:pt idx="440">
                  <c:v>32751</c:v>
                </c:pt>
                <c:pt idx="441">
                  <c:v>32720</c:v>
                </c:pt>
                <c:pt idx="442">
                  <c:v>32689</c:v>
                </c:pt>
                <c:pt idx="443">
                  <c:v>32659</c:v>
                </c:pt>
                <c:pt idx="444">
                  <c:v>32628</c:v>
                </c:pt>
                <c:pt idx="445">
                  <c:v>32598</c:v>
                </c:pt>
                <c:pt idx="446">
                  <c:v>32567</c:v>
                </c:pt>
                <c:pt idx="447">
                  <c:v>32539</c:v>
                </c:pt>
                <c:pt idx="448">
                  <c:v>32508</c:v>
                </c:pt>
                <c:pt idx="449">
                  <c:v>32477</c:v>
                </c:pt>
                <c:pt idx="450">
                  <c:v>32447</c:v>
                </c:pt>
                <c:pt idx="451">
                  <c:v>32416</c:v>
                </c:pt>
                <c:pt idx="452">
                  <c:v>32386</c:v>
                </c:pt>
                <c:pt idx="453">
                  <c:v>32355</c:v>
                </c:pt>
                <c:pt idx="454">
                  <c:v>32324</c:v>
                </c:pt>
                <c:pt idx="455">
                  <c:v>32294</c:v>
                </c:pt>
                <c:pt idx="456">
                  <c:v>32263</c:v>
                </c:pt>
                <c:pt idx="457">
                  <c:v>32233</c:v>
                </c:pt>
                <c:pt idx="458">
                  <c:v>32202</c:v>
                </c:pt>
                <c:pt idx="459">
                  <c:v>32173</c:v>
                </c:pt>
                <c:pt idx="460">
                  <c:v>32142</c:v>
                </c:pt>
                <c:pt idx="461">
                  <c:v>32111</c:v>
                </c:pt>
                <c:pt idx="462">
                  <c:v>32081</c:v>
                </c:pt>
                <c:pt idx="463">
                  <c:v>32050</c:v>
                </c:pt>
                <c:pt idx="464">
                  <c:v>32020</c:v>
                </c:pt>
                <c:pt idx="465">
                  <c:v>31989</c:v>
                </c:pt>
                <c:pt idx="466">
                  <c:v>31958</c:v>
                </c:pt>
                <c:pt idx="467">
                  <c:v>31928</c:v>
                </c:pt>
                <c:pt idx="468">
                  <c:v>31897</c:v>
                </c:pt>
                <c:pt idx="469">
                  <c:v>31867</c:v>
                </c:pt>
                <c:pt idx="470">
                  <c:v>31836</c:v>
                </c:pt>
                <c:pt idx="471">
                  <c:v>31808</c:v>
                </c:pt>
                <c:pt idx="472">
                  <c:v>31777</c:v>
                </c:pt>
                <c:pt idx="473">
                  <c:v>31746</c:v>
                </c:pt>
                <c:pt idx="474">
                  <c:v>31716</c:v>
                </c:pt>
                <c:pt idx="475">
                  <c:v>31685</c:v>
                </c:pt>
                <c:pt idx="476">
                  <c:v>31655</c:v>
                </c:pt>
                <c:pt idx="477">
                  <c:v>31624</c:v>
                </c:pt>
                <c:pt idx="478">
                  <c:v>31593</c:v>
                </c:pt>
                <c:pt idx="479">
                  <c:v>31563</c:v>
                </c:pt>
                <c:pt idx="480">
                  <c:v>31532</c:v>
                </c:pt>
                <c:pt idx="481">
                  <c:v>31502</c:v>
                </c:pt>
                <c:pt idx="482">
                  <c:v>31471</c:v>
                </c:pt>
                <c:pt idx="483">
                  <c:v>31443</c:v>
                </c:pt>
                <c:pt idx="484">
                  <c:v>31412</c:v>
                </c:pt>
                <c:pt idx="485">
                  <c:v>31381</c:v>
                </c:pt>
                <c:pt idx="486">
                  <c:v>31351</c:v>
                </c:pt>
                <c:pt idx="487">
                  <c:v>31320</c:v>
                </c:pt>
                <c:pt idx="488">
                  <c:v>31290</c:v>
                </c:pt>
                <c:pt idx="489">
                  <c:v>31259</c:v>
                </c:pt>
                <c:pt idx="490">
                  <c:v>31228</c:v>
                </c:pt>
                <c:pt idx="491">
                  <c:v>31198</c:v>
                </c:pt>
                <c:pt idx="492">
                  <c:v>31167</c:v>
                </c:pt>
                <c:pt idx="493">
                  <c:v>31137</c:v>
                </c:pt>
                <c:pt idx="494">
                  <c:v>31106</c:v>
                </c:pt>
                <c:pt idx="495">
                  <c:v>31078</c:v>
                </c:pt>
                <c:pt idx="496">
                  <c:v>31047</c:v>
                </c:pt>
                <c:pt idx="497">
                  <c:v>31016</c:v>
                </c:pt>
                <c:pt idx="498">
                  <c:v>30986</c:v>
                </c:pt>
                <c:pt idx="499">
                  <c:v>30955</c:v>
                </c:pt>
                <c:pt idx="500">
                  <c:v>30925</c:v>
                </c:pt>
                <c:pt idx="501">
                  <c:v>30894</c:v>
                </c:pt>
                <c:pt idx="502">
                  <c:v>30863</c:v>
                </c:pt>
                <c:pt idx="503">
                  <c:v>30833</c:v>
                </c:pt>
                <c:pt idx="504">
                  <c:v>30802</c:v>
                </c:pt>
                <c:pt idx="505">
                  <c:v>30772</c:v>
                </c:pt>
                <c:pt idx="506">
                  <c:v>30741</c:v>
                </c:pt>
                <c:pt idx="507">
                  <c:v>30712</c:v>
                </c:pt>
                <c:pt idx="508">
                  <c:v>30681</c:v>
                </c:pt>
                <c:pt idx="509">
                  <c:v>30650</c:v>
                </c:pt>
                <c:pt idx="510">
                  <c:v>30620</c:v>
                </c:pt>
                <c:pt idx="511">
                  <c:v>30589</c:v>
                </c:pt>
                <c:pt idx="512">
                  <c:v>30559</c:v>
                </c:pt>
                <c:pt idx="513">
                  <c:v>30528</c:v>
                </c:pt>
                <c:pt idx="514">
                  <c:v>30497</c:v>
                </c:pt>
                <c:pt idx="515">
                  <c:v>30467</c:v>
                </c:pt>
                <c:pt idx="516">
                  <c:v>30436</c:v>
                </c:pt>
                <c:pt idx="517">
                  <c:v>30406</c:v>
                </c:pt>
                <c:pt idx="518">
                  <c:v>30375</c:v>
                </c:pt>
                <c:pt idx="519">
                  <c:v>30347</c:v>
                </c:pt>
                <c:pt idx="520">
                  <c:v>30316</c:v>
                </c:pt>
                <c:pt idx="521">
                  <c:v>30285</c:v>
                </c:pt>
                <c:pt idx="522">
                  <c:v>30255</c:v>
                </c:pt>
                <c:pt idx="523">
                  <c:v>30224</c:v>
                </c:pt>
                <c:pt idx="524">
                  <c:v>30194</c:v>
                </c:pt>
                <c:pt idx="525">
                  <c:v>30163</c:v>
                </c:pt>
                <c:pt idx="526">
                  <c:v>30132</c:v>
                </c:pt>
                <c:pt idx="527">
                  <c:v>30102</c:v>
                </c:pt>
                <c:pt idx="528">
                  <c:v>30071</c:v>
                </c:pt>
                <c:pt idx="529">
                  <c:v>30041</c:v>
                </c:pt>
                <c:pt idx="530">
                  <c:v>30010</c:v>
                </c:pt>
                <c:pt idx="531">
                  <c:v>29982</c:v>
                </c:pt>
                <c:pt idx="532">
                  <c:v>29951</c:v>
                </c:pt>
                <c:pt idx="533">
                  <c:v>29920</c:v>
                </c:pt>
                <c:pt idx="534">
                  <c:v>29890</c:v>
                </c:pt>
                <c:pt idx="535">
                  <c:v>29859</c:v>
                </c:pt>
                <c:pt idx="536">
                  <c:v>29829</c:v>
                </c:pt>
                <c:pt idx="537">
                  <c:v>29798</c:v>
                </c:pt>
                <c:pt idx="538">
                  <c:v>29767</c:v>
                </c:pt>
                <c:pt idx="539">
                  <c:v>29737</c:v>
                </c:pt>
                <c:pt idx="540">
                  <c:v>29706</c:v>
                </c:pt>
                <c:pt idx="541">
                  <c:v>29676</c:v>
                </c:pt>
                <c:pt idx="542">
                  <c:v>29645</c:v>
                </c:pt>
                <c:pt idx="543">
                  <c:v>29617</c:v>
                </c:pt>
                <c:pt idx="544">
                  <c:v>29586</c:v>
                </c:pt>
                <c:pt idx="545">
                  <c:v>29555</c:v>
                </c:pt>
                <c:pt idx="546">
                  <c:v>29525</c:v>
                </c:pt>
                <c:pt idx="547">
                  <c:v>29494</c:v>
                </c:pt>
                <c:pt idx="548">
                  <c:v>29464</c:v>
                </c:pt>
                <c:pt idx="549">
                  <c:v>29433</c:v>
                </c:pt>
                <c:pt idx="550">
                  <c:v>29402</c:v>
                </c:pt>
                <c:pt idx="551">
                  <c:v>29372</c:v>
                </c:pt>
                <c:pt idx="552">
                  <c:v>29341</c:v>
                </c:pt>
                <c:pt idx="553">
                  <c:v>29311</c:v>
                </c:pt>
                <c:pt idx="554">
                  <c:v>29280</c:v>
                </c:pt>
                <c:pt idx="555">
                  <c:v>29251</c:v>
                </c:pt>
                <c:pt idx="556">
                  <c:v>29220</c:v>
                </c:pt>
                <c:pt idx="557">
                  <c:v>29189</c:v>
                </c:pt>
                <c:pt idx="558">
                  <c:v>29159</c:v>
                </c:pt>
                <c:pt idx="559">
                  <c:v>29128</c:v>
                </c:pt>
                <c:pt idx="560">
                  <c:v>29098</c:v>
                </c:pt>
                <c:pt idx="561">
                  <c:v>29067</c:v>
                </c:pt>
                <c:pt idx="562">
                  <c:v>29036</c:v>
                </c:pt>
                <c:pt idx="563">
                  <c:v>29006</c:v>
                </c:pt>
                <c:pt idx="564">
                  <c:v>28975</c:v>
                </c:pt>
                <c:pt idx="565">
                  <c:v>28945</c:v>
                </c:pt>
                <c:pt idx="566">
                  <c:v>28914</c:v>
                </c:pt>
                <c:pt idx="567">
                  <c:v>28886</c:v>
                </c:pt>
                <c:pt idx="568">
                  <c:v>28855</c:v>
                </c:pt>
                <c:pt idx="569">
                  <c:v>28824</c:v>
                </c:pt>
                <c:pt idx="570">
                  <c:v>28794</c:v>
                </c:pt>
                <c:pt idx="571">
                  <c:v>28763</c:v>
                </c:pt>
                <c:pt idx="572">
                  <c:v>28733</c:v>
                </c:pt>
                <c:pt idx="573">
                  <c:v>28702</c:v>
                </c:pt>
                <c:pt idx="574">
                  <c:v>28671</c:v>
                </c:pt>
                <c:pt idx="575">
                  <c:v>28641</c:v>
                </c:pt>
                <c:pt idx="576">
                  <c:v>28610</c:v>
                </c:pt>
                <c:pt idx="577">
                  <c:v>28580</c:v>
                </c:pt>
                <c:pt idx="578">
                  <c:v>28549</c:v>
                </c:pt>
                <c:pt idx="579">
                  <c:v>28521</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numCache>
            </c:numRef>
          </c:cat>
          <c:val>
            <c:numRef>
              <c:f>'UM Details'!$D$7:$D$631</c:f>
              <c:numCache>
                <c:formatCode>General</c:formatCode>
                <c:ptCount val="625"/>
                <c:pt idx="0">
                  <c:v>47.6</c:v>
                </c:pt>
                <c:pt idx="1">
                  <c:v>53.3</c:v>
                </c:pt>
                <c:pt idx="2">
                  <c:v>56.6</c:v>
                </c:pt>
                <c:pt idx="3">
                  <c:v>56.4</c:v>
                </c:pt>
                <c:pt idx="4">
                  <c:v>52.9</c:v>
                </c:pt>
                <c:pt idx="5">
                  <c:v>51</c:v>
                </c:pt>
                <c:pt idx="6">
                  <c:v>53.6</c:v>
                </c:pt>
                <c:pt idx="7">
                  <c:v>55.1</c:v>
                </c:pt>
                <c:pt idx="8">
                  <c:v>58.2</c:v>
                </c:pt>
                <c:pt idx="9">
                  <c:v>61.7</c:v>
                </c:pt>
                <c:pt idx="10">
                  <c:v>60.7</c:v>
                </c:pt>
                <c:pt idx="11">
                  <c:v>52.2</c:v>
                </c:pt>
                <c:pt idx="12">
                  <c:v>52.2</c:v>
                </c:pt>
                <c:pt idx="13">
                  <c:v>57</c:v>
                </c:pt>
                <c:pt idx="14">
                  <c:v>64.7</c:v>
                </c:pt>
                <c:pt idx="15">
                  <c:v>71.7</c:v>
                </c:pt>
                <c:pt idx="16">
                  <c:v>74</c:v>
                </c:pt>
                <c:pt idx="17">
                  <c:v>71.8</c:v>
                </c:pt>
                <c:pt idx="18">
                  <c:v>70.5</c:v>
                </c:pt>
                <c:pt idx="19">
                  <c:v>70.099999999999994</c:v>
                </c:pt>
                <c:pt idx="20">
                  <c:v>67.900000000000006</c:v>
                </c:pt>
                <c:pt idx="21">
                  <c:v>66.400000000000006</c:v>
                </c:pt>
                <c:pt idx="22">
                  <c:v>68.2</c:v>
                </c:pt>
                <c:pt idx="23">
                  <c:v>69.099999999999994</c:v>
                </c:pt>
                <c:pt idx="24">
                  <c:v>77.2</c:v>
                </c:pt>
                <c:pt idx="25">
                  <c:v>79.400000000000006</c:v>
                </c:pt>
                <c:pt idx="26">
                  <c:v>76.900000000000006</c:v>
                </c:pt>
                <c:pt idx="27">
                  <c:v>79</c:v>
                </c:pt>
                <c:pt idx="28">
                  <c:v>69.7</c:v>
                </c:pt>
                <c:pt idx="29">
                  <c:v>61.3</c:v>
                </c:pt>
                <c:pt idx="30">
                  <c:v>63.8</c:v>
                </c:pt>
                <c:pt idx="31">
                  <c:v>67.8</c:v>
                </c:pt>
                <c:pt idx="32">
                  <c:v>69.400000000000006</c:v>
                </c:pt>
                <c:pt idx="33">
                  <c:v>71.5</c:v>
                </c:pt>
                <c:pt idx="34">
                  <c:v>64.2</c:v>
                </c:pt>
                <c:pt idx="35">
                  <c:v>59</c:v>
                </c:pt>
                <c:pt idx="36">
                  <c:v>63.7</c:v>
                </c:pt>
                <c:pt idx="37">
                  <c:v>62</c:v>
                </c:pt>
                <c:pt idx="38">
                  <c:v>66.900000000000006</c:v>
                </c:pt>
                <c:pt idx="39">
                  <c:v>64.900000000000006</c:v>
                </c:pt>
                <c:pt idx="40">
                  <c:v>59.8</c:v>
                </c:pt>
                <c:pt idx="41">
                  <c:v>56.7</c:v>
                </c:pt>
                <c:pt idx="42">
                  <c:v>59.9</c:v>
                </c:pt>
                <c:pt idx="43">
                  <c:v>58.6</c:v>
                </c:pt>
                <c:pt idx="44">
                  <c:v>58.2</c:v>
                </c:pt>
                <c:pt idx="45">
                  <c:v>51.5</c:v>
                </c:pt>
                <c:pt idx="46">
                  <c:v>50</c:v>
                </c:pt>
                <c:pt idx="47">
                  <c:v>58.4</c:v>
                </c:pt>
                <c:pt idx="48">
                  <c:v>65.2</c:v>
                </c:pt>
                <c:pt idx="49">
                  <c:v>59.4</c:v>
                </c:pt>
                <c:pt idx="50">
                  <c:v>62.8</c:v>
                </c:pt>
                <c:pt idx="51">
                  <c:v>67.2</c:v>
                </c:pt>
                <c:pt idx="52">
                  <c:v>70.599999999999994</c:v>
                </c:pt>
                <c:pt idx="53">
                  <c:v>67.400000000000006</c:v>
                </c:pt>
                <c:pt idx="54">
                  <c:v>71.7</c:v>
                </c:pt>
                <c:pt idx="55">
                  <c:v>72.8</c:v>
                </c:pt>
                <c:pt idx="56">
                  <c:v>70.3</c:v>
                </c:pt>
                <c:pt idx="57">
                  <c:v>81.2</c:v>
                </c:pt>
                <c:pt idx="58">
                  <c:v>85.5</c:v>
                </c:pt>
                <c:pt idx="59">
                  <c:v>82.9</c:v>
                </c:pt>
                <c:pt idx="60">
                  <c:v>88.3</c:v>
                </c:pt>
                <c:pt idx="61">
                  <c:v>84.9</c:v>
                </c:pt>
                <c:pt idx="62">
                  <c:v>76.8</c:v>
                </c:pt>
                <c:pt idx="63">
                  <c:v>79</c:v>
                </c:pt>
                <c:pt idx="64">
                  <c:v>80.7</c:v>
                </c:pt>
                <c:pt idx="65">
                  <c:v>76.900000000000006</c:v>
                </c:pt>
                <c:pt idx="66">
                  <c:v>81.8</c:v>
                </c:pt>
                <c:pt idx="67">
                  <c:v>80.400000000000006</c:v>
                </c:pt>
                <c:pt idx="68">
                  <c:v>74.099999999999994</c:v>
                </c:pt>
                <c:pt idx="69">
                  <c:v>72.5</c:v>
                </c:pt>
                <c:pt idx="70">
                  <c:v>78.099999999999994</c:v>
                </c:pt>
                <c:pt idx="71">
                  <c:v>72.3</c:v>
                </c:pt>
                <c:pt idx="72">
                  <c:v>71.8</c:v>
                </c:pt>
                <c:pt idx="73">
                  <c:v>89.1</c:v>
                </c:pt>
                <c:pt idx="74">
                  <c:v>101</c:v>
                </c:pt>
                <c:pt idx="75">
                  <c:v>99.8</c:v>
                </c:pt>
                <c:pt idx="76">
                  <c:v>99.3</c:v>
                </c:pt>
                <c:pt idx="77">
                  <c:v>96.8</c:v>
                </c:pt>
                <c:pt idx="78">
                  <c:v>95.5</c:v>
                </c:pt>
                <c:pt idx="79">
                  <c:v>93.2</c:v>
                </c:pt>
                <c:pt idx="80">
                  <c:v>89.8</c:v>
                </c:pt>
                <c:pt idx="81">
                  <c:v>98.4</c:v>
                </c:pt>
                <c:pt idx="82">
                  <c:v>98.2</c:v>
                </c:pt>
                <c:pt idx="83">
                  <c:v>100</c:v>
                </c:pt>
                <c:pt idx="84">
                  <c:v>97.2</c:v>
                </c:pt>
                <c:pt idx="85">
                  <c:v>98.4</c:v>
                </c:pt>
                <c:pt idx="86">
                  <c:v>93.8</c:v>
                </c:pt>
                <c:pt idx="87">
                  <c:v>91.2</c:v>
                </c:pt>
                <c:pt idx="88">
                  <c:v>98.3</c:v>
                </c:pt>
                <c:pt idx="89">
                  <c:v>97.5</c:v>
                </c:pt>
                <c:pt idx="90">
                  <c:v>98.6</c:v>
                </c:pt>
                <c:pt idx="91">
                  <c:v>100.1</c:v>
                </c:pt>
                <c:pt idx="92">
                  <c:v>96.2</c:v>
                </c:pt>
                <c:pt idx="93">
                  <c:v>97.9</c:v>
                </c:pt>
                <c:pt idx="94">
                  <c:v>98.2</c:v>
                </c:pt>
                <c:pt idx="95">
                  <c:v>98</c:v>
                </c:pt>
                <c:pt idx="96">
                  <c:v>98.8</c:v>
                </c:pt>
                <c:pt idx="97">
                  <c:v>101.4</c:v>
                </c:pt>
                <c:pt idx="98">
                  <c:v>99.7</c:v>
                </c:pt>
                <c:pt idx="99">
                  <c:v>95.7</c:v>
                </c:pt>
                <c:pt idx="100">
                  <c:v>95.9</c:v>
                </c:pt>
                <c:pt idx="101">
                  <c:v>98.5</c:v>
                </c:pt>
                <c:pt idx="102">
                  <c:v>100.7</c:v>
                </c:pt>
                <c:pt idx="103">
                  <c:v>95.1</c:v>
                </c:pt>
                <c:pt idx="104">
                  <c:v>96.8</c:v>
                </c:pt>
                <c:pt idx="105">
                  <c:v>93.4</c:v>
                </c:pt>
                <c:pt idx="106">
                  <c:v>95</c:v>
                </c:pt>
                <c:pt idx="107">
                  <c:v>97.1</c:v>
                </c:pt>
                <c:pt idx="108">
                  <c:v>97</c:v>
                </c:pt>
                <c:pt idx="109">
                  <c:v>96.9</c:v>
                </c:pt>
                <c:pt idx="110">
                  <c:v>96.3</c:v>
                </c:pt>
                <c:pt idx="111">
                  <c:v>98.5</c:v>
                </c:pt>
                <c:pt idx="112">
                  <c:v>98.2</c:v>
                </c:pt>
                <c:pt idx="113">
                  <c:v>93.8</c:v>
                </c:pt>
                <c:pt idx="114">
                  <c:v>87.2</c:v>
                </c:pt>
                <c:pt idx="115">
                  <c:v>91.2</c:v>
                </c:pt>
                <c:pt idx="116">
                  <c:v>89.8</c:v>
                </c:pt>
                <c:pt idx="117">
                  <c:v>90</c:v>
                </c:pt>
                <c:pt idx="118">
                  <c:v>93.5</c:v>
                </c:pt>
                <c:pt idx="119">
                  <c:v>94.7</c:v>
                </c:pt>
                <c:pt idx="120">
                  <c:v>89</c:v>
                </c:pt>
                <c:pt idx="121">
                  <c:v>91</c:v>
                </c:pt>
                <c:pt idx="122">
                  <c:v>91.7</c:v>
                </c:pt>
                <c:pt idx="123">
                  <c:v>92</c:v>
                </c:pt>
                <c:pt idx="124">
                  <c:v>92.6</c:v>
                </c:pt>
                <c:pt idx="125">
                  <c:v>91.3</c:v>
                </c:pt>
                <c:pt idx="126">
                  <c:v>90</c:v>
                </c:pt>
                <c:pt idx="127">
                  <c:v>87.2</c:v>
                </c:pt>
                <c:pt idx="128">
                  <c:v>91.9</c:v>
                </c:pt>
                <c:pt idx="129">
                  <c:v>93.1</c:v>
                </c:pt>
                <c:pt idx="130">
                  <c:v>96.1</c:v>
                </c:pt>
                <c:pt idx="131">
                  <c:v>90.7</c:v>
                </c:pt>
                <c:pt idx="132">
                  <c:v>95.9</c:v>
                </c:pt>
                <c:pt idx="133">
                  <c:v>93</c:v>
                </c:pt>
                <c:pt idx="134">
                  <c:v>95.4</c:v>
                </c:pt>
                <c:pt idx="135">
                  <c:v>98.1</c:v>
                </c:pt>
                <c:pt idx="136">
                  <c:v>93.6</c:v>
                </c:pt>
                <c:pt idx="137">
                  <c:v>88.8</c:v>
                </c:pt>
                <c:pt idx="138">
                  <c:v>86.9</c:v>
                </c:pt>
                <c:pt idx="139">
                  <c:v>84.6</c:v>
                </c:pt>
                <c:pt idx="140">
                  <c:v>82.5</c:v>
                </c:pt>
                <c:pt idx="141">
                  <c:v>81.8</c:v>
                </c:pt>
                <c:pt idx="142">
                  <c:v>82.5</c:v>
                </c:pt>
                <c:pt idx="143">
                  <c:v>81.900000000000006</c:v>
                </c:pt>
                <c:pt idx="144">
                  <c:v>84.1</c:v>
                </c:pt>
                <c:pt idx="145">
                  <c:v>80</c:v>
                </c:pt>
                <c:pt idx="146">
                  <c:v>81.599999999999994</c:v>
                </c:pt>
                <c:pt idx="147">
                  <c:v>81.2</c:v>
                </c:pt>
                <c:pt idx="148">
                  <c:v>82.5</c:v>
                </c:pt>
                <c:pt idx="149">
                  <c:v>75.099999999999994</c:v>
                </c:pt>
                <c:pt idx="150">
                  <c:v>73.2</c:v>
                </c:pt>
                <c:pt idx="151">
                  <c:v>77.5</c:v>
                </c:pt>
                <c:pt idx="152">
                  <c:v>82.1</c:v>
                </c:pt>
                <c:pt idx="153">
                  <c:v>85.1</c:v>
                </c:pt>
                <c:pt idx="154">
                  <c:v>84.1</c:v>
                </c:pt>
                <c:pt idx="155">
                  <c:v>84.5</c:v>
                </c:pt>
                <c:pt idx="156">
                  <c:v>76.400000000000006</c:v>
                </c:pt>
                <c:pt idx="157">
                  <c:v>78.599999999999994</c:v>
                </c:pt>
                <c:pt idx="158">
                  <c:v>77.599999999999994</c:v>
                </c:pt>
                <c:pt idx="159">
                  <c:v>73.8</c:v>
                </c:pt>
                <c:pt idx="160">
                  <c:v>72.900000000000006</c:v>
                </c:pt>
                <c:pt idx="161">
                  <c:v>82.7</c:v>
                </c:pt>
                <c:pt idx="162">
                  <c:v>82.6</c:v>
                </c:pt>
                <c:pt idx="163">
                  <c:v>78.3</c:v>
                </c:pt>
                <c:pt idx="164">
                  <c:v>74.3</c:v>
                </c:pt>
                <c:pt idx="165">
                  <c:v>72.3</c:v>
                </c:pt>
                <c:pt idx="166">
                  <c:v>73.2</c:v>
                </c:pt>
                <c:pt idx="167">
                  <c:v>79.3</c:v>
                </c:pt>
                <c:pt idx="168">
                  <c:v>76.400000000000006</c:v>
                </c:pt>
                <c:pt idx="169">
                  <c:v>76.2</c:v>
                </c:pt>
                <c:pt idx="170">
                  <c:v>75.3</c:v>
                </c:pt>
                <c:pt idx="171">
                  <c:v>75</c:v>
                </c:pt>
                <c:pt idx="172">
                  <c:v>69.900000000000006</c:v>
                </c:pt>
                <c:pt idx="173">
                  <c:v>63.7</c:v>
                </c:pt>
                <c:pt idx="174">
                  <c:v>60.8</c:v>
                </c:pt>
                <c:pt idx="175">
                  <c:v>59.5</c:v>
                </c:pt>
                <c:pt idx="176">
                  <c:v>55.8</c:v>
                </c:pt>
                <c:pt idx="177">
                  <c:v>63.7</c:v>
                </c:pt>
                <c:pt idx="178">
                  <c:v>71.5</c:v>
                </c:pt>
                <c:pt idx="179">
                  <c:v>74.3</c:v>
                </c:pt>
                <c:pt idx="180">
                  <c:v>69.8</c:v>
                </c:pt>
                <c:pt idx="181">
                  <c:v>67.5</c:v>
                </c:pt>
                <c:pt idx="182">
                  <c:v>77.5</c:v>
                </c:pt>
                <c:pt idx="183">
                  <c:v>74.2</c:v>
                </c:pt>
                <c:pt idx="184">
                  <c:v>74.5</c:v>
                </c:pt>
                <c:pt idx="185">
                  <c:v>71.599999999999994</c:v>
                </c:pt>
                <c:pt idx="186">
                  <c:v>67.7</c:v>
                </c:pt>
                <c:pt idx="187">
                  <c:v>68.2</c:v>
                </c:pt>
                <c:pt idx="188">
                  <c:v>68.900000000000006</c:v>
                </c:pt>
                <c:pt idx="189">
                  <c:v>67.8</c:v>
                </c:pt>
                <c:pt idx="190">
                  <c:v>76</c:v>
                </c:pt>
                <c:pt idx="191">
                  <c:v>73.599999999999994</c:v>
                </c:pt>
                <c:pt idx="192">
                  <c:v>72.2</c:v>
                </c:pt>
                <c:pt idx="193">
                  <c:v>73.599999999999994</c:v>
                </c:pt>
                <c:pt idx="194">
                  <c:v>73.599999999999994</c:v>
                </c:pt>
                <c:pt idx="195">
                  <c:v>74.400000000000006</c:v>
                </c:pt>
                <c:pt idx="196">
                  <c:v>72.5</c:v>
                </c:pt>
                <c:pt idx="197">
                  <c:v>67.400000000000006</c:v>
                </c:pt>
                <c:pt idx="198">
                  <c:v>70.599999999999994</c:v>
                </c:pt>
                <c:pt idx="199">
                  <c:v>73.5</c:v>
                </c:pt>
                <c:pt idx="200">
                  <c:v>65.7</c:v>
                </c:pt>
                <c:pt idx="201">
                  <c:v>66</c:v>
                </c:pt>
                <c:pt idx="202">
                  <c:v>70.8</c:v>
                </c:pt>
                <c:pt idx="203">
                  <c:v>68.7</c:v>
                </c:pt>
                <c:pt idx="204">
                  <c:v>65.099999999999994</c:v>
                </c:pt>
                <c:pt idx="205">
                  <c:v>57.3</c:v>
                </c:pt>
                <c:pt idx="206">
                  <c:v>56.3</c:v>
                </c:pt>
                <c:pt idx="207">
                  <c:v>61.2</c:v>
                </c:pt>
                <c:pt idx="208">
                  <c:v>60.1</c:v>
                </c:pt>
                <c:pt idx="209">
                  <c:v>55.3</c:v>
                </c:pt>
                <c:pt idx="210">
                  <c:v>57.6</c:v>
                </c:pt>
                <c:pt idx="211">
                  <c:v>70.3</c:v>
                </c:pt>
                <c:pt idx="212">
                  <c:v>63</c:v>
                </c:pt>
                <c:pt idx="213">
                  <c:v>61.2</c:v>
                </c:pt>
                <c:pt idx="214">
                  <c:v>56.4</c:v>
                </c:pt>
                <c:pt idx="215">
                  <c:v>59.8</c:v>
                </c:pt>
                <c:pt idx="216">
                  <c:v>62.6</c:v>
                </c:pt>
                <c:pt idx="217">
                  <c:v>69.5</c:v>
                </c:pt>
                <c:pt idx="218">
                  <c:v>70.8</c:v>
                </c:pt>
                <c:pt idx="219">
                  <c:v>78.400000000000006</c:v>
                </c:pt>
                <c:pt idx="220">
                  <c:v>75.5</c:v>
                </c:pt>
                <c:pt idx="221">
                  <c:v>76.099999999999994</c:v>
                </c:pt>
                <c:pt idx="222">
                  <c:v>80.900000000000006</c:v>
                </c:pt>
                <c:pt idx="223">
                  <c:v>83.4</c:v>
                </c:pt>
                <c:pt idx="224">
                  <c:v>83.4</c:v>
                </c:pt>
                <c:pt idx="225">
                  <c:v>90.4</c:v>
                </c:pt>
                <c:pt idx="226">
                  <c:v>85.3</c:v>
                </c:pt>
                <c:pt idx="227">
                  <c:v>88.3</c:v>
                </c:pt>
                <c:pt idx="228">
                  <c:v>87.1</c:v>
                </c:pt>
                <c:pt idx="229">
                  <c:v>88.4</c:v>
                </c:pt>
                <c:pt idx="230">
                  <c:v>91.3</c:v>
                </c:pt>
                <c:pt idx="231">
                  <c:v>96.9</c:v>
                </c:pt>
                <c:pt idx="232">
                  <c:v>91.7</c:v>
                </c:pt>
                <c:pt idx="233">
                  <c:v>92.1</c:v>
                </c:pt>
                <c:pt idx="234">
                  <c:v>93.6</c:v>
                </c:pt>
                <c:pt idx="235">
                  <c:v>85.4</c:v>
                </c:pt>
                <c:pt idx="236">
                  <c:v>82</c:v>
                </c:pt>
                <c:pt idx="237">
                  <c:v>84.7</c:v>
                </c:pt>
                <c:pt idx="238">
                  <c:v>84.9</c:v>
                </c:pt>
                <c:pt idx="239">
                  <c:v>79.099999999999994</c:v>
                </c:pt>
                <c:pt idx="240">
                  <c:v>87.4</c:v>
                </c:pt>
                <c:pt idx="241">
                  <c:v>88.9</c:v>
                </c:pt>
                <c:pt idx="242">
                  <c:v>86.7</c:v>
                </c:pt>
                <c:pt idx="243">
                  <c:v>91.2</c:v>
                </c:pt>
                <c:pt idx="244">
                  <c:v>91.5</c:v>
                </c:pt>
                <c:pt idx="245">
                  <c:v>81.599999999999994</c:v>
                </c:pt>
                <c:pt idx="246">
                  <c:v>74.2</c:v>
                </c:pt>
                <c:pt idx="247">
                  <c:v>76.900000000000006</c:v>
                </c:pt>
                <c:pt idx="248">
                  <c:v>89.1</c:v>
                </c:pt>
                <c:pt idx="249">
                  <c:v>96.5</c:v>
                </c:pt>
                <c:pt idx="250">
                  <c:v>96</c:v>
                </c:pt>
                <c:pt idx="251">
                  <c:v>86.9</c:v>
                </c:pt>
                <c:pt idx="252">
                  <c:v>87.7</c:v>
                </c:pt>
                <c:pt idx="253">
                  <c:v>92.6</c:v>
                </c:pt>
                <c:pt idx="254">
                  <c:v>94.1</c:v>
                </c:pt>
                <c:pt idx="255">
                  <c:v>95.5</c:v>
                </c:pt>
                <c:pt idx="256">
                  <c:v>97.1</c:v>
                </c:pt>
                <c:pt idx="257">
                  <c:v>92.8</c:v>
                </c:pt>
                <c:pt idx="258">
                  <c:v>91.7</c:v>
                </c:pt>
                <c:pt idx="259">
                  <c:v>94.2</c:v>
                </c:pt>
                <c:pt idx="260">
                  <c:v>95.9</c:v>
                </c:pt>
                <c:pt idx="261">
                  <c:v>96.7</c:v>
                </c:pt>
                <c:pt idx="262">
                  <c:v>95.6</c:v>
                </c:pt>
                <c:pt idx="263">
                  <c:v>90.2</c:v>
                </c:pt>
                <c:pt idx="264">
                  <c:v>94.2</c:v>
                </c:pt>
                <c:pt idx="265">
                  <c:v>95.8</c:v>
                </c:pt>
                <c:pt idx="266">
                  <c:v>94.4</c:v>
                </c:pt>
                <c:pt idx="267">
                  <c:v>103.8</c:v>
                </c:pt>
                <c:pt idx="268">
                  <c:v>92.6</c:v>
                </c:pt>
                <c:pt idx="269">
                  <c:v>93.7</c:v>
                </c:pt>
                <c:pt idx="270">
                  <c:v>89.6</c:v>
                </c:pt>
                <c:pt idx="271">
                  <c:v>87.7</c:v>
                </c:pt>
                <c:pt idx="272">
                  <c:v>89.3</c:v>
                </c:pt>
                <c:pt idx="273">
                  <c:v>90.9</c:v>
                </c:pt>
                <c:pt idx="274">
                  <c:v>89.7</c:v>
                </c:pt>
                <c:pt idx="275">
                  <c:v>92.1</c:v>
                </c:pt>
                <c:pt idx="276">
                  <c:v>86</c:v>
                </c:pt>
                <c:pt idx="277">
                  <c:v>77.599999999999994</c:v>
                </c:pt>
                <c:pt idx="278">
                  <c:v>79.900000000000006</c:v>
                </c:pt>
                <c:pt idx="279">
                  <c:v>82.4</c:v>
                </c:pt>
                <c:pt idx="280">
                  <c:v>86.7</c:v>
                </c:pt>
                <c:pt idx="281">
                  <c:v>84.2</c:v>
                </c:pt>
                <c:pt idx="282">
                  <c:v>80.599999999999994</c:v>
                </c:pt>
                <c:pt idx="283">
                  <c:v>86.1</c:v>
                </c:pt>
                <c:pt idx="284">
                  <c:v>87.6</c:v>
                </c:pt>
                <c:pt idx="285">
                  <c:v>88.1</c:v>
                </c:pt>
                <c:pt idx="286">
                  <c:v>92.4</c:v>
                </c:pt>
                <c:pt idx="287">
                  <c:v>96.9</c:v>
                </c:pt>
                <c:pt idx="288">
                  <c:v>93</c:v>
                </c:pt>
                <c:pt idx="289">
                  <c:v>95.7</c:v>
                </c:pt>
                <c:pt idx="290">
                  <c:v>90.7</c:v>
                </c:pt>
                <c:pt idx="291">
                  <c:v>93</c:v>
                </c:pt>
                <c:pt idx="292">
                  <c:v>88.8</c:v>
                </c:pt>
                <c:pt idx="293">
                  <c:v>83.9</c:v>
                </c:pt>
                <c:pt idx="294">
                  <c:v>82.7</c:v>
                </c:pt>
                <c:pt idx="295">
                  <c:v>81.8</c:v>
                </c:pt>
                <c:pt idx="296">
                  <c:v>91.5</c:v>
                </c:pt>
                <c:pt idx="297">
                  <c:v>92.4</c:v>
                </c:pt>
                <c:pt idx="298">
                  <c:v>92.6</c:v>
                </c:pt>
                <c:pt idx="299">
                  <c:v>92</c:v>
                </c:pt>
                <c:pt idx="300">
                  <c:v>88.4</c:v>
                </c:pt>
                <c:pt idx="301">
                  <c:v>91.5</c:v>
                </c:pt>
                <c:pt idx="302">
                  <c:v>90.6</c:v>
                </c:pt>
                <c:pt idx="303">
                  <c:v>94.7</c:v>
                </c:pt>
                <c:pt idx="304">
                  <c:v>98.4</c:v>
                </c:pt>
                <c:pt idx="305">
                  <c:v>107.6</c:v>
                </c:pt>
                <c:pt idx="306">
                  <c:v>105.8</c:v>
                </c:pt>
                <c:pt idx="307">
                  <c:v>106.8</c:v>
                </c:pt>
                <c:pt idx="308">
                  <c:v>107.3</c:v>
                </c:pt>
                <c:pt idx="309">
                  <c:v>108.3</c:v>
                </c:pt>
                <c:pt idx="310">
                  <c:v>106.4</c:v>
                </c:pt>
                <c:pt idx="311">
                  <c:v>110.7</c:v>
                </c:pt>
                <c:pt idx="312">
                  <c:v>109.2</c:v>
                </c:pt>
                <c:pt idx="313">
                  <c:v>107.1</c:v>
                </c:pt>
                <c:pt idx="314">
                  <c:v>111.3</c:v>
                </c:pt>
                <c:pt idx="315">
                  <c:v>112</c:v>
                </c:pt>
                <c:pt idx="316">
                  <c:v>105.4</c:v>
                </c:pt>
                <c:pt idx="317">
                  <c:v>107.2</c:v>
                </c:pt>
                <c:pt idx="318">
                  <c:v>103.2</c:v>
                </c:pt>
                <c:pt idx="319">
                  <c:v>107.2</c:v>
                </c:pt>
                <c:pt idx="320">
                  <c:v>104.5</c:v>
                </c:pt>
                <c:pt idx="321">
                  <c:v>106</c:v>
                </c:pt>
                <c:pt idx="322">
                  <c:v>107.3</c:v>
                </c:pt>
                <c:pt idx="323">
                  <c:v>106.8</c:v>
                </c:pt>
                <c:pt idx="324">
                  <c:v>104.6</c:v>
                </c:pt>
                <c:pt idx="325">
                  <c:v>105.7</c:v>
                </c:pt>
                <c:pt idx="326">
                  <c:v>108.1</c:v>
                </c:pt>
                <c:pt idx="327">
                  <c:v>103.9</c:v>
                </c:pt>
                <c:pt idx="328">
                  <c:v>100.5</c:v>
                </c:pt>
                <c:pt idx="329">
                  <c:v>102.7</c:v>
                </c:pt>
                <c:pt idx="330">
                  <c:v>97.4</c:v>
                </c:pt>
                <c:pt idx="331">
                  <c:v>100.9</c:v>
                </c:pt>
                <c:pt idx="332">
                  <c:v>104.4</c:v>
                </c:pt>
                <c:pt idx="333">
                  <c:v>105.2</c:v>
                </c:pt>
                <c:pt idx="334">
                  <c:v>105.6</c:v>
                </c:pt>
                <c:pt idx="335">
                  <c:v>106.5</c:v>
                </c:pt>
                <c:pt idx="336">
                  <c:v>108.7</c:v>
                </c:pt>
                <c:pt idx="337">
                  <c:v>106.5</c:v>
                </c:pt>
                <c:pt idx="338">
                  <c:v>110.4</c:v>
                </c:pt>
                <c:pt idx="339">
                  <c:v>106.6</c:v>
                </c:pt>
                <c:pt idx="340">
                  <c:v>102.1</c:v>
                </c:pt>
                <c:pt idx="341">
                  <c:v>107.2</c:v>
                </c:pt>
                <c:pt idx="342">
                  <c:v>105.6</c:v>
                </c:pt>
                <c:pt idx="343">
                  <c:v>106</c:v>
                </c:pt>
                <c:pt idx="344">
                  <c:v>104.4</c:v>
                </c:pt>
                <c:pt idx="345">
                  <c:v>107.1</c:v>
                </c:pt>
                <c:pt idx="346">
                  <c:v>104.5</c:v>
                </c:pt>
                <c:pt idx="347">
                  <c:v>103.2</c:v>
                </c:pt>
                <c:pt idx="348">
                  <c:v>101.4</c:v>
                </c:pt>
                <c:pt idx="349">
                  <c:v>100</c:v>
                </c:pt>
                <c:pt idx="350">
                  <c:v>99.7</c:v>
                </c:pt>
                <c:pt idx="351">
                  <c:v>97.4</c:v>
                </c:pt>
                <c:pt idx="352">
                  <c:v>96.9</c:v>
                </c:pt>
                <c:pt idx="353">
                  <c:v>99.2</c:v>
                </c:pt>
                <c:pt idx="354">
                  <c:v>96.5</c:v>
                </c:pt>
                <c:pt idx="355">
                  <c:v>94.7</c:v>
                </c:pt>
                <c:pt idx="356">
                  <c:v>95.3</c:v>
                </c:pt>
                <c:pt idx="357">
                  <c:v>94.7</c:v>
                </c:pt>
                <c:pt idx="358">
                  <c:v>92.4</c:v>
                </c:pt>
                <c:pt idx="359">
                  <c:v>89.4</c:v>
                </c:pt>
                <c:pt idx="360">
                  <c:v>92.7</c:v>
                </c:pt>
                <c:pt idx="361">
                  <c:v>93.7</c:v>
                </c:pt>
                <c:pt idx="362">
                  <c:v>88.5</c:v>
                </c:pt>
                <c:pt idx="363">
                  <c:v>89.3</c:v>
                </c:pt>
                <c:pt idx="364">
                  <c:v>91</c:v>
                </c:pt>
                <c:pt idx="365">
                  <c:v>88.2</c:v>
                </c:pt>
                <c:pt idx="366">
                  <c:v>90.2</c:v>
                </c:pt>
                <c:pt idx="367">
                  <c:v>88.9</c:v>
                </c:pt>
                <c:pt idx="368">
                  <c:v>96.2</c:v>
                </c:pt>
                <c:pt idx="369">
                  <c:v>94.4</c:v>
                </c:pt>
                <c:pt idx="370">
                  <c:v>92.7</c:v>
                </c:pt>
                <c:pt idx="371">
                  <c:v>89.8</c:v>
                </c:pt>
                <c:pt idx="372">
                  <c:v>92.5</c:v>
                </c:pt>
                <c:pt idx="373">
                  <c:v>90.3</c:v>
                </c:pt>
                <c:pt idx="374">
                  <c:v>95.1</c:v>
                </c:pt>
                <c:pt idx="375">
                  <c:v>97.6</c:v>
                </c:pt>
                <c:pt idx="376">
                  <c:v>95.1</c:v>
                </c:pt>
                <c:pt idx="377">
                  <c:v>91.6</c:v>
                </c:pt>
                <c:pt idx="378">
                  <c:v>92.7</c:v>
                </c:pt>
                <c:pt idx="379">
                  <c:v>91.5</c:v>
                </c:pt>
                <c:pt idx="380">
                  <c:v>91.7</c:v>
                </c:pt>
                <c:pt idx="381">
                  <c:v>89</c:v>
                </c:pt>
                <c:pt idx="382">
                  <c:v>91.2</c:v>
                </c:pt>
                <c:pt idx="383">
                  <c:v>92.8</c:v>
                </c:pt>
                <c:pt idx="384">
                  <c:v>92.6</c:v>
                </c:pt>
                <c:pt idx="385">
                  <c:v>91.5</c:v>
                </c:pt>
                <c:pt idx="386">
                  <c:v>93.2</c:v>
                </c:pt>
                <c:pt idx="387">
                  <c:v>94.3</c:v>
                </c:pt>
                <c:pt idx="388">
                  <c:v>88.2</c:v>
                </c:pt>
                <c:pt idx="389">
                  <c:v>81.2</c:v>
                </c:pt>
                <c:pt idx="390">
                  <c:v>82.7</c:v>
                </c:pt>
                <c:pt idx="391">
                  <c:v>77.900000000000006</c:v>
                </c:pt>
                <c:pt idx="392">
                  <c:v>77.3</c:v>
                </c:pt>
                <c:pt idx="393">
                  <c:v>77</c:v>
                </c:pt>
                <c:pt idx="394">
                  <c:v>81.5</c:v>
                </c:pt>
                <c:pt idx="395">
                  <c:v>80.3</c:v>
                </c:pt>
                <c:pt idx="396">
                  <c:v>85.6</c:v>
                </c:pt>
                <c:pt idx="397">
                  <c:v>85.9</c:v>
                </c:pt>
                <c:pt idx="398">
                  <c:v>86.6</c:v>
                </c:pt>
                <c:pt idx="399">
                  <c:v>89.3</c:v>
                </c:pt>
                <c:pt idx="400">
                  <c:v>91</c:v>
                </c:pt>
                <c:pt idx="401">
                  <c:v>85.3</c:v>
                </c:pt>
                <c:pt idx="402">
                  <c:v>73.3</c:v>
                </c:pt>
                <c:pt idx="403">
                  <c:v>75.599999999999994</c:v>
                </c:pt>
                <c:pt idx="404">
                  <c:v>76.099999999999994</c:v>
                </c:pt>
                <c:pt idx="405">
                  <c:v>76.599999999999994</c:v>
                </c:pt>
                <c:pt idx="406">
                  <c:v>80.400000000000006</c:v>
                </c:pt>
                <c:pt idx="407">
                  <c:v>79.2</c:v>
                </c:pt>
                <c:pt idx="408">
                  <c:v>77.2</c:v>
                </c:pt>
                <c:pt idx="409">
                  <c:v>76</c:v>
                </c:pt>
                <c:pt idx="410">
                  <c:v>68.8</c:v>
                </c:pt>
                <c:pt idx="411">
                  <c:v>67.5</c:v>
                </c:pt>
                <c:pt idx="412">
                  <c:v>68.2</c:v>
                </c:pt>
                <c:pt idx="413">
                  <c:v>69.099999999999994</c:v>
                </c:pt>
                <c:pt idx="414">
                  <c:v>78.3</c:v>
                </c:pt>
                <c:pt idx="415">
                  <c:v>83</c:v>
                </c:pt>
                <c:pt idx="416">
                  <c:v>82</c:v>
                </c:pt>
                <c:pt idx="417">
                  <c:v>82.9</c:v>
                </c:pt>
                <c:pt idx="418">
                  <c:v>82.1</c:v>
                </c:pt>
                <c:pt idx="419">
                  <c:v>78.3</c:v>
                </c:pt>
                <c:pt idx="420">
                  <c:v>81.8</c:v>
                </c:pt>
                <c:pt idx="421">
                  <c:v>87.7</c:v>
                </c:pt>
                <c:pt idx="422">
                  <c:v>70.400000000000006</c:v>
                </c:pt>
                <c:pt idx="423">
                  <c:v>66.8</c:v>
                </c:pt>
                <c:pt idx="424">
                  <c:v>65.5</c:v>
                </c:pt>
                <c:pt idx="425">
                  <c:v>66</c:v>
                </c:pt>
                <c:pt idx="426">
                  <c:v>63.9</c:v>
                </c:pt>
                <c:pt idx="427">
                  <c:v>72.8</c:v>
                </c:pt>
                <c:pt idx="428">
                  <c:v>76.400000000000006</c:v>
                </c:pt>
                <c:pt idx="429">
                  <c:v>88.2</c:v>
                </c:pt>
                <c:pt idx="430">
                  <c:v>88.3</c:v>
                </c:pt>
                <c:pt idx="431">
                  <c:v>90.6</c:v>
                </c:pt>
                <c:pt idx="432">
                  <c:v>93.9</c:v>
                </c:pt>
                <c:pt idx="433">
                  <c:v>91.3</c:v>
                </c:pt>
                <c:pt idx="434">
                  <c:v>89.5</c:v>
                </c:pt>
                <c:pt idx="435">
                  <c:v>93</c:v>
                </c:pt>
                <c:pt idx="436">
                  <c:v>90.5</c:v>
                </c:pt>
                <c:pt idx="437">
                  <c:v>90.9</c:v>
                </c:pt>
                <c:pt idx="438">
                  <c:v>93.9</c:v>
                </c:pt>
                <c:pt idx="439">
                  <c:v>95.8</c:v>
                </c:pt>
                <c:pt idx="440">
                  <c:v>89.6</c:v>
                </c:pt>
                <c:pt idx="441">
                  <c:v>92</c:v>
                </c:pt>
                <c:pt idx="442">
                  <c:v>90.6</c:v>
                </c:pt>
                <c:pt idx="443">
                  <c:v>90.7</c:v>
                </c:pt>
                <c:pt idx="444">
                  <c:v>91.5</c:v>
                </c:pt>
                <c:pt idx="445">
                  <c:v>94.3</c:v>
                </c:pt>
                <c:pt idx="446">
                  <c:v>95.4</c:v>
                </c:pt>
                <c:pt idx="447">
                  <c:v>97.9</c:v>
                </c:pt>
                <c:pt idx="448">
                  <c:v>91.9</c:v>
                </c:pt>
                <c:pt idx="449">
                  <c:v>93</c:v>
                </c:pt>
                <c:pt idx="450">
                  <c:v>94.1</c:v>
                </c:pt>
                <c:pt idx="451">
                  <c:v>97.3</c:v>
                </c:pt>
                <c:pt idx="452">
                  <c:v>97.4</c:v>
                </c:pt>
                <c:pt idx="453">
                  <c:v>93.4</c:v>
                </c:pt>
                <c:pt idx="454">
                  <c:v>94.7</c:v>
                </c:pt>
                <c:pt idx="455">
                  <c:v>94.8</c:v>
                </c:pt>
                <c:pt idx="456">
                  <c:v>91.2</c:v>
                </c:pt>
                <c:pt idx="457">
                  <c:v>94.6</c:v>
                </c:pt>
                <c:pt idx="458">
                  <c:v>91.6</c:v>
                </c:pt>
                <c:pt idx="459">
                  <c:v>90.8</c:v>
                </c:pt>
                <c:pt idx="460">
                  <c:v>86.8</c:v>
                </c:pt>
                <c:pt idx="461">
                  <c:v>83.1</c:v>
                </c:pt>
                <c:pt idx="462">
                  <c:v>89.3</c:v>
                </c:pt>
                <c:pt idx="463">
                  <c:v>93.6</c:v>
                </c:pt>
                <c:pt idx="464">
                  <c:v>94.4</c:v>
                </c:pt>
                <c:pt idx="465">
                  <c:v>93.7</c:v>
                </c:pt>
                <c:pt idx="466">
                  <c:v>91.5</c:v>
                </c:pt>
                <c:pt idx="467">
                  <c:v>91.1</c:v>
                </c:pt>
                <c:pt idx="468">
                  <c:v>92.8</c:v>
                </c:pt>
                <c:pt idx="469">
                  <c:v>90.8</c:v>
                </c:pt>
                <c:pt idx="470">
                  <c:v>90.2</c:v>
                </c:pt>
                <c:pt idx="471">
                  <c:v>90.4</c:v>
                </c:pt>
                <c:pt idx="472">
                  <c:v>89.1</c:v>
                </c:pt>
                <c:pt idx="473">
                  <c:v>91.4</c:v>
                </c:pt>
                <c:pt idx="474">
                  <c:v>95.6</c:v>
                </c:pt>
                <c:pt idx="475">
                  <c:v>91.9</c:v>
                </c:pt>
                <c:pt idx="476">
                  <c:v>94.9</c:v>
                </c:pt>
                <c:pt idx="477">
                  <c:v>97.7</c:v>
                </c:pt>
                <c:pt idx="478">
                  <c:v>99.3</c:v>
                </c:pt>
                <c:pt idx="479">
                  <c:v>94.8</c:v>
                </c:pt>
                <c:pt idx="480">
                  <c:v>96.2</c:v>
                </c:pt>
                <c:pt idx="481">
                  <c:v>95.1</c:v>
                </c:pt>
                <c:pt idx="482">
                  <c:v>95.9</c:v>
                </c:pt>
                <c:pt idx="483">
                  <c:v>95.6</c:v>
                </c:pt>
                <c:pt idx="484">
                  <c:v>93.9</c:v>
                </c:pt>
                <c:pt idx="485">
                  <c:v>90.9</c:v>
                </c:pt>
                <c:pt idx="486">
                  <c:v>88.4</c:v>
                </c:pt>
                <c:pt idx="487">
                  <c:v>92.1</c:v>
                </c:pt>
                <c:pt idx="488">
                  <c:v>92.4</c:v>
                </c:pt>
                <c:pt idx="489">
                  <c:v>94</c:v>
                </c:pt>
                <c:pt idx="490">
                  <c:v>96.5</c:v>
                </c:pt>
                <c:pt idx="491">
                  <c:v>91.8</c:v>
                </c:pt>
                <c:pt idx="492">
                  <c:v>94.6</c:v>
                </c:pt>
                <c:pt idx="493">
                  <c:v>93.7</c:v>
                </c:pt>
                <c:pt idx="494">
                  <c:v>93.7</c:v>
                </c:pt>
                <c:pt idx="495">
                  <c:v>96</c:v>
                </c:pt>
                <c:pt idx="496">
                  <c:v>92.9</c:v>
                </c:pt>
                <c:pt idx="497">
                  <c:v>95.7</c:v>
                </c:pt>
                <c:pt idx="498">
                  <c:v>96.3</c:v>
                </c:pt>
                <c:pt idx="499">
                  <c:v>100.9</c:v>
                </c:pt>
                <c:pt idx="500">
                  <c:v>99.1</c:v>
                </c:pt>
                <c:pt idx="501">
                  <c:v>96.6</c:v>
                </c:pt>
                <c:pt idx="502">
                  <c:v>95.5</c:v>
                </c:pt>
                <c:pt idx="503">
                  <c:v>98.1</c:v>
                </c:pt>
                <c:pt idx="504">
                  <c:v>96.1</c:v>
                </c:pt>
                <c:pt idx="505">
                  <c:v>101</c:v>
                </c:pt>
                <c:pt idx="506">
                  <c:v>97.4</c:v>
                </c:pt>
                <c:pt idx="507">
                  <c:v>100.1</c:v>
                </c:pt>
                <c:pt idx="508">
                  <c:v>94.2</c:v>
                </c:pt>
                <c:pt idx="509">
                  <c:v>91.1</c:v>
                </c:pt>
                <c:pt idx="510">
                  <c:v>89.3</c:v>
                </c:pt>
                <c:pt idx="511">
                  <c:v>89.9</c:v>
                </c:pt>
                <c:pt idx="512">
                  <c:v>90.9</c:v>
                </c:pt>
                <c:pt idx="513">
                  <c:v>92.8</c:v>
                </c:pt>
                <c:pt idx="514">
                  <c:v>92.2</c:v>
                </c:pt>
                <c:pt idx="515">
                  <c:v>93.3</c:v>
                </c:pt>
                <c:pt idx="516">
                  <c:v>89.1</c:v>
                </c:pt>
                <c:pt idx="517">
                  <c:v>80.8</c:v>
                </c:pt>
                <c:pt idx="518">
                  <c:v>74.599999999999994</c:v>
                </c:pt>
                <c:pt idx="519">
                  <c:v>70.400000000000006</c:v>
                </c:pt>
                <c:pt idx="520">
                  <c:v>71.900000000000006</c:v>
                </c:pt>
                <c:pt idx="521">
                  <c:v>72.099999999999994</c:v>
                </c:pt>
                <c:pt idx="522">
                  <c:v>73.400000000000006</c:v>
                </c:pt>
                <c:pt idx="523">
                  <c:v>69.3</c:v>
                </c:pt>
                <c:pt idx="524">
                  <c:v>65.400000000000006</c:v>
                </c:pt>
                <c:pt idx="525">
                  <c:v>65.400000000000006</c:v>
                </c:pt>
                <c:pt idx="526">
                  <c:v>65.7</c:v>
                </c:pt>
                <c:pt idx="527">
                  <c:v>67.5</c:v>
                </c:pt>
                <c:pt idx="528">
                  <c:v>65.5</c:v>
                </c:pt>
                <c:pt idx="529">
                  <c:v>62</c:v>
                </c:pt>
                <c:pt idx="530">
                  <c:v>66.5</c:v>
                </c:pt>
                <c:pt idx="531">
                  <c:v>71</c:v>
                </c:pt>
                <c:pt idx="532">
                  <c:v>64.3</c:v>
                </c:pt>
                <c:pt idx="533">
                  <c:v>62.5</c:v>
                </c:pt>
                <c:pt idx="534">
                  <c:v>70.3</c:v>
                </c:pt>
                <c:pt idx="535">
                  <c:v>73.099999999999994</c:v>
                </c:pt>
                <c:pt idx="536">
                  <c:v>77.2</c:v>
                </c:pt>
                <c:pt idx="537">
                  <c:v>74.099999999999994</c:v>
                </c:pt>
                <c:pt idx="538">
                  <c:v>73.099999999999994</c:v>
                </c:pt>
                <c:pt idx="539">
                  <c:v>76.3</c:v>
                </c:pt>
                <c:pt idx="540">
                  <c:v>72.400000000000006</c:v>
                </c:pt>
                <c:pt idx="541">
                  <c:v>66.5</c:v>
                </c:pt>
                <c:pt idx="542">
                  <c:v>66.900000000000006</c:v>
                </c:pt>
                <c:pt idx="543">
                  <c:v>71.400000000000006</c:v>
                </c:pt>
                <c:pt idx="544">
                  <c:v>64.5</c:v>
                </c:pt>
                <c:pt idx="545">
                  <c:v>76.7</c:v>
                </c:pt>
                <c:pt idx="546">
                  <c:v>75</c:v>
                </c:pt>
                <c:pt idx="547">
                  <c:v>73.7</c:v>
                </c:pt>
                <c:pt idx="548">
                  <c:v>67.3</c:v>
                </c:pt>
                <c:pt idx="549">
                  <c:v>62.3</c:v>
                </c:pt>
                <c:pt idx="550">
                  <c:v>58.7</c:v>
                </c:pt>
                <c:pt idx="551">
                  <c:v>51.7</c:v>
                </c:pt>
                <c:pt idx="552">
                  <c:v>52.7</c:v>
                </c:pt>
                <c:pt idx="553">
                  <c:v>56.5</c:v>
                </c:pt>
                <c:pt idx="554">
                  <c:v>66.900000000000006</c:v>
                </c:pt>
                <c:pt idx="555">
                  <c:v>67</c:v>
                </c:pt>
                <c:pt idx="556">
                  <c:v>61</c:v>
                </c:pt>
                <c:pt idx="557">
                  <c:v>63.3</c:v>
                </c:pt>
                <c:pt idx="558">
                  <c:v>62.1</c:v>
                </c:pt>
                <c:pt idx="559">
                  <c:v>66.7</c:v>
                </c:pt>
                <c:pt idx="560">
                  <c:v>64.5</c:v>
                </c:pt>
                <c:pt idx="561">
                  <c:v>60.4</c:v>
                </c:pt>
                <c:pt idx="562">
                  <c:v>65.8</c:v>
                </c:pt>
                <c:pt idx="563">
                  <c:v>68.099999999999994</c:v>
                </c:pt>
                <c:pt idx="564">
                  <c:v>66</c:v>
                </c:pt>
                <c:pt idx="565">
                  <c:v>68.400000000000006</c:v>
                </c:pt>
                <c:pt idx="566">
                  <c:v>73.900000000000006</c:v>
                </c:pt>
                <c:pt idx="567">
                  <c:v>72.099999999999994</c:v>
                </c:pt>
                <c:pt idx="568">
                  <c:v>66.099999999999994</c:v>
                </c:pt>
                <c:pt idx="569">
                  <c:v>75</c:v>
                </c:pt>
                <c:pt idx="570">
                  <c:v>79.3</c:v>
                </c:pt>
                <c:pt idx="571">
                  <c:v>80.400000000000006</c:v>
                </c:pt>
                <c:pt idx="572">
                  <c:v>78.400000000000006</c:v>
                </c:pt>
                <c:pt idx="573">
                  <c:v>82.4</c:v>
                </c:pt>
                <c:pt idx="574">
                  <c:v>80</c:v>
                </c:pt>
                <c:pt idx="575">
                  <c:v>82.9</c:v>
                </c:pt>
                <c:pt idx="576">
                  <c:v>81.599999999999994</c:v>
                </c:pt>
                <c:pt idx="577">
                  <c:v>78.8</c:v>
                </c:pt>
                <c:pt idx="578">
                  <c:v>84.3</c:v>
                </c:pt>
                <c:pt idx="579">
                  <c:v>83.7</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numCache>
            </c:numRef>
          </c:val>
          <c:smooth val="0"/>
          <c:extLst>
            <c:ext xmlns:c16="http://schemas.microsoft.com/office/drawing/2014/chart" uri="{C3380CC4-5D6E-409C-BE32-E72D297353CC}">
              <c16:uniqueId val="{00000006-5D00-49CF-AD41-E3BCED053C89}"/>
            </c:ext>
          </c:extLst>
        </c:ser>
        <c:ser>
          <c:idx val="1"/>
          <c:order val="1"/>
          <c:tx>
            <c:strRef>
              <c:f>'UM Details'!$E$6</c:f>
              <c:strCache>
                <c:ptCount val="1"/>
                <c:pt idx="0">
                  <c:v>Average</c:v>
                </c:pt>
              </c:strCache>
            </c:strRef>
          </c:tx>
          <c:spPr>
            <a:ln w="22225" cap="rnd">
              <a:solidFill>
                <a:schemeClr val="tx2"/>
              </a:solidFill>
              <a:prstDash val="sysDot"/>
              <a:round/>
            </a:ln>
            <a:effectLst/>
          </c:spPr>
          <c:marker>
            <c:symbol val="none"/>
          </c:marker>
          <c:cat>
            <c:numRef>
              <c:f>'UM Details'!$C$7:$C$631</c:f>
              <c:numCache>
                <c:formatCode>m/d/yyyy</c:formatCode>
                <c:ptCount val="625"/>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pt idx="121">
                  <c:v>42460</c:v>
                </c:pt>
                <c:pt idx="122">
                  <c:v>42429</c:v>
                </c:pt>
                <c:pt idx="123">
                  <c:v>42400</c:v>
                </c:pt>
                <c:pt idx="124">
                  <c:v>42369</c:v>
                </c:pt>
                <c:pt idx="125">
                  <c:v>42338</c:v>
                </c:pt>
                <c:pt idx="126">
                  <c:v>42308</c:v>
                </c:pt>
                <c:pt idx="127">
                  <c:v>42277</c:v>
                </c:pt>
                <c:pt idx="128">
                  <c:v>42247</c:v>
                </c:pt>
                <c:pt idx="129">
                  <c:v>42216</c:v>
                </c:pt>
                <c:pt idx="130">
                  <c:v>42185</c:v>
                </c:pt>
                <c:pt idx="131">
                  <c:v>42155</c:v>
                </c:pt>
                <c:pt idx="132">
                  <c:v>42124</c:v>
                </c:pt>
                <c:pt idx="133">
                  <c:v>42094</c:v>
                </c:pt>
                <c:pt idx="134">
                  <c:v>42063</c:v>
                </c:pt>
                <c:pt idx="135">
                  <c:v>42035</c:v>
                </c:pt>
                <c:pt idx="136">
                  <c:v>42004</c:v>
                </c:pt>
                <c:pt idx="137">
                  <c:v>41973</c:v>
                </c:pt>
                <c:pt idx="138">
                  <c:v>41943</c:v>
                </c:pt>
                <c:pt idx="139">
                  <c:v>41912</c:v>
                </c:pt>
                <c:pt idx="140">
                  <c:v>41882</c:v>
                </c:pt>
                <c:pt idx="141">
                  <c:v>41851</c:v>
                </c:pt>
                <c:pt idx="142">
                  <c:v>41820</c:v>
                </c:pt>
                <c:pt idx="143">
                  <c:v>41790</c:v>
                </c:pt>
                <c:pt idx="144">
                  <c:v>41759</c:v>
                </c:pt>
                <c:pt idx="145">
                  <c:v>41729</c:v>
                </c:pt>
                <c:pt idx="146">
                  <c:v>41698</c:v>
                </c:pt>
                <c:pt idx="147">
                  <c:v>41670</c:v>
                </c:pt>
                <c:pt idx="148">
                  <c:v>41639</c:v>
                </c:pt>
                <c:pt idx="149">
                  <c:v>41608</c:v>
                </c:pt>
                <c:pt idx="150">
                  <c:v>41578</c:v>
                </c:pt>
                <c:pt idx="151">
                  <c:v>41547</c:v>
                </c:pt>
                <c:pt idx="152">
                  <c:v>41517</c:v>
                </c:pt>
                <c:pt idx="153">
                  <c:v>41486</c:v>
                </c:pt>
                <c:pt idx="154">
                  <c:v>41455</c:v>
                </c:pt>
                <c:pt idx="155">
                  <c:v>41425</c:v>
                </c:pt>
                <c:pt idx="156">
                  <c:v>41394</c:v>
                </c:pt>
                <c:pt idx="157">
                  <c:v>41364</c:v>
                </c:pt>
                <c:pt idx="158">
                  <c:v>41333</c:v>
                </c:pt>
                <c:pt idx="159">
                  <c:v>41305</c:v>
                </c:pt>
                <c:pt idx="160">
                  <c:v>41274</c:v>
                </c:pt>
                <c:pt idx="161">
                  <c:v>41243</c:v>
                </c:pt>
                <c:pt idx="162">
                  <c:v>41213</c:v>
                </c:pt>
                <c:pt idx="163">
                  <c:v>41182</c:v>
                </c:pt>
                <c:pt idx="164">
                  <c:v>41152</c:v>
                </c:pt>
                <c:pt idx="165">
                  <c:v>41121</c:v>
                </c:pt>
                <c:pt idx="166">
                  <c:v>41090</c:v>
                </c:pt>
                <c:pt idx="167">
                  <c:v>41060</c:v>
                </c:pt>
                <c:pt idx="168">
                  <c:v>41029</c:v>
                </c:pt>
                <c:pt idx="169">
                  <c:v>40999</c:v>
                </c:pt>
                <c:pt idx="170">
                  <c:v>40968</c:v>
                </c:pt>
                <c:pt idx="171">
                  <c:v>40939</c:v>
                </c:pt>
                <c:pt idx="172">
                  <c:v>40908</c:v>
                </c:pt>
                <c:pt idx="173">
                  <c:v>40877</c:v>
                </c:pt>
                <c:pt idx="174">
                  <c:v>40847</c:v>
                </c:pt>
                <c:pt idx="175">
                  <c:v>40816</c:v>
                </c:pt>
                <c:pt idx="176">
                  <c:v>40786</c:v>
                </c:pt>
                <c:pt idx="177">
                  <c:v>40755</c:v>
                </c:pt>
                <c:pt idx="178">
                  <c:v>40724</c:v>
                </c:pt>
                <c:pt idx="179">
                  <c:v>40694</c:v>
                </c:pt>
                <c:pt idx="180">
                  <c:v>40663</c:v>
                </c:pt>
                <c:pt idx="181">
                  <c:v>40633</c:v>
                </c:pt>
                <c:pt idx="182">
                  <c:v>40602</c:v>
                </c:pt>
                <c:pt idx="183">
                  <c:v>40574</c:v>
                </c:pt>
                <c:pt idx="184">
                  <c:v>40543</c:v>
                </c:pt>
                <c:pt idx="185">
                  <c:v>40512</c:v>
                </c:pt>
                <c:pt idx="186">
                  <c:v>40482</c:v>
                </c:pt>
                <c:pt idx="187">
                  <c:v>40451</c:v>
                </c:pt>
                <c:pt idx="188">
                  <c:v>40421</c:v>
                </c:pt>
                <c:pt idx="189">
                  <c:v>40390</c:v>
                </c:pt>
                <c:pt idx="190">
                  <c:v>40359</c:v>
                </c:pt>
                <c:pt idx="191">
                  <c:v>40329</c:v>
                </c:pt>
                <c:pt idx="192">
                  <c:v>40298</c:v>
                </c:pt>
                <c:pt idx="193">
                  <c:v>40268</c:v>
                </c:pt>
                <c:pt idx="194">
                  <c:v>40237</c:v>
                </c:pt>
                <c:pt idx="195">
                  <c:v>40209</c:v>
                </c:pt>
                <c:pt idx="196">
                  <c:v>40178</c:v>
                </c:pt>
                <c:pt idx="197">
                  <c:v>40147</c:v>
                </c:pt>
                <c:pt idx="198">
                  <c:v>40117</c:v>
                </c:pt>
                <c:pt idx="199">
                  <c:v>40086</c:v>
                </c:pt>
                <c:pt idx="200">
                  <c:v>40056</c:v>
                </c:pt>
                <c:pt idx="201">
                  <c:v>40025</c:v>
                </c:pt>
                <c:pt idx="202">
                  <c:v>39994</c:v>
                </c:pt>
                <c:pt idx="203">
                  <c:v>39964</c:v>
                </c:pt>
                <c:pt idx="204">
                  <c:v>39933</c:v>
                </c:pt>
                <c:pt idx="205">
                  <c:v>39903</c:v>
                </c:pt>
                <c:pt idx="206">
                  <c:v>39872</c:v>
                </c:pt>
                <c:pt idx="207">
                  <c:v>39844</c:v>
                </c:pt>
                <c:pt idx="208">
                  <c:v>39813</c:v>
                </c:pt>
                <c:pt idx="209">
                  <c:v>39782</c:v>
                </c:pt>
                <c:pt idx="210">
                  <c:v>39752</c:v>
                </c:pt>
                <c:pt idx="211">
                  <c:v>39721</c:v>
                </c:pt>
                <c:pt idx="212">
                  <c:v>39691</c:v>
                </c:pt>
                <c:pt idx="213">
                  <c:v>39660</c:v>
                </c:pt>
                <c:pt idx="214">
                  <c:v>39629</c:v>
                </c:pt>
                <c:pt idx="215">
                  <c:v>39599</c:v>
                </c:pt>
                <c:pt idx="216">
                  <c:v>39568</c:v>
                </c:pt>
                <c:pt idx="217">
                  <c:v>39538</c:v>
                </c:pt>
                <c:pt idx="218">
                  <c:v>39507</c:v>
                </c:pt>
                <c:pt idx="219">
                  <c:v>39478</c:v>
                </c:pt>
                <c:pt idx="220">
                  <c:v>39447</c:v>
                </c:pt>
                <c:pt idx="221">
                  <c:v>39416</c:v>
                </c:pt>
                <c:pt idx="222">
                  <c:v>39386</c:v>
                </c:pt>
                <c:pt idx="223">
                  <c:v>39355</c:v>
                </c:pt>
                <c:pt idx="224">
                  <c:v>39325</c:v>
                </c:pt>
                <c:pt idx="225">
                  <c:v>39294</c:v>
                </c:pt>
                <c:pt idx="226">
                  <c:v>39263</c:v>
                </c:pt>
                <c:pt idx="227">
                  <c:v>39233</c:v>
                </c:pt>
                <c:pt idx="228">
                  <c:v>39202</c:v>
                </c:pt>
                <c:pt idx="229">
                  <c:v>39172</c:v>
                </c:pt>
                <c:pt idx="230">
                  <c:v>39141</c:v>
                </c:pt>
                <c:pt idx="231">
                  <c:v>39113</c:v>
                </c:pt>
                <c:pt idx="232">
                  <c:v>39082</c:v>
                </c:pt>
                <c:pt idx="233">
                  <c:v>39051</c:v>
                </c:pt>
                <c:pt idx="234">
                  <c:v>39021</c:v>
                </c:pt>
                <c:pt idx="235">
                  <c:v>38990</c:v>
                </c:pt>
                <c:pt idx="236">
                  <c:v>38960</c:v>
                </c:pt>
                <c:pt idx="237">
                  <c:v>38929</c:v>
                </c:pt>
                <c:pt idx="238">
                  <c:v>38898</c:v>
                </c:pt>
                <c:pt idx="239">
                  <c:v>38868</c:v>
                </c:pt>
                <c:pt idx="240">
                  <c:v>38837</c:v>
                </c:pt>
                <c:pt idx="241">
                  <c:v>38807</c:v>
                </c:pt>
                <c:pt idx="242">
                  <c:v>38776</c:v>
                </c:pt>
                <c:pt idx="243">
                  <c:v>38748</c:v>
                </c:pt>
                <c:pt idx="244">
                  <c:v>38717</c:v>
                </c:pt>
                <c:pt idx="245">
                  <c:v>38686</c:v>
                </c:pt>
                <c:pt idx="246">
                  <c:v>38656</c:v>
                </c:pt>
                <c:pt idx="247">
                  <c:v>38625</c:v>
                </c:pt>
                <c:pt idx="248">
                  <c:v>38595</c:v>
                </c:pt>
                <c:pt idx="249">
                  <c:v>38564</c:v>
                </c:pt>
                <c:pt idx="250">
                  <c:v>38533</c:v>
                </c:pt>
                <c:pt idx="251">
                  <c:v>38503</c:v>
                </c:pt>
                <c:pt idx="252">
                  <c:v>38472</c:v>
                </c:pt>
                <c:pt idx="253">
                  <c:v>38442</c:v>
                </c:pt>
                <c:pt idx="254">
                  <c:v>38411</c:v>
                </c:pt>
                <c:pt idx="255">
                  <c:v>38383</c:v>
                </c:pt>
                <c:pt idx="256">
                  <c:v>38352</c:v>
                </c:pt>
                <c:pt idx="257">
                  <c:v>38321</c:v>
                </c:pt>
                <c:pt idx="258">
                  <c:v>38291</c:v>
                </c:pt>
                <c:pt idx="259">
                  <c:v>38260</c:v>
                </c:pt>
                <c:pt idx="260">
                  <c:v>38230</c:v>
                </c:pt>
                <c:pt idx="261">
                  <c:v>38199</c:v>
                </c:pt>
                <c:pt idx="262">
                  <c:v>38168</c:v>
                </c:pt>
                <c:pt idx="263">
                  <c:v>38138</c:v>
                </c:pt>
                <c:pt idx="264">
                  <c:v>38107</c:v>
                </c:pt>
                <c:pt idx="265">
                  <c:v>38077</c:v>
                </c:pt>
                <c:pt idx="266">
                  <c:v>38046</c:v>
                </c:pt>
                <c:pt idx="267">
                  <c:v>38017</c:v>
                </c:pt>
                <c:pt idx="268">
                  <c:v>37986</c:v>
                </c:pt>
                <c:pt idx="269">
                  <c:v>37955</c:v>
                </c:pt>
                <c:pt idx="270">
                  <c:v>37925</c:v>
                </c:pt>
                <c:pt idx="271">
                  <c:v>37894</c:v>
                </c:pt>
                <c:pt idx="272">
                  <c:v>37864</c:v>
                </c:pt>
                <c:pt idx="273">
                  <c:v>37833</c:v>
                </c:pt>
                <c:pt idx="274">
                  <c:v>37802</c:v>
                </c:pt>
                <c:pt idx="275">
                  <c:v>37772</c:v>
                </c:pt>
                <c:pt idx="276">
                  <c:v>37741</c:v>
                </c:pt>
                <c:pt idx="277">
                  <c:v>37711</c:v>
                </c:pt>
                <c:pt idx="278">
                  <c:v>37680</c:v>
                </c:pt>
                <c:pt idx="279">
                  <c:v>37652</c:v>
                </c:pt>
                <c:pt idx="280">
                  <c:v>37621</c:v>
                </c:pt>
                <c:pt idx="281">
                  <c:v>37590</c:v>
                </c:pt>
                <c:pt idx="282">
                  <c:v>37560</c:v>
                </c:pt>
                <c:pt idx="283">
                  <c:v>37529</c:v>
                </c:pt>
                <c:pt idx="284">
                  <c:v>37499</c:v>
                </c:pt>
                <c:pt idx="285">
                  <c:v>37468</c:v>
                </c:pt>
                <c:pt idx="286">
                  <c:v>37437</c:v>
                </c:pt>
                <c:pt idx="287">
                  <c:v>37407</c:v>
                </c:pt>
                <c:pt idx="288">
                  <c:v>37376</c:v>
                </c:pt>
                <c:pt idx="289">
                  <c:v>37346</c:v>
                </c:pt>
                <c:pt idx="290">
                  <c:v>37315</c:v>
                </c:pt>
                <c:pt idx="291">
                  <c:v>37287</c:v>
                </c:pt>
                <c:pt idx="292">
                  <c:v>37256</c:v>
                </c:pt>
                <c:pt idx="293">
                  <c:v>37225</c:v>
                </c:pt>
                <c:pt idx="294">
                  <c:v>37195</c:v>
                </c:pt>
                <c:pt idx="295">
                  <c:v>37164</c:v>
                </c:pt>
                <c:pt idx="296">
                  <c:v>37134</c:v>
                </c:pt>
                <c:pt idx="297">
                  <c:v>37103</c:v>
                </c:pt>
                <c:pt idx="298">
                  <c:v>37072</c:v>
                </c:pt>
                <c:pt idx="299">
                  <c:v>37042</c:v>
                </c:pt>
                <c:pt idx="300">
                  <c:v>37011</c:v>
                </c:pt>
                <c:pt idx="301">
                  <c:v>36981</c:v>
                </c:pt>
                <c:pt idx="302">
                  <c:v>36950</c:v>
                </c:pt>
                <c:pt idx="303">
                  <c:v>36922</c:v>
                </c:pt>
                <c:pt idx="304">
                  <c:v>36891</c:v>
                </c:pt>
                <c:pt idx="305">
                  <c:v>36860</c:v>
                </c:pt>
                <c:pt idx="306">
                  <c:v>36830</c:v>
                </c:pt>
                <c:pt idx="307">
                  <c:v>36799</c:v>
                </c:pt>
                <c:pt idx="308">
                  <c:v>36769</c:v>
                </c:pt>
                <c:pt idx="309">
                  <c:v>36738</c:v>
                </c:pt>
                <c:pt idx="310">
                  <c:v>36707</c:v>
                </c:pt>
                <c:pt idx="311">
                  <c:v>36677</c:v>
                </c:pt>
                <c:pt idx="312">
                  <c:v>36646</c:v>
                </c:pt>
                <c:pt idx="313">
                  <c:v>36616</c:v>
                </c:pt>
                <c:pt idx="314">
                  <c:v>36585</c:v>
                </c:pt>
                <c:pt idx="315">
                  <c:v>36556</c:v>
                </c:pt>
                <c:pt idx="316">
                  <c:v>36525</c:v>
                </c:pt>
                <c:pt idx="317">
                  <c:v>36494</c:v>
                </c:pt>
                <c:pt idx="318">
                  <c:v>36464</c:v>
                </c:pt>
                <c:pt idx="319">
                  <c:v>36433</c:v>
                </c:pt>
                <c:pt idx="320">
                  <c:v>36403</c:v>
                </c:pt>
                <c:pt idx="321">
                  <c:v>36372</c:v>
                </c:pt>
                <c:pt idx="322">
                  <c:v>36341</c:v>
                </c:pt>
                <c:pt idx="323">
                  <c:v>36311</c:v>
                </c:pt>
                <c:pt idx="324">
                  <c:v>36280</c:v>
                </c:pt>
                <c:pt idx="325">
                  <c:v>36250</c:v>
                </c:pt>
                <c:pt idx="326">
                  <c:v>36219</c:v>
                </c:pt>
                <c:pt idx="327">
                  <c:v>36191</c:v>
                </c:pt>
                <c:pt idx="328">
                  <c:v>36160</c:v>
                </c:pt>
                <c:pt idx="329">
                  <c:v>36129</c:v>
                </c:pt>
                <c:pt idx="330">
                  <c:v>36099</c:v>
                </c:pt>
                <c:pt idx="331">
                  <c:v>36068</c:v>
                </c:pt>
                <c:pt idx="332">
                  <c:v>36038</c:v>
                </c:pt>
                <c:pt idx="333">
                  <c:v>36007</c:v>
                </c:pt>
                <c:pt idx="334">
                  <c:v>35976</c:v>
                </c:pt>
                <c:pt idx="335">
                  <c:v>35946</c:v>
                </c:pt>
                <c:pt idx="336">
                  <c:v>35915</c:v>
                </c:pt>
                <c:pt idx="337">
                  <c:v>35885</c:v>
                </c:pt>
                <c:pt idx="338">
                  <c:v>35854</c:v>
                </c:pt>
                <c:pt idx="339">
                  <c:v>35826</c:v>
                </c:pt>
                <c:pt idx="340">
                  <c:v>35795</c:v>
                </c:pt>
                <c:pt idx="341">
                  <c:v>35764</c:v>
                </c:pt>
                <c:pt idx="342">
                  <c:v>35734</c:v>
                </c:pt>
                <c:pt idx="343">
                  <c:v>35703</c:v>
                </c:pt>
                <c:pt idx="344">
                  <c:v>35673</c:v>
                </c:pt>
                <c:pt idx="345">
                  <c:v>35642</c:v>
                </c:pt>
                <c:pt idx="346">
                  <c:v>35611</c:v>
                </c:pt>
                <c:pt idx="347">
                  <c:v>35581</c:v>
                </c:pt>
                <c:pt idx="348">
                  <c:v>35550</c:v>
                </c:pt>
                <c:pt idx="349">
                  <c:v>35520</c:v>
                </c:pt>
                <c:pt idx="350">
                  <c:v>35489</c:v>
                </c:pt>
                <c:pt idx="351">
                  <c:v>35461</c:v>
                </c:pt>
                <c:pt idx="352">
                  <c:v>35430</c:v>
                </c:pt>
                <c:pt idx="353">
                  <c:v>35399</c:v>
                </c:pt>
                <c:pt idx="354">
                  <c:v>35369</c:v>
                </c:pt>
                <c:pt idx="355">
                  <c:v>35338</c:v>
                </c:pt>
                <c:pt idx="356">
                  <c:v>35308</c:v>
                </c:pt>
                <c:pt idx="357">
                  <c:v>35277</c:v>
                </c:pt>
                <c:pt idx="358">
                  <c:v>35246</c:v>
                </c:pt>
                <c:pt idx="359">
                  <c:v>35216</c:v>
                </c:pt>
                <c:pt idx="360">
                  <c:v>35185</c:v>
                </c:pt>
                <c:pt idx="361">
                  <c:v>35155</c:v>
                </c:pt>
                <c:pt idx="362">
                  <c:v>35124</c:v>
                </c:pt>
                <c:pt idx="363">
                  <c:v>35095</c:v>
                </c:pt>
                <c:pt idx="364">
                  <c:v>35064</c:v>
                </c:pt>
                <c:pt idx="365">
                  <c:v>35033</c:v>
                </c:pt>
                <c:pt idx="366">
                  <c:v>35003</c:v>
                </c:pt>
                <c:pt idx="367">
                  <c:v>34972</c:v>
                </c:pt>
                <c:pt idx="368">
                  <c:v>34942</c:v>
                </c:pt>
                <c:pt idx="369">
                  <c:v>34911</c:v>
                </c:pt>
                <c:pt idx="370">
                  <c:v>34880</c:v>
                </c:pt>
                <c:pt idx="371">
                  <c:v>34850</c:v>
                </c:pt>
                <c:pt idx="372">
                  <c:v>34819</c:v>
                </c:pt>
                <c:pt idx="373">
                  <c:v>34789</c:v>
                </c:pt>
                <c:pt idx="374">
                  <c:v>34758</c:v>
                </c:pt>
                <c:pt idx="375">
                  <c:v>34730</c:v>
                </c:pt>
                <c:pt idx="376">
                  <c:v>34699</c:v>
                </c:pt>
                <c:pt idx="377">
                  <c:v>34668</c:v>
                </c:pt>
                <c:pt idx="378">
                  <c:v>34638</c:v>
                </c:pt>
                <c:pt idx="379">
                  <c:v>34607</c:v>
                </c:pt>
                <c:pt idx="380">
                  <c:v>34577</c:v>
                </c:pt>
                <c:pt idx="381">
                  <c:v>34546</c:v>
                </c:pt>
                <c:pt idx="382">
                  <c:v>34515</c:v>
                </c:pt>
                <c:pt idx="383">
                  <c:v>34485</c:v>
                </c:pt>
                <c:pt idx="384">
                  <c:v>34454</c:v>
                </c:pt>
                <c:pt idx="385">
                  <c:v>34424</c:v>
                </c:pt>
                <c:pt idx="386">
                  <c:v>34393</c:v>
                </c:pt>
                <c:pt idx="387">
                  <c:v>34365</c:v>
                </c:pt>
                <c:pt idx="388">
                  <c:v>34334</c:v>
                </c:pt>
                <c:pt idx="389">
                  <c:v>34303</c:v>
                </c:pt>
                <c:pt idx="390">
                  <c:v>34273</c:v>
                </c:pt>
                <c:pt idx="391">
                  <c:v>34242</c:v>
                </c:pt>
                <c:pt idx="392">
                  <c:v>34212</c:v>
                </c:pt>
                <c:pt idx="393">
                  <c:v>34181</c:v>
                </c:pt>
                <c:pt idx="394">
                  <c:v>34150</c:v>
                </c:pt>
                <c:pt idx="395">
                  <c:v>34120</c:v>
                </c:pt>
                <c:pt idx="396">
                  <c:v>34089</c:v>
                </c:pt>
                <c:pt idx="397">
                  <c:v>34059</c:v>
                </c:pt>
                <c:pt idx="398">
                  <c:v>34028</c:v>
                </c:pt>
                <c:pt idx="399">
                  <c:v>34000</c:v>
                </c:pt>
                <c:pt idx="400">
                  <c:v>33969</c:v>
                </c:pt>
                <c:pt idx="401">
                  <c:v>33938</c:v>
                </c:pt>
                <c:pt idx="402">
                  <c:v>33908</c:v>
                </c:pt>
                <c:pt idx="403">
                  <c:v>33877</c:v>
                </c:pt>
                <c:pt idx="404">
                  <c:v>33847</c:v>
                </c:pt>
                <c:pt idx="405">
                  <c:v>33816</c:v>
                </c:pt>
                <c:pt idx="406">
                  <c:v>33785</c:v>
                </c:pt>
                <c:pt idx="407">
                  <c:v>33755</c:v>
                </c:pt>
                <c:pt idx="408">
                  <c:v>33724</c:v>
                </c:pt>
                <c:pt idx="409">
                  <c:v>33694</c:v>
                </c:pt>
                <c:pt idx="410">
                  <c:v>33663</c:v>
                </c:pt>
                <c:pt idx="411">
                  <c:v>33634</c:v>
                </c:pt>
                <c:pt idx="412">
                  <c:v>33603</c:v>
                </c:pt>
                <c:pt idx="413">
                  <c:v>33572</c:v>
                </c:pt>
                <c:pt idx="414">
                  <c:v>33542</c:v>
                </c:pt>
                <c:pt idx="415">
                  <c:v>33511</c:v>
                </c:pt>
                <c:pt idx="416">
                  <c:v>33481</c:v>
                </c:pt>
                <c:pt idx="417">
                  <c:v>33450</c:v>
                </c:pt>
                <c:pt idx="418">
                  <c:v>33419</c:v>
                </c:pt>
                <c:pt idx="419">
                  <c:v>33389</c:v>
                </c:pt>
                <c:pt idx="420">
                  <c:v>33358</c:v>
                </c:pt>
                <c:pt idx="421">
                  <c:v>33328</c:v>
                </c:pt>
                <c:pt idx="422">
                  <c:v>33297</c:v>
                </c:pt>
                <c:pt idx="423">
                  <c:v>33269</c:v>
                </c:pt>
                <c:pt idx="424">
                  <c:v>33238</c:v>
                </c:pt>
                <c:pt idx="425">
                  <c:v>33207</c:v>
                </c:pt>
                <c:pt idx="426">
                  <c:v>33177</c:v>
                </c:pt>
                <c:pt idx="427">
                  <c:v>33146</c:v>
                </c:pt>
                <c:pt idx="428">
                  <c:v>33116</c:v>
                </c:pt>
                <c:pt idx="429">
                  <c:v>33085</c:v>
                </c:pt>
                <c:pt idx="430">
                  <c:v>33054</c:v>
                </c:pt>
                <c:pt idx="431">
                  <c:v>33024</c:v>
                </c:pt>
                <c:pt idx="432">
                  <c:v>32993</c:v>
                </c:pt>
                <c:pt idx="433">
                  <c:v>32963</c:v>
                </c:pt>
                <c:pt idx="434">
                  <c:v>32932</c:v>
                </c:pt>
                <c:pt idx="435">
                  <c:v>32904</c:v>
                </c:pt>
                <c:pt idx="436">
                  <c:v>32873</c:v>
                </c:pt>
                <c:pt idx="437">
                  <c:v>32842</c:v>
                </c:pt>
                <c:pt idx="438">
                  <c:v>32812</c:v>
                </c:pt>
                <c:pt idx="439">
                  <c:v>32781</c:v>
                </c:pt>
                <c:pt idx="440">
                  <c:v>32751</c:v>
                </c:pt>
                <c:pt idx="441">
                  <c:v>32720</c:v>
                </c:pt>
                <c:pt idx="442">
                  <c:v>32689</c:v>
                </c:pt>
                <c:pt idx="443">
                  <c:v>32659</c:v>
                </c:pt>
                <c:pt idx="444">
                  <c:v>32628</c:v>
                </c:pt>
                <c:pt idx="445">
                  <c:v>32598</c:v>
                </c:pt>
                <c:pt idx="446">
                  <c:v>32567</c:v>
                </c:pt>
                <c:pt idx="447">
                  <c:v>32539</c:v>
                </c:pt>
                <c:pt idx="448">
                  <c:v>32508</c:v>
                </c:pt>
                <c:pt idx="449">
                  <c:v>32477</c:v>
                </c:pt>
                <c:pt idx="450">
                  <c:v>32447</c:v>
                </c:pt>
                <c:pt idx="451">
                  <c:v>32416</c:v>
                </c:pt>
                <c:pt idx="452">
                  <c:v>32386</c:v>
                </c:pt>
                <c:pt idx="453">
                  <c:v>32355</c:v>
                </c:pt>
                <c:pt idx="454">
                  <c:v>32324</c:v>
                </c:pt>
                <c:pt idx="455">
                  <c:v>32294</c:v>
                </c:pt>
                <c:pt idx="456">
                  <c:v>32263</c:v>
                </c:pt>
                <c:pt idx="457">
                  <c:v>32233</c:v>
                </c:pt>
                <c:pt idx="458">
                  <c:v>32202</c:v>
                </c:pt>
                <c:pt idx="459">
                  <c:v>32173</c:v>
                </c:pt>
                <c:pt idx="460">
                  <c:v>32142</c:v>
                </c:pt>
                <c:pt idx="461">
                  <c:v>32111</c:v>
                </c:pt>
                <c:pt idx="462">
                  <c:v>32081</c:v>
                </c:pt>
                <c:pt idx="463">
                  <c:v>32050</c:v>
                </c:pt>
                <c:pt idx="464">
                  <c:v>32020</c:v>
                </c:pt>
                <c:pt idx="465">
                  <c:v>31989</c:v>
                </c:pt>
                <c:pt idx="466">
                  <c:v>31958</c:v>
                </c:pt>
                <c:pt idx="467">
                  <c:v>31928</c:v>
                </c:pt>
                <c:pt idx="468">
                  <c:v>31897</c:v>
                </c:pt>
                <c:pt idx="469">
                  <c:v>31867</c:v>
                </c:pt>
                <c:pt idx="470">
                  <c:v>31836</c:v>
                </c:pt>
                <c:pt idx="471">
                  <c:v>31808</c:v>
                </c:pt>
                <c:pt idx="472">
                  <c:v>31777</c:v>
                </c:pt>
                <c:pt idx="473">
                  <c:v>31746</c:v>
                </c:pt>
                <c:pt idx="474">
                  <c:v>31716</c:v>
                </c:pt>
                <c:pt idx="475">
                  <c:v>31685</c:v>
                </c:pt>
                <c:pt idx="476">
                  <c:v>31655</c:v>
                </c:pt>
                <c:pt idx="477">
                  <c:v>31624</c:v>
                </c:pt>
                <c:pt idx="478">
                  <c:v>31593</c:v>
                </c:pt>
                <c:pt idx="479">
                  <c:v>31563</c:v>
                </c:pt>
                <c:pt idx="480">
                  <c:v>31532</c:v>
                </c:pt>
                <c:pt idx="481">
                  <c:v>31502</c:v>
                </c:pt>
                <c:pt idx="482">
                  <c:v>31471</c:v>
                </c:pt>
                <c:pt idx="483">
                  <c:v>31443</c:v>
                </c:pt>
                <c:pt idx="484">
                  <c:v>31412</c:v>
                </c:pt>
                <c:pt idx="485">
                  <c:v>31381</c:v>
                </c:pt>
                <c:pt idx="486">
                  <c:v>31351</c:v>
                </c:pt>
                <c:pt idx="487">
                  <c:v>31320</c:v>
                </c:pt>
                <c:pt idx="488">
                  <c:v>31290</c:v>
                </c:pt>
                <c:pt idx="489">
                  <c:v>31259</c:v>
                </c:pt>
                <c:pt idx="490">
                  <c:v>31228</c:v>
                </c:pt>
                <c:pt idx="491">
                  <c:v>31198</c:v>
                </c:pt>
                <c:pt idx="492">
                  <c:v>31167</c:v>
                </c:pt>
                <c:pt idx="493">
                  <c:v>31137</c:v>
                </c:pt>
                <c:pt idx="494">
                  <c:v>31106</c:v>
                </c:pt>
                <c:pt idx="495">
                  <c:v>31078</c:v>
                </c:pt>
                <c:pt idx="496">
                  <c:v>31047</c:v>
                </c:pt>
                <c:pt idx="497">
                  <c:v>31016</c:v>
                </c:pt>
                <c:pt idx="498">
                  <c:v>30986</c:v>
                </c:pt>
                <c:pt idx="499">
                  <c:v>30955</c:v>
                </c:pt>
                <c:pt idx="500">
                  <c:v>30925</c:v>
                </c:pt>
                <c:pt idx="501">
                  <c:v>30894</c:v>
                </c:pt>
                <c:pt idx="502">
                  <c:v>30863</c:v>
                </c:pt>
                <c:pt idx="503">
                  <c:v>30833</c:v>
                </c:pt>
                <c:pt idx="504">
                  <c:v>30802</c:v>
                </c:pt>
                <c:pt idx="505">
                  <c:v>30772</c:v>
                </c:pt>
                <c:pt idx="506">
                  <c:v>30741</c:v>
                </c:pt>
                <c:pt idx="507">
                  <c:v>30712</c:v>
                </c:pt>
                <c:pt idx="508">
                  <c:v>30681</c:v>
                </c:pt>
                <c:pt idx="509">
                  <c:v>30650</c:v>
                </c:pt>
                <c:pt idx="510">
                  <c:v>30620</c:v>
                </c:pt>
                <c:pt idx="511">
                  <c:v>30589</c:v>
                </c:pt>
                <c:pt idx="512">
                  <c:v>30559</c:v>
                </c:pt>
                <c:pt idx="513">
                  <c:v>30528</c:v>
                </c:pt>
                <c:pt idx="514">
                  <c:v>30497</c:v>
                </c:pt>
                <c:pt idx="515">
                  <c:v>30467</c:v>
                </c:pt>
                <c:pt idx="516">
                  <c:v>30436</c:v>
                </c:pt>
                <c:pt idx="517">
                  <c:v>30406</c:v>
                </c:pt>
                <c:pt idx="518">
                  <c:v>30375</c:v>
                </c:pt>
                <c:pt idx="519">
                  <c:v>30347</c:v>
                </c:pt>
                <c:pt idx="520">
                  <c:v>30316</c:v>
                </c:pt>
                <c:pt idx="521">
                  <c:v>30285</c:v>
                </c:pt>
                <c:pt idx="522">
                  <c:v>30255</c:v>
                </c:pt>
                <c:pt idx="523">
                  <c:v>30224</c:v>
                </c:pt>
                <c:pt idx="524">
                  <c:v>30194</c:v>
                </c:pt>
                <c:pt idx="525">
                  <c:v>30163</c:v>
                </c:pt>
                <c:pt idx="526">
                  <c:v>30132</c:v>
                </c:pt>
                <c:pt idx="527">
                  <c:v>30102</c:v>
                </c:pt>
                <c:pt idx="528">
                  <c:v>30071</c:v>
                </c:pt>
                <c:pt idx="529">
                  <c:v>30041</c:v>
                </c:pt>
                <c:pt idx="530">
                  <c:v>30010</c:v>
                </c:pt>
                <c:pt idx="531">
                  <c:v>29982</c:v>
                </c:pt>
                <c:pt idx="532">
                  <c:v>29951</c:v>
                </c:pt>
                <c:pt idx="533">
                  <c:v>29920</c:v>
                </c:pt>
                <c:pt idx="534">
                  <c:v>29890</c:v>
                </c:pt>
                <c:pt idx="535">
                  <c:v>29859</c:v>
                </c:pt>
                <c:pt idx="536">
                  <c:v>29829</c:v>
                </c:pt>
                <c:pt idx="537">
                  <c:v>29798</c:v>
                </c:pt>
                <c:pt idx="538">
                  <c:v>29767</c:v>
                </c:pt>
                <c:pt idx="539">
                  <c:v>29737</c:v>
                </c:pt>
                <c:pt idx="540">
                  <c:v>29706</c:v>
                </c:pt>
                <c:pt idx="541">
                  <c:v>29676</c:v>
                </c:pt>
                <c:pt idx="542">
                  <c:v>29645</c:v>
                </c:pt>
                <c:pt idx="543">
                  <c:v>29617</c:v>
                </c:pt>
                <c:pt idx="544">
                  <c:v>29586</c:v>
                </c:pt>
                <c:pt idx="545">
                  <c:v>29555</c:v>
                </c:pt>
                <c:pt idx="546">
                  <c:v>29525</c:v>
                </c:pt>
                <c:pt idx="547">
                  <c:v>29494</c:v>
                </c:pt>
                <c:pt idx="548">
                  <c:v>29464</c:v>
                </c:pt>
                <c:pt idx="549">
                  <c:v>29433</c:v>
                </c:pt>
                <c:pt idx="550">
                  <c:v>29402</c:v>
                </c:pt>
                <c:pt idx="551">
                  <c:v>29372</c:v>
                </c:pt>
                <c:pt idx="552">
                  <c:v>29341</c:v>
                </c:pt>
                <c:pt idx="553">
                  <c:v>29311</c:v>
                </c:pt>
                <c:pt idx="554">
                  <c:v>29280</c:v>
                </c:pt>
                <c:pt idx="555">
                  <c:v>29251</c:v>
                </c:pt>
                <c:pt idx="556">
                  <c:v>29220</c:v>
                </c:pt>
                <c:pt idx="557">
                  <c:v>29189</c:v>
                </c:pt>
                <c:pt idx="558">
                  <c:v>29159</c:v>
                </c:pt>
                <c:pt idx="559">
                  <c:v>29128</c:v>
                </c:pt>
                <c:pt idx="560">
                  <c:v>29098</c:v>
                </c:pt>
                <c:pt idx="561">
                  <c:v>29067</c:v>
                </c:pt>
                <c:pt idx="562">
                  <c:v>29036</c:v>
                </c:pt>
                <c:pt idx="563">
                  <c:v>29006</c:v>
                </c:pt>
                <c:pt idx="564">
                  <c:v>28975</c:v>
                </c:pt>
                <c:pt idx="565">
                  <c:v>28945</c:v>
                </c:pt>
                <c:pt idx="566">
                  <c:v>28914</c:v>
                </c:pt>
                <c:pt idx="567">
                  <c:v>28886</c:v>
                </c:pt>
                <c:pt idx="568">
                  <c:v>28855</c:v>
                </c:pt>
                <c:pt idx="569">
                  <c:v>28824</c:v>
                </c:pt>
                <c:pt idx="570">
                  <c:v>28794</c:v>
                </c:pt>
                <c:pt idx="571">
                  <c:v>28763</c:v>
                </c:pt>
                <c:pt idx="572">
                  <c:v>28733</c:v>
                </c:pt>
                <c:pt idx="573">
                  <c:v>28702</c:v>
                </c:pt>
                <c:pt idx="574">
                  <c:v>28671</c:v>
                </c:pt>
                <c:pt idx="575">
                  <c:v>28641</c:v>
                </c:pt>
                <c:pt idx="576">
                  <c:v>28610</c:v>
                </c:pt>
                <c:pt idx="577">
                  <c:v>28580</c:v>
                </c:pt>
                <c:pt idx="578">
                  <c:v>28549</c:v>
                </c:pt>
                <c:pt idx="579">
                  <c:v>28521</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numCache>
            </c:numRef>
          </c:cat>
          <c:val>
            <c:numRef>
              <c:f>'UM Details'!$E$7:$E$631</c:f>
              <c:numCache>
                <c:formatCode>General</c:formatCode>
                <c:ptCount val="625"/>
                <c:pt idx="0">
                  <c:v>84.183149171270784</c:v>
                </c:pt>
                <c:pt idx="1">
                  <c:v>84.183149171270784</c:v>
                </c:pt>
                <c:pt idx="2">
                  <c:v>84.183149171270784</c:v>
                </c:pt>
                <c:pt idx="3">
                  <c:v>84.183149171270784</c:v>
                </c:pt>
                <c:pt idx="4">
                  <c:v>84.183149171270784</c:v>
                </c:pt>
                <c:pt idx="5">
                  <c:v>84.183149171270784</c:v>
                </c:pt>
                <c:pt idx="6">
                  <c:v>84.183149171270784</c:v>
                </c:pt>
                <c:pt idx="7">
                  <c:v>84.183149171270784</c:v>
                </c:pt>
                <c:pt idx="8">
                  <c:v>84.183149171270784</c:v>
                </c:pt>
                <c:pt idx="9">
                  <c:v>84.183149171270784</c:v>
                </c:pt>
                <c:pt idx="10">
                  <c:v>84.183149171270784</c:v>
                </c:pt>
                <c:pt idx="11">
                  <c:v>84.183149171270784</c:v>
                </c:pt>
                <c:pt idx="12">
                  <c:v>84.183149171270784</c:v>
                </c:pt>
                <c:pt idx="13">
                  <c:v>84.183149171270784</c:v>
                </c:pt>
                <c:pt idx="14">
                  <c:v>84.183149171270784</c:v>
                </c:pt>
                <c:pt idx="15">
                  <c:v>84.183149171270784</c:v>
                </c:pt>
                <c:pt idx="16">
                  <c:v>84.183149171270784</c:v>
                </c:pt>
                <c:pt idx="17">
                  <c:v>84.183149171270784</c:v>
                </c:pt>
                <c:pt idx="18">
                  <c:v>84.183149171270784</c:v>
                </c:pt>
                <c:pt idx="19">
                  <c:v>84.183149171270784</c:v>
                </c:pt>
                <c:pt idx="20">
                  <c:v>84.183149171270784</c:v>
                </c:pt>
                <c:pt idx="21">
                  <c:v>84.183149171270784</c:v>
                </c:pt>
                <c:pt idx="22">
                  <c:v>84.183149171270784</c:v>
                </c:pt>
                <c:pt idx="23">
                  <c:v>84.183149171270784</c:v>
                </c:pt>
                <c:pt idx="24">
                  <c:v>84.183149171270784</c:v>
                </c:pt>
                <c:pt idx="25">
                  <c:v>84.183149171270784</c:v>
                </c:pt>
                <c:pt idx="26">
                  <c:v>84.183149171270784</c:v>
                </c:pt>
                <c:pt idx="27">
                  <c:v>84.183149171270784</c:v>
                </c:pt>
                <c:pt idx="28">
                  <c:v>84.183149171270784</c:v>
                </c:pt>
                <c:pt idx="29">
                  <c:v>84.183149171270784</c:v>
                </c:pt>
                <c:pt idx="30">
                  <c:v>84.183149171270784</c:v>
                </c:pt>
                <c:pt idx="31">
                  <c:v>84.183149171270784</c:v>
                </c:pt>
                <c:pt idx="32">
                  <c:v>84.183149171270784</c:v>
                </c:pt>
                <c:pt idx="33">
                  <c:v>84.183149171270784</c:v>
                </c:pt>
                <c:pt idx="34">
                  <c:v>84.183149171270784</c:v>
                </c:pt>
                <c:pt idx="35">
                  <c:v>84.183149171270784</c:v>
                </c:pt>
                <c:pt idx="36">
                  <c:v>84.183149171270784</c:v>
                </c:pt>
                <c:pt idx="37">
                  <c:v>84.183149171270784</c:v>
                </c:pt>
                <c:pt idx="38">
                  <c:v>84.183149171270784</c:v>
                </c:pt>
                <c:pt idx="39">
                  <c:v>84.183149171270784</c:v>
                </c:pt>
                <c:pt idx="40">
                  <c:v>84.183149171270784</c:v>
                </c:pt>
                <c:pt idx="41">
                  <c:v>84.183149171270784</c:v>
                </c:pt>
                <c:pt idx="42">
                  <c:v>84.183149171270784</c:v>
                </c:pt>
                <c:pt idx="43">
                  <c:v>84.183149171270784</c:v>
                </c:pt>
                <c:pt idx="44">
                  <c:v>84.183149171270784</c:v>
                </c:pt>
                <c:pt idx="45">
                  <c:v>84.183149171270784</c:v>
                </c:pt>
                <c:pt idx="46">
                  <c:v>84.183149171270784</c:v>
                </c:pt>
                <c:pt idx="47">
                  <c:v>84.183149171270784</c:v>
                </c:pt>
                <c:pt idx="48">
                  <c:v>84.183149171270784</c:v>
                </c:pt>
                <c:pt idx="49">
                  <c:v>84.183149171270784</c:v>
                </c:pt>
                <c:pt idx="50">
                  <c:v>84.183149171270784</c:v>
                </c:pt>
                <c:pt idx="51">
                  <c:v>84.183149171270784</c:v>
                </c:pt>
                <c:pt idx="52">
                  <c:v>84.183149171270784</c:v>
                </c:pt>
                <c:pt idx="53">
                  <c:v>84.183149171270784</c:v>
                </c:pt>
                <c:pt idx="54">
                  <c:v>84.183149171270784</c:v>
                </c:pt>
                <c:pt idx="55">
                  <c:v>84.183149171270784</c:v>
                </c:pt>
                <c:pt idx="56">
                  <c:v>84.183149171270784</c:v>
                </c:pt>
                <c:pt idx="57">
                  <c:v>84.183149171270784</c:v>
                </c:pt>
                <c:pt idx="58">
                  <c:v>84.183149171270784</c:v>
                </c:pt>
                <c:pt idx="59">
                  <c:v>84.183149171270784</c:v>
                </c:pt>
                <c:pt idx="60">
                  <c:v>84.183149171270784</c:v>
                </c:pt>
                <c:pt idx="61">
                  <c:v>84.183149171270784</c:v>
                </c:pt>
                <c:pt idx="62">
                  <c:v>84.183149171270784</c:v>
                </c:pt>
                <c:pt idx="63">
                  <c:v>84.183149171270784</c:v>
                </c:pt>
                <c:pt idx="64">
                  <c:v>84.183149171270784</c:v>
                </c:pt>
                <c:pt idx="65">
                  <c:v>84.183149171270784</c:v>
                </c:pt>
                <c:pt idx="66">
                  <c:v>84.183149171270784</c:v>
                </c:pt>
                <c:pt idx="67">
                  <c:v>84.183149171270784</c:v>
                </c:pt>
                <c:pt idx="68">
                  <c:v>84.183149171270784</c:v>
                </c:pt>
                <c:pt idx="69">
                  <c:v>84.183149171270784</c:v>
                </c:pt>
                <c:pt idx="70">
                  <c:v>84.183149171270784</c:v>
                </c:pt>
                <c:pt idx="71">
                  <c:v>84.183149171270784</c:v>
                </c:pt>
                <c:pt idx="72">
                  <c:v>84.183149171270784</c:v>
                </c:pt>
                <c:pt idx="73">
                  <c:v>84.183149171270784</c:v>
                </c:pt>
                <c:pt idx="74">
                  <c:v>84.183149171270784</c:v>
                </c:pt>
                <c:pt idx="75">
                  <c:v>84.183149171270784</c:v>
                </c:pt>
                <c:pt idx="76">
                  <c:v>84.183149171270784</c:v>
                </c:pt>
                <c:pt idx="77">
                  <c:v>84.183149171270784</c:v>
                </c:pt>
                <c:pt idx="78">
                  <c:v>84.183149171270784</c:v>
                </c:pt>
                <c:pt idx="79">
                  <c:v>84.183149171270784</c:v>
                </c:pt>
                <c:pt idx="80">
                  <c:v>84.183149171270784</c:v>
                </c:pt>
                <c:pt idx="81">
                  <c:v>84.183149171270784</c:v>
                </c:pt>
                <c:pt idx="82">
                  <c:v>84.183149171270784</c:v>
                </c:pt>
                <c:pt idx="83">
                  <c:v>84.183149171270784</c:v>
                </c:pt>
                <c:pt idx="84">
                  <c:v>84.183149171270784</c:v>
                </c:pt>
                <c:pt idx="85">
                  <c:v>84.183149171270784</c:v>
                </c:pt>
                <c:pt idx="86">
                  <c:v>84.183149171270784</c:v>
                </c:pt>
                <c:pt idx="87">
                  <c:v>84.183149171270784</c:v>
                </c:pt>
                <c:pt idx="88">
                  <c:v>84.183149171270784</c:v>
                </c:pt>
                <c:pt idx="89">
                  <c:v>84.183149171270784</c:v>
                </c:pt>
                <c:pt idx="90">
                  <c:v>84.183149171270784</c:v>
                </c:pt>
                <c:pt idx="91">
                  <c:v>84.183149171270784</c:v>
                </c:pt>
                <c:pt idx="92">
                  <c:v>84.183149171270784</c:v>
                </c:pt>
                <c:pt idx="93">
                  <c:v>84.183149171270784</c:v>
                </c:pt>
                <c:pt idx="94">
                  <c:v>84.183149171270784</c:v>
                </c:pt>
                <c:pt idx="95">
                  <c:v>84.183149171270784</c:v>
                </c:pt>
                <c:pt idx="96">
                  <c:v>84.183149171270784</c:v>
                </c:pt>
                <c:pt idx="97">
                  <c:v>84.183149171270784</c:v>
                </c:pt>
                <c:pt idx="98">
                  <c:v>84.183149171270784</c:v>
                </c:pt>
                <c:pt idx="99">
                  <c:v>84.183149171270784</c:v>
                </c:pt>
                <c:pt idx="100">
                  <c:v>84.183149171270784</c:v>
                </c:pt>
                <c:pt idx="101">
                  <c:v>84.183149171270784</c:v>
                </c:pt>
                <c:pt idx="102">
                  <c:v>84.183149171270784</c:v>
                </c:pt>
                <c:pt idx="103">
                  <c:v>84.183149171270784</c:v>
                </c:pt>
                <c:pt idx="104">
                  <c:v>84.183149171270784</c:v>
                </c:pt>
                <c:pt idx="105">
                  <c:v>84.183149171270784</c:v>
                </c:pt>
                <c:pt idx="106">
                  <c:v>84.183149171270784</c:v>
                </c:pt>
                <c:pt idx="107">
                  <c:v>84.183149171270784</c:v>
                </c:pt>
                <c:pt idx="108">
                  <c:v>84.183149171270784</c:v>
                </c:pt>
                <c:pt idx="109">
                  <c:v>84.183149171270784</c:v>
                </c:pt>
                <c:pt idx="110">
                  <c:v>84.183149171270784</c:v>
                </c:pt>
                <c:pt idx="111">
                  <c:v>84.183149171270784</c:v>
                </c:pt>
                <c:pt idx="112">
                  <c:v>84.183149171270784</c:v>
                </c:pt>
                <c:pt idx="113">
                  <c:v>84.183149171270784</c:v>
                </c:pt>
                <c:pt idx="114">
                  <c:v>84.183149171270784</c:v>
                </c:pt>
                <c:pt idx="115">
                  <c:v>84.183149171270784</c:v>
                </c:pt>
                <c:pt idx="116">
                  <c:v>84.183149171270784</c:v>
                </c:pt>
                <c:pt idx="117">
                  <c:v>84.183149171270784</c:v>
                </c:pt>
                <c:pt idx="118">
                  <c:v>84.183149171270784</c:v>
                </c:pt>
                <c:pt idx="119">
                  <c:v>84.183149171270784</c:v>
                </c:pt>
                <c:pt idx="120">
                  <c:v>84.183149171270784</c:v>
                </c:pt>
                <c:pt idx="121">
                  <c:v>84.183149171270784</c:v>
                </c:pt>
                <c:pt idx="122">
                  <c:v>84.183149171270784</c:v>
                </c:pt>
                <c:pt idx="123">
                  <c:v>84.183149171270784</c:v>
                </c:pt>
                <c:pt idx="124">
                  <c:v>84.183149171270784</c:v>
                </c:pt>
                <c:pt idx="125">
                  <c:v>84.183149171270784</c:v>
                </c:pt>
                <c:pt idx="126">
                  <c:v>84.183149171270784</c:v>
                </c:pt>
                <c:pt idx="127">
                  <c:v>84.183149171270784</c:v>
                </c:pt>
                <c:pt idx="128">
                  <c:v>84.183149171270784</c:v>
                </c:pt>
                <c:pt idx="129">
                  <c:v>84.183149171270784</c:v>
                </c:pt>
                <c:pt idx="130">
                  <c:v>84.183149171270784</c:v>
                </c:pt>
                <c:pt idx="131">
                  <c:v>84.183149171270784</c:v>
                </c:pt>
                <c:pt idx="132">
                  <c:v>84.183149171270784</c:v>
                </c:pt>
                <c:pt idx="133">
                  <c:v>84.183149171270784</c:v>
                </c:pt>
                <c:pt idx="134">
                  <c:v>84.183149171270784</c:v>
                </c:pt>
                <c:pt idx="135">
                  <c:v>84.183149171270784</c:v>
                </c:pt>
                <c:pt idx="136">
                  <c:v>84.183149171270784</c:v>
                </c:pt>
                <c:pt idx="137">
                  <c:v>84.183149171270784</c:v>
                </c:pt>
                <c:pt idx="138">
                  <c:v>84.183149171270784</c:v>
                </c:pt>
                <c:pt idx="139">
                  <c:v>84.183149171270784</c:v>
                </c:pt>
                <c:pt idx="140">
                  <c:v>84.183149171270784</c:v>
                </c:pt>
                <c:pt idx="141">
                  <c:v>84.183149171270784</c:v>
                </c:pt>
                <c:pt idx="142">
                  <c:v>84.183149171270784</c:v>
                </c:pt>
                <c:pt idx="143">
                  <c:v>84.183149171270784</c:v>
                </c:pt>
                <c:pt idx="144">
                  <c:v>84.183149171270784</c:v>
                </c:pt>
                <c:pt idx="145">
                  <c:v>84.183149171270784</c:v>
                </c:pt>
                <c:pt idx="146">
                  <c:v>84.183149171270784</c:v>
                </c:pt>
                <c:pt idx="147">
                  <c:v>84.183149171270784</c:v>
                </c:pt>
                <c:pt idx="148">
                  <c:v>84.183149171270784</c:v>
                </c:pt>
                <c:pt idx="149">
                  <c:v>84.183149171270784</c:v>
                </c:pt>
                <c:pt idx="150">
                  <c:v>84.183149171270784</c:v>
                </c:pt>
                <c:pt idx="151">
                  <c:v>84.183149171270784</c:v>
                </c:pt>
                <c:pt idx="152">
                  <c:v>84.183149171270784</c:v>
                </c:pt>
                <c:pt idx="153">
                  <c:v>84.183149171270784</c:v>
                </c:pt>
                <c:pt idx="154">
                  <c:v>84.183149171270784</c:v>
                </c:pt>
                <c:pt idx="155">
                  <c:v>84.183149171270784</c:v>
                </c:pt>
                <c:pt idx="156">
                  <c:v>84.183149171270784</c:v>
                </c:pt>
                <c:pt idx="157">
                  <c:v>84.183149171270784</c:v>
                </c:pt>
                <c:pt idx="158">
                  <c:v>84.183149171270784</c:v>
                </c:pt>
                <c:pt idx="159">
                  <c:v>84.183149171270784</c:v>
                </c:pt>
                <c:pt idx="160">
                  <c:v>84.183149171270784</c:v>
                </c:pt>
                <c:pt idx="161">
                  <c:v>84.183149171270784</c:v>
                </c:pt>
                <c:pt idx="162">
                  <c:v>84.183149171270784</c:v>
                </c:pt>
                <c:pt idx="163">
                  <c:v>84.183149171270784</c:v>
                </c:pt>
                <c:pt idx="164">
                  <c:v>84.183149171270784</c:v>
                </c:pt>
                <c:pt idx="165">
                  <c:v>84.183149171270784</c:v>
                </c:pt>
                <c:pt idx="166">
                  <c:v>84.183149171270784</c:v>
                </c:pt>
                <c:pt idx="167">
                  <c:v>84.183149171270784</c:v>
                </c:pt>
                <c:pt idx="168">
                  <c:v>84.183149171270784</c:v>
                </c:pt>
                <c:pt idx="169">
                  <c:v>84.183149171270784</c:v>
                </c:pt>
                <c:pt idx="170">
                  <c:v>84.183149171270784</c:v>
                </c:pt>
                <c:pt idx="171">
                  <c:v>84.183149171270784</c:v>
                </c:pt>
                <c:pt idx="172">
                  <c:v>84.183149171270784</c:v>
                </c:pt>
                <c:pt idx="173">
                  <c:v>84.183149171270784</c:v>
                </c:pt>
                <c:pt idx="174">
                  <c:v>84.183149171270784</c:v>
                </c:pt>
                <c:pt idx="175">
                  <c:v>84.183149171270784</c:v>
                </c:pt>
                <c:pt idx="176">
                  <c:v>84.183149171270784</c:v>
                </c:pt>
                <c:pt idx="177">
                  <c:v>84.183149171270784</c:v>
                </c:pt>
                <c:pt idx="178">
                  <c:v>84.183149171270784</c:v>
                </c:pt>
                <c:pt idx="179">
                  <c:v>84.183149171270784</c:v>
                </c:pt>
                <c:pt idx="180">
                  <c:v>84.183149171270784</c:v>
                </c:pt>
                <c:pt idx="181">
                  <c:v>84.183149171270784</c:v>
                </c:pt>
                <c:pt idx="182">
                  <c:v>84.183149171270784</c:v>
                </c:pt>
                <c:pt idx="183">
                  <c:v>84.183149171270784</c:v>
                </c:pt>
                <c:pt idx="184">
                  <c:v>84.183149171270784</c:v>
                </c:pt>
                <c:pt idx="185">
                  <c:v>84.183149171270784</c:v>
                </c:pt>
                <c:pt idx="186">
                  <c:v>84.183149171270784</c:v>
                </c:pt>
                <c:pt idx="187">
                  <c:v>84.183149171270784</c:v>
                </c:pt>
                <c:pt idx="188">
                  <c:v>84.183149171270784</c:v>
                </c:pt>
                <c:pt idx="189">
                  <c:v>84.183149171270784</c:v>
                </c:pt>
                <c:pt idx="190">
                  <c:v>84.183149171270784</c:v>
                </c:pt>
                <c:pt idx="191">
                  <c:v>84.183149171270784</c:v>
                </c:pt>
                <c:pt idx="192">
                  <c:v>84.183149171270784</c:v>
                </c:pt>
                <c:pt idx="193">
                  <c:v>84.183149171270784</c:v>
                </c:pt>
                <c:pt idx="194">
                  <c:v>84.183149171270784</c:v>
                </c:pt>
                <c:pt idx="195">
                  <c:v>84.183149171270784</c:v>
                </c:pt>
                <c:pt idx="196">
                  <c:v>84.183149171270784</c:v>
                </c:pt>
                <c:pt idx="197">
                  <c:v>84.183149171270784</c:v>
                </c:pt>
                <c:pt idx="198">
                  <c:v>84.183149171270784</c:v>
                </c:pt>
                <c:pt idx="199">
                  <c:v>84.183149171270784</c:v>
                </c:pt>
                <c:pt idx="200">
                  <c:v>84.183149171270784</c:v>
                </c:pt>
                <c:pt idx="201">
                  <c:v>84.183149171270784</c:v>
                </c:pt>
                <c:pt idx="202">
                  <c:v>84.183149171270784</c:v>
                </c:pt>
                <c:pt idx="203">
                  <c:v>84.183149171270784</c:v>
                </c:pt>
                <c:pt idx="204">
                  <c:v>84.183149171270784</c:v>
                </c:pt>
                <c:pt idx="205">
                  <c:v>84.183149171270784</c:v>
                </c:pt>
                <c:pt idx="206">
                  <c:v>84.183149171270784</c:v>
                </c:pt>
                <c:pt idx="207">
                  <c:v>84.183149171270784</c:v>
                </c:pt>
                <c:pt idx="208">
                  <c:v>84.183149171270784</c:v>
                </c:pt>
                <c:pt idx="209">
                  <c:v>84.183149171270784</c:v>
                </c:pt>
                <c:pt idx="210">
                  <c:v>84.183149171270784</c:v>
                </c:pt>
                <c:pt idx="211">
                  <c:v>84.183149171270784</c:v>
                </c:pt>
                <c:pt idx="212">
                  <c:v>84.183149171270784</c:v>
                </c:pt>
                <c:pt idx="213">
                  <c:v>84.183149171270784</c:v>
                </c:pt>
                <c:pt idx="214">
                  <c:v>84.183149171270784</c:v>
                </c:pt>
                <c:pt idx="215">
                  <c:v>84.183149171270784</c:v>
                </c:pt>
                <c:pt idx="216">
                  <c:v>84.183149171270784</c:v>
                </c:pt>
                <c:pt idx="217">
                  <c:v>84.183149171270784</c:v>
                </c:pt>
                <c:pt idx="218">
                  <c:v>84.183149171270784</c:v>
                </c:pt>
                <c:pt idx="219">
                  <c:v>84.183149171270784</c:v>
                </c:pt>
                <c:pt idx="220">
                  <c:v>84.183149171270784</c:v>
                </c:pt>
                <c:pt idx="221">
                  <c:v>84.183149171270784</c:v>
                </c:pt>
                <c:pt idx="222">
                  <c:v>84.183149171270784</c:v>
                </c:pt>
                <c:pt idx="223">
                  <c:v>84.183149171270784</c:v>
                </c:pt>
                <c:pt idx="224">
                  <c:v>84.183149171270784</c:v>
                </c:pt>
                <c:pt idx="225">
                  <c:v>84.183149171270784</c:v>
                </c:pt>
                <c:pt idx="226">
                  <c:v>84.183149171270784</c:v>
                </c:pt>
                <c:pt idx="227">
                  <c:v>84.183149171270784</c:v>
                </c:pt>
                <c:pt idx="228">
                  <c:v>84.183149171270784</c:v>
                </c:pt>
                <c:pt idx="229">
                  <c:v>84.183149171270784</c:v>
                </c:pt>
                <c:pt idx="230">
                  <c:v>84.183149171270784</c:v>
                </c:pt>
                <c:pt idx="231">
                  <c:v>84.183149171270784</c:v>
                </c:pt>
                <c:pt idx="232">
                  <c:v>84.183149171270784</c:v>
                </c:pt>
                <c:pt idx="233">
                  <c:v>84.183149171270784</c:v>
                </c:pt>
                <c:pt idx="234">
                  <c:v>84.183149171270784</c:v>
                </c:pt>
                <c:pt idx="235">
                  <c:v>84.183149171270784</c:v>
                </c:pt>
                <c:pt idx="236">
                  <c:v>84.183149171270784</c:v>
                </c:pt>
                <c:pt idx="237">
                  <c:v>84.183149171270784</c:v>
                </c:pt>
                <c:pt idx="238">
                  <c:v>84.183149171270784</c:v>
                </c:pt>
                <c:pt idx="239">
                  <c:v>84.183149171270784</c:v>
                </c:pt>
                <c:pt idx="240">
                  <c:v>84.183149171270784</c:v>
                </c:pt>
                <c:pt idx="241">
                  <c:v>84.183149171270784</c:v>
                </c:pt>
                <c:pt idx="242">
                  <c:v>84.183149171270784</c:v>
                </c:pt>
                <c:pt idx="243">
                  <c:v>84.183149171270784</c:v>
                </c:pt>
                <c:pt idx="244">
                  <c:v>84.183149171270784</c:v>
                </c:pt>
                <c:pt idx="245">
                  <c:v>84.183149171270784</c:v>
                </c:pt>
                <c:pt idx="246">
                  <c:v>84.183149171270784</c:v>
                </c:pt>
                <c:pt idx="247">
                  <c:v>84.183149171270784</c:v>
                </c:pt>
                <c:pt idx="248">
                  <c:v>84.183149171270784</c:v>
                </c:pt>
                <c:pt idx="249">
                  <c:v>84.183149171270784</c:v>
                </c:pt>
                <c:pt idx="250">
                  <c:v>84.183149171270784</c:v>
                </c:pt>
                <c:pt idx="251">
                  <c:v>84.183149171270784</c:v>
                </c:pt>
                <c:pt idx="252">
                  <c:v>84.183149171270784</c:v>
                </c:pt>
                <c:pt idx="253">
                  <c:v>84.183149171270784</c:v>
                </c:pt>
                <c:pt idx="254">
                  <c:v>84.183149171270784</c:v>
                </c:pt>
                <c:pt idx="255">
                  <c:v>84.183149171270784</c:v>
                </c:pt>
                <c:pt idx="256">
                  <c:v>84.183149171270784</c:v>
                </c:pt>
                <c:pt idx="257">
                  <c:v>84.183149171270784</c:v>
                </c:pt>
                <c:pt idx="258">
                  <c:v>84.183149171270784</c:v>
                </c:pt>
                <c:pt idx="259">
                  <c:v>84.183149171270784</c:v>
                </c:pt>
                <c:pt idx="260">
                  <c:v>84.183149171270784</c:v>
                </c:pt>
                <c:pt idx="261">
                  <c:v>84.183149171270784</c:v>
                </c:pt>
                <c:pt idx="262">
                  <c:v>84.183149171270784</c:v>
                </c:pt>
                <c:pt idx="263">
                  <c:v>84.183149171270784</c:v>
                </c:pt>
                <c:pt idx="264">
                  <c:v>84.183149171270784</c:v>
                </c:pt>
                <c:pt idx="265">
                  <c:v>84.183149171270784</c:v>
                </c:pt>
                <c:pt idx="266">
                  <c:v>84.183149171270784</c:v>
                </c:pt>
                <c:pt idx="267">
                  <c:v>84.183149171270784</c:v>
                </c:pt>
                <c:pt idx="268">
                  <c:v>84.183149171270784</c:v>
                </c:pt>
                <c:pt idx="269">
                  <c:v>84.183149171270784</c:v>
                </c:pt>
                <c:pt idx="270">
                  <c:v>84.183149171270784</c:v>
                </c:pt>
                <c:pt idx="271">
                  <c:v>84.183149171270784</c:v>
                </c:pt>
                <c:pt idx="272">
                  <c:v>84.183149171270784</c:v>
                </c:pt>
                <c:pt idx="273">
                  <c:v>84.183149171270784</c:v>
                </c:pt>
                <c:pt idx="274">
                  <c:v>84.183149171270784</c:v>
                </c:pt>
                <c:pt idx="275">
                  <c:v>84.183149171270784</c:v>
                </c:pt>
                <c:pt idx="276">
                  <c:v>84.183149171270784</c:v>
                </c:pt>
                <c:pt idx="277">
                  <c:v>84.183149171270784</c:v>
                </c:pt>
                <c:pt idx="278">
                  <c:v>84.183149171270784</c:v>
                </c:pt>
                <c:pt idx="279">
                  <c:v>84.183149171270784</c:v>
                </c:pt>
                <c:pt idx="280">
                  <c:v>84.183149171270784</c:v>
                </c:pt>
                <c:pt idx="281">
                  <c:v>84.183149171270784</c:v>
                </c:pt>
                <c:pt idx="282">
                  <c:v>84.183149171270784</c:v>
                </c:pt>
                <c:pt idx="283">
                  <c:v>84.183149171270784</c:v>
                </c:pt>
                <c:pt idx="284">
                  <c:v>84.183149171270784</c:v>
                </c:pt>
                <c:pt idx="285">
                  <c:v>84.183149171270784</c:v>
                </c:pt>
                <c:pt idx="286">
                  <c:v>84.183149171270784</c:v>
                </c:pt>
                <c:pt idx="287">
                  <c:v>84.183149171270784</c:v>
                </c:pt>
                <c:pt idx="288">
                  <c:v>84.183149171270784</c:v>
                </c:pt>
                <c:pt idx="289">
                  <c:v>84.183149171270784</c:v>
                </c:pt>
                <c:pt idx="290">
                  <c:v>84.183149171270784</c:v>
                </c:pt>
                <c:pt idx="291">
                  <c:v>84.183149171270784</c:v>
                </c:pt>
                <c:pt idx="292">
                  <c:v>84.183149171270784</c:v>
                </c:pt>
                <c:pt idx="293">
                  <c:v>84.183149171270784</c:v>
                </c:pt>
                <c:pt idx="294">
                  <c:v>84.183149171270784</c:v>
                </c:pt>
                <c:pt idx="295">
                  <c:v>84.183149171270784</c:v>
                </c:pt>
                <c:pt idx="296">
                  <c:v>84.183149171270784</c:v>
                </c:pt>
                <c:pt idx="297">
                  <c:v>84.183149171270784</c:v>
                </c:pt>
                <c:pt idx="298">
                  <c:v>84.183149171270784</c:v>
                </c:pt>
                <c:pt idx="299">
                  <c:v>84.183149171270784</c:v>
                </c:pt>
                <c:pt idx="300">
                  <c:v>84.183149171270784</c:v>
                </c:pt>
                <c:pt idx="301">
                  <c:v>84.183149171270784</c:v>
                </c:pt>
                <c:pt idx="302">
                  <c:v>84.183149171270784</c:v>
                </c:pt>
                <c:pt idx="303">
                  <c:v>84.183149171270784</c:v>
                </c:pt>
                <c:pt idx="304">
                  <c:v>84.183149171270784</c:v>
                </c:pt>
                <c:pt idx="305">
                  <c:v>84.183149171270784</c:v>
                </c:pt>
                <c:pt idx="306">
                  <c:v>84.183149171270784</c:v>
                </c:pt>
                <c:pt idx="307">
                  <c:v>84.183149171270784</c:v>
                </c:pt>
                <c:pt idx="308">
                  <c:v>84.183149171270784</c:v>
                </c:pt>
                <c:pt idx="309">
                  <c:v>84.183149171270784</c:v>
                </c:pt>
                <c:pt idx="310">
                  <c:v>84.183149171270784</c:v>
                </c:pt>
                <c:pt idx="311">
                  <c:v>84.183149171270784</c:v>
                </c:pt>
                <c:pt idx="312">
                  <c:v>84.183149171270784</c:v>
                </c:pt>
                <c:pt idx="313">
                  <c:v>84.183149171270784</c:v>
                </c:pt>
                <c:pt idx="314">
                  <c:v>84.183149171270784</c:v>
                </c:pt>
                <c:pt idx="315">
                  <c:v>84.183149171270784</c:v>
                </c:pt>
                <c:pt idx="316">
                  <c:v>84.183149171270784</c:v>
                </c:pt>
                <c:pt idx="317">
                  <c:v>84.183149171270784</c:v>
                </c:pt>
                <c:pt idx="318">
                  <c:v>84.183149171270784</c:v>
                </c:pt>
                <c:pt idx="319">
                  <c:v>84.183149171270784</c:v>
                </c:pt>
                <c:pt idx="320">
                  <c:v>84.183149171270784</c:v>
                </c:pt>
                <c:pt idx="321">
                  <c:v>84.183149171270784</c:v>
                </c:pt>
                <c:pt idx="322">
                  <c:v>84.183149171270784</c:v>
                </c:pt>
                <c:pt idx="323">
                  <c:v>84.183149171270784</c:v>
                </c:pt>
                <c:pt idx="324">
                  <c:v>84.183149171270784</c:v>
                </c:pt>
                <c:pt idx="325">
                  <c:v>84.183149171270784</c:v>
                </c:pt>
                <c:pt idx="326">
                  <c:v>84.183149171270784</c:v>
                </c:pt>
                <c:pt idx="327">
                  <c:v>84.183149171270784</c:v>
                </c:pt>
                <c:pt idx="328">
                  <c:v>84.183149171270784</c:v>
                </c:pt>
                <c:pt idx="329">
                  <c:v>84.183149171270784</c:v>
                </c:pt>
                <c:pt idx="330">
                  <c:v>84.183149171270784</c:v>
                </c:pt>
                <c:pt idx="331">
                  <c:v>84.183149171270784</c:v>
                </c:pt>
                <c:pt idx="332">
                  <c:v>84.183149171270784</c:v>
                </c:pt>
                <c:pt idx="333">
                  <c:v>84.183149171270784</c:v>
                </c:pt>
                <c:pt idx="334">
                  <c:v>84.183149171270784</c:v>
                </c:pt>
                <c:pt idx="335">
                  <c:v>84.183149171270784</c:v>
                </c:pt>
                <c:pt idx="336">
                  <c:v>84.183149171270784</c:v>
                </c:pt>
                <c:pt idx="337">
                  <c:v>84.183149171270784</c:v>
                </c:pt>
                <c:pt idx="338">
                  <c:v>84.183149171270784</c:v>
                </c:pt>
                <c:pt idx="339">
                  <c:v>84.183149171270784</c:v>
                </c:pt>
                <c:pt idx="340">
                  <c:v>84.183149171270784</c:v>
                </c:pt>
                <c:pt idx="341">
                  <c:v>84.183149171270784</c:v>
                </c:pt>
                <c:pt idx="342">
                  <c:v>84.183149171270784</c:v>
                </c:pt>
                <c:pt idx="343">
                  <c:v>84.183149171270784</c:v>
                </c:pt>
                <c:pt idx="344">
                  <c:v>84.183149171270784</c:v>
                </c:pt>
                <c:pt idx="345">
                  <c:v>84.183149171270784</c:v>
                </c:pt>
                <c:pt idx="346">
                  <c:v>84.183149171270784</c:v>
                </c:pt>
                <c:pt idx="347">
                  <c:v>84.183149171270784</c:v>
                </c:pt>
                <c:pt idx="348">
                  <c:v>84.183149171270784</c:v>
                </c:pt>
                <c:pt idx="349">
                  <c:v>84.183149171270784</c:v>
                </c:pt>
                <c:pt idx="350">
                  <c:v>84.183149171270784</c:v>
                </c:pt>
                <c:pt idx="351">
                  <c:v>84.183149171270784</c:v>
                </c:pt>
                <c:pt idx="352">
                  <c:v>84.183149171270784</c:v>
                </c:pt>
                <c:pt idx="353">
                  <c:v>84.183149171270784</c:v>
                </c:pt>
                <c:pt idx="354">
                  <c:v>84.183149171270784</c:v>
                </c:pt>
                <c:pt idx="355">
                  <c:v>84.183149171270784</c:v>
                </c:pt>
                <c:pt idx="356">
                  <c:v>84.183149171270784</c:v>
                </c:pt>
                <c:pt idx="357">
                  <c:v>84.183149171270784</c:v>
                </c:pt>
                <c:pt idx="358">
                  <c:v>84.183149171270784</c:v>
                </c:pt>
                <c:pt idx="359">
                  <c:v>84.183149171270784</c:v>
                </c:pt>
                <c:pt idx="360">
                  <c:v>84.183149171270784</c:v>
                </c:pt>
                <c:pt idx="361">
                  <c:v>84.183149171270784</c:v>
                </c:pt>
                <c:pt idx="362">
                  <c:v>84.183149171270784</c:v>
                </c:pt>
                <c:pt idx="363">
                  <c:v>84.183149171270784</c:v>
                </c:pt>
                <c:pt idx="364">
                  <c:v>84.183149171270784</c:v>
                </c:pt>
                <c:pt idx="365">
                  <c:v>84.183149171270784</c:v>
                </c:pt>
                <c:pt idx="366">
                  <c:v>84.183149171270784</c:v>
                </c:pt>
                <c:pt idx="367">
                  <c:v>84.183149171270784</c:v>
                </c:pt>
                <c:pt idx="368">
                  <c:v>84.183149171270784</c:v>
                </c:pt>
                <c:pt idx="369">
                  <c:v>84.183149171270784</c:v>
                </c:pt>
                <c:pt idx="370">
                  <c:v>84.183149171270784</c:v>
                </c:pt>
                <c:pt idx="371">
                  <c:v>84.183149171270784</c:v>
                </c:pt>
                <c:pt idx="372">
                  <c:v>84.183149171270784</c:v>
                </c:pt>
                <c:pt idx="373">
                  <c:v>84.183149171270784</c:v>
                </c:pt>
                <c:pt idx="374">
                  <c:v>84.183149171270784</c:v>
                </c:pt>
                <c:pt idx="375">
                  <c:v>84.183149171270784</c:v>
                </c:pt>
                <c:pt idx="376">
                  <c:v>84.183149171270784</c:v>
                </c:pt>
                <c:pt idx="377">
                  <c:v>84.183149171270784</c:v>
                </c:pt>
                <c:pt idx="378">
                  <c:v>84.183149171270784</c:v>
                </c:pt>
                <c:pt idx="379">
                  <c:v>84.183149171270784</c:v>
                </c:pt>
                <c:pt idx="380">
                  <c:v>84.183149171270784</c:v>
                </c:pt>
                <c:pt idx="381">
                  <c:v>84.183149171270784</c:v>
                </c:pt>
                <c:pt idx="382">
                  <c:v>84.183149171270784</c:v>
                </c:pt>
                <c:pt idx="383">
                  <c:v>84.183149171270784</c:v>
                </c:pt>
                <c:pt idx="384">
                  <c:v>84.183149171270784</c:v>
                </c:pt>
                <c:pt idx="385">
                  <c:v>84.183149171270784</c:v>
                </c:pt>
                <c:pt idx="386">
                  <c:v>84.183149171270784</c:v>
                </c:pt>
                <c:pt idx="387">
                  <c:v>84.183149171270784</c:v>
                </c:pt>
                <c:pt idx="388">
                  <c:v>84.183149171270784</c:v>
                </c:pt>
                <c:pt idx="389">
                  <c:v>84.183149171270784</c:v>
                </c:pt>
                <c:pt idx="390">
                  <c:v>84.183149171270784</c:v>
                </c:pt>
                <c:pt idx="391">
                  <c:v>84.183149171270784</c:v>
                </c:pt>
                <c:pt idx="392">
                  <c:v>84.183149171270784</c:v>
                </c:pt>
                <c:pt idx="393">
                  <c:v>84.183149171270784</c:v>
                </c:pt>
                <c:pt idx="394">
                  <c:v>84.183149171270784</c:v>
                </c:pt>
                <c:pt idx="395">
                  <c:v>84.183149171270784</c:v>
                </c:pt>
                <c:pt idx="396">
                  <c:v>84.183149171270784</c:v>
                </c:pt>
                <c:pt idx="397">
                  <c:v>84.183149171270784</c:v>
                </c:pt>
                <c:pt idx="398">
                  <c:v>84.183149171270784</c:v>
                </c:pt>
                <c:pt idx="399">
                  <c:v>84.183149171270784</c:v>
                </c:pt>
                <c:pt idx="400">
                  <c:v>84.183149171270784</c:v>
                </c:pt>
                <c:pt idx="401">
                  <c:v>84.183149171270784</c:v>
                </c:pt>
                <c:pt idx="402">
                  <c:v>84.183149171270784</c:v>
                </c:pt>
                <c:pt idx="403">
                  <c:v>84.183149171270784</c:v>
                </c:pt>
                <c:pt idx="404">
                  <c:v>84.183149171270784</c:v>
                </c:pt>
                <c:pt idx="405">
                  <c:v>84.183149171270784</c:v>
                </c:pt>
                <c:pt idx="406">
                  <c:v>84.183149171270784</c:v>
                </c:pt>
                <c:pt idx="407">
                  <c:v>84.183149171270784</c:v>
                </c:pt>
                <c:pt idx="408">
                  <c:v>84.183149171270784</c:v>
                </c:pt>
                <c:pt idx="409">
                  <c:v>84.183149171270784</c:v>
                </c:pt>
                <c:pt idx="410">
                  <c:v>84.183149171270784</c:v>
                </c:pt>
                <c:pt idx="411">
                  <c:v>84.183149171270784</c:v>
                </c:pt>
                <c:pt idx="412">
                  <c:v>84.183149171270784</c:v>
                </c:pt>
                <c:pt idx="413">
                  <c:v>84.183149171270784</c:v>
                </c:pt>
                <c:pt idx="414">
                  <c:v>84.183149171270784</c:v>
                </c:pt>
                <c:pt idx="415">
                  <c:v>84.183149171270784</c:v>
                </c:pt>
                <c:pt idx="416">
                  <c:v>84.183149171270784</c:v>
                </c:pt>
                <c:pt idx="417">
                  <c:v>84.183149171270784</c:v>
                </c:pt>
                <c:pt idx="418">
                  <c:v>84.183149171270784</c:v>
                </c:pt>
                <c:pt idx="419">
                  <c:v>84.183149171270784</c:v>
                </c:pt>
                <c:pt idx="420">
                  <c:v>84.183149171270784</c:v>
                </c:pt>
                <c:pt idx="421">
                  <c:v>84.183149171270784</c:v>
                </c:pt>
                <c:pt idx="422">
                  <c:v>84.183149171270784</c:v>
                </c:pt>
                <c:pt idx="423">
                  <c:v>84.183149171270784</c:v>
                </c:pt>
                <c:pt idx="424">
                  <c:v>84.183149171270784</c:v>
                </c:pt>
                <c:pt idx="425">
                  <c:v>84.183149171270784</c:v>
                </c:pt>
                <c:pt idx="426">
                  <c:v>84.183149171270784</c:v>
                </c:pt>
                <c:pt idx="427">
                  <c:v>84.183149171270784</c:v>
                </c:pt>
                <c:pt idx="428">
                  <c:v>84.183149171270784</c:v>
                </c:pt>
                <c:pt idx="429">
                  <c:v>84.183149171270784</c:v>
                </c:pt>
                <c:pt idx="430">
                  <c:v>84.183149171270784</c:v>
                </c:pt>
                <c:pt idx="431">
                  <c:v>84.183149171270784</c:v>
                </c:pt>
                <c:pt idx="432">
                  <c:v>84.183149171270784</c:v>
                </c:pt>
                <c:pt idx="433">
                  <c:v>84.183149171270784</c:v>
                </c:pt>
                <c:pt idx="434">
                  <c:v>84.183149171270784</c:v>
                </c:pt>
                <c:pt idx="435">
                  <c:v>84.183149171270784</c:v>
                </c:pt>
                <c:pt idx="436">
                  <c:v>84.183149171270784</c:v>
                </c:pt>
                <c:pt idx="437">
                  <c:v>84.183149171270784</c:v>
                </c:pt>
                <c:pt idx="438">
                  <c:v>84.183149171270784</c:v>
                </c:pt>
                <c:pt idx="439">
                  <c:v>84.183149171270784</c:v>
                </c:pt>
                <c:pt idx="440">
                  <c:v>84.183149171270784</c:v>
                </c:pt>
                <c:pt idx="441">
                  <c:v>84.183149171270784</c:v>
                </c:pt>
                <c:pt idx="442">
                  <c:v>84.183149171270784</c:v>
                </c:pt>
                <c:pt idx="443">
                  <c:v>84.183149171270784</c:v>
                </c:pt>
                <c:pt idx="444">
                  <c:v>84.183149171270784</c:v>
                </c:pt>
                <c:pt idx="445">
                  <c:v>84.183149171270784</c:v>
                </c:pt>
                <c:pt idx="446">
                  <c:v>84.183149171270784</c:v>
                </c:pt>
                <c:pt idx="447">
                  <c:v>84.183149171270784</c:v>
                </c:pt>
                <c:pt idx="448">
                  <c:v>84.183149171270784</c:v>
                </c:pt>
                <c:pt idx="449">
                  <c:v>84.183149171270784</c:v>
                </c:pt>
                <c:pt idx="450">
                  <c:v>84.183149171270784</c:v>
                </c:pt>
                <c:pt idx="451">
                  <c:v>84.183149171270784</c:v>
                </c:pt>
                <c:pt idx="452">
                  <c:v>84.183149171270784</c:v>
                </c:pt>
                <c:pt idx="453">
                  <c:v>84.183149171270784</c:v>
                </c:pt>
                <c:pt idx="454">
                  <c:v>84.183149171270784</c:v>
                </c:pt>
                <c:pt idx="455">
                  <c:v>84.183149171270784</c:v>
                </c:pt>
                <c:pt idx="456">
                  <c:v>84.183149171270784</c:v>
                </c:pt>
                <c:pt idx="457">
                  <c:v>84.183149171270784</c:v>
                </c:pt>
                <c:pt idx="458">
                  <c:v>84.183149171270784</c:v>
                </c:pt>
                <c:pt idx="459">
                  <c:v>84.183149171270784</c:v>
                </c:pt>
                <c:pt idx="460">
                  <c:v>84.183149171270784</c:v>
                </c:pt>
                <c:pt idx="461">
                  <c:v>84.183149171270784</c:v>
                </c:pt>
                <c:pt idx="462">
                  <c:v>84.183149171270784</c:v>
                </c:pt>
                <c:pt idx="463">
                  <c:v>84.183149171270784</c:v>
                </c:pt>
                <c:pt idx="464">
                  <c:v>84.183149171270784</c:v>
                </c:pt>
                <c:pt idx="465">
                  <c:v>84.183149171270784</c:v>
                </c:pt>
                <c:pt idx="466">
                  <c:v>84.183149171270784</c:v>
                </c:pt>
                <c:pt idx="467">
                  <c:v>84.183149171270784</c:v>
                </c:pt>
                <c:pt idx="468">
                  <c:v>84.183149171270784</c:v>
                </c:pt>
                <c:pt idx="469">
                  <c:v>84.183149171270784</c:v>
                </c:pt>
                <c:pt idx="470">
                  <c:v>84.183149171270784</c:v>
                </c:pt>
                <c:pt idx="471">
                  <c:v>84.183149171270784</c:v>
                </c:pt>
                <c:pt idx="472">
                  <c:v>84.183149171270784</c:v>
                </c:pt>
                <c:pt idx="473">
                  <c:v>84.183149171270784</c:v>
                </c:pt>
                <c:pt idx="474">
                  <c:v>84.183149171270784</c:v>
                </c:pt>
                <c:pt idx="475">
                  <c:v>84.183149171270784</c:v>
                </c:pt>
                <c:pt idx="476">
                  <c:v>84.183149171270784</c:v>
                </c:pt>
                <c:pt idx="477">
                  <c:v>84.183149171270784</c:v>
                </c:pt>
                <c:pt idx="478">
                  <c:v>84.183149171270784</c:v>
                </c:pt>
                <c:pt idx="479">
                  <c:v>84.183149171270784</c:v>
                </c:pt>
                <c:pt idx="480">
                  <c:v>84.183149171270784</c:v>
                </c:pt>
                <c:pt idx="481">
                  <c:v>84.183149171270784</c:v>
                </c:pt>
                <c:pt idx="482">
                  <c:v>84.183149171270784</c:v>
                </c:pt>
                <c:pt idx="483">
                  <c:v>84.183149171270784</c:v>
                </c:pt>
                <c:pt idx="484">
                  <c:v>84.183149171270784</c:v>
                </c:pt>
                <c:pt idx="485">
                  <c:v>84.183149171270784</c:v>
                </c:pt>
                <c:pt idx="486">
                  <c:v>84.183149171270784</c:v>
                </c:pt>
                <c:pt idx="487">
                  <c:v>84.183149171270784</c:v>
                </c:pt>
                <c:pt idx="488">
                  <c:v>84.183149171270784</c:v>
                </c:pt>
                <c:pt idx="489">
                  <c:v>84.183149171270784</c:v>
                </c:pt>
                <c:pt idx="490">
                  <c:v>84.183149171270784</c:v>
                </c:pt>
                <c:pt idx="491">
                  <c:v>84.183149171270784</c:v>
                </c:pt>
                <c:pt idx="492">
                  <c:v>84.183149171270784</c:v>
                </c:pt>
                <c:pt idx="493">
                  <c:v>84.183149171270784</c:v>
                </c:pt>
                <c:pt idx="494">
                  <c:v>84.183149171270784</c:v>
                </c:pt>
                <c:pt idx="495">
                  <c:v>84.183149171270784</c:v>
                </c:pt>
                <c:pt idx="496">
                  <c:v>84.183149171270784</c:v>
                </c:pt>
                <c:pt idx="497">
                  <c:v>84.183149171270784</c:v>
                </c:pt>
                <c:pt idx="498">
                  <c:v>84.183149171270784</c:v>
                </c:pt>
                <c:pt idx="499">
                  <c:v>84.183149171270784</c:v>
                </c:pt>
                <c:pt idx="500">
                  <c:v>84.183149171270784</c:v>
                </c:pt>
                <c:pt idx="501">
                  <c:v>84.183149171270784</c:v>
                </c:pt>
                <c:pt idx="502">
                  <c:v>84.183149171270784</c:v>
                </c:pt>
                <c:pt idx="503">
                  <c:v>84.183149171270784</c:v>
                </c:pt>
                <c:pt idx="504">
                  <c:v>84.183149171270784</c:v>
                </c:pt>
                <c:pt idx="505">
                  <c:v>84.183149171270784</c:v>
                </c:pt>
                <c:pt idx="506">
                  <c:v>84.183149171270784</c:v>
                </c:pt>
                <c:pt idx="507">
                  <c:v>84.183149171270784</c:v>
                </c:pt>
                <c:pt idx="508">
                  <c:v>84.183149171270784</c:v>
                </c:pt>
                <c:pt idx="509">
                  <c:v>84.183149171270784</c:v>
                </c:pt>
                <c:pt idx="510">
                  <c:v>84.183149171270784</c:v>
                </c:pt>
                <c:pt idx="511">
                  <c:v>84.183149171270784</c:v>
                </c:pt>
                <c:pt idx="512">
                  <c:v>84.183149171270784</c:v>
                </c:pt>
                <c:pt idx="513">
                  <c:v>84.183149171270784</c:v>
                </c:pt>
                <c:pt idx="514">
                  <c:v>84.183149171270784</c:v>
                </c:pt>
                <c:pt idx="515">
                  <c:v>84.183149171270784</c:v>
                </c:pt>
                <c:pt idx="516">
                  <c:v>84.183149171270784</c:v>
                </c:pt>
                <c:pt idx="517">
                  <c:v>84.183149171270784</c:v>
                </c:pt>
                <c:pt idx="518">
                  <c:v>84.183149171270784</c:v>
                </c:pt>
                <c:pt idx="519">
                  <c:v>84.183149171270784</c:v>
                </c:pt>
                <c:pt idx="520">
                  <c:v>84.183149171270784</c:v>
                </c:pt>
                <c:pt idx="521">
                  <c:v>84.183149171270784</c:v>
                </c:pt>
                <c:pt idx="522">
                  <c:v>84.183149171270784</c:v>
                </c:pt>
                <c:pt idx="523">
                  <c:v>84.183149171270784</c:v>
                </c:pt>
                <c:pt idx="524">
                  <c:v>84.183149171270784</c:v>
                </c:pt>
                <c:pt idx="525">
                  <c:v>84.183149171270784</c:v>
                </c:pt>
                <c:pt idx="526">
                  <c:v>84.183149171270784</c:v>
                </c:pt>
                <c:pt idx="527">
                  <c:v>84.183149171270784</c:v>
                </c:pt>
                <c:pt idx="528">
                  <c:v>84.183149171270784</c:v>
                </c:pt>
                <c:pt idx="529">
                  <c:v>84.183149171270784</c:v>
                </c:pt>
                <c:pt idx="530">
                  <c:v>84.183149171270784</c:v>
                </c:pt>
                <c:pt idx="531">
                  <c:v>84.183149171270784</c:v>
                </c:pt>
                <c:pt idx="532">
                  <c:v>84.183149171270784</c:v>
                </c:pt>
                <c:pt idx="533">
                  <c:v>84.183149171270784</c:v>
                </c:pt>
                <c:pt idx="534">
                  <c:v>84.183149171270784</c:v>
                </c:pt>
                <c:pt idx="535">
                  <c:v>84.183149171270784</c:v>
                </c:pt>
                <c:pt idx="536">
                  <c:v>84.183149171270784</c:v>
                </c:pt>
                <c:pt idx="537">
                  <c:v>84.183149171270784</c:v>
                </c:pt>
                <c:pt idx="538">
                  <c:v>84.183149171270784</c:v>
                </c:pt>
                <c:pt idx="539">
                  <c:v>84.183149171270784</c:v>
                </c:pt>
                <c:pt idx="540">
                  <c:v>84.183149171270784</c:v>
                </c:pt>
                <c:pt idx="541">
                  <c:v>84.183149171270784</c:v>
                </c:pt>
                <c:pt idx="542">
                  <c:v>84.183149171270784</c:v>
                </c:pt>
                <c:pt idx="543">
                  <c:v>84.183149171270784</c:v>
                </c:pt>
                <c:pt idx="544">
                  <c:v>84.183149171270784</c:v>
                </c:pt>
                <c:pt idx="545">
                  <c:v>84.183149171270784</c:v>
                </c:pt>
                <c:pt idx="546">
                  <c:v>84.183149171270784</c:v>
                </c:pt>
                <c:pt idx="547">
                  <c:v>84.183149171270784</c:v>
                </c:pt>
                <c:pt idx="548">
                  <c:v>84.183149171270784</c:v>
                </c:pt>
                <c:pt idx="549">
                  <c:v>84.183149171270784</c:v>
                </c:pt>
                <c:pt idx="550">
                  <c:v>84.183149171270784</c:v>
                </c:pt>
                <c:pt idx="551">
                  <c:v>84.183149171270784</c:v>
                </c:pt>
                <c:pt idx="552">
                  <c:v>84.183149171270784</c:v>
                </c:pt>
                <c:pt idx="553">
                  <c:v>84.183149171270784</c:v>
                </c:pt>
                <c:pt idx="554">
                  <c:v>84.183149171270784</c:v>
                </c:pt>
                <c:pt idx="555">
                  <c:v>84.183149171270784</c:v>
                </c:pt>
                <c:pt idx="556">
                  <c:v>84.183149171270784</c:v>
                </c:pt>
                <c:pt idx="557">
                  <c:v>84.183149171270784</c:v>
                </c:pt>
                <c:pt idx="558">
                  <c:v>84.183149171270784</c:v>
                </c:pt>
                <c:pt idx="559">
                  <c:v>84.183149171270784</c:v>
                </c:pt>
                <c:pt idx="560">
                  <c:v>84.183149171270784</c:v>
                </c:pt>
                <c:pt idx="561">
                  <c:v>84.183149171270784</c:v>
                </c:pt>
                <c:pt idx="562">
                  <c:v>84.183149171270784</c:v>
                </c:pt>
                <c:pt idx="563">
                  <c:v>84.183149171270784</c:v>
                </c:pt>
                <c:pt idx="564">
                  <c:v>84.183149171270784</c:v>
                </c:pt>
                <c:pt idx="565">
                  <c:v>84.183149171270784</c:v>
                </c:pt>
                <c:pt idx="566">
                  <c:v>84.183149171270784</c:v>
                </c:pt>
                <c:pt idx="567">
                  <c:v>84.183149171270784</c:v>
                </c:pt>
                <c:pt idx="568">
                  <c:v>84.183149171270784</c:v>
                </c:pt>
                <c:pt idx="569">
                  <c:v>84.183149171270784</c:v>
                </c:pt>
                <c:pt idx="570">
                  <c:v>84.183149171270784</c:v>
                </c:pt>
                <c:pt idx="571">
                  <c:v>84.183149171270784</c:v>
                </c:pt>
                <c:pt idx="572">
                  <c:v>84.183149171270784</c:v>
                </c:pt>
                <c:pt idx="573">
                  <c:v>84.183149171270784</c:v>
                </c:pt>
                <c:pt idx="574">
                  <c:v>84.183149171270784</c:v>
                </c:pt>
                <c:pt idx="575">
                  <c:v>84.183149171270784</c:v>
                </c:pt>
                <c:pt idx="576">
                  <c:v>84.183149171270784</c:v>
                </c:pt>
                <c:pt idx="577">
                  <c:v>84.183149171270784</c:v>
                </c:pt>
                <c:pt idx="578">
                  <c:v>84.183149171270784</c:v>
                </c:pt>
                <c:pt idx="579">
                  <c:v>84.183149171270784</c:v>
                </c:pt>
                <c:pt idx="580">
                  <c:v>84.183149171270784</c:v>
                </c:pt>
                <c:pt idx="581">
                  <c:v>84.183149171270784</c:v>
                </c:pt>
                <c:pt idx="582">
                  <c:v>84.183149171270784</c:v>
                </c:pt>
                <c:pt idx="583">
                  <c:v>84.183149171270784</c:v>
                </c:pt>
                <c:pt idx="584">
                  <c:v>84.183149171270784</c:v>
                </c:pt>
                <c:pt idx="585">
                  <c:v>84.183149171270784</c:v>
                </c:pt>
                <c:pt idx="586">
                  <c:v>84.183149171270784</c:v>
                </c:pt>
                <c:pt idx="587">
                  <c:v>84.183149171270784</c:v>
                </c:pt>
                <c:pt idx="588">
                  <c:v>84.183149171270784</c:v>
                </c:pt>
                <c:pt idx="589">
                  <c:v>84.183149171270784</c:v>
                </c:pt>
                <c:pt idx="590">
                  <c:v>84.183149171270784</c:v>
                </c:pt>
                <c:pt idx="591">
                  <c:v>84.183149171270784</c:v>
                </c:pt>
                <c:pt idx="592">
                  <c:v>84.183149171270784</c:v>
                </c:pt>
                <c:pt idx="593">
                  <c:v>84.183149171270784</c:v>
                </c:pt>
                <c:pt idx="594">
                  <c:v>84.183149171270784</c:v>
                </c:pt>
                <c:pt idx="595">
                  <c:v>84.183149171270784</c:v>
                </c:pt>
                <c:pt idx="596">
                  <c:v>84.183149171270784</c:v>
                </c:pt>
                <c:pt idx="597">
                  <c:v>84.183149171270784</c:v>
                </c:pt>
                <c:pt idx="598">
                  <c:v>84.183149171270784</c:v>
                </c:pt>
                <c:pt idx="599">
                  <c:v>84.183149171270784</c:v>
                </c:pt>
                <c:pt idx="600">
                  <c:v>84.183149171270784</c:v>
                </c:pt>
                <c:pt idx="601">
                  <c:v>84.183149171270784</c:v>
                </c:pt>
                <c:pt idx="602">
                  <c:v>84.183149171270784</c:v>
                </c:pt>
                <c:pt idx="603">
                  <c:v>84.183149171270784</c:v>
                </c:pt>
                <c:pt idx="604">
                  <c:v>84.183149171270784</c:v>
                </c:pt>
                <c:pt idx="605">
                  <c:v>84.183149171270784</c:v>
                </c:pt>
                <c:pt idx="606">
                  <c:v>84.183149171270784</c:v>
                </c:pt>
                <c:pt idx="607">
                  <c:v>84.183149171270784</c:v>
                </c:pt>
                <c:pt idx="608">
                  <c:v>84.183149171270784</c:v>
                </c:pt>
                <c:pt idx="609">
                  <c:v>84.183149171270784</c:v>
                </c:pt>
                <c:pt idx="610">
                  <c:v>84.183149171270784</c:v>
                </c:pt>
                <c:pt idx="611">
                  <c:v>84.183149171270784</c:v>
                </c:pt>
                <c:pt idx="612">
                  <c:v>84.183149171270784</c:v>
                </c:pt>
                <c:pt idx="613">
                  <c:v>84.183149171270784</c:v>
                </c:pt>
                <c:pt idx="614">
                  <c:v>84.183149171270784</c:v>
                </c:pt>
                <c:pt idx="615">
                  <c:v>84.183149171270784</c:v>
                </c:pt>
                <c:pt idx="616">
                  <c:v>84.183149171270784</c:v>
                </c:pt>
                <c:pt idx="617">
                  <c:v>84.183149171270784</c:v>
                </c:pt>
                <c:pt idx="618">
                  <c:v>84.183149171270784</c:v>
                </c:pt>
                <c:pt idx="619">
                  <c:v>84.183149171270784</c:v>
                </c:pt>
                <c:pt idx="620">
                  <c:v>84.183149171270784</c:v>
                </c:pt>
                <c:pt idx="621">
                  <c:v>84.183149171270784</c:v>
                </c:pt>
                <c:pt idx="622">
                  <c:v>84.183149171270784</c:v>
                </c:pt>
                <c:pt idx="623">
                  <c:v>84.183149171270784</c:v>
                </c:pt>
                <c:pt idx="624">
                  <c:v>84.183149171270784</c:v>
                </c:pt>
              </c:numCache>
            </c:numRef>
          </c:val>
          <c:smooth val="0"/>
          <c:extLst>
            <c:ext xmlns:c16="http://schemas.microsoft.com/office/drawing/2014/chart" uri="{C3380CC4-5D6E-409C-BE32-E72D297353CC}">
              <c16:uniqueId val="{00000007-5D00-49CF-AD41-E3BCED053C89}"/>
            </c:ext>
          </c:extLst>
        </c:ser>
        <c:dLbls>
          <c:showLegendKey val="0"/>
          <c:showVal val="0"/>
          <c:showCatName val="0"/>
          <c:showSerName val="0"/>
          <c:showPercent val="0"/>
          <c:showBubbleSize val="0"/>
        </c:dLbls>
        <c:marker val="1"/>
        <c:smooth val="0"/>
        <c:axId val="1526286927"/>
        <c:axId val="1526282127"/>
      </c:lineChart>
      <c:dateAx>
        <c:axId val="1526286927"/>
        <c:scaling>
          <c:orientation val="minMax"/>
          <c:min val="28491"/>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eta Offc Medium" panose="020B0604030101020102" pitchFamily="34" charset="0"/>
                <a:ea typeface="+mn-ea"/>
                <a:cs typeface="+mn-cs"/>
              </a:defRPr>
            </a:pPr>
            <a:endParaRPr lang="en-US"/>
          </a:p>
        </c:txPr>
        <c:crossAx val="1526282127"/>
        <c:crosses val="autoZero"/>
        <c:auto val="1"/>
        <c:lblOffset val="100"/>
        <c:baseTimeUnit val="months"/>
        <c:majorUnit val="36"/>
        <c:majorTimeUnit val="months"/>
      </c:dateAx>
      <c:valAx>
        <c:axId val="1526282127"/>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eta Offc Medium" panose="020B0604030101020102" pitchFamily="34" charset="0"/>
                <a:ea typeface="+mn-ea"/>
                <a:cs typeface="+mn-cs"/>
              </a:defRPr>
            </a:pPr>
            <a:endParaRPr lang="en-US"/>
          </a:p>
        </c:txPr>
        <c:crossAx val="1526286927"/>
        <c:crosses val="autoZero"/>
        <c:crossBetween val="between"/>
      </c:valAx>
      <c:valAx>
        <c:axId val="2014142463"/>
        <c:scaling>
          <c:orientation val="minMax"/>
          <c:max val="0.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eta Offc Medium" panose="020B0604030101020102" pitchFamily="34" charset="0"/>
                <a:ea typeface="+mn-ea"/>
                <a:cs typeface="+mn-cs"/>
              </a:defRPr>
            </a:pPr>
            <a:endParaRPr lang="en-US"/>
          </a:p>
        </c:txPr>
        <c:crossAx val="2014143423"/>
        <c:crosses val="max"/>
        <c:crossBetween val="between"/>
      </c:valAx>
      <c:dateAx>
        <c:axId val="2014143423"/>
        <c:scaling>
          <c:orientation val="minMax"/>
        </c:scaling>
        <c:delete val="1"/>
        <c:axPos val="b"/>
        <c:numFmt formatCode="m/d/yyyy" sourceLinked="1"/>
        <c:majorTickMark val="out"/>
        <c:minorTickMark val="none"/>
        <c:tickLblPos val="nextTo"/>
        <c:crossAx val="2014142463"/>
        <c:crosses val="autoZero"/>
        <c:auto val="1"/>
        <c:lblOffset val="100"/>
        <c:baseTimeUnit val="days"/>
      </c:date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Meta Offc Medium" panose="020B0604030101020102"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61577081542035E-2"/>
          <c:y val="1.6754639912389742E-2"/>
          <c:w val="0.89064844676020727"/>
          <c:h val="0.92825917075713149"/>
        </c:manualLayout>
      </c:layout>
      <c:lineChart>
        <c:grouping val="standard"/>
        <c:varyColors val="0"/>
        <c:ser>
          <c:idx val="0"/>
          <c:order val="0"/>
          <c:tx>
            <c:strRef>
              <c:f>'Personal Spending Gas'!$Z$19</c:f>
              <c:strCache>
                <c:ptCount val="1"/>
                <c:pt idx="0">
                  <c:v>Gas</c:v>
                </c:pt>
              </c:strCache>
            </c:strRef>
          </c:tx>
          <c:spPr>
            <a:ln w="28575" cap="rnd">
              <a:solidFill>
                <a:srgbClr val="00A3E0"/>
              </a:solidFill>
              <a:round/>
            </a:ln>
            <a:effectLst/>
          </c:spPr>
          <c:marker>
            <c:symbol val="none"/>
          </c:marker>
          <c:cat>
            <c:numRef>
              <c:f>'Personal Spending Gas'!$Y$20:$Y$103</c:f>
              <c:numCache>
                <c:formatCode>m/d/yyyy</c:formatCode>
                <c:ptCount val="84"/>
                <c:pt idx="0">
                  <c:v>46446</c:v>
                </c:pt>
                <c:pt idx="1">
                  <c:v>46418</c:v>
                </c:pt>
                <c:pt idx="2">
                  <c:v>46387</c:v>
                </c:pt>
                <c:pt idx="3">
                  <c:v>46356</c:v>
                </c:pt>
                <c:pt idx="4">
                  <c:v>46326</c:v>
                </c:pt>
                <c:pt idx="5">
                  <c:v>46295</c:v>
                </c:pt>
                <c:pt idx="6">
                  <c:v>46265</c:v>
                </c:pt>
                <c:pt idx="7">
                  <c:v>46234</c:v>
                </c:pt>
                <c:pt idx="8">
                  <c:v>46203</c:v>
                </c:pt>
                <c:pt idx="9">
                  <c:v>46173</c:v>
                </c:pt>
                <c:pt idx="10">
                  <c:v>46142</c:v>
                </c:pt>
                <c:pt idx="11">
                  <c:v>46112</c:v>
                </c:pt>
                <c:pt idx="12">
                  <c:v>46081</c:v>
                </c:pt>
                <c:pt idx="13">
                  <c:v>46053</c:v>
                </c:pt>
                <c:pt idx="14">
                  <c:v>46022</c:v>
                </c:pt>
                <c:pt idx="15">
                  <c:v>45991</c:v>
                </c:pt>
                <c:pt idx="16">
                  <c:v>45961</c:v>
                </c:pt>
                <c:pt idx="17">
                  <c:v>45930</c:v>
                </c:pt>
                <c:pt idx="18">
                  <c:v>45900</c:v>
                </c:pt>
                <c:pt idx="19">
                  <c:v>45869</c:v>
                </c:pt>
                <c:pt idx="20">
                  <c:v>45838</c:v>
                </c:pt>
                <c:pt idx="21">
                  <c:v>45808</c:v>
                </c:pt>
                <c:pt idx="22">
                  <c:v>45777</c:v>
                </c:pt>
                <c:pt idx="23">
                  <c:v>45747</c:v>
                </c:pt>
                <c:pt idx="24">
                  <c:v>45716</c:v>
                </c:pt>
                <c:pt idx="25">
                  <c:v>45688</c:v>
                </c:pt>
                <c:pt idx="26">
                  <c:v>45657</c:v>
                </c:pt>
                <c:pt idx="27">
                  <c:v>45626</c:v>
                </c:pt>
                <c:pt idx="28">
                  <c:v>45596</c:v>
                </c:pt>
                <c:pt idx="29">
                  <c:v>45565</c:v>
                </c:pt>
                <c:pt idx="30">
                  <c:v>45535</c:v>
                </c:pt>
                <c:pt idx="31">
                  <c:v>45504</c:v>
                </c:pt>
                <c:pt idx="32">
                  <c:v>45473</c:v>
                </c:pt>
                <c:pt idx="33">
                  <c:v>45443</c:v>
                </c:pt>
                <c:pt idx="34">
                  <c:v>45412</c:v>
                </c:pt>
                <c:pt idx="35">
                  <c:v>45382</c:v>
                </c:pt>
                <c:pt idx="36">
                  <c:v>45351</c:v>
                </c:pt>
                <c:pt idx="37">
                  <c:v>45322</c:v>
                </c:pt>
                <c:pt idx="38">
                  <c:v>45291</c:v>
                </c:pt>
                <c:pt idx="39">
                  <c:v>45260</c:v>
                </c:pt>
                <c:pt idx="40">
                  <c:v>45230</c:v>
                </c:pt>
                <c:pt idx="41">
                  <c:v>45199</c:v>
                </c:pt>
                <c:pt idx="42">
                  <c:v>45169</c:v>
                </c:pt>
                <c:pt idx="43">
                  <c:v>45138</c:v>
                </c:pt>
                <c:pt idx="44">
                  <c:v>45107</c:v>
                </c:pt>
                <c:pt idx="45">
                  <c:v>45077</c:v>
                </c:pt>
                <c:pt idx="46">
                  <c:v>45046</c:v>
                </c:pt>
                <c:pt idx="47">
                  <c:v>45016</c:v>
                </c:pt>
                <c:pt idx="48">
                  <c:v>44985</c:v>
                </c:pt>
                <c:pt idx="49">
                  <c:v>44957</c:v>
                </c:pt>
                <c:pt idx="50">
                  <c:v>44926</c:v>
                </c:pt>
                <c:pt idx="51">
                  <c:v>44895</c:v>
                </c:pt>
                <c:pt idx="52">
                  <c:v>44865</c:v>
                </c:pt>
                <c:pt idx="53">
                  <c:v>44834</c:v>
                </c:pt>
                <c:pt idx="54">
                  <c:v>44804</c:v>
                </c:pt>
                <c:pt idx="55">
                  <c:v>44773</c:v>
                </c:pt>
                <c:pt idx="56">
                  <c:v>44742</c:v>
                </c:pt>
                <c:pt idx="57">
                  <c:v>44712</c:v>
                </c:pt>
                <c:pt idx="58">
                  <c:v>44681</c:v>
                </c:pt>
                <c:pt idx="59">
                  <c:v>44651</c:v>
                </c:pt>
                <c:pt idx="60">
                  <c:v>44620</c:v>
                </c:pt>
                <c:pt idx="61">
                  <c:v>44592</c:v>
                </c:pt>
                <c:pt idx="62">
                  <c:v>44561</c:v>
                </c:pt>
                <c:pt idx="63">
                  <c:v>44530</c:v>
                </c:pt>
                <c:pt idx="64">
                  <c:v>44500</c:v>
                </c:pt>
                <c:pt idx="65">
                  <c:v>44469</c:v>
                </c:pt>
                <c:pt idx="66">
                  <c:v>44439</c:v>
                </c:pt>
                <c:pt idx="67">
                  <c:v>44408</c:v>
                </c:pt>
                <c:pt idx="68">
                  <c:v>44377</c:v>
                </c:pt>
                <c:pt idx="69">
                  <c:v>44347</c:v>
                </c:pt>
                <c:pt idx="70">
                  <c:v>44316</c:v>
                </c:pt>
                <c:pt idx="71">
                  <c:v>44286</c:v>
                </c:pt>
                <c:pt idx="72">
                  <c:v>44255</c:v>
                </c:pt>
                <c:pt idx="73">
                  <c:v>44227</c:v>
                </c:pt>
                <c:pt idx="74">
                  <c:v>44196</c:v>
                </c:pt>
                <c:pt idx="75">
                  <c:v>44165</c:v>
                </c:pt>
                <c:pt idx="76">
                  <c:v>44135</c:v>
                </c:pt>
                <c:pt idx="77">
                  <c:v>44104</c:v>
                </c:pt>
                <c:pt idx="78">
                  <c:v>44074</c:v>
                </c:pt>
                <c:pt idx="79">
                  <c:v>44043</c:v>
                </c:pt>
                <c:pt idx="80">
                  <c:v>44012</c:v>
                </c:pt>
                <c:pt idx="81">
                  <c:v>43982</c:v>
                </c:pt>
                <c:pt idx="82">
                  <c:v>43951</c:v>
                </c:pt>
                <c:pt idx="83">
                  <c:v>43921</c:v>
                </c:pt>
              </c:numCache>
            </c:numRef>
          </c:cat>
          <c:val>
            <c:numRef>
              <c:f>'Personal Spending Gas'!$Z$20:$Z$103</c:f>
              <c:numCache>
                <c:formatCode>General</c:formatCode>
                <c:ptCount val="84"/>
                <c:pt idx="10">
                  <c:v>4.1273636363636363</c:v>
                </c:pt>
                <c:pt idx="11">
                  <c:v>3.7109545454545452</c:v>
                </c:pt>
                <c:pt idx="12">
                  <c:v>2.9321000000000002</c:v>
                </c:pt>
                <c:pt idx="13">
                  <c:v>2.8406818181818188</c:v>
                </c:pt>
                <c:pt idx="14">
                  <c:v>2.904652173913044</c:v>
                </c:pt>
                <c:pt idx="15">
                  <c:v>3.06765</c:v>
                </c:pt>
                <c:pt idx="16">
                  <c:v>3.077652173913044</c:v>
                </c:pt>
                <c:pt idx="17">
                  <c:v>3.1813636363636366</c:v>
                </c:pt>
                <c:pt idx="18">
                  <c:v>3.1613809523809522</c:v>
                </c:pt>
                <c:pt idx="19">
                  <c:v>3.1545652173913048</c:v>
                </c:pt>
                <c:pt idx="20">
                  <c:v>3.1705238095238095</c:v>
                </c:pt>
                <c:pt idx="21">
                  <c:v>3.1707272727272735</c:v>
                </c:pt>
                <c:pt idx="22">
                  <c:v>3.1961818181818185</c:v>
                </c:pt>
                <c:pt idx="23">
                  <c:v>3.116047619047619</c:v>
                </c:pt>
                <c:pt idx="24">
                  <c:v>3.14215</c:v>
                </c:pt>
                <c:pt idx="25">
                  <c:v>3.0978695652173913</c:v>
                </c:pt>
                <c:pt idx="26">
                  <c:v>3.033954545454546</c:v>
                </c:pt>
                <c:pt idx="27">
                  <c:v>3.0788095238095243</c:v>
                </c:pt>
                <c:pt idx="28">
                  <c:v>3.174391304347826</c:v>
                </c:pt>
                <c:pt idx="29">
                  <c:v>3.2427619047619047</c:v>
                </c:pt>
                <c:pt idx="30">
                  <c:v>3.4140454545454544</c:v>
                </c:pt>
                <c:pt idx="31">
                  <c:v>3.5129999999999995</c:v>
                </c:pt>
                <c:pt idx="32">
                  <c:v>3.47085</c:v>
                </c:pt>
                <c:pt idx="33">
                  <c:v>3.6110869565217398</c:v>
                </c:pt>
                <c:pt idx="34">
                  <c:v>3.6320454545454548</c:v>
                </c:pt>
                <c:pt idx="35">
                  <c:v>3.4597619047619039</c:v>
                </c:pt>
                <c:pt idx="36">
                  <c:v>3.2376190476190474</c:v>
                </c:pt>
                <c:pt idx="37">
                  <c:v>3.0941304347826084</c:v>
                </c:pt>
                <c:pt idx="38">
                  <c:v>3.1395238095238098</c:v>
                </c:pt>
                <c:pt idx="39">
                  <c:v>3.3335909090909088</c:v>
                </c:pt>
                <c:pt idx="40">
                  <c:v>3.6118636363636365</c:v>
                </c:pt>
                <c:pt idx="41">
                  <c:v>3.839714285714285</c:v>
                </c:pt>
                <c:pt idx="42">
                  <c:v>3.8382173913043478</c:v>
                </c:pt>
                <c:pt idx="43">
                  <c:v>3.6004285714285711</c:v>
                </c:pt>
                <c:pt idx="44">
                  <c:v>3.5702272727272724</c:v>
                </c:pt>
                <c:pt idx="45">
                  <c:v>3.5555217391304343</c:v>
                </c:pt>
                <c:pt idx="46">
                  <c:v>3.6275000000000004</c:v>
                </c:pt>
                <c:pt idx="47">
                  <c:v>3.4491739130434782</c:v>
                </c:pt>
                <c:pt idx="48">
                  <c:v>3.4211499999999999</c:v>
                </c:pt>
                <c:pt idx="49">
                  <c:v>3.3660000000000001</c:v>
                </c:pt>
                <c:pt idx="50">
                  <c:v>3.2195909090909085</c:v>
                </c:pt>
                <c:pt idx="51">
                  <c:v>3.6909090909090909</c:v>
                </c:pt>
                <c:pt idx="52">
                  <c:v>3.8387142857142864</c:v>
                </c:pt>
                <c:pt idx="53">
                  <c:v>3.7346363636363638</c:v>
                </c:pt>
                <c:pt idx="54">
                  <c:v>3.9654782608695647</c:v>
                </c:pt>
                <c:pt idx="55">
                  <c:v>4.5322380952380952</c:v>
                </c:pt>
                <c:pt idx="56">
                  <c:v>4.9228181818181822</c:v>
                </c:pt>
                <c:pt idx="57">
                  <c:v>4.4769090909090901</c:v>
                </c:pt>
                <c:pt idx="58">
                  <c:v>4.1275238095238098</c:v>
                </c:pt>
                <c:pt idx="59">
                  <c:v>4.1786956521739134</c:v>
                </c:pt>
                <c:pt idx="60">
                  <c:v>3.5010499999999993</c:v>
                </c:pt>
                <c:pt idx="61">
                  <c:v>3.3205714285714287</c:v>
                </c:pt>
                <c:pt idx="62">
                  <c:v>3.3166086956521745</c:v>
                </c:pt>
                <c:pt idx="63">
                  <c:v>3.4079545454545457</c:v>
                </c:pt>
                <c:pt idx="64">
                  <c:v>3.3179523809523808</c:v>
                </c:pt>
                <c:pt idx="65">
                  <c:v>3.1861818181818182</c:v>
                </c:pt>
                <c:pt idx="66">
                  <c:v>3.1734545454545455</c:v>
                </c:pt>
                <c:pt idx="67">
                  <c:v>3.1522727272727269</c:v>
                </c:pt>
                <c:pt idx="68">
                  <c:v>3.0749545454545455</c:v>
                </c:pt>
                <c:pt idx="69">
                  <c:v>3.0120476190476189</c:v>
                </c:pt>
                <c:pt idx="70">
                  <c:v>2.8762727272727271</c:v>
                </c:pt>
                <c:pt idx="71">
                  <c:v>2.8358695652173909</c:v>
                </c:pt>
                <c:pt idx="72">
                  <c:v>2.5454499999999998</c:v>
                </c:pt>
                <c:pt idx="73">
                  <c:v>2.3592380952380956</c:v>
                </c:pt>
                <c:pt idx="74">
                  <c:v>2.2036521739130435</c:v>
                </c:pt>
                <c:pt idx="75">
                  <c:v>2.120190476190476</c:v>
                </c:pt>
                <c:pt idx="76">
                  <c:v>2.1704545454545459</c:v>
                </c:pt>
                <c:pt idx="77">
                  <c:v>2.1994090909090911</c:v>
                </c:pt>
                <c:pt idx="78">
                  <c:v>2.191476190476191</c:v>
                </c:pt>
                <c:pt idx="79">
                  <c:v>2.1890434782608699</c:v>
                </c:pt>
                <c:pt idx="80">
                  <c:v>2.0959545454545454</c:v>
                </c:pt>
                <c:pt idx="81">
                  <c:v>1.8867142857142856</c:v>
                </c:pt>
                <c:pt idx="82">
                  <c:v>1.8441818181818184</c:v>
                </c:pt>
                <c:pt idx="83">
                  <c:v>2.2261363636363636</c:v>
                </c:pt>
              </c:numCache>
            </c:numRef>
          </c:val>
          <c:smooth val="0"/>
          <c:extLst>
            <c:ext xmlns:c16="http://schemas.microsoft.com/office/drawing/2014/chart" uri="{C3380CC4-5D6E-409C-BE32-E72D297353CC}">
              <c16:uniqueId val="{00000000-9334-49E7-A0BB-EB60D593E544}"/>
            </c:ext>
          </c:extLst>
        </c:ser>
        <c:ser>
          <c:idx val="2"/>
          <c:order val="2"/>
          <c:tx>
            <c:strRef>
              <c:f>'Personal Spending Gas'!$AB$19</c:f>
              <c:strCache>
                <c:ptCount val="1"/>
                <c:pt idx="0">
                  <c:v>Projected Gas</c:v>
                </c:pt>
              </c:strCache>
            </c:strRef>
          </c:tx>
          <c:spPr>
            <a:ln w="28575" cap="rnd">
              <a:solidFill>
                <a:srgbClr val="00A3E0"/>
              </a:solidFill>
              <a:prstDash val="sysDash"/>
              <a:round/>
            </a:ln>
            <a:effectLst/>
          </c:spPr>
          <c:marker>
            <c:symbol val="circle"/>
            <c:size val="6"/>
            <c:spPr>
              <a:solidFill>
                <a:srgbClr val="00A3E0"/>
              </a:solidFill>
              <a:ln w="9525">
                <a:solidFill>
                  <a:schemeClr val="bg1"/>
                </a:solidFill>
              </a:ln>
              <a:effectLst/>
            </c:spPr>
          </c:marker>
          <c:dPt>
            <c:idx val="73"/>
            <c:marker>
              <c:symbol val="circle"/>
              <c:size val="6"/>
              <c:spPr>
                <a:solidFill>
                  <a:srgbClr val="00A3E0"/>
                </a:solidFill>
                <a:ln w="12700">
                  <a:solidFill>
                    <a:schemeClr val="bg1"/>
                  </a:solidFill>
                </a:ln>
                <a:effectLst/>
              </c:spPr>
            </c:marker>
            <c:bubble3D val="0"/>
            <c:extLst>
              <c:ext xmlns:c16="http://schemas.microsoft.com/office/drawing/2014/chart" uri="{C3380CC4-5D6E-409C-BE32-E72D297353CC}">
                <c16:uniqueId val="{00000001-9334-49E7-A0BB-EB60D593E544}"/>
              </c:ext>
            </c:extLst>
          </c:dPt>
          <c:cat>
            <c:numRef>
              <c:f>'Personal Spending Gas'!$Y$20:$Y$103</c:f>
              <c:numCache>
                <c:formatCode>m/d/yyyy</c:formatCode>
                <c:ptCount val="84"/>
                <c:pt idx="0">
                  <c:v>46446</c:v>
                </c:pt>
                <c:pt idx="1">
                  <c:v>46418</c:v>
                </c:pt>
                <c:pt idx="2">
                  <c:v>46387</c:v>
                </c:pt>
                <c:pt idx="3">
                  <c:v>46356</c:v>
                </c:pt>
                <c:pt idx="4">
                  <c:v>46326</c:v>
                </c:pt>
                <c:pt idx="5">
                  <c:v>46295</c:v>
                </c:pt>
                <c:pt idx="6">
                  <c:v>46265</c:v>
                </c:pt>
                <c:pt idx="7">
                  <c:v>46234</c:v>
                </c:pt>
                <c:pt idx="8">
                  <c:v>46203</c:v>
                </c:pt>
                <c:pt idx="9">
                  <c:v>46173</c:v>
                </c:pt>
                <c:pt idx="10">
                  <c:v>46142</c:v>
                </c:pt>
                <c:pt idx="11">
                  <c:v>46112</c:v>
                </c:pt>
                <c:pt idx="12">
                  <c:v>46081</c:v>
                </c:pt>
                <c:pt idx="13">
                  <c:v>46053</c:v>
                </c:pt>
                <c:pt idx="14">
                  <c:v>46022</c:v>
                </c:pt>
                <c:pt idx="15">
                  <c:v>45991</c:v>
                </c:pt>
                <c:pt idx="16">
                  <c:v>45961</c:v>
                </c:pt>
                <c:pt idx="17">
                  <c:v>45930</c:v>
                </c:pt>
                <c:pt idx="18">
                  <c:v>45900</c:v>
                </c:pt>
                <c:pt idx="19">
                  <c:v>45869</c:v>
                </c:pt>
                <c:pt idx="20">
                  <c:v>45838</c:v>
                </c:pt>
                <c:pt idx="21">
                  <c:v>45808</c:v>
                </c:pt>
                <c:pt idx="22">
                  <c:v>45777</c:v>
                </c:pt>
                <c:pt idx="23">
                  <c:v>45747</c:v>
                </c:pt>
                <c:pt idx="24">
                  <c:v>45716</c:v>
                </c:pt>
                <c:pt idx="25">
                  <c:v>45688</c:v>
                </c:pt>
                <c:pt idx="26">
                  <c:v>45657</c:v>
                </c:pt>
                <c:pt idx="27">
                  <c:v>45626</c:v>
                </c:pt>
                <c:pt idx="28">
                  <c:v>45596</c:v>
                </c:pt>
                <c:pt idx="29">
                  <c:v>45565</c:v>
                </c:pt>
                <c:pt idx="30">
                  <c:v>45535</c:v>
                </c:pt>
                <c:pt idx="31">
                  <c:v>45504</c:v>
                </c:pt>
                <c:pt idx="32">
                  <c:v>45473</c:v>
                </c:pt>
                <c:pt idx="33">
                  <c:v>45443</c:v>
                </c:pt>
                <c:pt idx="34">
                  <c:v>45412</c:v>
                </c:pt>
                <c:pt idx="35">
                  <c:v>45382</c:v>
                </c:pt>
                <c:pt idx="36">
                  <c:v>45351</c:v>
                </c:pt>
                <c:pt idx="37">
                  <c:v>45322</c:v>
                </c:pt>
                <c:pt idx="38">
                  <c:v>45291</c:v>
                </c:pt>
                <c:pt idx="39">
                  <c:v>45260</c:v>
                </c:pt>
                <c:pt idx="40">
                  <c:v>45230</c:v>
                </c:pt>
                <c:pt idx="41">
                  <c:v>45199</c:v>
                </c:pt>
                <c:pt idx="42">
                  <c:v>45169</c:v>
                </c:pt>
                <c:pt idx="43">
                  <c:v>45138</c:v>
                </c:pt>
                <c:pt idx="44">
                  <c:v>45107</c:v>
                </c:pt>
                <c:pt idx="45">
                  <c:v>45077</c:v>
                </c:pt>
                <c:pt idx="46">
                  <c:v>45046</c:v>
                </c:pt>
                <c:pt idx="47">
                  <c:v>45016</c:v>
                </c:pt>
                <c:pt idx="48">
                  <c:v>44985</c:v>
                </c:pt>
                <c:pt idx="49">
                  <c:v>44957</c:v>
                </c:pt>
                <c:pt idx="50">
                  <c:v>44926</c:v>
                </c:pt>
                <c:pt idx="51">
                  <c:v>44895</c:v>
                </c:pt>
                <c:pt idx="52">
                  <c:v>44865</c:v>
                </c:pt>
                <c:pt idx="53">
                  <c:v>44834</c:v>
                </c:pt>
                <c:pt idx="54">
                  <c:v>44804</c:v>
                </c:pt>
                <c:pt idx="55">
                  <c:v>44773</c:v>
                </c:pt>
                <c:pt idx="56">
                  <c:v>44742</c:v>
                </c:pt>
                <c:pt idx="57">
                  <c:v>44712</c:v>
                </c:pt>
                <c:pt idx="58">
                  <c:v>44681</c:v>
                </c:pt>
                <c:pt idx="59">
                  <c:v>44651</c:v>
                </c:pt>
                <c:pt idx="60">
                  <c:v>44620</c:v>
                </c:pt>
                <c:pt idx="61">
                  <c:v>44592</c:v>
                </c:pt>
                <c:pt idx="62">
                  <c:v>44561</c:v>
                </c:pt>
                <c:pt idx="63">
                  <c:v>44530</c:v>
                </c:pt>
                <c:pt idx="64">
                  <c:v>44500</c:v>
                </c:pt>
                <c:pt idx="65">
                  <c:v>44469</c:v>
                </c:pt>
                <c:pt idx="66">
                  <c:v>44439</c:v>
                </c:pt>
                <c:pt idx="67">
                  <c:v>44408</c:v>
                </c:pt>
                <c:pt idx="68">
                  <c:v>44377</c:v>
                </c:pt>
                <c:pt idx="69">
                  <c:v>44347</c:v>
                </c:pt>
                <c:pt idx="70">
                  <c:v>44316</c:v>
                </c:pt>
                <c:pt idx="71">
                  <c:v>44286</c:v>
                </c:pt>
                <c:pt idx="72">
                  <c:v>44255</c:v>
                </c:pt>
                <c:pt idx="73">
                  <c:v>44227</c:v>
                </c:pt>
                <c:pt idx="74">
                  <c:v>44196</c:v>
                </c:pt>
                <c:pt idx="75">
                  <c:v>44165</c:v>
                </c:pt>
                <c:pt idx="76">
                  <c:v>44135</c:v>
                </c:pt>
                <c:pt idx="77">
                  <c:v>44104</c:v>
                </c:pt>
                <c:pt idx="78">
                  <c:v>44074</c:v>
                </c:pt>
                <c:pt idx="79">
                  <c:v>44043</c:v>
                </c:pt>
                <c:pt idx="80">
                  <c:v>44012</c:v>
                </c:pt>
                <c:pt idx="81">
                  <c:v>43982</c:v>
                </c:pt>
                <c:pt idx="82">
                  <c:v>43951</c:v>
                </c:pt>
                <c:pt idx="83">
                  <c:v>43921</c:v>
                </c:pt>
              </c:numCache>
            </c:numRef>
          </c:cat>
          <c:val>
            <c:numRef>
              <c:f>'Personal Spending Gas'!$AB$20:$AB$103</c:f>
              <c:numCache>
                <c:formatCode>General</c:formatCode>
                <c:ptCount val="84"/>
                <c:pt idx="0">
                  <c:v>3.486025954485612</c:v>
                </c:pt>
                <c:pt idx="1">
                  <c:v>3.5195034794056799</c:v>
                </c:pt>
                <c:pt idx="2">
                  <c:v>3.5589994357720518</c:v>
                </c:pt>
                <c:pt idx="3">
                  <c:v>3.604889975550122</c:v>
                </c:pt>
                <c:pt idx="4">
                  <c:v>3.6571750987398906</c:v>
                </c:pt>
                <c:pt idx="5">
                  <c:v>3.7181117171337221</c:v>
                </c:pt>
                <c:pt idx="6">
                  <c:v>3.7790483355275528</c:v>
                </c:pt>
                <c:pt idx="7">
                  <c:v>3.8373518901636254</c:v>
                </c:pt>
                <c:pt idx="8">
                  <c:v>4.2</c:v>
                </c:pt>
                <c:pt idx="9">
                  <c:v>4.5</c:v>
                </c:pt>
                <c:pt idx="10">
                  <c:v>4.1269999999999998</c:v>
                </c:pt>
              </c:numCache>
            </c:numRef>
          </c:val>
          <c:smooth val="0"/>
          <c:extLst>
            <c:ext xmlns:c16="http://schemas.microsoft.com/office/drawing/2014/chart" uri="{C3380CC4-5D6E-409C-BE32-E72D297353CC}">
              <c16:uniqueId val="{00000002-9334-49E7-A0BB-EB60D593E544}"/>
            </c:ext>
          </c:extLst>
        </c:ser>
        <c:dLbls>
          <c:showLegendKey val="0"/>
          <c:showVal val="0"/>
          <c:showCatName val="0"/>
          <c:showSerName val="0"/>
          <c:showPercent val="0"/>
          <c:showBubbleSize val="0"/>
        </c:dLbls>
        <c:marker val="1"/>
        <c:smooth val="0"/>
        <c:axId val="466853055"/>
        <c:axId val="466852575"/>
      </c:lineChart>
      <c:lineChart>
        <c:grouping val="standard"/>
        <c:varyColors val="0"/>
        <c:ser>
          <c:idx val="1"/>
          <c:order val="1"/>
          <c:tx>
            <c:strRef>
              <c:f>'Personal Spending Gas'!$AA$19</c:f>
              <c:strCache>
                <c:ptCount val="1"/>
                <c:pt idx="0">
                  <c:v>Consumer Spending per Month Gas</c:v>
                </c:pt>
              </c:strCache>
            </c:strRef>
          </c:tx>
          <c:spPr>
            <a:ln w="28575" cap="rnd">
              <a:solidFill>
                <a:schemeClr val="tx2"/>
              </a:solidFill>
              <a:round/>
            </a:ln>
            <a:effectLst/>
          </c:spPr>
          <c:marker>
            <c:symbol val="none"/>
          </c:marker>
          <c:dPt>
            <c:idx val="73"/>
            <c:marker>
              <c:symbol val="circle"/>
              <c:size val="7"/>
              <c:spPr>
                <a:solidFill>
                  <a:schemeClr val="tx2"/>
                </a:solidFill>
                <a:ln w="12700">
                  <a:solidFill>
                    <a:schemeClr val="bg1"/>
                  </a:solidFill>
                </a:ln>
                <a:effectLst/>
              </c:spPr>
            </c:marker>
            <c:bubble3D val="0"/>
            <c:spPr>
              <a:ln w="28575" cap="rnd">
                <a:solidFill>
                  <a:schemeClr val="tx2"/>
                </a:solidFill>
                <a:round/>
              </a:ln>
              <a:effectLst/>
            </c:spPr>
            <c:extLst>
              <c:ext xmlns:c16="http://schemas.microsoft.com/office/drawing/2014/chart" uri="{C3380CC4-5D6E-409C-BE32-E72D297353CC}">
                <c16:uniqueId val="{00000004-9334-49E7-A0BB-EB60D593E544}"/>
              </c:ext>
            </c:extLst>
          </c:dPt>
          <c:cat>
            <c:numRef>
              <c:f>'Personal Spending Gas'!$Y$20:$Y$103</c:f>
              <c:numCache>
                <c:formatCode>m/d/yyyy</c:formatCode>
                <c:ptCount val="84"/>
                <c:pt idx="0">
                  <c:v>46446</c:v>
                </c:pt>
                <c:pt idx="1">
                  <c:v>46418</c:v>
                </c:pt>
                <c:pt idx="2">
                  <c:v>46387</c:v>
                </c:pt>
                <c:pt idx="3">
                  <c:v>46356</c:v>
                </c:pt>
                <c:pt idx="4">
                  <c:v>46326</c:v>
                </c:pt>
                <c:pt idx="5">
                  <c:v>46295</c:v>
                </c:pt>
                <c:pt idx="6">
                  <c:v>46265</c:v>
                </c:pt>
                <c:pt idx="7">
                  <c:v>46234</c:v>
                </c:pt>
                <c:pt idx="8">
                  <c:v>46203</c:v>
                </c:pt>
                <c:pt idx="9">
                  <c:v>46173</c:v>
                </c:pt>
                <c:pt idx="10">
                  <c:v>46142</c:v>
                </c:pt>
                <c:pt idx="11">
                  <c:v>46112</c:v>
                </c:pt>
                <c:pt idx="12">
                  <c:v>46081</c:v>
                </c:pt>
                <c:pt idx="13">
                  <c:v>46053</c:v>
                </c:pt>
                <c:pt idx="14">
                  <c:v>46022</c:v>
                </c:pt>
                <c:pt idx="15">
                  <c:v>45991</c:v>
                </c:pt>
                <c:pt idx="16">
                  <c:v>45961</c:v>
                </c:pt>
                <c:pt idx="17">
                  <c:v>45930</c:v>
                </c:pt>
                <c:pt idx="18">
                  <c:v>45900</c:v>
                </c:pt>
                <c:pt idx="19">
                  <c:v>45869</c:v>
                </c:pt>
                <c:pt idx="20">
                  <c:v>45838</c:v>
                </c:pt>
                <c:pt idx="21">
                  <c:v>45808</c:v>
                </c:pt>
                <c:pt idx="22">
                  <c:v>45777</c:v>
                </c:pt>
                <c:pt idx="23">
                  <c:v>45747</c:v>
                </c:pt>
                <c:pt idx="24">
                  <c:v>45716</c:v>
                </c:pt>
                <c:pt idx="25">
                  <c:v>45688</c:v>
                </c:pt>
                <c:pt idx="26">
                  <c:v>45657</c:v>
                </c:pt>
                <c:pt idx="27">
                  <c:v>45626</c:v>
                </c:pt>
                <c:pt idx="28">
                  <c:v>45596</c:v>
                </c:pt>
                <c:pt idx="29">
                  <c:v>45565</c:v>
                </c:pt>
                <c:pt idx="30">
                  <c:v>45535</c:v>
                </c:pt>
                <c:pt idx="31">
                  <c:v>45504</c:v>
                </c:pt>
                <c:pt idx="32">
                  <c:v>45473</c:v>
                </c:pt>
                <c:pt idx="33">
                  <c:v>45443</c:v>
                </c:pt>
                <c:pt idx="34">
                  <c:v>45412</c:v>
                </c:pt>
                <c:pt idx="35">
                  <c:v>45382</c:v>
                </c:pt>
                <c:pt idx="36">
                  <c:v>45351</c:v>
                </c:pt>
                <c:pt idx="37">
                  <c:v>45322</c:v>
                </c:pt>
                <c:pt idx="38">
                  <c:v>45291</c:v>
                </c:pt>
                <c:pt idx="39">
                  <c:v>45260</c:v>
                </c:pt>
                <c:pt idx="40">
                  <c:v>45230</c:v>
                </c:pt>
                <c:pt idx="41">
                  <c:v>45199</c:v>
                </c:pt>
                <c:pt idx="42">
                  <c:v>45169</c:v>
                </c:pt>
                <c:pt idx="43">
                  <c:v>45138</c:v>
                </c:pt>
                <c:pt idx="44">
                  <c:v>45107</c:v>
                </c:pt>
                <c:pt idx="45">
                  <c:v>45077</c:v>
                </c:pt>
                <c:pt idx="46">
                  <c:v>45046</c:v>
                </c:pt>
                <c:pt idx="47">
                  <c:v>45016</c:v>
                </c:pt>
                <c:pt idx="48">
                  <c:v>44985</c:v>
                </c:pt>
                <c:pt idx="49">
                  <c:v>44957</c:v>
                </c:pt>
                <c:pt idx="50">
                  <c:v>44926</c:v>
                </c:pt>
                <c:pt idx="51">
                  <c:v>44895</c:v>
                </c:pt>
                <c:pt idx="52">
                  <c:v>44865</c:v>
                </c:pt>
                <c:pt idx="53">
                  <c:v>44834</c:v>
                </c:pt>
                <c:pt idx="54">
                  <c:v>44804</c:v>
                </c:pt>
                <c:pt idx="55">
                  <c:v>44773</c:v>
                </c:pt>
                <c:pt idx="56">
                  <c:v>44742</c:v>
                </c:pt>
                <c:pt idx="57">
                  <c:v>44712</c:v>
                </c:pt>
                <c:pt idx="58">
                  <c:v>44681</c:v>
                </c:pt>
                <c:pt idx="59">
                  <c:v>44651</c:v>
                </c:pt>
                <c:pt idx="60">
                  <c:v>44620</c:v>
                </c:pt>
                <c:pt idx="61">
                  <c:v>44592</c:v>
                </c:pt>
                <c:pt idx="62">
                  <c:v>44561</c:v>
                </c:pt>
                <c:pt idx="63">
                  <c:v>44530</c:v>
                </c:pt>
                <c:pt idx="64">
                  <c:v>44500</c:v>
                </c:pt>
                <c:pt idx="65">
                  <c:v>44469</c:v>
                </c:pt>
                <c:pt idx="66">
                  <c:v>44439</c:v>
                </c:pt>
                <c:pt idx="67">
                  <c:v>44408</c:v>
                </c:pt>
                <c:pt idx="68">
                  <c:v>44377</c:v>
                </c:pt>
                <c:pt idx="69">
                  <c:v>44347</c:v>
                </c:pt>
                <c:pt idx="70">
                  <c:v>44316</c:v>
                </c:pt>
                <c:pt idx="71">
                  <c:v>44286</c:v>
                </c:pt>
                <c:pt idx="72">
                  <c:v>44255</c:v>
                </c:pt>
                <c:pt idx="73">
                  <c:v>44227</c:v>
                </c:pt>
                <c:pt idx="74">
                  <c:v>44196</c:v>
                </c:pt>
                <c:pt idx="75">
                  <c:v>44165</c:v>
                </c:pt>
                <c:pt idx="76">
                  <c:v>44135</c:v>
                </c:pt>
                <c:pt idx="77">
                  <c:v>44104</c:v>
                </c:pt>
                <c:pt idx="78">
                  <c:v>44074</c:v>
                </c:pt>
                <c:pt idx="79">
                  <c:v>44043</c:v>
                </c:pt>
                <c:pt idx="80">
                  <c:v>44012</c:v>
                </c:pt>
                <c:pt idx="81">
                  <c:v>43982</c:v>
                </c:pt>
                <c:pt idx="82">
                  <c:v>43951</c:v>
                </c:pt>
                <c:pt idx="83">
                  <c:v>43921</c:v>
                </c:pt>
              </c:numCache>
            </c:numRef>
          </c:cat>
          <c:val>
            <c:numRef>
              <c:f>'Personal Spending Gas'!$AA$20:$AA$103</c:f>
              <c:numCache>
                <c:formatCode>General</c:formatCode>
                <c:ptCount val="84"/>
                <c:pt idx="10">
                  <c:v>40.724416666666663</c:v>
                </c:pt>
                <c:pt idx="11">
                  <c:v>38.181166666666662</c:v>
                </c:pt>
                <c:pt idx="12">
                  <c:v>31.404583333333335</c:v>
                </c:pt>
                <c:pt idx="13">
                  <c:v>30.953999999999997</c:v>
                </c:pt>
                <c:pt idx="14">
                  <c:v>32.468333333333334</c:v>
                </c:pt>
                <c:pt idx="15">
                  <c:v>32.08891666666667</c:v>
                </c:pt>
                <c:pt idx="16">
                  <c:v>31.011666666666667</c:v>
                </c:pt>
                <c:pt idx="17">
                  <c:v>32.265333333333338</c:v>
                </c:pt>
                <c:pt idx="18">
                  <c:v>30.736999999999998</c:v>
                </c:pt>
                <c:pt idx="19">
                  <c:v>30.02525</c:v>
                </c:pt>
                <c:pt idx="20">
                  <c:v>31.058666666666667</c:v>
                </c:pt>
                <c:pt idx="21">
                  <c:v>30.12308333333333</c:v>
                </c:pt>
                <c:pt idx="22">
                  <c:v>31.276583333333335</c:v>
                </c:pt>
                <c:pt idx="23">
                  <c:v>31.270083333333332</c:v>
                </c:pt>
                <c:pt idx="24">
                  <c:v>33.620083333333334</c:v>
                </c:pt>
                <c:pt idx="25">
                  <c:v>33.946916666666667</c:v>
                </c:pt>
                <c:pt idx="26">
                  <c:v>33.474499999999999</c:v>
                </c:pt>
                <c:pt idx="27">
                  <c:v>31.648750000000003</c:v>
                </c:pt>
                <c:pt idx="28">
                  <c:v>31.826166666666666</c:v>
                </c:pt>
                <c:pt idx="29">
                  <c:v>32.63283333333333</c:v>
                </c:pt>
                <c:pt idx="30">
                  <c:v>32.824833333333338</c:v>
                </c:pt>
                <c:pt idx="31">
                  <c:v>33.719833333333334</c:v>
                </c:pt>
                <c:pt idx="32">
                  <c:v>33.382249999999999</c:v>
                </c:pt>
                <c:pt idx="33">
                  <c:v>35.118416666666668</c:v>
                </c:pt>
                <c:pt idx="34">
                  <c:v>35.239083333333333</c:v>
                </c:pt>
                <c:pt idx="35">
                  <c:v>34.714416666666665</c:v>
                </c:pt>
                <c:pt idx="36">
                  <c:v>33.149416666666667</c:v>
                </c:pt>
                <c:pt idx="37">
                  <c:v>33.308</c:v>
                </c:pt>
                <c:pt idx="38">
                  <c:v>34.395333333333333</c:v>
                </c:pt>
                <c:pt idx="39">
                  <c:v>34.724166666666669</c:v>
                </c:pt>
                <c:pt idx="40">
                  <c:v>36.639583333333334</c:v>
                </c:pt>
                <c:pt idx="41">
                  <c:v>37.4285</c:v>
                </c:pt>
                <c:pt idx="42">
                  <c:v>36.260750000000002</c:v>
                </c:pt>
                <c:pt idx="43">
                  <c:v>33.481833333333334</c:v>
                </c:pt>
                <c:pt idx="44">
                  <c:v>34.520833333333336</c:v>
                </c:pt>
                <c:pt idx="45">
                  <c:v>33.524000000000001</c:v>
                </c:pt>
                <c:pt idx="46">
                  <c:v>35.374416666666669</c:v>
                </c:pt>
                <c:pt idx="47">
                  <c:v>34.982500000000002</c:v>
                </c:pt>
                <c:pt idx="48">
                  <c:v>36.266833333333331</c:v>
                </c:pt>
                <c:pt idx="49">
                  <c:v>35.950416666666662</c:v>
                </c:pt>
                <c:pt idx="50">
                  <c:v>34.411916666666663</c:v>
                </c:pt>
                <c:pt idx="51">
                  <c:v>37.947416666666669</c:v>
                </c:pt>
                <c:pt idx="52">
                  <c:v>38.038249999999998</c:v>
                </c:pt>
                <c:pt idx="53">
                  <c:v>36.594999999999999</c:v>
                </c:pt>
                <c:pt idx="54">
                  <c:v>37.79325</c:v>
                </c:pt>
                <c:pt idx="55">
                  <c:v>41.18633333333333</c:v>
                </c:pt>
                <c:pt idx="56">
                  <c:v>46.196083333333327</c:v>
                </c:pt>
                <c:pt idx="57">
                  <c:v>42.627833333333335</c:v>
                </c:pt>
                <c:pt idx="58">
                  <c:v>39.873333333333335</c:v>
                </c:pt>
                <c:pt idx="59">
                  <c:v>42.765250000000002</c:v>
                </c:pt>
                <c:pt idx="60">
                  <c:v>37.02341666666667</c:v>
                </c:pt>
                <c:pt idx="61">
                  <c:v>34.647833333333331</c:v>
                </c:pt>
                <c:pt idx="62">
                  <c:v>35.699333333333335</c:v>
                </c:pt>
                <c:pt idx="63">
                  <c:v>35.252749999999999</c:v>
                </c:pt>
                <c:pt idx="64">
                  <c:v>32.649333333333331</c:v>
                </c:pt>
                <c:pt idx="65">
                  <c:v>31.200749999999999</c:v>
                </c:pt>
                <c:pt idx="66">
                  <c:v>30.343083333333336</c:v>
                </c:pt>
                <c:pt idx="67">
                  <c:v>30.029416666666666</c:v>
                </c:pt>
                <c:pt idx="68">
                  <c:v>29.533333333333331</c:v>
                </c:pt>
                <c:pt idx="69">
                  <c:v>27.510083333333331</c:v>
                </c:pt>
                <c:pt idx="70">
                  <c:v>26.416416666666667</c:v>
                </c:pt>
                <c:pt idx="71">
                  <c:v>26.388083333333331</c:v>
                </c:pt>
                <c:pt idx="72">
                  <c:v>23.084916666666668</c:v>
                </c:pt>
                <c:pt idx="73">
                  <c:v>22.175250000000002</c:v>
                </c:pt>
                <c:pt idx="74">
                  <c:v>20.157666666666668</c:v>
                </c:pt>
                <c:pt idx="75">
                  <c:v>18.895166666666665</c:v>
                </c:pt>
                <c:pt idx="76">
                  <c:v>19.184583333333332</c:v>
                </c:pt>
                <c:pt idx="77">
                  <c:v>19.947916666666668</c:v>
                </c:pt>
                <c:pt idx="78">
                  <c:v>18.910833333333333</c:v>
                </c:pt>
                <c:pt idx="79">
                  <c:v>18.222916666666666</c:v>
                </c:pt>
                <c:pt idx="80">
                  <c:v>17.327166666666667</c:v>
                </c:pt>
                <c:pt idx="81">
                  <c:v>13.688000000000001</c:v>
                </c:pt>
                <c:pt idx="82">
                  <c:v>11.691416666666667</c:v>
                </c:pt>
                <c:pt idx="83">
                  <c:v>19.537666666666667</c:v>
                </c:pt>
              </c:numCache>
            </c:numRef>
          </c:val>
          <c:smooth val="0"/>
          <c:extLst>
            <c:ext xmlns:c16="http://schemas.microsoft.com/office/drawing/2014/chart" uri="{C3380CC4-5D6E-409C-BE32-E72D297353CC}">
              <c16:uniqueId val="{00000005-9334-49E7-A0BB-EB60D593E544}"/>
            </c:ext>
          </c:extLst>
        </c:ser>
        <c:ser>
          <c:idx val="3"/>
          <c:order val="3"/>
          <c:tx>
            <c:strRef>
              <c:f>'Personal Spending Gas'!$AC$19</c:f>
              <c:strCache>
                <c:ptCount val="1"/>
                <c:pt idx="0">
                  <c:v>Projected Spending</c:v>
                </c:pt>
              </c:strCache>
            </c:strRef>
          </c:tx>
          <c:spPr>
            <a:ln w="28575" cap="sq">
              <a:solidFill>
                <a:schemeClr val="tx2"/>
              </a:solidFill>
              <a:prstDash val="sysDash"/>
              <a:round/>
            </a:ln>
            <a:effectLst/>
          </c:spPr>
          <c:marker>
            <c:symbol val="square"/>
            <c:size val="5"/>
            <c:spPr>
              <a:solidFill>
                <a:schemeClr val="tx2"/>
              </a:solidFill>
              <a:ln w="9525">
                <a:solidFill>
                  <a:schemeClr val="bg1"/>
                </a:solidFill>
              </a:ln>
              <a:effectLst/>
            </c:spPr>
          </c:marker>
          <c:cat>
            <c:numRef>
              <c:f>'Personal Spending Gas'!$Y$20:$Y$103</c:f>
              <c:numCache>
                <c:formatCode>m/d/yyyy</c:formatCode>
                <c:ptCount val="84"/>
                <c:pt idx="0">
                  <c:v>46446</c:v>
                </c:pt>
                <c:pt idx="1">
                  <c:v>46418</c:v>
                </c:pt>
                <c:pt idx="2">
                  <c:v>46387</c:v>
                </c:pt>
                <c:pt idx="3">
                  <c:v>46356</c:v>
                </c:pt>
                <c:pt idx="4">
                  <c:v>46326</c:v>
                </c:pt>
                <c:pt idx="5">
                  <c:v>46295</c:v>
                </c:pt>
                <c:pt idx="6">
                  <c:v>46265</c:v>
                </c:pt>
                <c:pt idx="7">
                  <c:v>46234</c:v>
                </c:pt>
                <c:pt idx="8">
                  <c:v>46203</c:v>
                </c:pt>
                <c:pt idx="9">
                  <c:v>46173</c:v>
                </c:pt>
                <c:pt idx="10">
                  <c:v>46142</c:v>
                </c:pt>
                <c:pt idx="11">
                  <c:v>46112</c:v>
                </c:pt>
                <c:pt idx="12">
                  <c:v>46081</c:v>
                </c:pt>
                <c:pt idx="13">
                  <c:v>46053</c:v>
                </c:pt>
                <c:pt idx="14">
                  <c:v>46022</c:v>
                </c:pt>
                <c:pt idx="15">
                  <c:v>45991</c:v>
                </c:pt>
                <c:pt idx="16">
                  <c:v>45961</c:v>
                </c:pt>
                <c:pt idx="17">
                  <c:v>45930</c:v>
                </c:pt>
                <c:pt idx="18">
                  <c:v>45900</c:v>
                </c:pt>
                <c:pt idx="19">
                  <c:v>45869</c:v>
                </c:pt>
                <c:pt idx="20">
                  <c:v>45838</c:v>
                </c:pt>
                <c:pt idx="21">
                  <c:v>45808</c:v>
                </c:pt>
                <c:pt idx="22">
                  <c:v>45777</c:v>
                </c:pt>
                <c:pt idx="23">
                  <c:v>45747</c:v>
                </c:pt>
                <c:pt idx="24">
                  <c:v>45716</c:v>
                </c:pt>
                <c:pt idx="25">
                  <c:v>45688</c:v>
                </c:pt>
                <c:pt idx="26">
                  <c:v>45657</c:v>
                </c:pt>
                <c:pt idx="27">
                  <c:v>45626</c:v>
                </c:pt>
                <c:pt idx="28">
                  <c:v>45596</c:v>
                </c:pt>
                <c:pt idx="29">
                  <c:v>45565</c:v>
                </c:pt>
                <c:pt idx="30">
                  <c:v>45535</c:v>
                </c:pt>
                <c:pt idx="31">
                  <c:v>45504</c:v>
                </c:pt>
                <c:pt idx="32">
                  <c:v>45473</c:v>
                </c:pt>
                <c:pt idx="33">
                  <c:v>45443</c:v>
                </c:pt>
                <c:pt idx="34">
                  <c:v>45412</c:v>
                </c:pt>
                <c:pt idx="35">
                  <c:v>45382</c:v>
                </c:pt>
                <c:pt idx="36">
                  <c:v>45351</c:v>
                </c:pt>
                <c:pt idx="37">
                  <c:v>45322</c:v>
                </c:pt>
                <c:pt idx="38">
                  <c:v>45291</c:v>
                </c:pt>
                <c:pt idx="39">
                  <c:v>45260</c:v>
                </c:pt>
                <c:pt idx="40">
                  <c:v>45230</c:v>
                </c:pt>
                <c:pt idx="41">
                  <c:v>45199</c:v>
                </c:pt>
                <c:pt idx="42">
                  <c:v>45169</c:v>
                </c:pt>
                <c:pt idx="43">
                  <c:v>45138</c:v>
                </c:pt>
                <c:pt idx="44">
                  <c:v>45107</c:v>
                </c:pt>
                <c:pt idx="45">
                  <c:v>45077</c:v>
                </c:pt>
                <c:pt idx="46">
                  <c:v>45046</c:v>
                </c:pt>
                <c:pt idx="47">
                  <c:v>45016</c:v>
                </c:pt>
                <c:pt idx="48">
                  <c:v>44985</c:v>
                </c:pt>
                <c:pt idx="49">
                  <c:v>44957</c:v>
                </c:pt>
                <c:pt idx="50">
                  <c:v>44926</c:v>
                </c:pt>
                <c:pt idx="51">
                  <c:v>44895</c:v>
                </c:pt>
                <c:pt idx="52">
                  <c:v>44865</c:v>
                </c:pt>
                <c:pt idx="53">
                  <c:v>44834</c:v>
                </c:pt>
                <c:pt idx="54">
                  <c:v>44804</c:v>
                </c:pt>
                <c:pt idx="55">
                  <c:v>44773</c:v>
                </c:pt>
                <c:pt idx="56">
                  <c:v>44742</c:v>
                </c:pt>
                <c:pt idx="57">
                  <c:v>44712</c:v>
                </c:pt>
                <c:pt idx="58">
                  <c:v>44681</c:v>
                </c:pt>
                <c:pt idx="59">
                  <c:v>44651</c:v>
                </c:pt>
                <c:pt idx="60">
                  <c:v>44620</c:v>
                </c:pt>
                <c:pt idx="61">
                  <c:v>44592</c:v>
                </c:pt>
                <c:pt idx="62">
                  <c:v>44561</c:v>
                </c:pt>
                <c:pt idx="63">
                  <c:v>44530</c:v>
                </c:pt>
                <c:pt idx="64">
                  <c:v>44500</c:v>
                </c:pt>
                <c:pt idx="65">
                  <c:v>44469</c:v>
                </c:pt>
                <c:pt idx="66">
                  <c:v>44439</c:v>
                </c:pt>
                <c:pt idx="67">
                  <c:v>44408</c:v>
                </c:pt>
                <c:pt idx="68">
                  <c:v>44377</c:v>
                </c:pt>
                <c:pt idx="69">
                  <c:v>44347</c:v>
                </c:pt>
                <c:pt idx="70">
                  <c:v>44316</c:v>
                </c:pt>
                <c:pt idx="71">
                  <c:v>44286</c:v>
                </c:pt>
                <c:pt idx="72">
                  <c:v>44255</c:v>
                </c:pt>
                <c:pt idx="73">
                  <c:v>44227</c:v>
                </c:pt>
                <c:pt idx="74">
                  <c:v>44196</c:v>
                </c:pt>
                <c:pt idx="75">
                  <c:v>44165</c:v>
                </c:pt>
                <c:pt idx="76">
                  <c:v>44135</c:v>
                </c:pt>
                <c:pt idx="77">
                  <c:v>44104</c:v>
                </c:pt>
                <c:pt idx="78">
                  <c:v>44074</c:v>
                </c:pt>
                <c:pt idx="79">
                  <c:v>44043</c:v>
                </c:pt>
                <c:pt idx="80">
                  <c:v>44012</c:v>
                </c:pt>
                <c:pt idx="81">
                  <c:v>43982</c:v>
                </c:pt>
                <c:pt idx="82">
                  <c:v>43951</c:v>
                </c:pt>
                <c:pt idx="83">
                  <c:v>43921</c:v>
                </c:pt>
              </c:numCache>
            </c:numRef>
          </c:cat>
          <c:val>
            <c:numRef>
              <c:f>'Personal Spending Gas'!$AC$20:$AC$103</c:f>
              <c:numCache>
                <c:formatCode>General</c:formatCode>
                <c:ptCount val="84"/>
                <c:pt idx="0">
                  <c:v>34.596078969343608</c:v>
                </c:pt>
                <c:pt idx="1">
                  <c:v>34.88445102125258</c:v>
                </c:pt>
                <c:pt idx="2">
                  <c:v>35.224665239796877</c:v>
                </c:pt>
                <c:pt idx="3">
                  <c:v>35.619961760391192</c:v>
                </c:pt>
                <c:pt idx="4">
                  <c:v>36.070340583035538</c:v>
                </c:pt>
                <c:pt idx="5">
                  <c:v>36.595242520218164</c:v>
                </c:pt>
                <c:pt idx="6">
                  <c:v>37.120144457400784</c:v>
                </c:pt>
                <c:pt idx="7">
                  <c:v>37.622365446680448</c:v>
                </c:pt>
                <c:pt idx="8">
                  <c:v>40.746179999999995</c:v>
                </c:pt>
                <c:pt idx="9">
                  <c:v>43.330349999999996</c:v>
                </c:pt>
                <c:pt idx="10">
                  <c:v>40.724416666666663</c:v>
                </c:pt>
              </c:numCache>
            </c:numRef>
          </c:val>
          <c:smooth val="0"/>
          <c:extLst>
            <c:ext xmlns:c16="http://schemas.microsoft.com/office/drawing/2014/chart" uri="{C3380CC4-5D6E-409C-BE32-E72D297353CC}">
              <c16:uniqueId val="{00000006-9334-49E7-A0BB-EB60D593E544}"/>
            </c:ext>
          </c:extLst>
        </c:ser>
        <c:dLbls>
          <c:showLegendKey val="0"/>
          <c:showVal val="0"/>
          <c:showCatName val="0"/>
          <c:showSerName val="0"/>
          <c:showPercent val="0"/>
          <c:showBubbleSize val="0"/>
        </c:dLbls>
        <c:marker val="1"/>
        <c:smooth val="0"/>
        <c:axId val="1278189264"/>
        <c:axId val="1278188304"/>
      </c:lineChart>
      <c:dateAx>
        <c:axId val="466853055"/>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466852575"/>
        <c:crosses val="autoZero"/>
        <c:auto val="1"/>
        <c:lblOffset val="100"/>
        <c:baseTimeUnit val="months"/>
        <c:majorUnit val="12"/>
        <c:majorTimeUnit val="months"/>
      </c:dateAx>
      <c:valAx>
        <c:axId val="466852575"/>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eta Offc Medium" panose="020B0604030101020102" pitchFamily="34" charset="0"/>
                <a:ea typeface="+mn-ea"/>
                <a:cs typeface="+mn-cs"/>
              </a:defRPr>
            </a:pPr>
            <a:endParaRPr lang="en-US"/>
          </a:p>
        </c:txPr>
        <c:crossAx val="466853055"/>
        <c:crosses val="autoZero"/>
        <c:crossBetween val="between"/>
      </c:valAx>
      <c:valAx>
        <c:axId val="1278188304"/>
        <c:scaling>
          <c:orientation val="minMax"/>
          <c:max val="50"/>
          <c:min val="10"/>
        </c:scaling>
        <c:delete val="0"/>
        <c:axPos val="r"/>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A3E0"/>
                </a:solidFill>
                <a:latin typeface="Meta Offc Medium" panose="020B0604030101020102" pitchFamily="34" charset="0"/>
                <a:ea typeface="+mn-ea"/>
                <a:cs typeface="+mn-cs"/>
              </a:defRPr>
            </a:pPr>
            <a:endParaRPr lang="en-US"/>
          </a:p>
        </c:txPr>
        <c:crossAx val="1278189264"/>
        <c:crosses val="max"/>
        <c:crossBetween val="between"/>
      </c:valAx>
      <c:dateAx>
        <c:axId val="1278189264"/>
        <c:scaling>
          <c:orientation val="minMax"/>
        </c:scaling>
        <c:delete val="1"/>
        <c:axPos val="b"/>
        <c:numFmt formatCode="m/d/yyyy" sourceLinked="1"/>
        <c:majorTickMark val="out"/>
        <c:minorTickMark val="none"/>
        <c:tickLblPos val="nextTo"/>
        <c:crossAx val="1278188304"/>
        <c:crosses val="autoZero"/>
        <c:auto val="1"/>
        <c:lblOffset val="100"/>
        <c:baseTimeUnit val="months"/>
      </c:date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23916339599815E-2"/>
          <c:y val="3.5223037120359957E-2"/>
          <c:w val="0.90407848519451761"/>
          <c:h val="0.86276571428571425"/>
        </c:manualLayout>
      </c:layout>
      <c:lineChart>
        <c:grouping val="standard"/>
        <c:varyColors val="0"/>
        <c:ser>
          <c:idx val="0"/>
          <c:order val="0"/>
          <c:tx>
            <c:strRef>
              <c:f>'Yields and ON'!$AE$7</c:f>
              <c:strCache>
                <c:ptCount val="1"/>
                <c:pt idx="0">
                  <c:v>Fed O.N. Rate</c:v>
                </c:pt>
              </c:strCache>
            </c:strRef>
          </c:tx>
          <c:spPr>
            <a:ln w="28575" cap="rnd">
              <a:solidFill>
                <a:schemeClr val="bg1">
                  <a:lumMod val="65000"/>
                </a:schemeClr>
              </a:solidFill>
              <a:round/>
            </a:ln>
            <a:effectLst/>
          </c:spPr>
          <c:marker>
            <c:symbol val="none"/>
          </c:marker>
          <c:cat>
            <c:numRef>
              <c:f>'Yields and ON'!$AD$8:$AD$2000</c:f>
              <c:numCache>
                <c:formatCode>m/d/yyyy</c:formatCode>
                <c:ptCount val="1993"/>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46167</c:v>
                </c:pt>
                <c:pt idx="14">
                  <c:v>46164</c:v>
                </c:pt>
                <c:pt idx="15">
                  <c:v>46163</c:v>
                </c:pt>
                <c:pt idx="16">
                  <c:v>46162</c:v>
                </c:pt>
                <c:pt idx="17">
                  <c:v>46161</c:v>
                </c:pt>
                <c:pt idx="18">
                  <c:v>46160</c:v>
                </c:pt>
                <c:pt idx="19">
                  <c:v>46157</c:v>
                </c:pt>
                <c:pt idx="20">
                  <c:v>46156</c:v>
                </c:pt>
                <c:pt idx="21">
                  <c:v>46155</c:v>
                </c:pt>
                <c:pt idx="22">
                  <c:v>46154</c:v>
                </c:pt>
                <c:pt idx="23">
                  <c:v>46153</c:v>
                </c:pt>
                <c:pt idx="24">
                  <c:v>46150</c:v>
                </c:pt>
                <c:pt idx="25">
                  <c:v>46149</c:v>
                </c:pt>
                <c:pt idx="26">
                  <c:v>46148</c:v>
                </c:pt>
                <c:pt idx="27">
                  <c:v>46147</c:v>
                </c:pt>
                <c:pt idx="28">
                  <c:v>46146</c:v>
                </c:pt>
                <c:pt idx="29">
                  <c:v>46143</c:v>
                </c:pt>
                <c:pt idx="30">
                  <c:v>46142</c:v>
                </c:pt>
                <c:pt idx="31">
                  <c:v>46141</c:v>
                </c:pt>
                <c:pt idx="32">
                  <c:v>46140</c:v>
                </c:pt>
                <c:pt idx="33">
                  <c:v>46139</c:v>
                </c:pt>
                <c:pt idx="34">
                  <c:v>46136</c:v>
                </c:pt>
                <c:pt idx="35">
                  <c:v>46135</c:v>
                </c:pt>
                <c:pt idx="36">
                  <c:v>46134</c:v>
                </c:pt>
                <c:pt idx="37">
                  <c:v>46133</c:v>
                </c:pt>
                <c:pt idx="38">
                  <c:v>46132</c:v>
                </c:pt>
                <c:pt idx="39">
                  <c:v>46129</c:v>
                </c:pt>
                <c:pt idx="40">
                  <c:v>46128</c:v>
                </c:pt>
                <c:pt idx="41">
                  <c:v>46127</c:v>
                </c:pt>
                <c:pt idx="42">
                  <c:v>46126</c:v>
                </c:pt>
                <c:pt idx="43">
                  <c:v>46125</c:v>
                </c:pt>
                <c:pt idx="44">
                  <c:v>46122</c:v>
                </c:pt>
                <c:pt idx="45">
                  <c:v>46121</c:v>
                </c:pt>
                <c:pt idx="46">
                  <c:v>46120</c:v>
                </c:pt>
                <c:pt idx="47">
                  <c:v>46119</c:v>
                </c:pt>
                <c:pt idx="48">
                  <c:v>46118</c:v>
                </c:pt>
                <c:pt idx="49">
                  <c:v>46115</c:v>
                </c:pt>
                <c:pt idx="50">
                  <c:v>46114</c:v>
                </c:pt>
                <c:pt idx="51">
                  <c:v>46113</c:v>
                </c:pt>
                <c:pt idx="52">
                  <c:v>46112</c:v>
                </c:pt>
                <c:pt idx="53">
                  <c:v>46111</c:v>
                </c:pt>
                <c:pt idx="54">
                  <c:v>46108</c:v>
                </c:pt>
                <c:pt idx="55">
                  <c:v>46107</c:v>
                </c:pt>
                <c:pt idx="56">
                  <c:v>46106</c:v>
                </c:pt>
                <c:pt idx="57">
                  <c:v>46105</c:v>
                </c:pt>
                <c:pt idx="58">
                  <c:v>46104</c:v>
                </c:pt>
                <c:pt idx="59">
                  <c:v>46101</c:v>
                </c:pt>
                <c:pt idx="60">
                  <c:v>46100</c:v>
                </c:pt>
                <c:pt idx="61">
                  <c:v>46099</c:v>
                </c:pt>
                <c:pt idx="62">
                  <c:v>46098</c:v>
                </c:pt>
                <c:pt idx="63">
                  <c:v>46097</c:v>
                </c:pt>
                <c:pt idx="64">
                  <c:v>46094</c:v>
                </c:pt>
                <c:pt idx="65">
                  <c:v>46093</c:v>
                </c:pt>
                <c:pt idx="66">
                  <c:v>46092</c:v>
                </c:pt>
                <c:pt idx="67">
                  <c:v>46091</c:v>
                </c:pt>
                <c:pt idx="68">
                  <c:v>46090</c:v>
                </c:pt>
                <c:pt idx="69">
                  <c:v>46087</c:v>
                </c:pt>
                <c:pt idx="70">
                  <c:v>46086</c:v>
                </c:pt>
                <c:pt idx="71">
                  <c:v>46085</c:v>
                </c:pt>
                <c:pt idx="72">
                  <c:v>46084</c:v>
                </c:pt>
                <c:pt idx="73">
                  <c:v>46083</c:v>
                </c:pt>
                <c:pt idx="74">
                  <c:v>46080</c:v>
                </c:pt>
                <c:pt idx="75">
                  <c:v>46079</c:v>
                </c:pt>
                <c:pt idx="76">
                  <c:v>46078</c:v>
                </c:pt>
                <c:pt idx="77">
                  <c:v>46077</c:v>
                </c:pt>
                <c:pt idx="78">
                  <c:v>46076</c:v>
                </c:pt>
                <c:pt idx="79">
                  <c:v>46073</c:v>
                </c:pt>
                <c:pt idx="80">
                  <c:v>46072</c:v>
                </c:pt>
                <c:pt idx="81">
                  <c:v>46071</c:v>
                </c:pt>
                <c:pt idx="82">
                  <c:v>46070</c:v>
                </c:pt>
                <c:pt idx="83">
                  <c:v>46069</c:v>
                </c:pt>
                <c:pt idx="84">
                  <c:v>46066</c:v>
                </c:pt>
                <c:pt idx="85">
                  <c:v>46065</c:v>
                </c:pt>
                <c:pt idx="86">
                  <c:v>46064</c:v>
                </c:pt>
                <c:pt idx="87">
                  <c:v>46063</c:v>
                </c:pt>
                <c:pt idx="88">
                  <c:v>46062</c:v>
                </c:pt>
                <c:pt idx="89">
                  <c:v>46059</c:v>
                </c:pt>
                <c:pt idx="90">
                  <c:v>46058</c:v>
                </c:pt>
                <c:pt idx="91">
                  <c:v>46057</c:v>
                </c:pt>
                <c:pt idx="92">
                  <c:v>46056</c:v>
                </c:pt>
                <c:pt idx="93">
                  <c:v>46055</c:v>
                </c:pt>
                <c:pt idx="94">
                  <c:v>46052</c:v>
                </c:pt>
                <c:pt idx="95">
                  <c:v>46051</c:v>
                </c:pt>
                <c:pt idx="96">
                  <c:v>46050</c:v>
                </c:pt>
                <c:pt idx="97">
                  <c:v>46049</c:v>
                </c:pt>
                <c:pt idx="98">
                  <c:v>46048</c:v>
                </c:pt>
                <c:pt idx="99">
                  <c:v>46045</c:v>
                </c:pt>
                <c:pt idx="100">
                  <c:v>46044</c:v>
                </c:pt>
                <c:pt idx="101">
                  <c:v>46043</c:v>
                </c:pt>
                <c:pt idx="102">
                  <c:v>46042</c:v>
                </c:pt>
                <c:pt idx="103">
                  <c:v>46041</c:v>
                </c:pt>
                <c:pt idx="104">
                  <c:v>46038</c:v>
                </c:pt>
                <c:pt idx="105">
                  <c:v>46037</c:v>
                </c:pt>
                <c:pt idx="106">
                  <c:v>46036</c:v>
                </c:pt>
                <c:pt idx="107">
                  <c:v>46035</c:v>
                </c:pt>
                <c:pt idx="108">
                  <c:v>46034</c:v>
                </c:pt>
                <c:pt idx="109">
                  <c:v>46031</c:v>
                </c:pt>
                <c:pt idx="110">
                  <c:v>46030</c:v>
                </c:pt>
                <c:pt idx="111">
                  <c:v>46029</c:v>
                </c:pt>
                <c:pt idx="112">
                  <c:v>46028</c:v>
                </c:pt>
                <c:pt idx="113">
                  <c:v>46027</c:v>
                </c:pt>
                <c:pt idx="114">
                  <c:v>46024</c:v>
                </c:pt>
                <c:pt idx="115">
                  <c:v>46023</c:v>
                </c:pt>
                <c:pt idx="116">
                  <c:v>46022</c:v>
                </c:pt>
                <c:pt idx="117">
                  <c:v>46021</c:v>
                </c:pt>
                <c:pt idx="118">
                  <c:v>46020</c:v>
                </c:pt>
                <c:pt idx="119">
                  <c:v>46017</c:v>
                </c:pt>
                <c:pt idx="120">
                  <c:v>46016</c:v>
                </c:pt>
                <c:pt idx="121">
                  <c:v>46015</c:v>
                </c:pt>
                <c:pt idx="122">
                  <c:v>46014</c:v>
                </c:pt>
                <c:pt idx="123">
                  <c:v>46013</c:v>
                </c:pt>
                <c:pt idx="124">
                  <c:v>46010</c:v>
                </c:pt>
                <c:pt idx="125">
                  <c:v>46009</c:v>
                </c:pt>
                <c:pt idx="126">
                  <c:v>46008</c:v>
                </c:pt>
                <c:pt idx="127">
                  <c:v>46007</c:v>
                </c:pt>
                <c:pt idx="128">
                  <c:v>46006</c:v>
                </c:pt>
                <c:pt idx="129">
                  <c:v>46003</c:v>
                </c:pt>
                <c:pt idx="130">
                  <c:v>46002</c:v>
                </c:pt>
                <c:pt idx="131">
                  <c:v>46001</c:v>
                </c:pt>
                <c:pt idx="132">
                  <c:v>46000</c:v>
                </c:pt>
                <c:pt idx="133">
                  <c:v>45999</c:v>
                </c:pt>
                <c:pt idx="134">
                  <c:v>45996</c:v>
                </c:pt>
                <c:pt idx="135">
                  <c:v>45995</c:v>
                </c:pt>
                <c:pt idx="136">
                  <c:v>45994</c:v>
                </c:pt>
                <c:pt idx="137">
                  <c:v>45993</c:v>
                </c:pt>
                <c:pt idx="138">
                  <c:v>45992</c:v>
                </c:pt>
                <c:pt idx="139">
                  <c:v>45989</c:v>
                </c:pt>
                <c:pt idx="140">
                  <c:v>45988</c:v>
                </c:pt>
                <c:pt idx="141">
                  <c:v>45987</c:v>
                </c:pt>
                <c:pt idx="142">
                  <c:v>45986</c:v>
                </c:pt>
                <c:pt idx="143">
                  <c:v>45985</c:v>
                </c:pt>
                <c:pt idx="144">
                  <c:v>45982</c:v>
                </c:pt>
                <c:pt idx="145">
                  <c:v>45981</c:v>
                </c:pt>
                <c:pt idx="146">
                  <c:v>45980</c:v>
                </c:pt>
                <c:pt idx="147">
                  <c:v>45979</c:v>
                </c:pt>
                <c:pt idx="148">
                  <c:v>45978</c:v>
                </c:pt>
                <c:pt idx="149">
                  <c:v>45975</c:v>
                </c:pt>
                <c:pt idx="150">
                  <c:v>45974</c:v>
                </c:pt>
                <c:pt idx="151">
                  <c:v>45973</c:v>
                </c:pt>
                <c:pt idx="152">
                  <c:v>45972</c:v>
                </c:pt>
                <c:pt idx="153">
                  <c:v>45971</c:v>
                </c:pt>
                <c:pt idx="154">
                  <c:v>45968</c:v>
                </c:pt>
                <c:pt idx="155">
                  <c:v>45967</c:v>
                </c:pt>
                <c:pt idx="156">
                  <c:v>45966</c:v>
                </c:pt>
                <c:pt idx="157">
                  <c:v>45965</c:v>
                </c:pt>
                <c:pt idx="158">
                  <c:v>45964</c:v>
                </c:pt>
                <c:pt idx="159">
                  <c:v>45961</c:v>
                </c:pt>
                <c:pt idx="160">
                  <c:v>45960</c:v>
                </c:pt>
                <c:pt idx="161">
                  <c:v>45959</c:v>
                </c:pt>
                <c:pt idx="162">
                  <c:v>45958</c:v>
                </c:pt>
                <c:pt idx="163">
                  <c:v>45957</c:v>
                </c:pt>
                <c:pt idx="164">
                  <c:v>45954</c:v>
                </c:pt>
                <c:pt idx="165">
                  <c:v>45953</c:v>
                </c:pt>
                <c:pt idx="166">
                  <c:v>45952</c:v>
                </c:pt>
                <c:pt idx="167">
                  <c:v>45951</c:v>
                </c:pt>
                <c:pt idx="168">
                  <c:v>45950</c:v>
                </c:pt>
                <c:pt idx="169">
                  <c:v>45947</c:v>
                </c:pt>
                <c:pt idx="170">
                  <c:v>45946</c:v>
                </c:pt>
                <c:pt idx="171">
                  <c:v>45945</c:v>
                </c:pt>
                <c:pt idx="172">
                  <c:v>45944</c:v>
                </c:pt>
                <c:pt idx="173">
                  <c:v>45943</c:v>
                </c:pt>
                <c:pt idx="174">
                  <c:v>45940</c:v>
                </c:pt>
                <c:pt idx="175">
                  <c:v>45939</c:v>
                </c:pt>
                <c:pt idx="176">
                  <c:v>45938</c:v>
                </c:pt>
                <c:pt idx="177">
                  <c:v>45937</c:v>
                </c:pt>
                <c:pt idx="178">
                  <c:v>45936</c:v>
                </c:pt>
                <c:pt idx="179">
                  <c:v>45933</c:v>
                </c:pt>
                <c:pt idx="180">
                  <c:v>45932</c:v>
                </c:pt>
                <c:pt idx="181">
                  <c:v>45931</c:v>
                </c:pt>
                <c:pt idx="182">
                  <c:v>45930</c:v>
                </c:pt>
                <c:pt idx="183">
                  <c:v>45929</c:v>
                </c:pt>
                <c:pt idx="184">
                  <c:v>45926</c:v>
                </c:pt>
                <c:pt idx="185">
                  <c:v>45925</c:v>
                </c:pt>
                <c:pt idx="186">
                  <c:v>45924</c:v>
                </c:pt>
                <c:pt idx="187">
                  <c:v>45923</c:v>
                </c:pt>
                <c:pt idx="188">
                  <c:v>45922</c:v>
                </c:pt>
                <c:pt idx="189">
                  <c:v>45919</c:v>
                </c:pt>
                <c:pt idx="190">
                  <c:v>45918</c:v>
                </c:pt>
                <c:pt idx="191">
                  <c:v>45917</c:v>
                </c:pt>
                <c:pt idx="192">
                  <c:v>45916</c:v>
                </c:pt>
                <c:pt idx="193">
                  <c:v>45915</c:v>
                </c:pt>
                <c:pt idx="194">
                  <c:v>45912</c:v>
                </c:pt>
                <c:pt idx="195">
                  <c:v>45911</c:v>
                </c:pt>
                <c:pt idx="196">
                  <c:v>45910</c:v>
                </c:pt>
                <c:pt idx="197">
                  <c:v>45909</c:v>
                </c:pt>
                <c:pt idx="198">
                  <c:v>45908</c:v>
                </c:pt>
                <c:pt idx="199">
                  <c:v>45905</c:v>
                </c:pt>
                <c:pt idx="200">
                  <c:v>45904</c:v>
                </c:pt>
                <c:pt idx="201">
                  <c:v>45903</c:v>
                </c:pt>
                <c:pt idx="202">
                  <c:v>45902</c:v>
                </c:pt>
                <c:pt idx="203">
                  <c:v>45901</c:v>
                </c:pt>
                <c:pt idx="204">
                  <c:v>45898</c:v>
                </c:pt>
                <c:pt idx="205">
                  <c:v>45897</c:v>
                </c:pt>
                <c:pt idx="206">
                  <c:v>45896</c:v>
                </c:pt>
                <c:pt idx="207">
                  <c:v>45895</c:v>
                </c:pt>
                <c:pt idx="208">
                  <c:v>45894</c:v>
                </c:pt>
                <c:pt idx="209">
                  <c:v>45891</c:v>
                </c:pt>
                <c:pt idx="210">
                  <c:v>45890</c:v>
                </c:pt>
                <c:pt idx="211">
                  <c:v>45889</c:v>
                </c:pt>
                <c:pt idx="212">
                  <c:v>45888</c:v>
                </c:pt>
                <c:pt idx="213">
                  <c:v>45887</c:v>
                </c:pt>
                <c:pt idx="214">
                  <c:v>45884</c:v>
                </c:pt>
                <c:pt idx="215">
                  <c:v>45883</c:v>
                </c:pt>
                <c:pt idx="216">
                  <c:v>45882</c:v>
                </c:pt>
                <c:pt idx="217">
                  <c:v>45881</c:v>
                </c:pt>
                <c:pt idx="218">
                  <c:v>45880</c:v>
                </c:pt>
                <c:pt idx="219">
                  <c:v>45877</c:v>
                </c:pt>
                <c:pt idx="220">
                  <c:v>45876</c:v>
                </c:pt>
                <c:pt idx="221">
                  <c:v>45875</c:v>
                </c:pt>
                <c:pt idx="222">
                  <c:v>45874</c:v>
                </c:pt>
                <c:pt idx="223">
                  <c:v>45873</c:v>
                </c:pt>
                <c:pt idx="224">
                  <c:v>45870</c:v>
                </c:pt>
                <c:pt idx="225">
                  <c:v>45869</c:v>
                </c:pt>
                <c:pt idx="226">
                  <c:v>45868</c:v>
                </c:pt>
                <c:pt idx="227">
                  <c:v>45867</c:v>
                </c:pt>
                <c:pt idx="228">
                  <c:v>45866</c:v>
                </c:pt>
                <c:pt idx="229">
                  <c:v>45863</c:v>
                </c:pt>
                <c:pt idx="230">
                  <c:v>45862</c:v>
                </c:pt>
                <c:pt idx="231">
                  <c:v>45861</c:v>
                </c:pt>
                <c:pt idx="232">
                  <c:v>45860</c:v>
                </c:pt>
                <c:pt idx="233">
                  <c:v>45859</c:v>
                </c:pt>
                <c:pt idx="234">
                  <c:v>45856</c:v>
                </c:pt>
                <c:pt idx="235">
                  <c:v>45855</c:v>
                </c:pt>
                <c:pt idx="236">
                  <c:v>45854</c:v>
                </c:pt>
                <c:pt idx="237">
                  <c:v>45853</c:v>
                </c:pt>
                <c:pt idx="238">
                  <c:v>45852</c:v>
                </c:pt>
                <c:pt idx="239">
                  <c:v>45849</c:v>
                </c:pt>
                <c:pt idx="240">
                  <c:v>45848</c:v>
                </c:pt>
                <c:pt idx="241">
                  <c:v>45847</c:v>
                </c:pt>
                <c:pt idx="242">
                  <c:v>45846</c:v>
                </c:pt>
                <c:pt idx="243">
                  <c:v>45845</c:v>
                </c:pt>
                <c:pt idx="244">
                  <c:v>45842</c:v>
                </c:pt>
                <c:pt idx="245">
                  <c:v>45841</c:v>
                </c:pt>
                <c:pt idx="246">
                  <c:v>45840</c:v>
                </c:pt>
                <c:pt idx="247">
                  <c:v>45839</c:v>
                </c:pt>
                <c:pt idx="248">
                  <c:v>45838</c:v>
                </c:pt>
                <c:pt idx="249">
                  <c:v>45835</c:v>
                </c:pt>
                <c:pt idx="250">
                  <c:v>45834</c:v>
                </c:pt>
                <c:pt idx="251">
                  <c:v>45833</c:v>
                </c:pt>
                <c:pt idx="252">
                  <c:v>45832</c:v>
                </c:pt>
                <c:pt idx="253">
                  <c:v>45831</c:v>
                </c:pt>
                <c:pt idx="254">
                  <c:v>45828</c:v>
                </c:pt>
                <c:pt idx="255">
                  <c:v>45827</c:v>
                </c:pt>
                <c:pt idx="256">
                  <c:v>45826</c:v>
                </c:pt>
                <c:pt idx="257">
                  <c:v>45825</c:v>
                </c:pt>
                <c:pt idx="258">
                  <c:v>45824</c:v>
                </c:pt>
                <c:pt idx="259">
                  <c:v>45821</c:v>
                </c:pt>
                <c:pt idx="260">
                  <c:v>45820</c:v>
                </c:pt>
                <c:pt idx="261">
                  <c:v>45819</c:v>
                </c:pt>
                <c:pt idx="262">
                  <c:v>45818</c:v>
                </c:pt>
                <c:pt idx="263">
                  <c:v>45817</c:v>
                </c:pt>
                <c:pt idx="264">
                  <c:v>45814</c:v>
                </c:pt>
                <c:pt idx="265">
                  <c:v>45813</c:v>
                </c:pt>
                <c:pt idx="266">
                  <c:v>45812</c:v>
                </c:pt>
                <c:pt idx="267">
                  <c:v>45811</c:v>
                </c:pt>
                <c:pt idx="268">
                  <c:v>45810</c:v>
                </c:pt>
                <c:pt idx="269">
                  <c:v>45807</c:v>
                </c:pt>
                <c:pt idx="270">
                  <c:v>45806</c:v>
                </c:pt>
                <c:pt idx="271">
                  <c:v>45805</c:v>
                </c:pt>
                <c:pt idx="272">
                  <c:v>45804</c:v>
                </c:pt>
                <c:pt idx="273">
                  <c:v>45803</c:v>
                </c:pt>
                <c:pt idx="274">
                  <c:v>45800</c:v>
                </c:pt>
                <c:pt idx="275">
                  <c:v>45799</c:v>
                </c:pt>
                <c:pt idx="276">
                  <c:v>45798</c:v>
                </c:pt>
                <c:pt idx="277">
                  <c:v>45797</c:v>
                </c:pt>
                <c:pt idx="278">
                  <c:v>45796</c:v>
                </c:pt>
                <c:pt idx="279">
                  <c:v>45793</c:v>
                </c:pt>
                <c:pt idx="280">
                  <c:v>45792</c:v>
                </c:pt>
                <c:pt idx="281">
                  <c:v>45791</c:v>
                </c:pt>
                <c:pt idx="282">
                  <c:v>45790</c:v>
                </c:pt>
                <c:pt idx="283">
                  <c:v>45789</c:v>
                </c:pt>
                <c:pt idx="284">
                  <c:v>45786</c:v>
                </c:pt>
                <c:pt idx="285">
                  <c:v>45785</c:v>
                </c:pt>
                <c:pt idx="286">
                  <c:v>45784</c:v>
                </c:pt>
                <c:pt idx="287">
                  <c:v>45783</c:v>
                </c:pt>
                <c:pt idx="288">
                  <c:v>45782</c:v>
                </c:pt>
                <c:pt idx="289">
                  <c:v>45779</c:v>
                </c:pt>
                <c:pt idx="290">
                  <c:v>45778</c:v>
                </c:pt>
                <c:pt idx="291">
                  <c:v>45777</c:v>
                </c:pt>
                <c:pt idx="292">
                  <c:v>45776</c:v>
                </c:pt>
                <c:pt idx="293">
                  <c:v>45775</c:v>
                </c:pt>
                <c:pt idx="294">
                  <c:v>45772</c:v>
                </c:pt>
                <c:pt idx="295">
                  <c:v>45771</c:v>
                </c:pt>
                <c:pt idx="296">
                  <c:v>45770</c:v>
                </c:pt>
                <c:pt idx="297">
                  <c:v>45769</c:v>
                </c:pt>
                <c:pt idx="298">
                  <c:v>45768</c:v>
                </c:pt>
                <c:pt idx="299">
                  <c:v>45765</c:v>
                </c:pt>
                <c:pt idx="300">
                  <c:v>45764</c:v>
                </c:pt>
                <c:pt idx="301">
                  <c:v>45763</c:v>
                </c:pt>
                <c:pt idx="302">
                  <c:v>45762</c:v>
                </c:pt>
                <c:pt idx="303">
                  <c:v>45761</c:v>
                </c:pt>
                <c:pt idx="304">
                  <c:v>45758</c:v>
                </c:pt>
                <c:pt idx="305">
                  <c:v>45757</c:v>
                </c:pt>
                <c:pt idx="306">
                  <c:v>45756</c:v>
                </c:pt>
                <c:pt idx="307">
                  <c:v>45755</c:v>
                </c:pt>
                <c:pt idx="308">
                  <c:v>45754</c:v>
                </c:pt>
                <c:pt idx="309">
                  <c:v>45751</c:v>
                </c:pt>
                <c:pt idx="310">
                  <c:v>45750</c:v>
                </c:pt>
                <c:pt idx="311">
                  <c:v>45749</c:v>
                </c:pt>
                <c:pt idx="312">
                  <c:v>45748</c:v>
                </c:pt>
                <c:pt idx="313">
                  <c:v>45747</c:v>
                </c:pt>
                <c:pt idx="314">
                  <c:v>45744</c:v>
                </c:pt>
                <c:pt idx="315">
                  <c:v>45743</c:v>
                </c:pt>
                <c:pt idx="316">
                  <c:v>45742</c:v>
                </c:pt>
                <c:pt idx="317">
                  <c:v>45741</c:v>
                </c:pt>
                <c:pt idx="318">
                  <c:v>45740</c:v>
                </c:pt>
                <c:pt idx="319">
                  <c:v>45737</c:v>
                </c:pt>
                <c:pt idx="320">
                  <c:v>45736</c:v>
                </c:pt>
                <c:pt idx="321">
                  <c:v>45735</c:v>
                </c:pt>
                <c:pt idx="322">
                  <c:v>45734</c:v>
                </c:pt>
                <c:pt idx="323">
                  <c:v>45733</c:v>
                </c:pt>
                <c:pt idx="324">
                  <c:v>45730</c:v>
                </c:pt>
                <c:pt idx="325">
                  <c:v>45729</c:v>
                </c:pt>
                <c:pt idx="326">
                  <c:v>45728</c:v>
                </c:pt>
                <c:pt idx="327">
                  <c:v>45727</c:v>
                </c:pt>
                <c:pt idx="328">
                  <c:v>45726</c:v>
                </c:pt>
                <c:pt idx="329">
                  <c:v>45723</c:v>
                </c:pt>
                <c:pt idx="330">
                  <c:v>45722</c:v>
                </c:pt>
                <c:pt idx="331">
                  <c:v>45721</c:v>
                </c:pt>
                <c:pt idx="332">
                  <c:v>45720</c:v>
                </c:pt>
                <c:pt idx="333">
                  <c:v>45719</c:v>
                </c:pt>
                <c:pt idx="334">
                  <c:v>45716</c:v>
                </c:pt>
                <c:pt idx="335">
                  <c:v>45715</c:v>
                </c:pt>
                <c:pt idx="336">
                  <c:v>45714</c:v>
                </c:pt>
                <c:pt idx="337">
                  <c:v>45713</c:v>
                </c:pt>
                <c:pt idx="338">
                  <c:v>45712</c:v>
                </c:pt>
                <c:pt idx="339">
                  <c:v>45709</c:v>
                </c:pt>
                <c:pt idx="340">
                  <c:v>45708</c:v>
                </c:pt>
                <c:pt idx="341">
                  <c:v>45707</c:v>
                </c:pt>
                <c:pt idx="342">
                  <c:v>45706</c:v>
                </c:pt>
                <c:pt idx="343">
                  <c:v>45705</c:v>
                </c:pt>
                <c:pt idx="344">
                  <c:v>45702</c:v>
                </c:pt>
                <c:pt idx="345">
                  <c:v>45701</c:v>
                </c:pt>
                <c:pt idx="346">
                  <c:v>45700</c:v>
                </c:pt>
                <c:pt idx="347">
                  <c:v>45699</c:v>
                </c:pt>
                <c:pt idx="348">
                  <c:v>45698</c:v>
                </c:pt>
                <c:pt idx="349">
                  <c:v>45695</c:v>
                </c:pt>
                <c:pt idx="350">
                  <c:v>45694</c:v>
                </c:pt>
                <c:pt idx="351">
                  <c:v>45693</c:v>
                </c:pt>
                <c:pt idx="352">
                  <c:v>45692</c:v>
                </c:pt>
                <c:pt idx="353">
                  <c:v>45691</c:v>
                </c:pt>
                <c:pt idx="354">
                  <c:v>45688</c:v>
                </c:pt>
                <c:pt idx="355">
                  <c:v>45687</c:v>
                </c:pt>
                <c:pt idx="356">
                  <c:v>45686</c:v>
                </c:pt>
                <c:pt idx="357">
                  <c:v>45685</c:v>
                </c:pt>
                <c:pt idx="358">
                  <c:v>45684</c:v>
                </c:pt>
                <c:pt idx="359">
                  <c:v>45681</c:v>
                </c:pt>
                <c:pt idx="360">
                  <c:v>45680</c:v>
                </c:pt>
                <c:pt idx="361">
                  <c:v>45679</c:v>
                </c:pt>
                <c:pt idx="362">
                  <c:v>45678</c:v>
                </c:pt>
                <c:pt idx="363">
                  <c:v>45677</c:v>
                </c:pt>
                <c:pt idx="364">
                  <c:v>45674</c:v>
                </c:pt>
                <c:pt idx="365">
                  <c:v>45673</c:v>
                </c:pt>
                <c:pt idx="366">
                  <c:v>45672</c:v>
                </c:pt>
                <c:pt idx="367">
                  <c:v>45671</c:v>
                </c:pt>
                <c:pt idx="368">
                  <c:v>45670</c:v>
                </c:pt>
                <c:pt idx="369">
                  <c:v>45667</c:v>
                </c:pt>
                <c:pt idx="370">
                  <c:v>45666</c:v>
                </c:pt>
                <c:pt idx="371">
                  <c:v>45665</c:v>
                </c:pt>
                <c:pt idx="372">
                  <c:v>45664</c:v>
                </c:pt>
                <c:pt idx="373">
                  <c:v>45663</c:v>
                </c:pt>
                <c:pt idx="374">
                  <c:v>45660</c:v>
                </c:pt>
                <c:pt idx="375">
                  <c:v>45659</c:v>
                </c:pt>
                <c:pt idx="376">
                  <c:v>45658</c:v>
                </c:pt>
                <c:pt idx="377">
                  <c:v>45657</c:v>
                </c:pt>
                <c:pt idx="378">
                  <c:v>45656</c:v>
                </c:pt>
                <c:pt idx="379">
                  <c:v>45653</c:v>
                </c:pt>
                <c:pt idx="380">
                  <c:v>45652</c:v>
                </c:pt>
                <c:pt idx="381">
                  <c:v>45651</c:v>
                </c:pt>
                <c:pt idx="382">
                  <c:v>45650</c:v>
                </c:pt>
                <c:pt idx="383">
                  <c:v>45649</c:v>
                </c:pt>
                <c:pt idx="384">
                  <c:v>45646</c:v>
                </c:pt>
                <c:pt idx="385">
                  <c:v>45645</c:v>
                </c:pt>
                <c:pt idx="386">
                  <c:v>45644</c:v>
                </c:pt>
                <c:pt idx="387">
                  <c:v>45643</c:v>
                </c:pt>
                <c:pt idx="388">
                  <c:v>45642</c:v>
                </c:pt>
                <c:pt idx="389">
                  <c:v>45639</c:v>
                </c:pt>
                <c:pt idx="390">
                  <c:v>45638</c:v>
                </c:pt>
                <c:pt idx="391">
                  <c:v>45637</c:v>
                </c:pt>
                <c:pt idx="392">
                  <c:v>45636</c:v>
                </c:pt>
                <c:pt idx="393">
                  <c:v>45635</c:v>
                </c:pt>
                <c:pt idx="394">
                  <c:v>45632</c:v>
                </c:pt>
                <c:pt idx="395">
                  <c:v>45631</c:v>
                </c:pt>
                <c:pt idx="396">
                  <c:v>45630</c:v>
                </c:pt>
                <c:pt idx="397">
                  <c:v>45629</c:v>
                </c:pt>
                <c:pt idx="398">
                  <c:v>45628</c:v>
                </c:pt>
                <c:pt idx="399">
                  <c:v>45625</c:v>
                </c:pt>
                <c:pt idx="400">
                  <c:v>45624</c:v>
                </c:pt>
                <c:pt idx="401">
                  <c:v>45623</c:v>
                </c:pt>
                <c:pt idx="402">
                  <c:v>45622</c:v>
                </c:pt>
                <c:pt idx="403">
                  <c:v>45621</c:v>
                </c:pt>
                <c:pt idx="404">
                  <c:v>45618</c:v>
                </c:pt>
                <c:pt idx="405">
                  <c:v>45617</c:v>
                </c:pt>
                <c:pt idx="406">
                  <c:v>45616</c:v>
                </c:pt>
                <c:pt idx="407">
                  <c:v>45615</c:v>
                </c:pt>
                <c:pt idx="408">
                  <c:v>45614</c:v>
                </c:pt>
                <c:pt idx="409">
                  <c:v>45611</c:v>
                </c:pt>
                <c:pt idx="410">
                  <c:v>45610</c:v>
                </c:pt>
                <c:pt idx="411">
                  <c:v>45609</c:v>
                </c:pt>
                <c:pt idx="412">
                  <c:v>45608</c:v>
                </c:pt>
                <c:pt idx="413">
                  <c:v>45607</c:v>
                </c:pt>
                <c:pt idx="414">
                  <c:v>45604</c:v>
                </c:pt>
                <c:pt idx="415">
                  <c:v>45603</c:v>
                </c:pt>
                <c:pt idx="416">
                  <c:v>45602</c:v>
                </c:pt>
                <c:pt idx="417">
                  <c:v>45601</c:v>
                </c:pt>
                <c:pt idx="418">
                  <c:v>45600</c:v>
                </c:pt>
                <c:pt idx="419">
                  <c:v>45597</c:v>
                </c:pt>
                <c:pt idx="420">
                  <c:v>45596</c:v>
                </c:pt>
                <c:pt idx="421">
                  <c:v>45595</c:v>
                </c:pt>
                <c:pt idx="422">
                  <c:v>45594</c:v>
                </c:pt>
                <c:pt idx="423">
                  <c:v>45593</c:v>
                </c:pt>
                <c:pt idx="424">
                  <c:v>45590</c:v>
                </c:pt>
                <c:pt idx="425">
                  <c:v>45589</c:v>
                </c:pt>
                <c:pt idx="426">
                  <c:v>45588</c:v>
                </c:pt>
                <c:pt idx="427">
                  <c:v>45587</c:v>
                </c:pt>
                <c:pt idx="428">
                  <c:v>45586</c:v>
                </c:pt>
                <c:pt idx="429">
                  <c:v>45583</c:v>
                </c:pt>
                <c:pt idx="430">
                  <c:v>45582</c:v>
                </c:pt>
                <c:pt idx="431">
                  <c:v>45581</c:v>
                </c:pt>
                <c:pt idx="432">
                  <c:v>45580</c:v>
                </c:pt>
                <c:pt idx="433">
                  <c:v>45579</c:v>
                </c:pt>
                <c:pt idx="434">
                  <c:v>45576</c:v>
                </c:pt>
                <c:pt idx="435">
                  <c:v>45575</c:v>
                </c:pt>
                <c:pt idx="436">
                  <c:v>45574</c:v>
                </c:pt>
                <c:pt idx="437">
                  <c:v>45573</c:v>
                </c:pt>
                <c:pt idx="438">
                  <c:v>45572</c:v>
                </c:pt>
                <c:pt idx="439">
                  <c:v>45569</c:v>
                </c:pt>
                <c:pt idx="440">
                  <c:v>45568</c:v>
                </c:pt>
                <c:pt idx="441">
                  <c:v>45567</c:v>
                </c:pt>
                <c:pt idx="442">
                  <c:v>45566</c:v>
                </c:pt>
                <c:pt idx="443">
                  <c:v>45565</c:v>
                </c:pt>
                <c:pt idx="444">
                  <c:v>45562</c:v>
                </c:pt>
                <c:pt idx="445">
                  <c:v>45561</c:v>
                </c:pt>
                <c:pt idx="446">
                  <c:v>45560</c:v>
                </c:pt>
                <c:pt idx="447">
                  <c:v>45559</c:v>
                </c:pt>
                <c:pt idx="448">
                  <c:v>45558</c:v>
                </c:pt>
                <c:pt idx="449">
                  <c:v>45555</c:v>
                </c:pt>
                <c:pt idx="450">
                  <c:v>45554</c:v>
                </c:pt>
                <c:pt idx="451">
                  <c:v>45553</c:v>
                </c:pt>
                <c:pt idx="452">
                  <c:v>45552</c:v>
                </c:pt>
                <c:pt idx="453">
                  <c:v>45551</c:v>
                </c:pt>
                <c:pt idx="454">
                  <c:v>45548</c:v>
                </c:pt>
                <c:pt idx="455">
                  <c:v>45547</c:v>
                </c:pt>
                <c:pt idx="456">
                  <c:v>45546</c:v>
                </c:pt>
                <c:pt idx="457">
                  <c:v>45545</c:v>
                </c:pt>
                <c:pt idx="458">
                  <c:v>45544</c:v>
                </c:pt>
                <c:pt idx="459">
                  <c:v>45541</c:v>
                </c:pt>
                <c:pt idx="460">
                  <c:v>45540</c:v>
                </c:pt>
                <c:pt idx="461">
                  <c:v>45539</c:v>
                </c:pt>
                <c:pt idx="462">
                  <c:v>45538</c:v>
                </c:pt>
                <c:pt idx="463">
                  <c:v>45537</c:v>
                </c:pt>
                <c:pt idx="464">
                  <c:v>45534</c:v>
                </c:pt>
                <c:pt idx="465">
                  <c:v>45533</c:v>
                </c:pt>
                <c:pt idx="466">
                  <c:v>45532</c:v>
                </c:pt>
                <c:pt idx="467">
                  <c:v>45531</c:v>
                </c:pt>
                <c:pt idx="468">
                  <c:v>45530</c:v>
                </c:pt>
                <c:pt idx="469">
                  <c:v>45527</c:v>
                </c:pt>
                <c:pt idx="470">
                  <c:v>45526</c:v>
                </c:pt>
                <c:pt idx="471">
                  <c:v>45525</c:v>
                </c:pt>
                <c:pt idx="472">
                  <c:v>45524</c:v>
                </c:pt>
                <c:pt idx="473">
                  <c:v>45523</c:v>
                </c:pt>
                <c:pt idx="474">
                  <c:v>45520</c:v>
                </c:pt>
                <c:pt idx="475">
                  <c:v>45519</c:v>
                </c:pt>
                <c:pt idx="476">
                  <c:v>45518</c:v>
                </c:pt>
                <c:pt idx="477">
                  <c:v>45517</c:v>
                </c:pt>
                <c:pt idx="478">
                  <c:v>45516</c:v>
                </c:pt>
                <c:pt idx="479">
                  <c:v>45513</c:v>
                </c:pt>
                <c:pt idx="480">
                  <c:v>45512</c:v>
                </c:pt>
                <c:pt idx="481">
                  <c:v>45511</c:v>
                </c:pt>
                <c:pt idx="482">
                  <c:v>45510</c:v>
                </c:pt>
                <c:pt idx="483">
                  <c:v>45509</c:v>
                </c:pt>
                <c:pt idx="484">
                  <c:v>45506</c:v>
                </c:pt>
                <c:pt idx="485">
                  <c:v>45505</c:v>
                </c:pt>
                <c:pt idx="486">
                  <c:v>45504</c:v>
                </c:pt>
                <c:pt idx="487">
                  <c:v>45503</c:v>
                </c:pt>
                <c:pt idx="488">
                  <c:v>45502</c:v>
                </c:pt>
                <c:pt idx="489">
                  <c:v>45499</c:v>
                </c:pt>
                <c:pt idx="490">
                  <c:v>45498</c:v>
                </c:pt>
                <c:pt idx="491">
                  <c:v>45497</c:v>
                </c:pt>
                <c:pt idx="492">
                  <c:v>45496</c:v>
                </c:pt>
                <c:pt idx="493">
                  <c:v>45495</c:v>
                </c:pt>
                <c:pt idx="494">
                  <c:v>45492</c:v>
                </c:pt>
                <c:pt idx="495">
                  <c:v>45491</c:v>
                </c:pt>
                <c:pt idx="496">
                  <c:v>45490</c:v>
                </c:pt>
                <c:pt idx="497">
                  <c:v>45489</c:v>
                </c:pt>
                <c:pt idx="498">
                  <c:v>45488</c:v>
                </c:pt>
                <c:pt idx="499">
                  <c:v>45485</c:v>
                </c:pt>
                <c:pt idx="500">
                  <c:v>45484</c:v>
                </c:pt>
                <c:pt idx="501">
                  <c:v>45483</c:v>
                </c:pt>
                <c:pt idx="502">
                  <c:v>45482</c:v>
                </c:pt>
                <c:pt idx="503">
                  <c:v>45481</c:v>
                </c:pt>
                <c:pt idx="504">
                  <c:v>45478</c:v>
                </c:pt>
                <c:pt idx="505">
                  <c:v>45477</c:v>
                </c:pt>
                <c:pt idx="506">
                  <c:v>45476</c:v>
                </c:pt>
                <c:pt idx="507">
                  <c:v>45475</c:v>
                </c:pt>
                <c:pt idx="508">
                  <c:v>45474</c:v>
                </c:pt>
                <c:pt idx="509">
                  <c:v>45471</c:v>
                </c:pt>
                <c:pt idx="510">
                  <c:v>45470</c:v>
                </c:pt>
                <c:pt idx="511">
                  <c:v>45469</c:v>
                </c:pt>
                <c:pt idx="512">
                  <c:v>45468</c:v>
                </c:pt>
                <c:pt idx="513">
                  <c:v>45467</c:v>
                </c:pt>
                <c:pt idx="514">
                  <c:v>45464</c:v>
                </c:pt>
                <c:pt idx="515">
                  <c:v>45463</c:v>
                </c:pt>
                <c:pt idx="516">
                  <c:v>45462</c:v>
                </c:pt>
                <c:pt idx="517">
                  <c:v>45461</c:v>
                </c:pt>
                <c:pt idx="518">
                  <c:v>45460</c:v>
                </c:pt>
                <c:pt idx="519">
                  <c:v>45457</c:v>
                </c:pt>
                <c:pt idx="520">
                  <c:v>45456</c:v>
                </c:pt>
                <c:pt idx="521">
                  <c:v>45455</c:v>
                </c:pt>
                <c:pt idx="522">
                  <c:v>45454</c:v>
                </c:pt>
                <c:pt idx="523">
                  <c:v>45453</c:v>
                </c:pt>
                <c:pt idx="524">
                  <c:v>45450</c:v>
                </c:pt>
                <c:pt idx="525">
                  <c:v>45449</c:v>
                </c:pt>
                <c:pt idx="526">
                  <c:v>45448</c:v>
                </c:pt>
                <c:pt idx="527">
                  <c:v>45447</c:v>
                </c:pt>
                <c:pt idx="528">
                  <c:v>45446</c:v>
                </c:pt>
                <c:pt idx="529">
                  <c:v>45443</c:v>
                </c:pt>
                <c:pt idx="530">
                  <c:v>45442</c:v>
                </c:pt>
                <c:pt idx="531">
                  <c:v>45441</c:v>
                </c:pt>
                <c:pt idx="532">
                  <c:v>45440</c:v>
                </c:pt>
                <c:pt idx="533">
                  <c:v>45439</c:v>
                </c:pt>
                <c:pt idx="534">
                  <c:v>45436</c:v>
                </c:pt>
                <c:pt idx="535">
                  <c:v>45435</c:v>
                </c:pt>
                <c:pt idx="536">
                  <c:v>45434</c:v>
                </c:pt>
                <c:pt idx="537">
                  <c:v>45433</c:v>
                </c:pt>
                <c:pt idx="538">
                  <c:v>45432</c:v>
                </c:pt>
                <c:pt idx="539">
                  <c:v>45429</c:v>
                </c:pt>
                <c:pt idx="540">
                  <c:v>45428</c:v>
                </c:pt>
                <c:pt idx="541">
                  <c:v>45427</c:v>
                </c:pt>
                <c:pt idx="542">
                  <c:v>45426</c:v>
                </c:pt>
                <c:pt idx="543">
                  <c:v>45425</c:v>
                </c:pt>
                <c:pt idx="544">
                  <c:v>45422</c:v>
                </c:pt>
                <c:pt idx="545">
                  <c:v>45421</c:v>
                </c:pt>
                <c:pt idx="546">
                  <c:v>45420</c:v>
                </c:pt>
                <c:pt idx="547">
                  <c:v>45419</c:v>
                </c:pt>
                <c:pt idx="548">
                  <c:v>45418</c:v>
                </c:pt>
                <c:pt idx="549">
                  <c:v>45415</c:v>
                </c:pt>
                <c:pt idx="550">
                  <c:v>45414</c:v>
                </c:pt>
                <c:pt idx="551">
                  <c:v>45413</c:v>
                </c:pt>
                <c:pt idx="552">
                  <c:v>45412</c:v>
                </c:pt>
                <c:pt idx="553">
                  <c:v>45411</c:v>
                </c:pt>
                <c:pt idx="554">
                  <c:v>45408</c:v>
                </c:pt>
                <c:pt idx="555">
                  <c:v>45407</c:v>
                </c:pt>
                <c:pt idx="556">
                  <c:v>45406</c:v>
                </c:pt>
                <c:pt idx="557">
                  <c:v>45405</c:v>
                </c:pt>
                <c:pt idx="558">
                  <c:v>45404</c:v>
                </c:pt>
                <c:pt idx="559">
                  <c:v>45401</c:v>
                </c:pt>
                <c:pt idx="560">
                  <c:v>45400</c:v>
                </c:pt>
                <c:pt idx="561">
                  <c:v>45399</c:v>
                </c:pt>
                <c:pt idx="562">
                  <c:v>45398</c:v>
                </c:pt>
                <c:pt idx="563">
                  <c:v>45397</c:v>
                </c:pt>
                <c:pt idx="564">
                  <c:v>45394</c:v>
                </c:pt>
                <c:pt idx="565">
                  <c:v>45393</c:v>
                </c:pt>
                <c:pt idx="566">
                  <c:v>45392</c:v>
                </c:pt>
                <c:pt idx="567">
                  <c:v>45391</c:v>
                </c:pt>
                <c:pt idx="568">
                  <c:v>45390</c:v>
                </c:pt>
                <c:pt idx="569">
                  <c:v>45387</c:v>
                </c:pt>
                <c:pt idx="570">
                  <c:v>45386</c:v>
                </c:pt>
                <c:pt idx="571">
                  <c:v>45385</c:v>
                </c:pt>
                <c:pt idx="572">
                  <c:v>45384</c:v>
                </c:pt>
                <c:pt idx="573">
                  <c:v>45383</c:v>
                </c:pt>
                <c:pt idx="574">
                  <c:v>45380</c:v>
                </c:pt>
                <c:pt idx="575">
                  <c:v>45379</c:v>
                </c:pt>
                <c:pt idx="576">
                  <c:v>45378</c:v>
                </c:pt>
                <c:pt idx="577">
                  <c:v>45377</c:v>
                </c:pt>
                <c:pt idx="578">
                  <c:v>45376</c:v>
                </c:pt>
                <c:pt idx="579">
                  <c:v>45373</c:v>
                </c:pt>
                <c:pt idx="580">
                  <c:v>45372</c:v>
                </c:pt>
                <c:pt idx="581">
                  <c:v>45371</c:v>
                </c:pt>
                <c:pt idx="582">
                  <c:v>45370</c:v>
                </c:pt>
                <c:pt idx="583">
                  <c:v>45369</c:v>
                </c:pt>
                <c:pt idx="584">
                  <c:v>45366</c:v>
                </c:pt>
                <c:pt idx="585">
                  <c:v>45365</c:v>
                </c:pt>
                <c:pt idx="586">
                  <c:v>45364</c:v>
                </c:pt>
                <c:pt idx="587">
                  <c:v>45363</c:v>
                </c:pt>
                <c:pt idx="588">
                  <c:v>45362</c:v>
                </c:pt>
                <c:pt idx="589">
                  <c:v>45359</c:v>
                </c:pt>
                <c:pt idx="590">
                  <c:v>45358</c:v>
                </c:pt>
                <c:pt idx="591">
                  <c:v>45357</c:v>
                </c:pt>
                <c:pt idx="592">
                  <c:v>45356</c:v>
                </c:pt>
                <c:pt idx="593">
                  <c:v>45355</c:v>
                </c:pt>
                <c:pt idx="594">
                  <c:v>45352</c:v>
                </c:pt>
                <c:pt idx="595">
                  <c:v>45351</c:v>
                </c:pt>
                <c:pt idx="596">
                  <c:v>45350</c:v>
                </c:pt>
                <c:pt idx="597">
                  <c:v>45349</c:v>
                </c:pt>
                <c:pt idx="598">
                  <c:v>45348</c:v>
                </c:pt>
                <c:pt idx="599">
                  <c:v>45345</c:v>
                </c:pt>
                <c:pt idx="600">
                  <c:v>45344</c:v>
                </c:pt>
                <c:pt idx="601">
                  <c:v>45343</c:v>
                </c:pt>
                <c:pt idx="602">
                  <c:v>45342</c:v>
                </c:pt>
                <c:pt idx="603">
                  <c:v>45341</c:v>
                </c:pt>
                <c:pt idx="604">
                  <c:v>45338</c:v>
                </c:pt>
                <c:pt idx="605">
                  <c:v>45337</c:v>
                </c:pt>
                <c:pt idx="606">
                  <c:v>45336</c:v>
                </c:pt>
                <c:pt idx="607">
                  <c:v>45335</c:v>
                </c:pt>
                <c:pt idx="608">
                  <c:v>45334</c:v>
                </c:pt>
                <c:pt idx="609">
                  <c:v>45331</c:v>
                </c:pt>
                <c:pt idx="610">
                  <c:v>45330</c:v>
                </c:pt>
                <c:pt idx="611">
                  <c:v>45329</c:v>
                </c:pt>
                <c:pt idx="612">
                  <c:v>45328</c:v>
                </c:pt>
                <c:pt idx="613">
                  <c:v>45327</c:v>
                </c:pt>
                <c:pt idx="614">
                  <c:v>45324</c:v>
                </c:pt>
                <c:pt idx="615">
                  <c:v>45323</c:v>
                </c:pt>
                <c:pt idx="616">
                  <c:v>45322</c:v>
                </c:pt>
                <c:pt idx="617">
                  <c:v>45321</c:v>
                </c:pt>
                <c:pt idx="618">
                  <c:v>45320</c:v>
                </c:pt>
                <c:pt idx="619">
                  <c:v>45317</c:v>
                </c:pt>
                <c:pt idx="620">
                  <c:v>45316</c:v>
                </c:pt>
                <c:pt idx="621">
                  <c:v>45315</c:v>
                </c:pt>
                <c:pt idx="622">
                  <c:v>45314</c:v>
                </c:pt>
                <c:pt idx="623">
                  <c:v>45313</c:v>
                </c:pt>
                <c:pt idx="624">
                  <c:v>45310</c:v>
                </c:pt>
                <c:pt idx="625">
                  <c:v>45309</c:v>
                </c:pt>
                <c:pt idx="626">
                  <c:v>45308</c:v>
                </c:pt>
                <c:pt idx="627">
                  <c:v>45307</c:v>
                </c:pt>
                <c:pt idx="628">
                  <c:v>45306</c:v>
                </c:pt>
                <c:pt idx="629">
                  <c:v>45303</c:v>
                </c:pt>
                <c:pt idx="630">
                  <c:v>45302</c:v>
                </c:pt>
                <c:pt idx="631">
                  <c:v>45301</c:v>
                </c:pt>
                <c:pt idx="632">
                  <c:v>45300</c:v>
                </c:pt>
                <c:pt idx="633">
                  <c:v>45299</c:v>
                </c:pt>
                <c:pt idx="634">
                  <c:v>45296</c:v>
                </c:pt>
                <c:pt idx="635">
                  <c:v>45295</c:v>
                </c:pt>
                <c:pt idx="636">
                  <c:v>45294</c:v>
                </c:pt>
                <c:pt idx="637">
                  <c:v>45293</c:v>
                </c:pt>
                <c:pt idx="638">
                  <c:v>45292</c:v>
                </c:pt>
                <c:pt idx="639">
                  <c:v>45289</c:v>
                </c:pt>
                <c:pt idx="640">
                  <c:v>45288</c:v>
                </c:pt>
                <c:pt idx="641">
                  <c:v>45287</c:v>
                </c:pt>
                <c:pt idx="642">
                  <c:v>45286</c:v>
                </c:pt>
                <c:pt idx="643">
                  <c:v>45285</c:v>
                </c:pt>
                <c:pt idx="644">
                  <c:v>45282</c:v>
                </c:pt>
                <c:pt idx="645">
                  <c:v>45281</c:v>
                </c:pt>
                <c:pt idx="646">
                  <c:v>45280</c:v>
                </c:pt>
                <c:pt idx="647">
                  <c:v>45279</c:v>
                </c:pt>
                <c:pt idx="648">
                  <c:v>45278</c:v>
                </c:pt>
                <c:pt idx="649">
                  <c:v>45275</c:v>
                </c:pt>
                <c:pt idx="650">
                  <c:v>45274</c:v>
                </c:pt>
                <c:pt idx="651">
                  <c:v>45273</c:v>
                </c:pt>
                <c:pt idx="652">
                  <c:v>45272</c:v>
                </c:pt>
                <c:pt idx="653">
                  <c:v>45271</c:v>
                </c:pt>
                <c:pt idx="654">
                  <c:v>45268</c:v>
                </c:pt>
                <c:pt idx="655">
                  <c:v>45267</c:v>
                </c:pt>
                <c:pt idx="656">
                  <c:v>45266</c:v>
                </c:pt>
                <c:pt idx="657">
                  <c:v>45265</c:v>
                </c:pt>
                <c:pt idx="658">
                  <c:v>45264</c:v>
                </c:pt>
                <c:pt idx="659">
                  <c:v>45261</c:v>
                </c:pt>
                <c:pt idx="660">
                  <c:v>45260</c:v>
                </c:pt>
                <c:pt idx="661">
                  <c:v>45259</c:v>
                </c:pt>
                <c:pt idx="662">
                  <c:v>45258</c:v>
                </c:pt>
                <c:pt idx="663">
                  <c:v>45257</c:v>
                </c:pt>
                <c:pt idx="664">
                  <c:v>45254</c:v>
                </c:pt>
                <c:pt idx="665">
                  <c:v>45253</c:v>
                </c:pt>
                <c:pt idx="666">
                  <c:v>45252</c:v>
                </c:pt>
                <c:pt idx="667">
                  <c:v>45251</c:v>
                </c:pt>
                <c:pt idx="668">
                  <c:v>45250</c:v>
                </c:pt>
                <c:pt idx="669">
                  <c:v>45247</c:v>
                </c:pt>
                <c:pt idx="670">
                  <c:v>45246</c:v>
                </c:pt>
                <c:pt idx="671">
                  <c:v>45245</c:v>
                </c:pt>
                <c:pt idx="672">
                  <c:v>45244</c:v>
                </c:pt>
                <c:pt idx="673">
                  <c:v>45243</c:v>
                </c:pt>
                <c:pt idx="674">
                  <c:v>45240</c:v>
                </c:pt>
                <c:pt idx="675">
                  <c:v>45239</c:v>
                </c:pt>
                <c:pt idx="676">
                  <c:v>45238</c:v>
                </c:pt>
                <c:pt idx="677">
                  <c:v>45237</c:v>
                </c:pt>
                <c:pt idx="678">
                  <c:v>45236</c:v>
                </c:pt>
                <c:pt idx="679">
                  <c:v>45233</c:v>
                </c:pt>
                <c:pt idx="680">
                  <c:v>45232</c:v>
                </c:pt>
                <c:pt idx="681">
                  <c:v>45231</c:v>
                </c:pt>
                <c:pt idx="682">
                  <c:v>45230</c:v>
                </c:pt>
                <c:pt idx="683">
                  <c:v>45229</c:v>
                </c:pt>
                <c:pt idx="684">
                  <c:v>45226</c:v>
                </c:pt>
                <c:pt idx="685">
                  <c:v>45225</c:v>
                </c:pt>
                <c:pt idx="686">
                  <c:v>45224</c:v>
                </c:pt>
                <c:pt idx="687">
                  <c:v>45223</c:v>
                </c:pt>
                <c:pt idx="688">
                  <c:v>45222</c:v>
                </c:pt>
                <c:pt idx="689">
                  <c:v>45219</c:v>
                </c:pt>
                <c:pt idx="690">
                  <c:v>45218</c:v>
                </c:pt>
                <c:pt idx="691">
                  <c:v>45217</c:v>
                </c:pt>
                <c:pt idx="692">
                  <c:v>45216</c:v>
                </c:pt>
                <c:pt idx="693">
                  <c:v>45215</c:v>
                </c:pt>
                <c:pt idx="694">
                  <c:v>45212</c:v>
                </c:pt>
                <c:pt idx="695">
                  <c:v>45211</c:v>
                </c:pt>
                <c:pt idx="696">
                  <c:v>45210</c:v>
                </c:pt>
                <c:pt idx="697">
                  <c:v>45209</c:v>
                </c:pt>
                <c:pt idx="698">
                  <c:v>45208</c:v>
                </c:pt>
                <c:pt idx="699">
                  <c:v>45205</c:v>
                </c:pt>
                <c:pt idx="700">
                  <c:v>45204</c:v>
                </c:pt>
                <c:pt idx="701">
                  <c:v>45203</c:v>
                </c:pt>
                <c:pt idx="702">
                  <c:v>45202</c:v>
                </c:pt>
                <c:pt idx="703">
                  <c:v>45201</c:v>
                </c:pt>
                <c:pt idx="704">
                  <c:v>45198</c:v>
                </c:pt>
                <c:pt idx="705">
                  <c:v>45197</c:v>
                </c:pt>
                <c:pt idx="706">
                  <c:v>45196</c:v>
                </c:pt>
                <c:pt idx="707">
                  <c:v>45195</c:v>
                </c:pt>
                <c:pt idx="708">
                  <c:v>45194</c:v>
                </c:pt>
                <c:pt idx="709">
                  <c:v>45191</c:v>
                </c:pt>
                <c:pt idx="710">
                  <c:v>45190</c:v>
                </c:pt>
                <c:pt idx="711">
                  <c:v>45189</c:v>
                </c:pt>
                <c:pt idx="712">
                  <c:v>45188</c:v>
                </c:pt>
                <c:pt idx="713">
                  <c:v>45187</c:v>
                </c:pt>
                <c:pt idx="714">
                  <c:v>45184</c:v>
                </c:pt>
                <c:pt idx="715">
                  <c:v>45183</c:v>
                </c:pt>
                <c:pt idx="716">
                  <c:v>45182</c:v>
                </c:pt>
                <c:pt idx="717">
                  <c:v>45181</c:v>
                </c:pt>
                <c:pt idx="718">
                  <c:v>45180</c:v>
                </c:pt>
                <c:pt idx="719">
                  <c:v>45177</c:v>
                </c:pt>
                <c:pt idx="720">
                  <c:v>45176</c:v>
                </c:pt>
                <c:pt idx="721">
                  <c:v>45175</c:v>
                </c:pt>
                <c:pt idx="722">
                  <c:v>45174</c:v>
                </c:pt>
                <c:pt idx="723">
                  <c:v>45173</c:v>
                </c:pt>
                <c:pt idx="724">
                  <c:v>45170</c:v>
                </c:pt>
                <c:pt idx="725">
                  <c:v>45169</c:v>
                </c:pt>
                <c:pt idx="726">
                  <c:v>45168</c:v>
                </c:pt>
                <c:pt idx="727">
                  <c:v>45167</c:v>
                </c:pt>
                <c:pt idx="728">
                  <c:v>45166</c:v>
                </c:pt>
                <c:pt idx="729">
                  <c:v>45163</c:v>
                </c:pt>
                <c:pt idx="730">
                  <c:v>45162</c:v>
                </c:pt>
                <c:pt idx="731">
                  <c:v>45161</c:v>
                </c:pt>
                <c:pt idx="732">
                  <c:v>45160</c:v>
                </c:pt>
                <c:pt idx="733">
                  <c:v>45159</c:v>
                </c:pt>
                <c:pt idx="734">
                  <c:v>45156</c:v>
                </c:pt>
                <c:pt idx="735">
                  <c:v>45155</c:v>
                </c:pt>
                <c:pt idx="736">
                  <c:v>45154</c:v>
                </c:pt>
                <c:pt idx="737">
                  <c:v>45153</c:v>
                </c:pt>
                <c:pt idx="738">
                  <c:v>45152</c:v>
                </c:pt>
                <c:pt idx="739">
                  <c:v>45149</c:v>
                </c:pt>
                <c:pt idx="740">
                  <c:v>45148</c:v>
                </c:pt>
                <c:pt idx="741">
                  <c:v>45147</c:v>
                </c:pt>
                <c:pt idx="742">
                  <c:v>45146</c:v>
                </c:pt>
                <c:pt idx="743">
                  <c:v>45145</c:v>
                </c:pt>
                <c:pt idx="744">
                  <c:v>45142</c:v>
                </c:pt>
                <c:pt idx="745">
                  <c:v>45141</c:v>
                </c:pt>
                <c:pt idx="746">
                  <c:v>45140</c:v>
                </c:pt>
                <c:pt idx="747">
                  <c:v>45139</c:v>
                </c:pt>
                <c:pt idx="748">
                  <c:v>45138</c:v>
                </c:pt>
                <c:pt idx="749">
                  <c:v>45135</c:v>
                </c:pt>
                <c:pt idx="750">
                  <c:v>45134</c:v>
                </c:pt>
                <c:pt idx="751">
                  <c:v>45133</c:v>
                </c:pt>
                <c:pt idx="752">
                  <c:v>45132</c:v>
                </c:pt>
                <c:pt idx="753">
                  <c:v>45131</c:v>
                </c:pt>
                <c:pt idx="754">
                  <c:v>45128</c:v>
                </c:pt>
                <c:pt idx="755">
                  <c:v>45127</c:v>
                </c:pt>
                <c:pt idx="756">
                  <c:v>45126</c:v>
                </c:pt>
                <c:pt idx="757">
                  <c:v>45125</c:v>
                </c:pt>
                <c:pt idx="758">
                  <c:v>45124</c:v>
                </c:pt>
                <c:pt idx="759">
                  <c:v>45121</c:v>
                </c:pt>
                <c:pt idx="760">
                  <c:v>45120</c:v>
                </c:pt>
                <c:pt idx="761">
                  <c:v>45119</c:v>
                </c:pt>
                <c:pt idx="762">
                  <c:v>45118</c:v>
                </c:pt>
                <c:pt idx="763">
                  <c:v>45117</c:v>
                </c:pt>
                <c:pt idx="764">
                  <c:v>45114</c:v>
                </c:pt>
                <c:pt idx="765">
                  <c:v>45113</c:v>
                </c:pt>
                <c:pt idx="766">
                  <c:v>45112</c:v>
                </c:pt>
                <c:pt idx="767">
                  <c:v>45111</c:v>
                </c:pt>
                <c:pt idx="768">
                  <c:v>45110</c:v>
                </c:pt>
                <c:pt idx="769">
                  <c:v>45107</c:v>
                </c:pt>
                <c:pt idx="770">
                  <c:v>45106</c:v>
                </c:pt>
                <c:pt idx="771">
                  <c:v>45105</c:v>
                </c:pt>
                <c:pt idx="772">
                  <c:v>45104</c:v>
                </c:pt>
                <c:pt idx="773">
                  <c:v>45103</c:v>
                </c:pt>
                <c:pt idx="774">
                  <c:v>45100</c:v>
                </c:pt>
                <c:pt idx="775">
                  <c:v>45099</c:v>
                </c:pt>
                <c:pt idx="776">
                  <c:v>45098</c:v>
                </c:pt>
                <c:pt idx="777">
                  <c:v>45097</c:v>
                </c:pt>
                <c:pt idx="778">
                  <c:v>45096</c:v>
                </c:pt>
                <c:pt idx="779">
                  <c:v>45093</c:v>
                </c:pt>
                <c:pt idx="780">
                  <c:v>45092</c:v>
                </c:pt>
                <c:pt idx="781">
                  <c:v>45091</c:v>
                </c:pt>
                <c:pt idx="782">
                  <c:v>45090</c:v>
                </c:pt>
                <c:pt idx="783">
                  <c:v>45089</c:v>
                </c:pt>
                <c:pt idx="784">
                  <c:v>45086</c:v>
                </c:pt>
                <c:pt idx="785">
                  <c:v>45085</c:v>
                </c:pt>
                <c:pt idx="786">
                  <c:v>45084</c:v>
                </c:pt>
                <c:pt idx="787">
                  <c:v>45083</c:v>
                </c:pt>
                <c:pt idx="788">
                  <c:v>45082</c:v>
                </c:pt>
                <c:pt idx="789">
                  <c:v>45079</c:v>
                </c:pt>
                <c:pt idx="790">
                  <c:v>45078</c:v>
                </c:pt>
                <c:pt idx="791">
                  <c:v>45077</c:v>
                </c:pt>
                <c:pt idx="792">
                  <c:v>45076</c:v>
                </c:pt>
                <c:pt idx="793">
                  <c:v>45075</c:v>
                </c:pt>
                <c:pt idx="794">
                  <c:v>45072</c:v>
                </c:pt>
                <c:pt idx="795">
                  <c:v>45071</c:v>
                </c:pt>
                <c:pt idx="796">
                  <c:v>45070</c:v>
                </c:pt>
                <c:pt idx="797">
                  <c:v>45069</c:v>
                </c:pt>
                <c:pt idx="798">
                  <c:v>45068</c:v>
                </c:pt>
                <c:pt idx="799">
                  <c:v>45065</c:v>
                </c:pt>
                <c:pt idx="800">
                  <c:v>45064</c:v>
                </c:pt>
                <c:pt idx="801">
                  <c:v>45063</c:v>
                </c:pt>
                <c:pt idx="802">
                  <c:v>45062</c:v>
                </c:pt>
                <c:pt idx="803">
                  <c:v>45061</c:v>
                </c:pt>
                <c:pt idx="804">
                  <c:v>45058</c:v>
                </c:pt>
                <c:pt idx="805">
                  <c:v>45057</c:v>
                </c:pt>
                <c:pt idx="806">
                  <c:v>45056</c:v>
                </c:pt>
                <c:pt idx="807">
                  <c:v>45055</c:v>
                </c:pt>
                <c:pt idx="808">
                  <c:v>45054</c:v>
                </c:pt>
                <c:pt idx="809">
                  <c:v>45051</c:v>
                </c:pt>
                <c:pt idx="810">
                  <c:v>45050</c:v>
                </c:pt>
                <c:pt idx="811">
                  <c:v>45049</c:v>
                </c:pt>
                <c:pt idx="812">
                  <c:v>45048</c:v>
                </c:pt>
                <c:pt idx="813">
                  <c:v>45047</c:v>
                </c:pt>
                <c:pt idx="814">
                  <c:v>45044</c:v>
                </c:pt>
                <c:pt idx="815">
                  <c:v>45043</c:v>
                </c:pt>
                <c:pt idx="816">
                  <c:v>45042</c:v>
                </c:pt>
                <c:pt idx="817">
                  <c:v>45041</c:v>
                </c:pt>
                <c:pt idx="818">
                  <c:v>45040</c:v>
                </c:pt>
                <c:pt idx="819">
                  <c:v>45037</c:v>
                </c:pt>
                <c:pt idx="820">
                  <c:v>45036</c:v>
                </c:pt>
                <c:pt idx="821">
                  <c:v>45035</c:v>
                </c:pt>
                <c:pt idx="822">
                  <c:v>45034</c:v>
                </c:pt>
                <c:pt idx="823">
                  <c:v>45033</c:v>
                </c:pt>
                <c:pt idx="824">
                  <c:v>45030</c:v>
                </c:pt>
                <c:pt idx="825">
                  <c:v>45029</c:v>
                </c:pt>
                <c:pt idx="826">
                  <c:v>45028</c:v>
                </c:pt>
                <c:pt idx="827">
                  <c:v>45027</c:v>
                </c:pt>
                <c:pt idx="828">
                  <c:v>45026</c:v>
                </c:pt>
                <c:pt idx="829">
                  <c:v>45023</c:v>
                </c:pt>
                <c:pt idx="830">
                  <c:v>45022</c:v>
                </c:pt>
                <c:pt idx="831">
                  <c:v>45021</c:v>
                </c:pt>
                <c:pt idx="832">
                  <c:v>45020</c:v>
                </c:pt>
                <c:pt idx="833">
                  <c:v>45019</c:v>
                </c:pt>
                <c:pt idx="834">
                  <c:v>45016</c:v>
                </c:pt>
                <c:pt idx="835">
                  <c:v>45015</c:v>
                </c:pt>
                <c:pt idx="836">
                  <c:v>45014</c:v>
                </c:pt>
                <c:pt idx="837">
                  <c:v>45013</c:v>
                </c:pt>
                <c:pt idx="838">
                  <c:v>45012</c:v>
                </c:pt>
                <c:pt idx="839">
                  <c:v>45009</c:v>
                </c:pt>
                <c:pt idx="840">
                  <c:v>45008</c:v>
                </c:pt>
                <c:pt idx="841">
                  <c:v>45007</c:v>
                </c:pt>
                <c:pt idx="842">
                  <c:v>45006</c:v>
                </c:pt>
                <c:pt idx="843">
                  <c:v>45005</c:v>
                </c:pt>
                <c:pt idx="844">
                  <c:v>45002</c:v>
                </c:pt>
                <c:pt idx="845">
                  <c:v>45001</c:v>
                </c:pt>
                <c:pt idx="846">
                  <c:v>45000</c:v>
                </c:pt>
                <c:pt idx="847">
                  <c:v>44999</c:v>
                </c:pt>
                <c:pt idx="848">
                  <c:v>44998</c:v>
                </c:pt>
                <c:pt idx="849">
                  <c:v>44995</c:v>
                </c:pt>
                <c:pt idx="850">
                  <c:v>44994</c:v>
                </c:pt>
                <c:pt idx="851">
                  <c:v>44993</c:v>
                </c:pt>
                <c:pt idx="852">
                  <c:v>44992</c:v>
                </c:pt>
                <c:pt idx="853">
                  <c:v>44991</c:v>
                </c:pt>
                <c:pt idx="854">
                  <c:v>44988</c:v>
                </c:pt>
                <c:pt idx="855">
                  <c:v>44987</c:v>
                </c:pt>
                <c:pt idx="856">
                  <c:v>44986</c:v>
                </c:pt>
                <c:pt idx="857">
                  <c:v>44985</c:v>
                </c:pt>
                <c:pt idx="858">
                  <c:v>44984</c:v>
                </c:pt>
                <c:pt idx="859">
                  <c:v>44981</c:v>
                </c:pt>
                <c:pt idx="860">
                  <c:v>44980</c:v>
                </c:pt>
                <c:pt idx="861">
                  <c:v>44979</c:v>
                </c:pt>
                <c:pt idx="862">
                  <c:v>44978</c:v>
                </c:pt>
                <c:pt idx="863">
                  <c:v>44977</c:v>
                </c:pt>
                <c:pt idx="864">
                  <c:v>44974</c:v>
                </c:pt>
                <c:pt idx="865">
                  <c:v>44973</c:v>
                </c:pt>
                <c:pt idx="866">
                  <c:v>44972</c:v>
                </c:pt>
                <c:pt idx="867">
                  <c:v>44971</c:v>
                </c:pt>
                <c:pt idx="868">
                  <c:v>44970</c:v>
                </c:pt>
                <c:pt idx="869">
                  <c:v>44967</c:v>
                </c:pt>
                <c:pt idx="870">
                  <c:v>44966</c:v>
                </c:pt>
                <c:pt idx="871">
                  <c:v>44965</c:v>
                </c:pt>
                <c:pt idx="872">
                  <c:v>44964</c:v>
                </c:pt>
                <c:pt idx="873">
                  <c:v>44963</c:v>
                </c:pt>
                <c:pt idx="874">
                  <c:v>44960</c:v>
                </c:pt>
                <c:pt idx="875">
                  <c:v>44959</c:v>
                </c:pt>
                <c:pt idx="876">
                  <c:v>44958</c:v>
                </c:pt>
                <c:pt idx="877">
                  <c:v>44957</c:v>
                </c:pt>
                <c:pt idx="878">
                  <c:v>44956</c:v>
                </c:pt>
                <c:pt idx="879">
                  <c:v>44953</c:v>
                </c:pt>
                <c:pt idx="880">
                  <c:v>44952</c:v>
                </c:pt>
                <c:pt idx="881">
                  <c:v>44951</c:v>
                </c:pt>
                <c:pt idx="882">
                  <c:v>44950</c:v>
                </c:pt>
                <c:pt idx="883">
                  <c:v>44949</c:v>
                </c:pt>
                <c:pt idx="884">
                  <c:v>44946</c:v>
                </c:pt>
                <c:pt idx="885">
                  <c:v>44945</c:v>
                </c:pt>
                <c:pt idx="886">
                  <c:v>44944</c:v>
                </c:pt>
                <c:pt idx="887">
                  <c:v>44943</c:v>
                </c:pt>
                <c:pt idx="888">
                  <c:v>44942</c:v>
                </c:pt>
                <c:pt idx="889">
                  <c:v>44939</c:v>
                </c:pt>
                <c:pt idx="890">
                  <c:v>44938</c:v>
                </c:pt>
                <c:pt idx="891">
                  <c:v>44937</c:v>
                </c:pt>
                <c:pt idx="892">
                  <c:v>44936</c:v>
                </c:pt>
                <c:pt idx="893">
                  <c:v>44935</c:v>
                </c:pt>
                <c:pt idx="894">
                  <c:v>44932</c:v>
                </c:pt>
                <c:pt idx="895">
                  <c:v>44931</c:v>
                </c:pt>
                <c:pt idx="896">
                  <c:v>44930</c:v>
                </c:pt>
                <c:pt idx="897">
                  <c:v>44929</c:v>
                </c:pt>
                <c:pt idx="898">
                  <c:v>44928</c:v>
                </c:pt>
                <c:pt idx="899">
                  <c:v>44925</c:v>
                </c:pt>
                <c:pt idx="900">
                  <c:v>44924</c:v>
                </c:pt>
                <c:pt idx="901">
                  <c:v>44923</c:v>
                </c:pt>
                <c:pt idx="902">
                  <c:v>44922</c:v>
                </c:pt>
                <c:pt idx="903">
                  <c:v>44921</c:v>
                </c:pt>
                <c:pt idx="904">
                  <c:v>44918</c:v>
                </c:pt>
                <c:pt idx="905">
                  <c:v>44917</c:v>
                </c:pt>
                <c:pt idx="906">
                  <c:v>44916</c:v>
                </c:pt>
                <c:pt idx="907">
                  <c:v>44915</c:v>
                </c:pt>
                <c:pt idx="908">
                  <c:v>44914</c:v>
                </c:pt>
                <c:pt idx="909">
                  <c:v>44911</c:v>
                </c:pt>
                <c:pt idx="910">
                  <c:v>44910</c:v>
                </c:pt>
                <c:pt idx="911">
                  <c:v>44909</c:v>
                </c:pt>
                <c:pt idx="912">
                  <c:v>44908</c:v>
                </c:pt>
                <c:pt idx="913">
                  <c:v>44907</c:v>
                </c:pt>
                <c:pt idx="914">
                  <c:v>44904</c:v>
                </c:pt>
                <c:pt idx="915">
                  <c:v>44903</c:v>
                </c:pt>
                <c:pt idx="916">
                  <c:v>44902</c:v>
                </c:pt>
                <c:pt idx="917">
                  <c:v>44901</c:v>
                </c:pt>
                <c:pt idx="918">
                  <c:v>44900</c:v>
                </c:pt>
                <c:pt idx="919">
                  <c:v>44897</c:v>
                </c:pt>
                <c:pt idx="920">
                  <c:v>44896</c:v>
                </c:pt>
                <c:pt idx="921">
                  <c:v>44895</c:v>
                </c:pt>
                <c:pt idx="922">
                  <c:v>44894</c:v>
                </c:pt>
                <c:pt idx="923">
                  <c:v>44893</c:v>
                </c:pt>
                <c:pt idx="924">
                  <c:v>44890</c:v>
                </c:pt>
                <c:pt idx="925">
                  <c:v>44889</c:v>
                </c:pt>
                <c:pt idx="926">
                  <c:v>44888</c:v>
                </c:pt>
                <c:pt idx="927">
                  <c:v>44887</c:v>
                </c:pt>
                <c:pt idx="928">
                  <c:v>44886</c:v>
                </c:pt>
                <c:pt idx="929">
                  <c:v>44883</c:v>
                </c:pt>
                <c:pt idx="930">
                  <c:v>44882</c:v>
                </c:pt>
                <c:pt idx="931">
                  <c:v>44881</c:v>
                </c:pt>
                <c:pt idx="932">
                  <c:v>44880</c:v>
                </c:pt>
                <c:pt idx="933">
                  <c:v>44879</c:v>
                </c:pt>
                <c:pt idx="934">
                  <c:v>44876</c:v>
                </c:pt>
                <c:pt idx="935">
                  <c:v>44875</c:v>
                </c:pt>
                <c:pt idx="936">
                  <c:v>44874</c:v>
                </c:pt>
                <c:pt idx="937">
                  <c:v>44873</c:v>
                </c:pt>
                <c:pt idx="938">
                  <c:v>44872</c:v>
                </c:pt>
                <c:pt idx="939">
                  <c:v>44869</c:v>
                </c:pt>
                <c:pt idx="940">
                  <c:v>44868</c:v>
                </c:pt>
                <c:pt idx="941">
                  <c:v>44867</c:v>
                </c:pt>
                <c:pt idx="942">
                  <c:v>44866</c:v>
                </c:pt>
                <c:pt idx="943">
                  <c:v>44865</c:v>
                </c:pt>
                <c:pt idx="944">
                  <c:v>44862</c:v>
                </c:pt>
                <c:pt idx="945">
                  <c:v>44861</c:v>
                </c:pt>
                <c:pt idx="946">
                  <c:v>44860</c:v>
                </c:pt>
                <c:pt idx="947">
                  <c:v>44859</c:v>
                </c:pt>
                <c:pt idx="948">
                  <c:v>44858</c:v>
                </c:pt>
                <c:pt idx="949">
                  <c:v>44855</c:v>
                </c:pt>
                <c:pt idx="950">
                  <c:v>44854</c:v>
                </c:pt>
                <c:pt idx="951">
                  <c:v>44853</c:v>
                </c:pt>
                <c:pt idx="952">
                  <c:v>44852</c:v>
                </c:pt>
                <c:pt idx="953">
                  <c:v>44851</c:v>
                </c:pt>
                <c:pt idx="954">
                  <c:v>44848</c:v>
                </c:pt>
                <c:pt idx="955">
                  <c:v>44847</c:v>
                </c:pt>
                <c:pt idx="956">
                  <c:v>44846</c:v>
                </c:pt>
                <c:pt idx="957">
                  <c:v>44845</c:v>
                </c:pt>
                <c:pt idx="958">
                  <c:v>44844</c:v>
                </c:pt>
                <c:pt idx="959">
                  <c:v>44841</c:v>
                </c:pt>
                <c:pt idx="960">
                  <c:v>44840</c:v>
                </c:pt>
                <c:pt idx="961">
                  <c:v>44839</c:v>
                </c:pt>
                <c:pt idx="962">
                  <c:v>44838</c:v>
                </c:pt>
                <c:pt idx="963">
                  <c:v>44837</c:v>
                </c:pt>
                <c:pt idx="964">
                  <c:v>44834</c:v>
                </c:pt>
                <c:pt idx="965">
                  <c:v>44833</c:v>
                </c:pt>
                <c:pt idx="966">
                  <c:v>44832</c:v>
                </c:pt>
                <c:pt idx="967">
                  <c:v>44831</c:v>
                </c:pt>
                <c:pt idx="968">
                  <c:v>44830</c:v>
                </c:pt>
                <c:pt idx="969">
                  <c:v>44827</c:v>
                </c:pt>
                <c:pt idx="970">
                  <c:v>44826</c:v>
                </c:pt>
                <c:pt idx="971">
                  <c:v>44825</c:v>
                </c:pt>
                <c:pt idx="972">
                  <c:v>44824</c:v>
                </c:pt>
                <c:pt idx="973">
                  <c:v>44823</c:v>
                </c:pt>
                <c:pt idx="974">
                  <c:v>44820</c:v>
                </c:pt>
                <c:pt idx="975">
                  <c:v>44819</c:v>
                </c:pt>
                <c:pt idx="976">
                  <c:v>44818</c:v>
                </c:pt>
                <c:pt idx="977">
                  <c:v>44817</c:v>
                </c:pt>
                <c:pt idx="978">
                  <c:v>44816</c:v>
                </c:pt>
                <c:pt idx="979">
                  <c:v>44813</c:v>
                </c:pt>
                <c:pt idx="980">
                  <c:v>44812</c:v>
                </c:pt>
                <c:pt idx="981">
                  <c:v>44811</c:v>
                </c:pt>
                <c:pt idx="982">
                  <c:v>44810</c:v>
                </c:pt>
                <c:pt idx="983">
                  <c:v>44809</c:v>
                </c:pt>
                <c:pt idx="984">
                  <c:v>44806</c:v>
                </c:pt>
                <c:pt idx="985">
                  <c:v>44805</c:v>
                </c:pt>
                <c:pt idx="986">
                  <c:v>44804</c:v>
                </c:pt>
                <c:pt idx="987">
                  <c:v>44803</c:v>
                </c:pt>
                <c:pt idx="988">
                  <c:v>44802</c:v>
                </c:pt>
                <c:pt idx="989">
                  <c:v>44799</c:v>
                </c:pt>
                <c:pt idx="990">
                  <c:v>44798</c:v>
                </c:pt>
                <c:pt idx="991">
                  <c:v>44797</c:v>
                </c:pt>
                <c:pt idx="992">
                  <c:v>44796</c:v>
                </c:pt>
                <c:pt idx="993">
                  <c:v>44795</c:v>
                </c:pt>
                <c:pt idx="994">
                  <c:v>44792</c:v>
                </c:pt>
                <c:pt idx="995">
                  <c:v>44791</c:v>
                </c:pt>
                <c:pt idx="996">
                  <c:v>44790</c:v>
                </c:pt>
                <c:pt idx="997">
                  <c:v>44789</c:v>
                </c:pt>
                <c:pt idx="998">
                  <c:v>44788</c:v>
                </c:pt>
                <c:pt idx="999">
                  <c:v>44785</c:v>
                </c:pt>
                <c:pt idx="1000">
                  <c:v>44784</c:v>
                </c:pt>
                <c:pt idx="1001">
                  <c:v>44783</c:v>
                </c:pt>
                <c:pt idx="1002">
                  <c:v>44782</c:v>
                </c:pt>
                <c:pt idx="1003">
                  <c:v>44781</c:v>
                </c:pt>
                <c:pt idx="1004">
                  <c:v>44778</c:v>
                </c:pt>
                <c:pt idx="1005">
                  <c:v>44777</c:v>
                </c:pt>
                <c:pt idx="1006">
                  <c:v>44776</c:v>
                </c:pt>
                <c:pt idx="1007">
                  <c:v>44775</c:v>
                </c:pt>
                <c:pt idx="1008">
                  <c:v>44774</c:v>
                </c:pt>
                <c:pt idx="1009">
                  <c:v>44771</c:v>
                </c:pt>
                <c:pt idx="1010">
                  <c:v>44770</c:v>
                </c:pt>
                <c:pt idx="1011">
                  <c:v>44769</c:v>
                </c:pt>
                <c:pt idx="1012">
                  <c:v>44768</c:v>
                </c:pt>
                <c:pt idx="1013">
                  <c:v>44767</c:v>
                </c:pt>
                <c:pt idx="1014">
                  <c:v>44764</c:v>
                </c:pt>
                <c:pt idx="1015">
                  <c:v>44763</c:v>
                </c:pt>
                <c:pt idx="1016">
                  <c:v>44762</c:v>
                </c:pt>
                <c:pt idx="1017">
                  <c:v>44761</c:v>
                </c:pt>
                <c:pt idx="1018">
                  <c:v>44760</c:v>
                </c:pt>
                <c:pt idx="1019">
                  <c:v>44757</c:v>
                </c:pt>
                <c:pt idx="1020">
                  <c:v>44756</c:v>
                </c:pt>
                <c:pt idx="1021">
                  <c:v>44755</c:v>
                </c:pt>
                <c:pt idx="1022">
                  <c:v>44754</c:v>
                </c:pt>
                <c:pt idx="1023">
                  <c:v>44753</c:v>
                </c:pt>
                <c:pt idx="1024">
                  <c:v>44750</c:v>
                </c:pt>
                <c:pt idx="1025">
                  <c:v>44749</c:v>
                </c:pt>
                <c:pt idx="1026">
                  <c:v>44748</c:v>
                </c:pt>
                <c:pt idx="1027">
                  <c:v>44747</c:v>
                </c:pt>
                <c:pt idx="1028">
                  <c:v>44746</c:v>
                </c:pt>
                <c:pt idx="1029">
                  <c:v>44743</c:v>
                </c:pt>
                <c:pt idx="1030">
                  <c:v>44742</c:v>
                </c:pt>
                <c:pt idx="1031">
                  <c:v>44741</c:v>
                </c:pt>
                <c:pt idx="1032">
                  <c:v>44740</c:v>
                </c:pt>
                <c:pt idx="1033">
                  <c:v>44739</c:v>
                </c:pt>
                <c:pt idx="1034">
                  <c:v>44736</c:v>
                </c:pt>
                <c:pt idx="1035">
                  <c:v>44735</c:v>
                </c:pt>
                <c:pt idx="1036">
                  <c:v>44734</c:v>
                </c:pt>
                <c:pt idx="1037">
                  <c:v>44733</c:v>
                </c:pt>
                <c:pt idx="1038">
                  <c:v>44732</c:v>
                </c:pt>
                <c:pt idx="1039">
                  <c:v>44729</c:v>
                </c:pt>
                <c:pt idx="1040">
                  <c:v>44728</c:v>
                </c:pt>
                <c:pt idx="1041">
                  <c:v>44727</c:v>
                </c:pt>
                <c:pt idx="1042">
                  <c:v>44726</c:v>
                </c:pt>
                <c:pt idx="1043">
                  <c:v>44725</c:v>
                </c:pt>
                <c:pt idx="1044">
                  <c:v>44722</c:v>
                </c:pt>
                <c:pt idx="1045">
                  <c:v>44721</c:v>
                </c:pt>
                <c:pt idx="1046">
                  <c:v>44720</c:v>
                </c:pt>
                <c:pt idx="1047">
                  <c:v>44719</c:v>
                </c:pt>
                <c:pt idx="1048">
                  <c:v>44718</c:v>
                </c:pt>
                <c:pt idx="1049">
                  <c:v>44715</c:v>
                </c:pt>
                <c:pt idx="1050">
                  <c:v>44714</c:v>
                </c:pt>
                <c:pt idx="1051">
                  <c:v>44713</c:v>
                </c:pt>
                <c:pt idx="1052">
                  <c:v>44712</c:v>
                </c:pt>
                <c:pt idx="1053">
                  <c:v>44711</c:v>
                </c:pt>
                <c:pt idx="1054">
                  <c:v>44708</c:v>
                </c:pt>
                <c:pt idx="1055">
                  <c:v>44707</c:v>
                </c:pt>
                <c:pt idx="1056">
                  <c:v>44706</c:v>
                </c:pt>
                <c:pt idx="1057">
                  <c:v>44705</c:v>
                </c:pt>
                <c:pt idx="1058">
                  <c:v>44704</c:v>
                </c:pt>
                <c:pt idx="1059">
                  <c:v>44701</c:v>
                </c:pt>
                <c:pt idx="1060">
                  <c:v>44700</c:v>
                </c:pt>
                <c:pt idx="1061">
                  <c:v>44699</c:v>
                </c:pt>
                <c:pt idx="1062">
                  <c:v>44698</c:v>
                </c:pt>
                <c:pt idx="1063">
                  <c:v>44697</c:v>
                </c:pt>
                <c:pt idx="1064">
                  <c:v>44694</c:v>
                </c:pt>
                <c:pt idx="1065">
                  <c:v>44693</c:v>
                </c:pt>
                <c:pt idx="1066">
                  <c:v>44692</c:v>
                </c:pt>
                <c:pt idx="1067">
                  <c:v>44691</c:v>
                </c:pt>
                <c:pt idx="1068">
                  <c:v>44690</c:v>
                </c:pt>
                <c:pt idx="1069">
                  <c:v>44687</c:v>
                </c:pt>
                <c:pt idx="1070">
                  <c:v>44686</c:v>
                </c:pt>
                <c:pt idx="1071">
                  <c:v>44685</c:v>
                </c:pt>
                <c:pt idx="1072">
                  <c:v>44684</c:v>
                </c:pt>
                <c:pt idx="1073">
                  <c:v>44683</c:v>
                </c:pt>
                <c:pt idx="1074">
                  <c:v>44680</c:v>
                </c:pt>
                <c:pt idx="1075">
                  <c:v>44679</c:v>
                </c:pt>
                <c:pt idx="1076">
                  <c:v>44678</c:v>
                </c:pt>
                <c:pt idx="1077">
                  <c:v>44677</c:v>
                </c:pt>
                <c:pt idx="1078">
                  <c:v>44676</c:v>
                </c:pt>
                <c:pt idx="1079">
                  <c:v>44673</c:v>
                </c:pt>
                <c:pt idx="1080">
                  <c:v>44672</c:v>
                </c:pt>
                <c:pt idx="1081">
                  <c:v>44671</c:v>
                </c:pt>
                <c:pt idx="1082">
                  <c:v>44670</c:v>
                </c:pt>
                <c:pt idx="1083">
                  <c:v>44669</c:v>
                </c:pt>
                <c:pt idx="1084">
                  <c:v>44666</c:v>
                </c:pt>
                <c:pt idx="1085">
                  <c:v>44665</c:v>
                </c:pt>
                <c:pt idx="1086">
                  <c:v>44664</c:v>
                </c:pt>
                <c:pt idx="1087">
                  <c:v>44663</c:v>
                </c:pt>
                <c:pt idx="1088">
                  <c:v>44662</c:v>
                </c:pt>
                <c:pt idx="1089">
                  <c:v>44659</c:v>
                </c:pt>
                <c:pt idx="1090">
                  <c:v>44658</c:v>
                </c:pt>
                <c:pt idx="1091">
                  <c:v>44657</c:v>
                </c:pt>
                <c:pt idx="1092">
                  <c:v>44656</c:v>
                </c:pt>
                <c:pt idx="1093">
                  <c:v>44655</c:v>
                </c:pt>
                <c:pt idx="1094">
                  <c:v>44652</c:v>
                </c:pt>
                <c:pt idx="1095">
                  <c:v>44651</c:v>
                </c:pt>
                <c:pt idx="1096">
                  <c:v>44650</c:v>
                </c:pt>
                <c:pt idx="1097">
                  <c:v>44649</c:v>
                </c:pt>
                <c:pt idx="1098">
                  <c:v>44648</c:v>
                </c:pt>
                <c:pt idx="1099">
                  <c:v>44645</c:v>
                </c:pt>
                <c:pt idx="1100">
                  <c:v>44644</c:v>
                </c:pt>
                <c:pt idx="1101">
                  <c:v>44643</c:v>
                </c:pt>
                <c:pt idx="1102">
                  <c:v>44642</c:v>
                </c:pt>
                <c:pt idx="1103">
                  <c:v>44641</c:v>
                </c:pt>
                <c:pt idx="1104">
                  <c:v>44638</c:v>
                </c:pt>
                <c:pt idx="1105">
                  <c:v>44637</c:v>
                </c:pt>
                <c:pt idx="1106">
                  <c:v>44636</c:v>
                </c:pt>
                <c:pt idx="1107">
                  <c:v>44635</c:v>
                </c:pt>
                <c:pt idx="1108">
                  <c:v>44634</c:v>
                </c:pt>
                <c:pt idx="1109">
                  <c:v>44631</c:v>
                </c:pt>
                <c:pt idx="1110">
                  <c:v>44630</c:v>
                </c:pt>
                <c:pt idx="1111">
                  <c:v>44629</c:v>
                </c:pt>
                <c:pt idx="1112">
                  <c:v>44628</c:v>
                </c:pt>
                <c:pt idx="1113">
                  <c:v>44627</c:v>
                </c:pt>
                <c:pt idx="1114">
                  <c:v>44624</c:v>
                </c:pt>
                <c:pt idx="1115">
                  <c:v>44623</c:v>
                </c:pt>
                <c:pt idx="1116">
                  <c:v>44622</c:v>
                </c:pt>
                <c:pt idx="1117">
                  <c:v>44621</c:v>
                </c:pt>
                <c:pt idx="1118">
                  <c:v>44620</c:v>
                </c:pt>
                <c:pt idx="1119">
                  <c:v>44617</c:v>
                </c:pt>
                <c:pt idx="1120">
                  <c:v>44616</c:v>
                </c:pt>
                <c:pt idx="1121">
                  <c:v>44615</c:v>
                </c:pt>
                <c:pt idx="1122">
                  <c:v>44614</c:v>
                </c:pt>
                <c:pt idx="1123">
                  <c:v>44613</c:v>
                </c:pt>
                <c:pt idx="1124">
                  <c:v>44610</c:v>
                </c:pt>
                <c:pt idx="1125">
                  <c:v>44609</c:v>
                </c:pt>
                <c:pt idx="1126">
                  <c:v>44608</c:v>
                </c:pt>
                <c:pt idx="1127">
                  <c:v>44607</c:v>
                </c:pt>
                <c:pt idx="1128">
                  <c:v>44606</c:v>
                </c:pt>
                <c:pt idx="1129">
                  <c:v>44603</c:v>
                </c:pt>
                <c:pt idx="1130">
                  <c:v>44602</c:v>
                </c:pt>
                <c:pt idx="1131">
                  <c:v>44601</c:v>
                </c:pt>
                <c:pt idx="1132">
                  <c:v>44600</c:v>
                </c:pt>
                <c:pt idx="1133">
                  <c:v>44599</c:v>
                </c:pt>
                <c:pt idx="1134">
                  <c:v>44596</c:v>
                </c:pt>
                <c:pt idx="1135">
                  <c:v>44595</c:v>
                </c:pt>
                <c:pt idx="1136">
                  <c:v>44594</c:v>
                </c:pt>
                <c:pt idx="1137">
                  <c:v>44593</c:v>
                </c:pt>
                <c:pt idx="1138">
                  <c:v>44592</c:v>
                </c:pt>
                <c:pt idx="1139">
                  <c:v>44589</c:v>
                </c:pt>
                <c:pt idx="1140">
                  <c:v>44588</c:v>
                </c:pt>
                <c:pt idx="1141">
                  <c:v>44587</c:v>
                </c:pt>
                <c:pt idx="1142">
                  <c:v>44586</c:v>
                </c:pt>
                <c:pt idx="1143">
                  <c:v>44585</c:v>
                </c:pt>
                <c:pt idx="1144">
                  <c:v>44582</c:v>
                </c:pt>
                <c:pt idx="1145">
                  <c:v>44581</c:v>
                </c:pt>
                <c:pt idx="1146">
                  <c:v>44580</c:v>
                </c:pt>
                <c:pt idx="1147">
                  <c:v>44579</c:v>
                </c:pt>
                <c:pt idx="1148">
                  <c:v>44578</c:v>
                </c:pt>
                <c:pt idx="1149">
                  <c:v>44575</c:v>
                </c:pt>
                <c:pt idx="1150">
                  <c:v>44574</c:v>
                </c:pt>
                <c:pt idx="1151">
                  <c:v>44573</c:v>
                </c:pt>
                <c:pt idx="1152">
                  <c:v>44572</c:v>
                </c:pt>
                <c:pt idx="1153">
                  <c:v>44571</c:v>
                </c:pt>
                <c:pt idx="1154">
                  <c:v>44568</c:v>
                </c:pt>
                <c:pt idx="1155">
                  <c:v>44567</c:v>
                </c:pt>
                <c:pt idx="1156">
                  <c:v>44566</c:v>
                </c:pt>
                <c:pt idx="1157">
                  <c:v>44565</c:v>
                </c:pt>
                <c:pt idx="1158">
                  <c:v>44564</c:v>
                </c:pt>
                <c:pt idx="1159">
                  <c:v>44561</c:v>
                </c:pt>
                <c:pt idx="1160">
                  <c:v>44560</c:v>
                </c:pt>
                <c:pt idx="1161">
                  <c:v>44559</c:v>
                </c:pt>
                <c:pt idx="1162">
                  <c:v>44558</c:v>
                </c:pt>
                <c:pt idx="1163">
                  <c:v>44557</c:v>
                </c:pt>
                <c:pt idx="1164">
                  <c:v>44554</c:v>
                </c:pt>
                <c:pt idx="1165">
                  <c:v>44553</c:v>
                </c:pt>
                <c:pt idx="1166">
                  <c:v>44552</c:v>
                </c:pt>
                <c:pt idx="1167">
                  <c:v>44551</c:v>
                </c:pt>
                <c:pt idx="1168">
                  <c:v>44550</c:v>
                </c:pt>
                <c:pt idx="1169">
                  <c:v>44547</c:v>
                </c:pt>
                <c:pt idx="1170">
                  <c:v>44546</c:v>
                </c:pt>
                <c:pt idx="1171">
                  <c:v>44545</c:v>
                </c:pt>
                <c:pt idx="1172">
                  <c:v>44544</c:v>
                </c:pt>
                <c:pt idx="1173">
                  <c:v>44543</c:v>
                </c:pt>
                <c:pt idx="1174">
                  <c:v>44540</c:v>
                </c:pt>
                <c:pt idx="1175">
                  <c:v>44539</c:v>
                </c:pt>
                <c:pt idx="1176">
                  <c:v>44538</c:v>
                </c:pt>
                <c:pt idx="1177">
                  <c:v>44537</c:v>
                </c:pt>
                <c:pt idx="1178">
                  <c:v>44536</c:v>
                </c:pt>
                <c:pt idx="1179">
                  <c:v>44533</c:v>
                </c:pt>
                <c:pt idx="1180">
                  <c:v>44532</c:v>
                </c:pt>
                <c:pt idx="1181">
                  <c:v>44531</c:v>
                </c:pt>
                <c:pt idx="1182">
                  <c:v>44530</c:v>
                </c:pt>
                <c:pt idx="1183">
                  <c:v>44529</c:v>
                </c:pt>
                <c:pt idx="1184">
                  <c:v>44526</c:v>
                </c:pt>
                <c:pt idx="1185">
                  <c:v>44525</c:v>
                </c:pt>
                <c:pt idx="1186">
                  <c:v>44524</c:v>
                </c:pt>
                <c:pt idx="1187">
                  <c:v>44523</c:v>
                </c:pt>
                <c:pt idx="1188">
                  <c:v>44522</c:v>
                </c:pt>
                <c:pt idx="1189">
                  <c:v>44519</c:v>
                </c:pt>
                <c:pt idx="1190">
                  <c:v>44518</c:v>
                </c:pt>
                <c:pt idx="1191">
                  <c:v>44517</c:v>
                </c:pt>
                <c:pt idx="1192">
                  <c:v>44516</c:v>
                </c:pt>
                <c:pt idx="1193">
                  <c:v>44515</c:v>
                </c:pt>
                <c:pt idx="1194">
                  <c:v>44512</c:v>
                </c:pt>
                <c:pt idx="1195">
                  <c:v>44511</c:v>
                </c:pt>
                <c:pt idx="1196">
                  <c:v>44510</c:v>
                </c:pt>
                <c:pt idx="1197">
                  <c:v>44509</c:v>
                </c:pt>
                <c:pt idx="1198">
                  <c:v>44508</c:v>
                </c:pt>
                <c:pt idx="1199">
                  <c:v>44505</c:v>
                </c:pt>
                <c:pt idx="1200">
                  <c:v>44504</c:v>
                </c:pt>
                <c:pt idx="1201">
                  <c:v>44503</c:v>
                </c:pt>
                <c:pt idx="1202">
                  <c:v>44502</c:v>
                </c:pt>
                <c:pt idx="1203">
                  <c:v>44501</c:v>
                </c:pt>
                <c:pt idx="1204">
                  <c:v>44498</c:v>
                </c:pt>
                <c:pt idx="1205">
                  <c:v>44497</c:v>
                </c:pt>
                <c:pt idx="1206">
                  <c:v>44496</c:v>
                </c:pt>
                <c:pt idx="1207">
                  <c:v>44495</c:v>
                </c:pt>
                <c:pt idx="1208">
                  <c:v>44494</c:v>
                </c:pt>
                <c:pt idx="1209">
                  <c:v>44491</c:v>
                </c:pt>
                <c:pt idx="1210">
                  <c:v>44490</c:v>
                </c:pt>
                <c:pt idx="1211">
                  <c:v>44489</c:v>
                </c:pt>
                <c:pt idx="1212">
                  <c:v>44488</c:v>
                </c:pt>
                <c:pt idx="1213">
                  <c:v>44487</c:v>
                </c:pt>
                <c:pt idx="1214">
                  <c:v>44484</c:v>
                </c:pt>
                <c:pt idx="1215">
                  <c:v>44483</c:v>
                </c:pt>
                <c:pt idx="1216">
                  <c:v>44482</c:v>
                </c:pt>
                <c:pt idx="1217">
                  <c:v>44481</c:v>
                </c:pt>
                <c:pt idx="1218">
                  <c:v>44480</c:v>
                </c:pt>
                <c:pt idx="1219">
                  <c:v>44477</c:v>
                </c:pt>
                <c:pt idx="1220">
                  <c:v>44476</c:v>
                </c:pt>
                <c:pt idx="1221">
                  <c:v>44475</c:v>
                </c:pt>
                <c:pt idx="1222">
                  <c:v>44474</c:v>
                </c:pt>
                <c:pt idx="1223">
                  <c:v>44473</c:v>
                </c:pt>
                <c:pt idx="1224">
                  <c:v>44470</c:v>
                </c:pt>
                <c:pt idx="1225">
                  <c:v>44469</c:v>
                </c:pt>
                <c:pt idx="1226">
                  <c:v>44468</c:v>
                </c:pt>
                <c:pt idx="1227">
                  <c:v>44467</c:v>
                </c:pt>
                <c:pt idx="1228">
                  <c:v>44466</c:v>
                </c:pt>
                <c:pt idx="1229">
                  <c:v>44463</c:v>
                </c:pt>
                <c:pt idx="1230">
                  <c:v>44462</c:v>
                </c:pt>
                <c:pt idx="1231">
                  <c:v>44461</c:v>
                </c:pt>
                <c:pt idx="1232">
                  <c:v>44460</c:v>
                </c:pt>
                <c:pt idx="1233">
                  <c:v>44459</c:v>
                </c:pt>
                <c:pt idx="1234">
                  <c:v>44456</c:v>
                </c:pt>
                <c:pt idx="1235">
                  <c:v>44455</c:v>
                </c:pt>
                <c:pt idx="1236">
                  <c:v>44454</c:v>
                </c:pt>
                <c:pt idx="1237">
                  <c:v>44453</c:v>
                </c:pt>
                <c:pt idx="1238">
                  <c:v>44452</c:v>
                </c:pt>
                <c:pt idx="1239">
                  <c:v>44449</c:v>
                </c:pt>
                <c:pt idx="1240">
                  <c:v>44448</c:v>
                </c:pt>
                <c:pt idx="1241">
                  <c:v>44447</c:v>
                </c:pt>
                <c:pt idx="1242">
                  <c:v>44446</c:v>
                </c:pt>
                <c:pt idx="1243">
                  <c:v>44445</c:v>
                </c:pt>
                <c:pt idx="1244">
                  <c:v>44442</c:v>
                </c:pt>
                <c:pt idx="1245">
                  <c:v>44441</c:v>
                </c:pt>
                <c:pt idx="1246">
                  <c:v>44440</c:v>
                </c:pt>
                <c:pt idx="1247">
                  <c:v>44439</c:v>
                </c:pt>
                <c:pt idx="1248">
                  <c:v>44438</c:v>
                </c:pt>
                <c:pt idx="1249">
                  <c:v>44435</c:v>
                </c:pt>
                <c:pt idx="1250">
                  <c:v>44434</c:v>
                </c:pt>
                <c:pt idx="1251">
                  <c:v>44433</c:v>
                </c:pt>
                <c:pt idx="1252">
                  <c:v>44432</c:v>
                </c:pt>
                <c:pt idx="1253">
                  <c:v>44431</c:v>
                </c:pt>
                <c:pt idx="1254">
                  <c:v>44428</c:v>
                </c:pt>
                <c:pt idx="1255">
                  <c:v>44427</c:v>
                </c:pt>
                <c:pt idx="1256">
                  <c:v>44426</c:v>
                </c:pt>
                <c:pt idx="1257">
                  <c:v>44425</c:v>
                </c:pt>
                <c:pt idx="1258">
                  <c:v>44424</c:v>
                </c:pt>
                <c:pt idx="1259">
                  <c:v>44421</c:v>
                </c:pt>
                <c:pt idx="1260">
                  <c:v>44420</c:v>
                </c:pt>
                <c:pt idx="1261">
                  <c:v>44419</c:v>
                </c:pt>
                <c:pt idx="1262">
                  <c:v>44418</c:v>
                </c:pt>
                <c:pt idx="1263">
                  <c:v>44417</c:v>
                </c:pt>
                <c:pt idx="1264">
                  <c:v>44414</c:v>
                </c:pt>
                <c:pt idx="1265">
                  <c:v>44413</c:v>
                </c:pt>
                <c:pt idx="1266">
                  <c:v>44412</c:v>
                </c:pt>
                <c:pt idx="1267">
                  <c:v>44411</c:v>
                </c:pt>
                <c:pt idx="1268">
                  <c:v>44410</c:v>
                </c:pt>
                <c:pt idx="1269">
                  <c:v>44407</c:v>
                </c:pt>
                <c:pt idx="1270">
                  <c:v>44406</c:v>
                </c:pt>
                <c:pt idx="1271">
                  <c:v>44405</c:v>
                </c:pt>
                <c:pt idx="1272">
                  <c:v>44404</c:v>
                </c:pt>
                <c:pt idx="1273">
                  <c:v>44403</c:v>
                </c:pt>
                <c:pt idx="1274">
                  <c:v>44400</c:v>
                </c:pt>
                <c:pt idx="1275">
                  <c:v>44399</c:v>
                </c:pt>
                <c:pt idx="1276">
                  <c:v>44398</c:v>
                </c:pt>
                <c:pt idx="1277">
                  <c:v>44397</c:v>
                </c:pt>
                <c:pt idx="1278">
                  <c:v>44396</c:v>
                </c:pt>
                <c:pt idx="1279">
                  <c:v>44393</c:v>
                </c:pt>
                <c:pt idx="1280">
                  <c:v>44392</c:v>
                </c:pt>
                <c:pt idx="1281">
                  <c:v>44391</c:v>
                </c:pt>
                <c:pt idx="1282">
                  <c:v>44390</c:v>
                </c:pt>
                <c:pt idx="1283">
                  <c:v>44389</c:v>
                </c:pt>
                <c:pt idx="1284">
                  <c:v>44386</c:v>
                </c:pt>
                <c:pt idx="1285">
                  <c:v>44385</c:v>
                </c:pt>
                <c:pt idx="1286">
                  <c:v>44384</c:v>
                </c:pt>
                <c:pt idx="1287">
                  <c:v>44383</c:v>
                </c:pt>
                <c:pt idx="1288">
                  <c:v>44382</c:v>
                </c:pt>
                <c:pt idx="1289">
                  <c:v>44379</c:v>
                </c:pt>
                <c:pt idx="1290">
                  <c:v>44378</c:v>
                </c:pt>
                <c:pt idx="1291">
                  <c:v>44377</c:v>
                </c:pt>
                <c:pt idx="1292">
                  <c:v>44376</c:v>
                </c:pt>
                <c:pt idx="1293">
                  <c:v>44375</c:v>
                </c:pt>
                <c:pt idx="1294">
                  <c:v>44372</c:v>
                </c:pt>
                <c:pt idx="1295">
                  <c:v>44371</c:v>
                </c:pt>
                <c:pt idx="1296">
                  <c:v>44370</c:v>
                </c:pt>
                <c:pt idx="1297">
                  <c:v>44369</c:v>
                </c:pt>
                <c:pt idx="1298">
                  <c:v>44368</c:v>
                </c:pt>
                <c:pt idx="1299">
                  <c:v>44365</c:v>
                </c:pt>
                <c:pt idx="1300">
                  <c:v>44364</c:v>
                </c:pt>
                <c:pt idx="1301">
                  <c:v>44363</c:v>
                </c:pt>
                <c:pt idx="1302">
                  <c:v>44362</c:v>
                </c:pt>
                <c:pt idx="1303">
                  <c:v>44361</c:v>
                </c:pt>
                <c:pt idx="1304">
                  <c:v>44358</c:v>
                </c:pt>
                <c:pt idx="1305">
                  <c:v>44357</c:v>
                </c:pt>
                <c:pt idx="1306">
                  <c:v>44356</c:v>
                </c:pt>
                <c:pt idx="1307">
                  <c:v>44355</c:v>
                </c:pt>
                <c:pt idx="1308">
                  <c:v>44354</c:v>
                </c:pt>
                <c:pt idx="1309">
                  <c:v>44351</c:v>
                </c:pt>
                <c:pt idx="1310">
                  <c:v>44350</c:v>
                </c:pt>
                <c:pt idx="1311">
                  <c:v>44349</c:v>
                </c:pt>
                <c:pt idx="1312">
                  <c:v>44348</c:v>
                </c:pt>
                <c:pt idx="1313">
                  <c:v>44347</c:v>
                </c:pt>
                <c:pt idx="1314">
                  <c:v>44344</c:v>
                </c:pt>
                <c:pt idx="1315">
                  <c:v>44343</c:v>
                </c:pt>
                <c:pt idx="1316">
                  <c:v>44342</c:v>
                </c:pt>
                <c:pt idx="1317">
                  <c:v>44341</c:v>
                </c:pt>
                <c:pt idx="1318">
                  <c:v>44340</c:v>
                </c:pt>
                <c:pt idx="1319">
                  <c:v>44337</c:v>
                </c:pt>
                <c:pt idx="1320">
                  <c:v>44336</c:v>
                </c:pt>
                <c:pt idx="1321">
                  <c:v>44335</c:v>
                </c:pt>
                <c:pt idx="1322">
                  <c:v>44334</c:v>
                </c:pt>
                <c:pt idx="1323">
                  <c:v>44333</c:v>
                </c:pt>
                <c:pt idx="1324">
                  <c:v>44330</c:v>
                </c:pt>
                <c:pt idx="1325">
                  <c:v>44329</c:v>
                </c:pt>
                <c:pt idx="1326">
                  <c:v>44328</c:v>
                </c:pt>
                <c:pt idx="1327">
                  <c:v>44327</c:v>
                </c:pt>
                <c:pt idx="1328">
                  <c:v>44326</c:v>
                </c:pt>
                <c:pt idx="1329">
                  <c:v>44323</c:v>
                </c:pt>
                <c:pt idx="1330">
                  <c:v>44322</c:v>
                </c:pt>
                <c:pt idx="1331">
                  <c:v>44321</c:v>
                </c:pt>
                <c:pt idx="1332">
                  <c:v>44320</c:v>
                </c:pt>
                <c:pt idx="1333">
                  <c:v>44319</c:v>
                </c:pt>
                <c:pt idx="1334">
                  <c:v>44316</c:v>
                </c:pt>
                <c:pt idx="1335">
                  <c:v>44315</c:v>
                </c:pt>
                <c:pt idx="1336">
                  <c:v>44314</c:v>
                </c:pt>
                <c:pt idx="1337">
                  <c:v>44313</c:v>
                </c:pt>
                <c:pt idx="1338">
                  <c:v>44312</c:v>
                </c:pt>
                <c:pt idx="1339">
                  <c:v>44309</c:v>
                </c:pt>
                <c:pt idx="1340">
                  <c:v>44308</c:v>
                </c:pt>
                <c:pt idx="1341">
                  <c:v>44307</c:v>
                </c:pt>
                <c:pt idx="1342">
                  <c:v>44306</c:v>
                </c:pt>
                <c:pt idx="1343">
                  <c:v>44305</c:v>
                </c:pt>
                <c:pt idx="1344">
                  <c:v>44302</c:v>
                </c:pt>
                <c:pt idx="1345">
                  <c:v>44301</c:v>
                </c:pt>
                <c:pt idx="1346">
                  <c:v>44300</c:v>
                </c:pt>
                <c:pt idx="1347">
                  <c:v>44299</c:v>
                </c:pt>
                <c:pt idx="1348">
                  <c:v>44298</c:v>
                </c:pt>
                <c:pt idx="1349">
                  <c:v>44295</c:v>
                </c:pt>
                <c:pt idx="1350">
                  <c:v>44294</c:v>
                </c:pt>
                <c:pt idx="1351">
                  <c:v>44293</c:v>
                </c:pt>
                <c:pt idx="1352">
                  <c:v>44292</c:v>
                </c:pt>
                <c:pt idx="1353">
                  <c:v>44291</c:v>
                </c:pt>
                <c:pt idx="1354">
                  <c:v>44288</c:v>
                </c:pt>
                <c:pt idx="1355">
                  <c:v>44287</c:v>
                </c:pt>
                <c:pt idx="1356">
                  <c:v>44286</c:v>
                </c:pt>
                <c:pt idx="1357">
                  <c:v>44285</c:v>
                </c:pt>
                <c:pt idx="1358">
                  <c:v>44284</c:v>
                </c:pt>
                <c:pt idx="1359">
                  <c:v>44281</c:v>
                </c:pt>
                <c:pt idx="1360">
                  <c:v>44280</c:v>
                </c:pt>
                <c:pt idx="1361">
                  <c:v>44279</c:v>
                </c:pt>
                <c:pt idx="1362">
                  <c:v>44278</c:v>
                </c:pt>
                <c:pt idx="1363">
                  <c:v>44277</c:v>
                </c:pt>
                <c:pt idx="1364">
                  <c:v>44274</c:v>
                </c:pt>
                <c:pt idx="1365">
                  <c:v>44273</c:v>
                </c:pt>
                <c:pt idx="1366">
                  <c:v>44272</c:v>
                </c:pt>
                <c:pt idx="1367">
                  <c:v>44271</c:v>
                </c:pt>
                <c:pt idx="1368">
                  <c:v>44270</c:v>
                </c:pt>
                <c:pt idx="1369">
                  <c:v>44267</c:v>
                </c:pt>
                <c:pt idx="1370">
                  <c:v>44266</c:v>
                </c:pt>
                <c:pt idx="1371">
                  <c:v>44265</c:v>
                </c:pt>
                <c:pt idx="1372">
                  <c:v>44264</c:v>
                </c:pt>
                <c:pt idx="1373">
                  <c:v>44263</c:v>
                </c:pt>
                <c:pt idx="1374">
                  <c:v>44260</c:v>
                </c:pt>
                <c:pt idx="1375">
                  <c:v>44259</c:v>
                </c:pt>
                <c:pt idx="1376">
                  <c:v>44258</c:v>
                </c:pt>
                <c:pt idx="1377">
                  <c:v>44257</c:v>
                </c:pt>
                <c:pt idx="1378">
                  <c:v>44256</c:v>
                </c:pt>
                <c:pt idx="1379">
                  <c:v>44253</c:v>
                </c:pt>
                <c:pt idx="1380">
                  <c:v>44252</c:v>
                </c:pt>
                <c:pt idx="1381">
                  <c:v>44251</c:v>
                </c:pt>
                <c:pt idx="1382">
                  <c:v>44250</c:v>
                </c:pt>
                <c:pt idx="1383">
                  <c:v>44249</c:v>
                </c:pt>
                <c:pt idx="1384">
                  <c:v>44246</c:v>
                </c:pt>
                <c:pt idx="1385">
                  <c:v>44245</c:v>
                </c:pt>
                <c:pt idx="1386">
                  <c:v>44244</c:v>
                </c:pt>
                <c:pt idx="1387">
                  <c:v>44243</c:v>
                </c:pt>
                <c:pt idx="1388">
                  <c:v>44242</c:v>
                </c:pt>
                <c:pt idx="1389">
                  <c:v>44239</c:v>
                </c:pt>
                <c:pt idx="1390">
                  <c:v>44238</c:v>
                </c:pt>
                <c:pt idx="1391">
                  <c:v>44237</c:v>
                </c:pt>
                <c:pt idx="1392">
                  <c:v>44236</c:v>
                </c:pt>
                <c:pt idx="1393">
                  <c:v>44235</c:v>
                </c:pt>
                <c:pt idx="1394">
                  <c:v>44232</c:v>
                </c:pt>
                <c:pt idx="1395">
                  <c:v>44231</c:v>
                </c:pt>
                <c:pt idx="1396">
                  <c:v>44230</c:v>
                </c:pt>
                <c:pt idx="1397">
                  <c:v>44229</c:v>
                </c:pt>
                <c:pt idx="1398">
                  <c:v>44228</c:v>
                </c:pt>
                <c:pt idx="1399">
                  <c:v>44225</c:v>
                </c:pt>
                <c:pt idx="1400">
                  <c:v>44224</c:v>
                </c:pt>
                <c:pt idx="1401">
                  <c:v>44223</c:v>
                </c:pt>
                <c:pt idx="1402">
                  <c:v>44222</c:v>
                </c:pt>
                <c:pt idx="1403">
                  <c:v>44221</c:v>
                </c:pt>
                <c:pt idx="1404">
                  <c:v>44218</c:v>
                </c:pt>
                <c:pt idx="1405">
                  <c:v>44217</c:v>
                </c:pt>
                <c:pt idx="1406">
                  <c:v>44216</c:v>
                </c:pt>
                <c:pt idx="1407">
                  <c:v>44215</c:v>
                </c:pt>
                <c:pt idx="1408">
                  <c:v>44214</c:v>
                </c:pt>
                <c:pt idx="1409">
                  <c:v>44211</c:v>
                </c:pt>
                <c:pt idx="1410">
                  <c:v>44210</c:v>
                </c:pt>
                <c:pt idx="1411">
                  <c:v>44209</c:v>
                </c:pt>
                <c:pt idx="1412">
                  <c:v>44208</c:v>
                </c:pt>
                <c:pt idx="1413">
                  <c:v>44207</c:v>
                </c:pt>
                <c:pt idx="1414">
                  <c:v>44204</c:v>
                </c:pt>
                <c:pt idx="1415">
                  <c:v>44203</c:v>
                </c:pt>
                <c:pt idx="1416">
                  <c:v>44202</c:v>
                </c:pt>
                <c:pt idx="1417">
                  <c:v>44201</c:v>
                </c:pt>
                <c:pt idx="1418">
                  <c:v>44200</c:v>
                </c:pt>
                <c:pt idx="1419">
                  <c:v>44197</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numCache>
            </c:numRef>
          </c:cat>
          <c:val>
            <c:numRef>
              <c:f>'Yields and ON'!$AE$8:$AE$2000</c:f>
              <c:numCache>
                <c:formatCode>General</c:formatCode>
                <c:ptCount val="1993"/>
                <c:pt idx="0">
                  <c:v>3.6249999999999998E-2</c:v>
                </c:pt>
                <c:pt idx="1">
                  <c:v>3.6249999999999998E-2</c:v>
                </c:pt>
                <c:pt idx="2">
                  <c:v>3.6249999999999998E-2</c:v>
                </c:pt>
                <c:pt idx="3">
                  <c:v>3.6249999999999998E-2</c:v>
                </c:pt>
                <c:pt idx="4">
                  <c:v>3.6249999999999998E-2</c:v>
                </c:pt>
                <c:pt idx="5">
                  <c:v>3.6249999999999998E-2</c:v>
                </c:pt>
                <c:pt idx="6">
                  <c:v>3.6249999999999998E-2</c:v>
                </c:pt>
                <c:pt idx="7">
                  <c:v>3.6249999999999998E-2</c:v>
                </c:pt>
                <c:pt idx="8">
                  <c:v>3.6249999999999998E-2</c:v>
                </c:pt>
                <c:pt idx="9">
                  <c:v>3.6249999999999998E-2</c:v>
                </c:pt>
                <c:pt idx="10">
                  <c:v>3.6249999999999998E-2</c:v>
                </c:pt>
                <c:pt idx="11">
                  <c:v>3.6249999999999998E-2</c:v>
                </c:pt>
                <c:pt idx="12">
                  <c:v>3.6249999999999998E-2</c:v>
                </c:pt>
                <c:pt idx="13">
                  <c:v>3.6249999999999998E-2</c:v>
                </c:pt>
                <c:pt idx="14">
                  <c:v>3.6249999999999998E-2</c:v>
                </c:pt>
                <c:pt idx="15">
                  <c:v>3.6249999999999998E-2</c:v>
                </c:pt>
                <c:pt idx="16">
                  <c:v>3.6249999999999998E-2</c:v>
                </c:pt>
                <c:pt idx="17">
                  <c:v>3.6249999999999998E-2</c:v>
                </c:pt>
                <c:pt idx="18">
                  <c:v>3.6249999999999998E-2</c:v>
                </c:pt>
                <c:pt idx="19">
                  <c:v>3.6249999999999998E-2</c:v>
                </c:pt>
                <c:pt idx="20">
                  <c:v>3.6249999999999998E-2</c:v>
                </c:pt>
                <c:pt idx="21">
                  <c:v>3.6249999999999998E-2</c:v>
                </c:pt>
                <c:pt idx="22">
                  <c:v>3.6249999999999998E-2</c:v>
                </c:pt>
                <c:pt idx="23">
                  <c:v>3.6249999999999998E-2</c:v>
                </c:pt>
                <c:pt idx="24">
                  <c:v>3.6249999999999998E-2</c:v>
                </c:pt>
                <c:pt idx="25">
                  <c:v>3.6249999999999998E-2</c:v>
                </c:pt>
                <c:pt idx="26">
                  <c:v>3.6249999999999998E-2</c:v>
                </c:pt>
                <c:pt idx="27">
                  <c:v>3.6249999999999998E-2</c:v>
                </c:pt>
                <c:pt idx="28">
                  <c:v>3.6249999999999998E-2</c:v>
                </c:pt>
                <c:pt idx="29">
                  <c:v>3.6249999999999998E-2</c:v>
                </c:pt>
                <c:pt idx="30">
                  <c:v>3.6249999999999998E-2</c:v>
                </c:pt>
                <c:pt idx="31">
                  <c:v>3.6249999999999998E-2</c:v>
                </c:pt>
                <c:pt idx="32">
                  <c:v>3.6249999999999998E-2</c:v>
                </c:pt>
                <c:pt idx="33">
                  <c:v>3.6249999999999998E-2</c:v>
                </c:pt>
                <c:pt idx="34">
                  <c:v>3.6249999999999998E-2</c:v>
                </c:pt>
                <c:pt idx="35">
                  <c:v>3.6249999999999998E-2</c:v>
                </c:pt>
                <c:pt idx="36">
                  <c:v>3.6249999999999998E-2</c:v>
                </c:pt>
                <c:pt idx="37">
                  <c:v>3.6249999999999998E-2</c:v>
                </c:pt>
                <c:pt idx="38">
                  <c:v>3.6249999999999998E-2</c:v>
                </c:pt>
                <c:pt idx="39">
                  <c:v>3.6249999999999998E-2</c:v>
                </c:pt>
                <c:pt idx="40">
                  <c:v>3.6249999999999998E-2</c:v>
                </c:pt>
                <c:pt idx="41">
                  <c:v>3.6249999999999998E-2</c:v>
                </c:pt>
                <c:pt idx="42">
                  <c:v>3.6249999999999998E-2</c:v>
                </c:pt>
                <c:pt idx="43">
                  <c:v>3.6249999999999998E-2</c:v>
                </c:pt>
                <c:pt idx="44">
                  <c:v>3.6249999999999998E-2</c:v>
                </c:pt>
                <c:pt idx="45">
                  <c:v>3.6249999999999998E-2</c:v>
                </c:pt>
                <c:pt idx="46">
                  <c:v>3.6249999999999998E-2</c:v>
                </c:pt>
                <c:pt idx="47">
                  <c:v>3.6249999999999998E-2</c:v>
                </c:pt>
                <c:pt idx="48">
                  <c:v>3.6249999999999998E-2</c:v>
                </c:pt>
                <c:pt idx="49">
                  <c:v>3.6249999999999998E-2</c:v>
                </c:pt>
                <c:pt idx="50">
                  <c:v>3.6249999999999998E-2</c:v>
                </c:pt>
                <c:pt idx="51">
                  <c:v>3.6249999999999998E-2</c:v>
                </c:pt>
                <c:pt idx="52">
                  <c:v>3.6249999999999998E-2</c:v>
                </c:pt>
                <c:pt idx="53">
                  <c:v>3.6249999999999998E-2</c:v>
                </c:pt>
                <c:pt idx="54">
                  <c:v>3.6249999999999998E-2</c:v>
                </c:pt>
                <c:pt idx="55">
                  <c:v>3.6249999999999998E-2</c:v>
                </c:pt>
                <c:pt idx="56">
                  <c:v>3.6249999999999998E-2</c:v>
                </c:pt>
                <c:pt idx="57">
                  <c:v>3.6249999999999998E-2</c:v>
                </c:pt>
                <c:pt idx="58">
                  <c:v>3.6249999999999998E-2</c:v>
                </c:pt>
                <c:pt idx="59">
                  <c:v>3.6249999999999998E-2</c:v>
                </c:pt>
                <c:pt idx="60">
                  <c:v>3.6249999999999998E-2</c:v>
                </c:pt>
                <c:pt idx="61">
                  <c:v>3.6249999999999998E-2</c:v>
                </c:pt>
                <c:pt idx="62">
                  <c:v>3.6249999999999998E-2</c:v>
                </c:pt>
                <c:pt idx="63">
                  <c:v>3.6249999999999998E-2</c:v>
                </c:pt>
                <c:pt idx="64">
                  <c:v>3.6249999999999998E-2</c:v>
                </c:pt>
                <c:pt idx="65">
                  <c:v>3.6249999999999998E-2</c:v>
                </c:pt>
                <c:pt idx="66">
                  <c:v>3.6249999999999998E-2</c:v>
                </c:pt>
                <c:pt idx="67">
                  <c:v>3.6249999999999998E-2</c:v>
                </c:pt>
                <c:pt idx="68">
                  <c:v>3.6249999999999998E-2</c:v>
                </c:pt>
                <c:pt idx="69">
                  <c:v>3.6249999999999998E-2</c:v>
                </c:pt>
                <c:pt idx="70">
                  <c:v>3.6249999999999998E-2</c:v>
                </c:pt>
                <c:pt idx="71">
                  <c:v>3.6249999999999998E-2</c:v>
                </c:pt>
                <c:pt idx="72">
                  <c:v>3.6249999999999998E-2</c:v>
                </c:pt>
                <c:pt idx="73">
                  <c:v>3.6249999999999998E-2</c:v>
                </c:pt>
                <c:pt idx="74">
                  <c:v>3.6249999999999998E-2</c:v>
                </c:pt>
                <c:pt idx="75">
                  <c:v>3.6249999999999998E-2</c:v>
                </c:pt>
                <c:pt idx="76">
                  <c:v>3.6249999999999998E-2</c:v>
                </c:pt>
                <c:pt idx="77">
                  <c:v>3.6249999999999998E-2</c:v>
                </c:pt>
                <c:pt idx="78">
                  <c:v>3.6249999999999998E-2</c:v>
                </c:pt>
                <c:pt idx="79">
                  <c:v>3.6249999999999998E-2</c:v>
                </c:pt>
                <c:pt idx="80">
                  <c:v>3.6249999999999998E-2</c:v>
                </c:pt>
                <c:pt idx="81">
                  <c:v>3.6249999999999998E-2</c:v>
                </c:pt>
                <c:pt idx="82">
                  <c:v>3.6249999999999998E-2</c:v>
                </c:pt>
                <c:pt idx="83">
                  <c:v>3.6249999999999998E-2</c:v>
                </c:pt>
                <c:pt idx="84">
                  <c:v>3.6249999999999998E-2</c:v>
                </c:pt>
                <c:pt idx="85">
                  <c:v>3.6249999999999998E-2</c:v>
                </c:pt>
                <c:pt idx="86">
                  <c:v>3.6249999999999998E-2</c:v>
                </c:pt>
                <c:pt idx="87">
                  <c:v>3.6249999999999998E-2</c:v>
                </c:pt>
                <c:pt idx="88">
                  <c:v>3.6249999999999998E-2</c:v>
                </c:pt>
                <c:pt idx="89">
                  <c:v>3.6249999999999998E-2</c:v>
                </c:pt>
                <c:pt idx="90">
                  <c:v>3.6249999999999998E-2</c:v>
                </c:pt>
                <c:pt idx="91">
                  <c:v>3.6249999999999998E-2</c:v>
                </c:pt>
                <c:pt idx="92">
                  <c:v>3.6249999999999998E-2</c:v>
                </c:pt>
                <c:pt idx="93">
                  <c:v>3.6249999999999998E-2</c:v>
                </c:pt>
                <c:pt idx="94">
                  <c:v>3.6249999999999998E-2</c:v>
                </c:pt>
                <c:pt idx="95">
                  <c:v>3.6249999999999998E-2</c:v>
                </c:pt>
                <c:pt idx="96">
                  <c:v>3.6249999999999998E-2</c:v>
                </c:pt>
                <c:pt idx="97">
                  <c:v>3.6249999999999998E-2</c:v>
                </c:pt>
                <c:pt idx="98">
                  <c:v>3.6249999999999998E-2</c:v>
                </c:pt>
                <c:pt idx="99">
                  <c:v>3.6249999999999998E-2</c:v>
                </c:pt>
                <c:pt idx="100">
                  <c:v>3.6249999999999998E-2</c:v>
                </c:pt>
                <c:pt idx="101">
                  <c:v>3.6249999999999998E-2</c:v>
                </c:pt>
                <c:pt idx="102">
                  <c:v>3.6249999999999998E-2</c:v>
                </c:pt>
                <c:pt idx="103">
                  <c:v>3.6249999999999998E-2</c:v>
                </c:pt>
                <c:pt idx="104">
                  <c:v>3.6249999999999998E-2</c:v>
                </c:pt>
                <c:pt idx="105">
                  <c:v>3.6249999999999998E-2</c:v>
                </c:pt>
                <c:pt idx="106">
                  <c:v>3.6249999999999998E-2</c:v>
                </c:pt>
                <c:pt idx="107">
                  <c:v>3.6249999999999998E-2</c:v>
                </c:pt>
                <c:pt idx="108">
                  <c:v>3.6249999999999998E-2</c:v>
                </c:pt>
                <c:pt idx="109">
                  <c:v>3.6249999999999998E-2</c:v>
                </c:pt>
                <c:pt idx="110">
                  <c:v>3.6249999999999998E-2</c:v>
                </c:pt>
                <c:pt idx="111">
                  <c:v>3.6249999999999998E-2</c:v>
                </c:pt>
                <c:pt idx="112">
                  <c:v>3.6249999999999998E-2</c:v>
                </c:pt>
                <c:pt idx="113">
                  <c:v>3.6249999999999998E-2</c:v>
                </c:pt>
                <c:pt idx="114">
                  <c:v>3.6249999999999998E-2</c:v>
                </c:pt>
                <c:pt idx="115">
                  <c:v>3.6249999999999998E-2</c:v>
                </c:pt>
                <c:pt idx="116">
                  <c:v>3.6249999999999998E-2</c:v>
                </c:pt>
                <c:pt idx="117">
                  <c:v>3.6249999999999998E-2</c:v>
                </c:pt>
                <c:pt idx="118">
                  <c:v>3.6249999999999998E-2</c:v>
                </c:pt>
                <c:pt idx="119">
                  <c:v>3.6249999999999998E-2</c:v>
                </c:pt>
                <c:pt idx="120">
                  <c:v>3.6249999999999998E-2</c:v>
                </c:pt>
                <c:pt idx="121">
                  <c:v>3.6249999999999998E-2</c:v>
                </c:pt>
                <c:pt idx="122">
                  <c:v>3.6249999999999998E-2</c:v>
                </c:pt>
                <c:pt idx="123">
                  <c:v>3.6249999999999998E-2</c:v>
                </c:pt>
                <c:pt idx="124">
                  <c:v>3.6249999999999998E-2</c:v>
                </c:pt>
                <c:pt idx="125">
                  <c:v>3.6249999999999998E-2</c:v>
                </c:pt>
                <c:pt idx="126">
                  <c:v>3.6249999999999998E-2</c:v>
                </c:pt>
                <c:pt idx="127">
                  <c:v>3.6249999999999998E-2</c:v>
                </c:pt>
                <c:pt idx="128">
                  <c:v>3.6249999999999998E-2</c:v>
                </c:pt>
                <c:pt idx="129">
                  <c:v>3.6249999999999998E-2</c:v>
                </c:pt>
                <c:pt idx="130">
                  <c:v>3.6249999999999998E-2</c:v>
                </c:pt>
                <c:pt idx="131">
                  <c:v>3.6249999999999998E-2</c:v>
                </c:pt>
                <c:pt idx="132">
                  <c:v>3.875E-2</c:v>
                </c:pt>
                <c:pt idx="133">
                  <c:v>3.875E-2</c:v>
                </c:pt>
                <c:pt idx="134">
                  <c:v>3.875E-2</c:v>
                </c:pt>
                <c:pt idx="135">
                  <c:v>3.875E-2</c:v>
                </c:pt>
                <c:pt idx="136">
                  <c:v>3.875E-2</c:v>
                </c:pt>
                <c:pt idx="137">
                  <c:v>3.875E-2</c:v>
                </c:pt>
                <c:pt idx="138">
                  <c:v>3.875E-2</c:v>
                </c:pt>
                <c:pt idx="139">
                  <c:v>3.875E-2</c:v>
                </c:pt>
                <c:pt idx="140">
                  <c:v>3.875E-2</c:v>
                </c:pt>
                <c:pt idx="141">
                  <c:v>3.875E-2</c:v>
                </c:pt>
                <c:pt idx="142">
                  <c:v>3.875E-2</c:v>
                </c:pt>
                <c:pt idx="143">
                  <c:v>3.875E-2</c:v>
                </c:pt>
                <c:pt idx="144">
                  <c:v>3.875E-2</c:v>
                </c:pt>
                <c:pt idx="145">
                  <c:v>3.875E-2</c:v>
                </c:pt>
                <c:pt idx="146">
                  <c:v>3.875E-2</c:v>
                </c:pt>
                <c:pt idx="147">
                  <c:v>3.875E-2</c:v>
                </c:pt>
                <c:pt idx="148">
                  <c:v>3.875E-2</c:v>
                </c:pt>
                <c:pt idx="149">
                  <c:v>3.875E-2</c:v>
                </c:pt>
                <c:pt idx="150">
                  <c:v>3.875E-2</c:v>
                </c:pt>
                <c:pt idx="151">
                  <c:v>3.875E-2</c:v>
                </c:pt>
                <c:pt idx="152">
                  <c:v>3.875E-2</c:v>
                </c:pt>
                <c:pt idx="153">
                  <c:v>3.875E-2</c:v>
                </c:pt>
                <c:pt idx="154">
                  <c:v>3.875E-2</c:v>
                </c:pt>
                <c:pt idx="155">
                  <c:v>3.875E-2</c:v>
                </c:pt>
                <c:pt idx="156">
                  <c:v>3.875E-2</c:v>
                </c:pt>
                <c:pt idx="157">
                  <c:v>3.875E-2</c:v>
                </c:pt>
                <c:pt idx="158">
                  <c:v>3.875E-2</c:v>
                </c:pt>
                <c:pt idx="159">
                  <c:v>3.875E-2</c:v>
                </c:pt>
                <c:pt idx="160">
                  <c:v>3.875E-2</c:v>
                </c:pt>
                <c:pt idx="161">
                  <c:v>3.875E-2</c:v>
                </c:pt>
                <c:pt idx="162">
                  <c:v>4.1250000000000002E-2</c:v>
                </c:pt>
                <c:pt idx="163">
                  <c:v>4.1250000000000002E-2</c:v>
                </c:pt>
                <c:pt idx="164">
                  <c:v>4.1250000000000002E-2</c:v>
                </c:pt>
                <c:pt idx="165">
                  <c:v>4.1250000000000002E-2</c:v>
                </c:pt>
                <c:pt idx="166">
                  <c:v>4.1250000000000002E-2</c:v>
                </c:pt>
                <c:pt idx="167">
                  <c:v>4.1250000000000002E-2</c:v>
                </c:pt>
                <c:pt idx="168">
                  <c:v>4.1250000000000002E-2</c:v>
                </c:pt>
                <c:pt idx="169">
                  <c:v>4.1250000000000002E-2</c:v>
                </c:pt>
                <c:pt idx="170">
                  <c:v>4.1250000000000002E-2</c:v>
                </c:pt>
                <c:pt idx="171">
                  <c:v>4.1250000000000002E-2</c:v>
                </c:pt>
                <c:pt idx="172">
                  <c:v>4.1250000000000002E-2</c:v>
                </c:pt>
                <c:pt idx="173">
                  <c:v>4.1250000000000002E-2</c:v>
                </c:pt>
                <c:pt idx="174">
                  <c:v>4.1250000000000002E-2</c:v>
                </c:pt>
                <c:pt idx="175">
                  <c:v>4.1250000000000002E-2</c:v>
                </c:pt>
                <c:pt idx="176">
                  <c:v>4.1250000000000002E-2</c:v>
                </c:pt>
                <c:pt idx="177">
                  <c:v>4.1250000000000002E-2</c:v>
                </c:pt>
                <c:pt idx="178">
                  <c:v>4.1250000000000002E-2</c:v>
                </c:pt>
                <c:pt idx="179">
                  <c:v>4.1250000000000002E-2</c:v>
                </c:pt>
                <c:pt idx="180">
                  <c:v>4.1250000000000002E-2</c:v>
                </c:pt>
                <c:pt idx="181">
                  <c:v>4.1250000000000002E-2</c:v>
                </c:pt>
                <c:pt idx="182">
                  <c:v>4.1250000000000002E-2</c:v>
                </c:pt>
                <c:pt idx="183">
                  <c:v>4.1250000000000002E-2</c:v>
                </c:pt>
                <c:pt idx="184">
                  <c:v>4.1250000000000002E-2</c:v>
                </c:pt>
                <c:pt idx="185">
                  <c:v>4.1250000000000002E-2</c:v>
                </c:pt>
                <c:pt idx="186">
                  <c:v>4.1250000000000002E-2</c:v>
                </c:pt>
                <c:pt idx="187">
                  <c:v>4.1250000000000002E-2</c:v>
                </c:pt>
                <c:pt idx="188">
                  <c:v>4.1250000000000002E-2</c:v>
                </c:pt>
                <c:pt idx="189">
                  <c:v>4.1250000000000002E-2</c:v>
                </c:pt>
                <c:pt idx="190">
                  <c:v>4.1250000000000002E-2</c:v>
                </c:pt>
                <c:pt idx="191">
                  <c:v>4.1250000000000002E-2</c:v>
                </c:pt>
                <c:pt idx="192">
                  <c:v>4.3750000000000004E-2</c:v>
                </c:pt>
                <c:pt idx="193">
                  <c:v>4.3750000000000004E-2</c:v>
                </c:pt>
                <c:pt idx="194">
                  <c:v>4.3750000000000004E-2</c:v>
                </c:pt>
                <c:pt idx="195">
                  <c:v>4.3750000000000004E-2</c:v>
                </c:pt>
                <c:pt idx="196">
                  <c:v>4.3750000000000004E-2</c:v>
                </c:pt>
                <c:pt idx="197">
                  <c:v>4.3750000000000004E-2</c:v>
                </c:pt>
                <c:pt idx="198">
                  <c:v>4.3750000000000004E-2</c:v>
                </c:pt>
                <c:pt idx="199">
                  <c:v>4.3750000000000004E-2</c:v>
                </c:pt>
                <c:pt idx="200">
                  <c:v>4.3750000000000004E-2</c:v>
                </c:pt>
                <c:pt idx="201">
                  <c:v>4.3750000000000004E-2</c:v>
                </c:pt>
                <c:pt idx="202">
                  <c:v>4.3750000000000004E-2</c:v>
                </c:pt>
                <c:pt idx="203">
                  <c:v>4.3750000000000004E-2</c:v>
                </c:pt>
                <c:pt idx="204">
                  <c:v>4.3750000000000004E-2</c:v>
                </c:pt>
                <c:pt idx="205">
                  <c:v>4.3750000000000004E-2</c:v>
                </c:pt>
                <c:pt idx="206">
                  <c:v>4.3750000000000004E-2</c:v>
                </c:pt>
                <c:pt idx="207">
                  <c:v>4.3750000000000004E-2</c:v>
                </c:pt>
                <c:pt idx="208">
                  <c:v>4.3750000000000004E-2</c:v>
                </c:pt>
                <c:pt idx="209">
                  <c:v>4.3750000000000004E-2</c:v>
                </c:pt>
                <c:pt idx="210">
                  <c:v>4.3750000000000004E-2</c:v>
                </c:pt>
                <c:pt idx="211">
                  <c:v>4.3750000000000004E-2</c:v>
                </c:pt>
                <c:pt idx="212">
                  <c:v>4.3750000000000004E-2</c:v>
                </c:pt>
                <c:pt idx="213">
                  <c:v>4.3750000000000004E-2</c:v>
                </c:pt>
                <c:pt idx="214">
                  <c:v>4.3750000000000004E-2</c:v>
                </c:pt>
                <c:pt idx="215">
                  <c:v>4.3750000000000004E-2</c:v>
                </c:pt>
                <c:pt idx="216">
                  <c:v>4.3750000000000004E-2</c:v>
                </c:pt>
                <c:pt idx="217">
                  <c:v>4.3750000000000004E-2</c:v>
                </c:pt>
                <c:pt idx="218">
                  <c:v>4.3750000000000004E-2</c:v>
                </c:pt>
                <c:pt idx="219">
                  <c:v>4.3750000000000004E-2</c:v>
                </c:pt>
                <c:pt idx="220">
                  <c:v>4.3750000000000004E-2</c:v>
                </c:pt>
                <c:pt idx="221">
                  <c:v>4.3750000000000004E-2</c:v>
                </c:pt>
                <c:pt idx="222">
                  <c:v>4.3750000000000004E-2</c:v>
                </c:pt>
                <c:pt idx="223">
                  <c:v>4.3750000000000004E-2</c:v>
                </c:pt>
                <c:pt idx="224">
                  <c:v>4.3750000000000004E-2</c:v>
                </c:pt>
                <c:pt idx="225">
                  <c:v>4.3750000000000004E-2</c:v>
                </c:pt>
                <c:pt idx="226">
                  <c:v>4.3750000000000004E-2</c:v>
                </c:pt>
                <c:pt idx="227">
                  <c:v>4.3750000000000004E-2</c:v>
                </c:pt>
                <c:pt idx="228">
                  <c:v>4.3750000000000004E-2</c:v>
                </c:pt>
                <c:pt idx="229">
                  <c:v>4.3750000000000004E-2</c:v>
                </c:pt>
                <c:pt idx="230">
                  <c:v>4.3750000000000004E-2</c:v>
                </c:pt>
                <c:pt idx="231">
                  <c:v>4.3750000000000004E-2</c:v>
                </c:pt>
                <c:pt idx="232">
                  <c:v>4.3750000000000004E-2</c:v>
                </c:pt>
                <c:pt idx="233">
                  <c:v>4.3750000000000004E-2</c:v>
                </c:pt>
                <c:pt idx="234">
                  <c:v>4.3750000000000004E-2</c:v>
                </c:pt>
                <c:pt idx="235">
                  <c:v>4.3750000000000004E-2</c:v>
                </c:pt>
                <c:pt idx="236">
                  <c:v>4.3750000000000004E-2</c:v>
                </c:pt>
                <c:pt idx="237">
                  <c:v>4.3750000000000004E-2</c:v>
                </c:pt>
                <c:pt idx="238">
                  <c:v>4.3750000000000004E-2</c:v>
                </c:pt>
                <c:pt idx="239">
                  <c:v>4.3750000000000004E-2</c:v>
                </c:pt>
                <c:pt idx="240">
                  <c:v>4.3750000000000004E-2</c:v>
                </c:pt>
                <c:pt idx="241">
                  <c:v>4.3750000000000004E-2</c:v>
                </c:pt>
                <c:pt idx="242">
                  <c:v>4.3750000000000004E-2</c:v>
                </c:pt>
                <c:pt idx="243">
                  <c:v>4.3750000000000004E-2</c:v>
                </c:pt>
                <c:pt idx="244">
                  <c:v>4.3750000000000004E-2</c:v>
                </c:pt>
                <c:pt idx="245">
                  <c:v>4.3750000000000004E-2</c:v>
                </c:pt>
                <c:pt idx="246">
                  <c:v>4.3750000000000004E-2</c:v>
                </c:pt>
                <c:pt idx="247">
                  <c:v>4.3750000000000004E-2</c:v>
                </c:pt>
                <c:pt idx="248">
                  <c:v>4.3750000000000004E-2</c:v>
                </c:pt>
                <c:pt idx="249">
                  <c:v>4.3750000000000004E-2</c:v>
                </c:pt>
                <c:pt idx="250">
                  <c:v>4.3750000000000004E-2</c:v>
                </c:pt>
                <c:pt idx="251">
                  <c:v>4.3750000000000004E-2</c:v>
                </c:pt>
                <c:pt idx="252">
                  <c:v>4.3750000000000004E-2</c:v>
                </c:pt>
                <c:pt idx="253">
                  <c:v>4.3750000000000004E-2</c:v>
                </c:pt>
                <c:pt idx="254">
                  <c:v>4.3750000000000004E-2</c:v>
                </c:pt>
                <c:pt idx="255">
                  <c:v>4.3750000000000004E-2</c:v>
                </c:pt>
                <c:pt idx="256">
                  <c:v>4.3750000000000004E-2</c:v>
                </c:pt>
                <c:pt idx="257">
                  <c:v>4.3750000000000004E-2</c:v>
                </c:pt>
                <c:pt idx="258">
                  <c:v>4.3750000000000004E-2</c:v>
                </c:pt>
                <c:pt idx="259">
                  <c:v>4.3750000000000004E-2</c:v>
                </c:pt>
                <c:pt idx="260">
                  <c:v>4.3750000000000004E-2</c:v>
                </c:pt>
                <c:pt idx="261">
                  <c:v>4.3750000000000004E-2</c:v>
                </c:pt>
                <c:pt idx="262">
                  <c:v>4.3750000000000004E-2</c:v>
                </c:pt>
                <c:pt idx="263">
                  <c:v>4.3750000000000004E-2</c:v>
                </c:pt>
                <c:pt idx="264">
                  <c:v>4.3750000000000004E-2</c:v>
                </c:pt>
                <c:pt idx="265">
                  <c:v>4.3750000000000004E-2</c:v>
                </c:pt>
                <c:pt idx="266">
                  <c:v>4.3750000000000004E-2</c:v>
                </c:pt>
                <c:pt idx="267">
                  <c:v>4.3750000000000004E-2</c:v>
                </c:pt>
                <c:pt idx="268">
                  <c:v>4.3750000000000004E-2</c:v>
                </c:pt>
                <c:pt idx="269">
                  <c:v>4.3750000000000004E-2</c:v>
                </c:pt>
                <c:pt idx="270">
                  <c:v>4.3750000000000004E-2</c:v>
                </c:pt>
                <c:pt idx="271">
                  <c:v>4.3750000000000004E-2</c:v>
                </c:pt>
                <c:pt idx="272">
                  <c:v>4.3750000000000004E-2</c:v>
                </c:pt>
                <c:pt idx="273">
                  <c:v>4.3750000000000004E-2</c:v>
                </c:pt>
                <c:pt idx="274">
                  <c:v>4.3750000000000004E-2</c:v>
                </c:pt>
                <c:pt idx="275">
                  <c:v>4.3750000000000004E-2</c:v>
                </c:pt>
                <c:pt idx="276">
                  <c:v>4.3750000000000004E-2</c:v>
                </c:pt>
                <c:pt idx="277">
                  <c:v>4.3750000000000004E-2</c:v>
                </c:pt>
                <c:pt idx="278">
                  <c:v>4.3750000000000004E-2</c:v>
                </c:pt>
                <c:pt idx="279">
                  <c:v>4.3750000000000004E-2</c:v>
                </c:pt>
                <c:pt idx="280">
                  <c:v>4.3750000000000004E-2</c:v>
                </c:pt>
                <c:pt idx="281">
                  <c:v>4.3750000000000004E-2</c:v>
                </c:pt>
                <c:pt idx="282">
                  <c:v>4.3750000000000004E-2</c:v>
                </c:pt>
                <c:pt idx="283">
                  <c:v>4.3750000000000004E-2</c:v>
                </c:pt>
                <c:pt idx="284">
                  <c:v>4.3750000000000004E-2</c:v>
                </c:pt>
                <c:pt idx="285">
                  <c:v>4.3750000000000004E-2</c:v>
                </c:pt>
                <c:pt idx="286">
                  <c:v>4.3750000000000004E-2</c:v>
                </c:pt>
                <c:pt idx="287">
                  <c:v>4.3750000000000004E-2</c:v>
                </c:pt>
                <c:pt idx="288">
                  <c:v>4.3750000000000004E-2</c:v>
                </c:pt>
                <c:pt idx="289">
                  <c:v>4.3750000000000004E-2</c:v>
                </c:pt>
                <c:pt idx="290">
                  <c:v>4.3750000000000004E-2</c:v>
                </c:pt>
                <c:pt idx="291">
                  <c:v>4.3750000000000004E-2</c:v>
                </c:pt>
                <c:pt idx="292">
                  <c:v>4.3750000000000004E-2</c:v>
                </c:pt>
                <c:pt idx="293">
                  <c:v>4.3750000000000004E-2</c:v>
                </c:pt>
                <c:pt idx="294">
                  <c:v>4.3750000000000004E-2</c:v>
                </c:pt>
                <c:pt idx="295">
                  <c:v>4.3750000000000004E-2</c:v>
                </c:pt>
                <c:pt idx="296">
                  <c:v>4.3750000000000004E-2</c:v>
                </c:pt>
                <c:pt idx="297">
                  <c:v>4.3750000000000004E-2</c:v>
                </c:pt>
                <c:pt idx="298">
                  <c:v>4.3750000000000004E-2</c:v>
                </c:pt>
                <c:pt idx="299">
                  <c:v>4.3750000000000004E-2</c:v>
                </c:pt>
                <c:pt idx="300">
                  <c:v>4.3750000000000004E-2</c:v>
                </c:pt>
                <c:pt idx="301">
                  <c:v>4.3750000000000004E-2</c:v>
                </c:pt>
                <c:pt idx="302">
                  <c:v>4.3750000000000004E-2</c:v>
                </c:pt>
                <c:pt idx="303">
                  <c:v>4.3750000000000004E-2</c:v>
                </c:pt>
                <c:pt idx="304">
                  <c:v>4.3750000000000004E-2</c:v>
                </c:pt>
                <c:pt idx="305">
                  <c:v>4.3750000000000004E-2</c:v>
                </c:pt>
                <c:pt idx="306">
                  <c:v>4.3750000000000004E-2</c:v>
                </c:pt>
                <c:pt idx="307">
                  <c:v>4.3750000000000004E-2</c:v>
                </c:pt>
                <c:pt idx="308">
                  <c:v>4.3750000000000004E-2</c:v>
                </c:pt>
                <c:pt idx="309">
                  <c:v>4.3750000000000004E-2</c:v>
                </c:pt>
                <c:pt idx="310">
                  <c:v>4.3750000000000004E-2</c:v>
                </c:pt>
                <c:pt idx="311">
                  <c:v>4.3750000000000004E-2</c:v>
                </c:pt>
                <c:pt idx="312">
                  <c:v>4.3750000000000004E-2</c:v>
                </c:pt>
                <c:pt idx="313">
                  <c:v>4.3750000000000004E-2</c:v>
                </c:pt>
                <c:pt idx="314">
                  <c:v>4.3750000000000004E-2</c:v>
                </c:pt>
                <c:pt idx="315">
                  <c:v>4.3750000000000004E-2</c:v>
                </c:pt>
                <c:pt idx="316">
                  <c:v>4.3750000000000004E-2</c:v>
                </c:pt>
                <c:pt idx="317">
                  <c:v>4.3750000000000004E-2</c:v>
                </c:pt>
                <c:pt idx="318">
                  <c:v>4.3750000000000004E-2</c:v>
                </c:pt>
                <c:pt idx="319">
                  <c:v>4.3750000000000004E-2</c:v>
                </c:pt>
                <c:pt idx="320">
                  <c:v>4.3750000000000004E-2</c:v>
                </c:pt>
                <c:pt idx="321">
                  <c:v>4.3750000000000004E-2</c:v>
                </c:pt>
                <c:pt idx="322">
                  <c:v>4.3750000000000004E-2</c:v>
                </c:pt>
                <c:pt idx="323">
                  <c:v>4.3750000000000004E-2</c:v>
                </c:pt>
                <c:pt idx="324">
                  <c:v>4.3750000000000004E-2</c:v>
                </c:pt>
                <c:pt idx="325">
                  <c:v>4.3750000000000004E-2</c:v>
                </c:pt>
                <c:pt idx="326">
                  <c:v>4.3750000000000004E-2</c:v>
                </c:pt>
                <c:pt idx="327">
                  <c:v>4.3750000000000004E-2</c:v>
                </c:pt>
                <c:pt idx="328">
                  <c:v>4.3750000000000004E-2</c:v>
                </c:pt>
                <c:pt idx="329">
                  <c:v>4.3750000000000004E-2</c:v>
                </c:pt>
                <c:pt idx="330">
                  <c:v>4.3750000000000004E-2</c:v>
                </c:pt>
                <c:pt idx="331">
                  <c:v>4.3750000000000004E-2</c:v>
                </c:pt>
                <c:pt idx="332">
                  <c:v>4.3750000000000004E-2</c:v>
                </c:pt>
                <c:pt idx="333">
                  <c:v>4.3750000000000004E-2</c:v>
                </c:pt>
                <c:pt idx="334">
                  <c:v>4.3750000000000004E-2</c:v>
                </c:pt>
                <c:pt idx="335">
                  <c:v>4.3750000000000004E-2</c:v>
                </c:pt>
                <c:pt idx="336">
                  <c:v>4.3750000000000004E-2</c:v>
                </c:pt>
                <c:pt idx="337">
                  <c:v>4.3750000000000004E-2</c:v>
                </c:pt>
                <c:pt idx="338">
                  <c:v>4.3750000000000004E-2</c:v>
                </c:pt>
                <c:pt idx="339">
                  <c:v>4.3750000000000004E-2</c:v>
                </c:pt>
                <c:pt idx="340">
                  <c:v>4.3750000000000004E-2</c:v>
                </c:pt>
                <c:pt idx="341">
                  <c:v>4.3750000000000004E-2</c:v>
                </c:pt>
                <c:pt idx="342">
                  <c:v>4.3750000000000004E-2</c:v>
                </c:pt>
                <c:pt idx="343">
                  <c:v>4.3750000000000004E-2</c:v>
                </c:pt>
                <c:pt idx="344">
                  <c:v>4.3750000000000004E-2</c:v>
                </c:pt>
                <c:pt idx="345">
                  <c:v>4.3750000000000004E-2</c:v>
                </c:pt>
                <c:pt idx="346">
                  <c:v>4.3750000000000004E-2</c:v>
                </c:pt>
                <c:pt idx="347">
                  <c:v>4.3750000000000004E-2</c:v>
                </c:pt>
                <c:pt idx="348">
                  <c:v>4.3750000000000004E-2</c:v>
                </c:pt>
                <c:pt idx="349">
                  <c:v>4.3750000000000004E-2</c:v>
                </c:pt>
                <c:pt idx="350">
                  <c:v>4.3750000000000004E-2</c:v>
                </c:pt>
                <c:pt idx="351">
                  <c:v>4.3750000000000004E-2</c:v>
                </c:pt>
                <c:pt idx="352">
                  <c:v>4.3750000000000004E-2</c:v>
                </c:pt>
                <c:pt idx="353">
                  <c:v>4.3750000000000004E-2</c:v>
                </c:pt>
                <c:pt idx="354">
                  <c:v>4.3750000000000004E-2</c:v>
                </c:pt>
                <c:pt idx="355">
                  <c:v>4.3750000000000004E-2</c:v>
                </c:pt>
                <c:pt idx="356">
                  <c:v>4.3750000000000004E-2</c:v>
                </c:pt>
                <c:pt idx="357">
                  <c:v>4.3750000000000004E-2</c:v>
                </c:pt>
                <c:pt idx="358">
                  <c:v>4.3750000000000004E-2</c:v>
                </c:pt>
                <c:pt idx="359">
                  <c:v>4.3750000000000004E-2</c:v>
                </c:pt>
                <c:pt idx="360">
                  <c:v>4.3750000000000004E-2</c:v>
                </c:pt>
                <c:pt idx="361">
                  <c:v>4.3750000000000004E-2</c:v>
                </c:pt>
                <c:pt idx="362">
                  <c:v>4.3750000000000004E-2</c:v>
                </c:pt>
                <c:pt idx="363">
                  <c:v>4.3750000000000004E-2</c:v>
                </c:pt>
                <c:pt idx="364">
                  <c:v>4.3750000000000004E-2</c:v>
                </c:pt>
                <c:pt idx="365">
                  <c:v>4.3750000000000004E-2</c:v>
                </c:pt>
                <c:pt idx="366">
                  <c:v>4.3750000000000004E-2</c:v>
                </c:pt>
                <c:pt idx="367">
                  <c:v>4.3750000000000004E-2</c:v>
                </c:pt>
                <c:pt idx="368">
                  <c:v>4.3750000000000004E-2</c:v>
                </c:pt>
                <c:pt idx="369">
                  <c:v>4.3750000000000004E-2</c:v>
                </c:pt>
                <c:pt idx="370">
                  <c:v>4.3750000000000004E-2</c:v>
                </c:pt>
                <c:pt idx="371">
                  <c:v>4.3750000000000004E-2</c:v>
                </c:pt>
                <c:pt idx="372">
                  <c:v>4.3750000000000004E-2</c:v>
                </c:pt>
                <c:pt idx="373">
                  <c:v>4.3750000000000004E-2</c:v>
                </c:pt>
                <c:pt idx="374">
                  <c:v>4.3750000000000004E-2</c:v>
                </c:pt>
                <c:pt idx="375">
                  <c:v>4.3750000000000004E-2</c:v>
                </c:pt>
                <c:pt idx="376">
                  <c:v>4.3750000000000004E-2</c:v>
                </c:pt>
                <c:pt idx="377">
                  <c:v>4.3750000000000004E-2</c:v>
                </c:pt>
                <c:pt idx="378">
                  <c:v>4.3750000000000004E-2</c:v>
                </c:pt>
                <c:pt idx="379">
                  <c:v>4.3750000000000004E-2</c:v>
                </c:pt>
                <c:pt idx="380">
                  <c:v>4.3750000000000004E-2</c:v>
                </c:pt>
                <c:pt idx="381">
                  <c:v>4.3750000000000004E-2</c:v>
                </c:pt>
                <c:pt idx="382">
                  <c:v>4.3750000000000004E-2</c:v>
                </c:pt>
                <c:pt idx="383">
                  <c:v>4.3750000000000004E-2</c:v>
                </c:pt>
                <c:pt idx="384">
                  <c:v>4.3750000000000004E-2</c:v>
                </c:pt>
                <c:pt idx="385">
                  <c:v>4.3750000000000004E-2</c:v>
                </c:pt>
                <c:pt idx="386">
                  <c:v>4.3750000000000004E-2</c:v>
                </c:pt>
                <c:pt idx="387">
                  <c:v>4.6249999999999999E-2</c:v>
                </c:pt>
                <c:pt idx="388">
                  <c:v>4.6249999999999999E-2</c:v>
                </c:pt>
                <c:pt idx="389">
                  <c:v>4.6249999999999999E-2</c:v>
                </c:pt>
                <c:pt idx="390">
                  <c:v>4.6249999999999999E-2</c:v>
                </c:pt>
                <c:pt idx="391">
                  <c:v>4.6249999999999999E-2</c:v>
                </c:pt>
                <c:pt idx="392">
                  <c:v>4.6249999999999999E-2</c:v>
                </c:pt>
                <c:pt idx="393">
                  <c:v>4.6249999999999999E-2</c:v>
                </c:pt>
                <c:pt idx="394">
                  <c:v>4.6249999999999999E-2</c:v>
                </c:pt>
                <c:pt idx="395">
                  <c:v>4.6249999999999999E-2</c:v>
                </c:pt>
                <c:pt idx="396">
                  <c:v>4.6249999999999999E-2</c:v>
                </c:pt>
                <c:pt idx="397">
                  <c:v>4.6249999999999999E-2</c:v>
                </c:pt>
                <c:pt idx="398">
                  <c:v>4.6249999999999999E-2</c:v>
                </c:pt>
                <c:pt idx="399">
                  <c:v>4.6249999999999999E-2</c:v>
                </c:pt>
                <c:pt idx="400">
                  <c:v>4.6249999999999999E-2</c:v>
                </c:pt>
                <c:pt idx="401">
                  <c:v>4.6249999999999999E-2</c:v>
                </c:pt>
                <c:pt idx="402">
                  <c:v>4.6249999999999999E-2</c:v>
                </c:pt>
                <c:pt idx="403">
                  <c:v>4.6249999999999999E-2</c:v>
                </c:pt>
                <c:pt idx="404">
                  <c:v>4.6249999999999999E-2</c:v>
                </c:pt>
                <c:pt idx="405">
                  <c:v>4.6249999999999999E-2</c:v>
                </c:pt>
                <c:pt idx="406">
                  <c:v>4.6249999999999999E-2</c:v>
                </c:pt>
                <c:pt idx="407">
                  <c:v>4.6249999999999999E-2</c:v>
                </c:pt>
                <c:pt idx="408">
                  <c:v>4.6249999999999999E-2</c:v>
                </c:pt>
                <c:pt idx="409">
                  <c:v>4.6249999999999999E-2</c:v>
                </c:pt>
                <c:pt idx="410">
                  <c:v>4.6249999999999999E-2</c:v>
                </c:pt>
                <c:pt idx="411">
                  <c:v>4.6249999999999999E-2</c:v>
                </c:pt>
                <c:pt idx="412">
                  <c:v>4.6249999999999999E-2</c:v>
                </c:pt>
                <c:pt idx="413">
                  <c:v>4.6249999999999999E-2</c:v>
                </c:pt>
                <c:pt idx="414">
                  <c:v>4.6249999999999999E-2</c:v>
                </c:pt>
                <c:pt idx="415">
                  <c:v>4.6249999999999999E-2</c:v>
                </c:pt>
                <c:pt idx="416">
                  <c:v>4.8750000000000002E-2</c:v>
                </c:pt>
                <c:pt idx="417">
                  <c:v>4.8750000000000002E-2</c:v>
                </c:pt>
                <c:pt idx="418">
                  <c:v>4.8750000000000002E-2</c:v>
                </c:pt>
                <c:pt idx="419">
                  <c:v>4.8750000000000002E-2</c:v>
                </c:pt>
                <c:pt idx="420">
                  <c:v>4.8750000000000002E-2</c:v>
                </c:pt>
                <c:pt idx="421">
                  <c:v>4.8750000000000002E-2</c:v>
                </c:pt>
                <c:pt idx="422">
                  <c:v>4.8750000000000002E-2</c:v>
                </c:pt>
                <c:pt idx="423">
                  <c:v>4.8750000000000002E-2</c:v>
                </c:pt>
                <c:pt idx="424">
                  <c:v>4.8750000000000002E-2</c:v>
                </c:pt>
                <c:pt idx="425">
                  <c:v>4.8750000000000002E-2</c:v>
                </c:pt>
                <c:pt idx="426">
                  <c:v>4.8750000000000002E-2</c:v>
                </c:pt>
                <c:pt idx="427">
                  <c:v>4.8750000000000002E-2</c:v>
                </c:pt>
                <c:pt idx="428">
                  <c:v>4.8750000000000002E-2</c:v>
                </c:pt>
                <c:pt idx="429">
                  <c:v>4.8750000000000002E-2</c:v>
                </c:pt>
                <c:pt idx="430">
                  <c:v>4.8750000000000002E-2</c:v>
                </c:pt>
                <c:pt idx="431">
                  <c:v>4.8750000000000002E-2</c:v>
                </c:pt>
                <c:pt idx="432">
                  <c:v>4.8750000000000002E-2</c:v>
                </c:pt>
                <c:pt idx="433">
                  <c:v>4.8750000000000002E-2</c:v>
                </c:pt>
                <c:pt idx="434">
                  <c:v>4.8750000000000002E-2</c:v>
                </c:pt>
                <c:pt idx="435">
                  <c:v>4.8750000000000002E-2</c:v>
                </c:pt>
                <c:pt idx="436">
                  <c:v>4.8750000000000002E-2</c:v>
                </c:pt>
                <c:pt idx="437">
                  <c:v>4.8750000000000002E-2</c:v>
                </c:pt>
                <c:pt idx="438">
                  <c:v>4.8750000000000002E-2</c:v>
                </c:pt>
                <c:pt idx="439">
                  <c:v>4.8750000000000002E-2</c:v>
                </c:pt>
                <c:pt idx="440">
                  <c:v>4.8750000000000002E-2</c:v>
                </c:pt>
                <c:pt idx="441">
                  <c:v>4.8750000000000002E-2</c:v>
                </c:pt>
                <c:pt idx="442">
                  <c:v>4.8750000000000002E-2</c:v>
                </c:pt>
                <c:pt idx="443">
                  <c:v>4.8750000000000002E-2</c:v>
                </c:pt>
                <c:pt idx="444">
                  <c:v>4.8750000000000002E-2</c:v>
                </c:pt>
                <c:pt idx="445">
                  <c:v>4.8750000000000002E-2</c:v>
                </c:pt>
                <c:pt idx="446">
                  <c:v>4.8750000000000002E-2</c:v>
                </c:pt>
                <c:pt idx="447">
                  <c:v>4.8750000000000002E-2</c:v>
                </c:pt>
                <c:pt idx="448">
                  <c:v>4.8750000000000002E-2</c:v>
                </c:pt>
                <c:pt idx="449">
                  <c:v>4.8750000000000002E-2</c:v>
                </c:pt>
                <c:pt idx="450">
                  <c:v>4.8750000000000002E-2</c:v>
                </c:pt>
                <c:pt idx="451">
                  <c:v>4.8750000000000002E-2</c:v>
                </c:pt>
                <c:pt idx="452">
                  <c:v>5.3749999999999999E-2</c:v>
                </c:pt>
                <c:pt idx="453">
                  <c:v>5.3749999999999999E-2</c:v>
                </c:pt>
                <c:pt idx="454">
                  <c:v>5.3749999999999999E-2</c:v>
                </c:pt>
                <c:pt idx="455">
                  <c:v>5.3749999999999999E-2</c:v>
                </c:pt>
                <c:pt idx="456">
                  <c:v>5.3749999999999999E-2</c:v>
                </c:pt>
                <c:pt idx="457">
                  <c:v>5.3749999999999999E-2</c:v>
                </c:pt>
                <c:pt idx="458">
                  <c:v>5.3749999999999999E-2</c:v>
                </c:pt>
                <c:pt idx="459">
                  <c:v>5.3749999999999999E-2</c:v>
                </c:pt>
                <c:pt idx="460">
                  <c:v>5.3749999999999999E-2</c:v>
                </c:pt>
                <c:pt idx="461">
                  <c:v>5.3749999999999999E-2</c:v>
                </c:pt>
                <c:pt idx="462">
                  <c:v>5.3749999999999999E-2</c:v>
                </c:pt>
                <c:pt idx="463">
                  <c:v>5.3749999999999999E-2</c:v>
                </c:pt>
                <c:pt idx="464">
                  <c:v>5.3749999999999999E-2</c:v>
                </c:pt>
                <c:pt idx="465">
                  <c:v>5.3749999999999999E-2</c:v>
                </c:pt>
                <c:pt idx="466">
                  <c:v>5.3749999999999999E-2</c:v>
                </c:pt>
                <c:pt idx="467">
                  <c:v>5.3749999999999999E-2</c:v>
                </c:pt>
                <c:pt idx="468">
                  <c:v>5.3749999999999999E-2</c:v>
                </c:pt>
                <c:pt idx="469">
                  <c:v>5.3749999999999999E-2</c:v>
                </c:pt>
                <c:pt idx="470">
                  <c:v>5.3749999999999999E-2</c:v>
                </c:pt>
                <c:pt idx="471">
                  <c:v>5.3749999999999999E-2</c:v>
                </c:pt>
                <c:pt idx="472">
                  <c:v>5.3749999999999999E-2</c:v>
                </c:pt>
                <c:pt idx="473">
                  <c:v>5.3749999999999999E-2</c:v>
                </c:pt>
                <c:pt idx="474">
                  <c:v>5.3749999999999999E-2</c:v>
                </c:pt>
                <c:pt idx="475">
                  <c:v>5.3749999999999999E-2</c:v>
                </c:pt>
                <c:pt idx="476">
                  <c:v>5.3749999999999999E-2</c:v>
                </c:pt>
                <c:pt idx="477">
                  <c:v>5.3749999999999999E-2</c:v>
                </c:pt>
                <c:pt idx="478">
                  <c:v>5.3749999999999999E-2</c:v>
                </c:pt>
                <c:pt idx="479">
                  <c:v>5.3749999999999999E-2</c:v>
                </c:pt>
                <c:pt idx="480">
                  <c:v>5.3749999999999999E-2</c:v>
                </c:pt>
                <c:pt idx="481">
                  <c:v>5.3749999999999999E-2</c:v>
                </c:pt>
                <c:pt idx="482">
                  <c:v>5.3749999999999999E-2</c:v>
                </c:pt>
                <c:pt idx="483">
                  <c:v>5.3749999999999999E-2</c:v>
                </c:pt>
                <c:pt idx="484">
                  <c:v>5.3749999999999999E-2</c:v>
                </c:pt>
                <c:pt idx="485">
                  <c:v>5.3749999999999999E-2</c:v>
                </c:pt>
                <c:pt idx="486">
                  <c:v>5.3749999999999999E-2</c:v>
                </c:pt>
                <c:pt idx="487">
                  <c:v>5.3749999999999999E-2</c:v>
                </c:pt>
                <c:pt idx="488">
                  <c:v>5.3749999999999999E-2</c:v>
                </c:pt>
                <c:pt idx="489">
                  <c:v>5.3749999999999999E-2</c:v>
                </c:pt>
                <c:pt idx="490">
                  <c:v>5.3749999999999999E-2</c:v>
                </c:pt>
                <c:pt idx="491">
                  <c:v>5.3749999999999999E-2</c:v>
                </c:pt>
                <c:pt idx="492">
                  <c:v>5.3749999999999999E-2</c:v>
                </c:pt>
                <c:pt idx="493">
                  <c:v>5.3749999999999999E-2</c:v>
                </c:pt>
                <c:pt idx="494">
                  <c:v>5.3749999999999999E-2</c:v>
                </c:pt>
                <c:pt idx="495">
                  <c:v>5.3749999999999999E-2</c:v>
                </c:pt>
                <c:pt idx="496">
                  <c:v>5.3749999999999999E-2</c:v>
                </c:pt>
                <c:pt idx="497">
                  <c:v>5.3749999999999999E-2</c:v>
                </c:pt>
                <c:pt idx="498">
                  <c:v>5.3749999999999999E-2</c:v>
                </c:pt>
                <c:pt idx="499">
                  <c:v>5.3749999999999999E-2</c:v>
                </c:pt>
                <c:pt idx="500">
                  <c:v>5.3749999999999999E-2</c:v>
                </c:pt>
                <c:pt idx="501">
                  <c:v>5.3749999999999999E-2</c:v>
                </c:pt>
                <c:pt idx="502">
                  <c:v>5.3749999999999999E-2</c:v>
                </c:pt>
                <c:pt idx="503">
                  <c:v>5.3749999999999999E-2</c:v>
                </c:pt>
                <c:pt idx="504">
                  <c:v>5.3749999999999999E-2</c:v>
                </c:pt>
                <c:pt idx="505">
                  <c:v>5.3749999999999999E-2</c:v>
                </c:pt>
                <c:pt idx="506">
                  <c:v>5.3749999999999999E-2</c:v>
                </c:pt>
                <c:pt idx="507">
                  <c:v>5.3749999999999999E-2</c:v>
                </c:pt>
                <c:pt idx="508">
                  <c:v>5.3749999999999999E-2</c:v>
                </c:pt>
                <c:pt idx="509">
                  <c:v>5.3749999999999999E-2</c:v>
                </c:pt>
                <c:pt idx="510">
                  <c:v>5.3749999999999999E-2</c:v>
                </c:pt>
                <c:pt idx="511">
                  <c:v>5.3749999999999999E-2</c:v>
                </c:pt>
                <c:pt idx="512">
                  <c:v>5.3749999999999999E-2</c:v>
                </c:pt>
                <c:pt idx="513">
                  <c:v>5.3749999999999999E-2</c:v>
                </c:pt>
                <c:pt idx="514">
                  <c:v>5.3749999999999999E-2</c:v>
                </c:pt>
                <c:pt idx="515">
                  <c:v>5.3749999999999999E-2</c:v>
                </c:pt>
                <c:pt idx="516">
                  <c:v>5.3749999999999999E-2</c:v>
                </c:pt>
                <c:pt idx="517">
                  <c:v>5.3749999999999999E-2</c:v>
                </c:pt>
                <c:pt idx="518">
                  <c:v>5.3749999999999999E-2</c:v>
                </c:pt>
                <c:pt idx="519">
                  <c:v>5.3749999999999999E-2</c:v>
                </c:pt>
                <c:pt idx="520">
                  <c:v>5.3749999999999999E-2</c:v>
                </c:pt>
                <c:pt idx="521">
                  <c:v>5.3749999999999999E-2</c:v>
                </c:pt>
                <c:pt idx="522">
                  <c:v>5.3749999999999999E-2</c:v>
                </c:pt>
                <c:pt idx="523">
                  <c:v>5.3749999999999999E-2</c:v>
                </c:pt>
                <c:pt idx="524">
                  <c:v>5.3749999999999999E-2</c:v>
                </c:pt>
                <c:pt idx="525">
                  <c:v>5.3749999999999999E-2</c:v>
                </c:pt>
                <c:pt idx="526">
                  <c:v>5.3749999999999999E-2</c:v>
                </c:pt>
                <c:pt idx="527">
                  <c:v>5.3749999999999999E-2</c:v>
                </c:pt>
                <c:pt idx="528">
                  <c:v>5.3749999999999999E-2</c:v>
                </c:pt>
                <c:pt idx="529">
                  <c:v>5.3749999999999999E-2</c:v>
                </c:pt>
                <c:pt idx="530">
                  <c:v>5.3749999999999999E-2</c:v>
                </c:pt>
                <c:pt idx="531">
                  <c:v>5.3749999999999999E-2</c:v>
                </c:pt>
                <c:pt idx="532">
                  <c:v>5.3749999999999999E-2</c:v>
                </c:pt>
                <c:pt idx="533">
                  <c:v>5.3749999999999999E-2</c:v>
                </c:pt>
                <c:pt idx="534">
                  <c:v>5.3749999999999999E-2</c:v>
                </c:pt>
                <c:pt idx="535">
                  <c:v>5.3749999999999999E-2</c:v>
                </c:pt>
                <c:pt idx="536">
                  <c:v>5.3749999999999999E-2</c:v>
                </c:pt>
                <c:pt idx="537">
                  <c:v>5.3749999999999999E-2</c:v>
                </c:pt>
                <c:pt idx="538">
                  <c:v>5.3749999999999999E-2</c:v>
                </c:pt>
                <c:pt idx="539">
                  <c:v>5.3749999999999999E-2</c:v>
                </c:pt>
                <c:pt idx="540">
                  <c:v>5.3749999999999999E-2</c:v>
                </c:pt>
                <c:pt idx="541">
                  <c:v>5.3749999999999999E-2</c:v>
                </c:pt>
                <c:pt idx="542">
                  <c:v>5.3749999999999999E-2</c:v>
                </c:pt>
                <c:pt idx="543">
                  <c:v>5.3749999999999999E-2</c:v>
                </c:pt>
                <c:pt idx="544">
                  <c:v>5.3749999999999999E-2</c:v>
                </c:pt>
                <c:pt idx="545">
                  <c:v>5.3749999999999999E-2</c:v>
                </c:pt>
                <c:pt idx="546">
                  <c:v>5.3749999999999999E-2</c:v>
                </c:pt>
                <c:pt idx="547">
                  <c:v>5.3749999999999999E-2</c:v>
                </c:pt>
                <c:pt idx="548">
                  <c:v>5.3749999999999999E-2</c:v>
                </c:pt>
                <c:pt idx="549">
                  <c:v>5.3749999999999999E-2</c:v>
                </c:pt>
                <c:pt idx="550">
                  <c:v>5.3749999999999999E-2</c:v>
                </c:pt>
                <c:pt idx="551">
                  <c:v>5.3749999999999999E-2</c:v>
                </c:pt>
                <c:pt idx="552">
                  <c:v>5.3749999999999999E-2</c:v>
                </c:pt>
                <c:pt idx="553">
                  <c:v>5.3749999999999999E-2</c:v>
                </c:pt>
                <c:pt idx="554">
                  <c:v>5.3749999999999999E-2</c:v>
                </c:pt>
                <c:pt idx="555">
                  <c:v>5.3749999999999999E-2</c:v>
                </c:pt>
                <c:pt idx="556">
                  <c:v>5.3749999999999999E-2</c:v>
                </c:pt>
                <c:pt idx="557">
                  <c:v>5.3749999999999999E-2</c:v>
                </c:pt>
                <c:pt idx="558">
                  <c:v>5.3749999999999999E-2</c:v>
                </c:pt>
                <c:pt idx="559">
                  <c:v>5.3749999999999999E-2</c:v>
                </c:pt>
                <c:pt idx="560">
                  <c:v>5.3749999999999999E-2</c:v>
                </c:pt>
                <c:pt idx="561">
                  <c:v>5.3749999999999999E-2</c:v>
                </c:pt>
                <c:pt idx="562">
                  <c:v>5.3749999999999999E-2</c:v>
                </c:pt>
                <c:pt idx="563">
                  <c:v>5.3749999999999999E-2</c:v>
                </c:pt>
                <c:pt idx="564">
                  <c:v>5.3749999999999999E-2</c:v>
                </c:pt>
                <c:pt idx="565">
                  <c:v>5.3749999999999999E-2</c:v>
                </c:pt>
                <c:pt idx="566">
                  <c:v>5.3749999999999999E-2</c:v>
                </c:pt>
                <c:pt idx="567">
                  <c:v>5.3749999999999999E-2</c:v>
                </c:pt>
                <c:pt idx="568">
                  <c:v>5.3749999999999999E-2</c:v>
                </c:pt>
                <c:pt idx="569">
                  <c:v>5.3749999999999999E-2</c:v>
                </c:pt>
                <c:pt idx="570">
                  <c:v>5.3749999999999999E-2</c:v>
                </c:pt>
                <c:pt idx="571">
                  <c:v>5.3749999999999999E-2</c:v>
                </c:pt>
                <c:pt idx="572">
                  <c:v>5.3749999999999999E-2</c:v>
                </c:pt>
                <c:pt idx="573">
                  <c:v>5.3749999999999999E-2</c:v>
                </c:pt>
                <c:pt idx="574">
                  <c:v>5.3749999999999999E-2</c:v>
                </c:pt>
                <c:pt idx="575">
                  <c:v>5.3749999999999999E-2</c:v>
                </c:pt>
                <c:pt idx="576">
                  <c:v>5.3749999999999999E-2</c:v>
                </c:pt>
                <c:pt idx="577">
                  <c:v>5.3749999999999999E-2</c:v>
                </c:pt>
                <c:pt idx="578">
                  <c:v>5.3749999999999999E-2</c:v>
                </c:pt>
                <c:pt idx="579">
                  <c:v>5.3749999999999999E-2</c:v>
                </c:pt>
                <c:pt idx="580">
                  <c:v>5.3749999999999999E-2</c:v>
                </c:pt>
                <c:pt idx="581">
                  <c:v>5.3749999999999999E-2</c:v>
                </c:pt>
                <c:pt idx="582">
                  <c:v>5.3749999999999999E-2</c:v>
                </c:pt>
                <c:pt idx="583">
                  <c:v>5.3749999999999999E-2</c:v>
                </c:pt>
                <c:pt idx="584">
                  <c:v>5.3749999999999999E-2</c:v>
                </c:pt>
                <c:pt idx="585">
                  <c:v>5.3749999999999999E-2</c:v>
                </c:pt>
                <c:pt idx="586">
                  <c:v>5.3749999999999999E-2</c:v>
                </c:pt>
                <c:pt idx="587">
                  <c:v>5.3749999999999999E-2</c:v>
                </c:pt>
                <c:pt idx="588">
                  <c:v>5.3749999999999999E-2</c:v>
                </c:pt>
                <c:pt idx="589">
                  <c:v>5.3749999999999999E-2</c:v>
                </c:pt>
                <c:pt idx="590">
                  <c:v>5.3749999999999999E-2</c:v>
                </c:pt>
                <c:pt idx="591">
                  <c:v>5.3749999999999999E-2</c:v>
                </c:pt>
                <c:pt idx="592">
                  <c:v>5.3749999999999999E-2</c:v>
                </c:pt>
                <c:pt idx="593">
                  <c:v>5.3749999999999999E-2</c:v>
                </c:pt>
                <c:pt idx="594">
                  <c:v>5.3749999999999999E-2</c:v>
                </c:pt>
                <c:pt idx="595">
                  <c:v>5.3749999999999999E-2</c:v>
                </c:pt>
                <c:pt idx="596">
                  <c:v>5.3749999999999999E-2</c:v>
                </c:pt>
                <c:pt idx="597">
                  <c:v>5.3749999999999999E-2</c:v>
                </c:pt>
                <c:pt idx="598">
                  <c:v>5.3749999999999999E-2</c:v>
                </c:pt>
                <c:pt idx="599">
                  <c:v>5.3749999999999999E-2</c:v>
                </c:pt>
                <c:pt idx="600">
                  <c:v>5.3749999999999999E-2</c:v>
                </c:pt>
                <c:pt idx="601">
                  <c:v>5.3749999999999999E-2</c:v>
                </c:pt>
                <c:pt idx="602">
                  <c:v>5.3749999999999999E-2</c:v>
                </c:pt>
                <c:pt idx="603">
                  <c:v>5.3749999999999999E-2</c:v>
                </c:pt>
                <c:pt idx="604">
                  <c:v>5.3749999999999999E-2</c:v>
                </c:pt>
                <c:pt idx="605">
                  <c:v>5.3749999999999999E-2</c:v>
                </c:pt>
                <c:pt idx="606">
                  <c:v>5.3749999999999999E-2</c:v>
                </c:pt>
                <c:pt idx="607">
                  <c:v>5.3749999999999999E-2</c:v>
                </c:pt>
                <c:pt idx="608">
                  <c:v>5.3749999999999999E-2</c:v>
                </c:pt>
                <c:pt idx="609">
                  <c:v>5.3749999999999999E-2</c:v>
                </c:pt>
                <c:pt idx="610">
                  <c:v>5.3749999999999999E-2</c:v>
                </c:pt>
                <c:pt idx="611">
                  <c:v>5.3749999999999999E-2</c:v>
                </c:pt>
                <c:pt idx="612">
                  <c:v>5.3749999999999999E-2</c:v>
                </c:pt>
                <c:pt idx="613">
                  <c:v>5.3749999999999999E-2</c:v>
                </c:pt>
                <c:pt idx="614">
                  <c:v>5.3749999999999999E-2</c:v>
                </c:pt>
                <c:pt idx="615">
                  <c:v>5.3749999999999999E-2</c:v>
                </c:pt>
                <c:pt idx="616">
                  <c:v>5.3749999999999999E-2</c:v>
                </c:pt>
                <c:pt idx="617">
                  <c:v>5.3749999999999999E-2</c:v>
                </c:pt>
                <c:pt idx="618">
                  <c:v>5.3749999999999999E-2</c:v>
                </c:pt>
                <c:pt idx="619">
                  <c:v>5.3749999999999999E-2</c:v>
                </c:pt>
                <c:pt idx="620">
                  <c:v>5.3749999999999999E-2</c:v>
                </c:pt>
                <c:pt idx="621">
                  <c:v>5.3749999999999999E-2</c:v>
                </c:pt>
                <c:pt idx="622">
                  <c:v>5.3749999999999999E-2</c:v>
                </c:pt>
                <c:pt idx="623">
                  <c:v>5.3749999999999999E-2</c:v>
                </c:pt>
                <c:pt idx="624">
                  <c:v>5.3749999999999999E-2</c:v>
                </c:pt>
                <c:pt idx="625">
                  <c:v>5.3749999999999999E-2</c:v>
                </c:pt>
                <c:pt idx="626">
                  <c:v>5.3749999999999999E-2</c:v>
                </c:pt>
                <c:pt idx="627">
                  <c:v>5.3749999999999999E-2</c:v>
                </c:pt>
                <c:pt idx="628">
                  <c:v>5.3749999999999999E-2</c:v>
                </c:pt>
                <c:pt idx="629">
                  <c:v>5.3749999999999999E-2</c:v>
                </c:pt>
                <c:pt idx="630">
                  <c:v>5.3749999999999999E-2</c:v>
                </c:pt>
                <c:pt idx="631">
                  <c:v>5.3749999999999999E-2</c:v>
                </c:pt>
                <c:pt idx="632">
                  <c:v>5.3749999999999999E-2</c:v>
                </c:pt>
                <c:pt idx="633">
                  <c:v>5.3749999999999999E-2</c:v>
                </c:pt>
                <c:pt idx="634">
                  <c:v>5.3749999999999999E-2</c:v>
                </c:pt>
                <c:pt idx="635">
                  <c:v>5.3749999999999999E-2</c:v>
                </c:pt>
                <c:pt idx="636">
                  <c:v>5.3749999999999999E-2</c:v>
                </c:pt>
                <c:pt idx="637">
                  <c:v>5.3749999999999999E-2</c:v>
                </c:pt>
                <c:pt idx="638">
                  <c:v>5.3749999999999999E-2</c:v>
                </c:pt>
                <c:pt idx="639">
                  <c:v>5.3749999999999999E-2</c:v>
                </c:pt>
                <c:pt idx="640">
                  <c:v>5.3749999999999999E-2</c:v>
                </c:pt>
                <c:pt idx="641">
                  <c:v>5.3749999999999999E-2</c:v>
                </c:pt>
                <c:pt idx="642">
                  <c:v>5.3749999999999999E-2</c:v>
                </c:pt>
                <c:pt idx="643">
                  <c:v>5.3749999999999999E-2</c:v>
                </c:pt>
                <c:pt idx="644">
                  <c:v>5.3749999999999999E-2</c:v>
                </c:pt>
                <c:pt idx="645">
                  <c:v>5.3749999999999999E-2</c:v>
                </c:pt>
                <c:pt idx="646">
                  <c:v>5.3749999999999999E-2</c:v>
                </c:pt>
                <c:pt idx="647">
                  <c:v>5.3749999999999999E-2</c:v>
                </c:pt>
                <c:pt idx="648">
                  <c:v>5.3749999999999999E-2</c:v>
                </c:pt>
                <c:pt idx="649">
                  <c:v>5.3749999999999999E-2</c:v>
                </c:pt>
                <c:pt idx="650">
                  <c:v>5.3749999999999999E-2</c:v>
                </c:pt>
                <c:pt idx="651">
                  <c:v>5.3749999999999999E-2</c:v>
                </c:pt>
                <c:pt idx="652">
                  <c:v>5.3749999999999999E-2</c:v>
                </c:pt>
                <c:pt idx="653">
                  <c:v>5.3749999999999999E-2</c:v>
                </c:pt>
                <c:pt idx="654">
                  <c:v>5.3749999999999999E-2</c:v>
                </c:pt>
                <c:pt idx="655">
                  <c:v>5.3749999999999999E-2</c:v>
                </c:pt>
                <c:pt idx="656">
                  <c:v>5.3749999999999999E-2</c:v>
                </c:pt>
                <c:pt idx="657">
                  <c:v>5.3749999999999999E-2</c:v>
                </c:pt>
                <c:pt idx="658">
                  <c:v>5.3749999999999999E-2</c:v>
                </c:pt>
                <c:pt idx="659">
                  <c:v>5.3749999999999999E-2</c:v>
                </c:pt>
                <c:pt idx="660">
                  <c:v>5.3749999999999999E-2</c:v>
                </c:pt>
                <c:pt idx="661">
                  <c:v>5.3749999999999999E-2</c:v>
                </c:pt>
                <c:pt idx="662">
                  <c:v>5.3749999999999999E-2</c:v>
                </c:pt>
                <c:pt idx="663">
                  <c:v>5.3749999999999999E-2</c:v>
                </c:pt>
                <c:pt idx="664">
                  <c:v>5.3749999999999999E-2</c:v>
                </c:pt>
                <c:pt idx="665">
                  <c:v>5.3749999999999999E-2</c:v>
                </c:pt>
                <c:pt idx="666">
                  <c:v>5.3749999999999999E-2</c:v>
                </c:pt>
                <c:pt idx="667">
                  <c:v>5.3749999999999999E-2</c:v>
                </c:pt>
                <c:pt idx="668">
                  <c:v>5.3749999999999999E-2</c:v>
                </c:pt>
                <c:pt idx="669">
                  <c:v>5.3749999999999999E-2</c:v>
                </c:pt>
                <c:pt idx="670">
                  <c:v>5.3749999999999999E-2</c:v>
                </c:pt>
                <c:pt idx="671">
                  <c:v>5.3749999999999999E-2</c:v>
                </c:pt>
                <c:pt idx="672">
                  <c:v>5.3749999999999999E-2</c:v>
                </c:pt>
                <c:pt idx="673">
                  <c:v>5.3749999999999999E-2</c:v>
                </c:pt>
                <c:pt idx="674">
                  <c:v>5.3749999999999999E-2</c:v>
                </c:pt>
                <c:pt idx="675">
                  <c:v>5.3749999999999999E-2</c:v>
                </c:pt>
                <c:pt idx="676">
                  <c:v>5.3749999999999999E-2</c:v>
                </c:pt>
                <c:pt idx="677">
                  <c:v>5.3749999999999999E-2</c:v>
                </c:pt>
                <c:pt idx="678">
                  <c:v>5.3749999999999999E-2</c:v>
                </c:pt>
                <c:pt idx="679">
                  <c:v>5.3749999999999999E-2</c:v>
                </c:pt>
                <c:pt idx="680">
                  <c:v>5.3749999999999999E-2</c:v>
                </c:pt>
                <c:pt idx="681">
                  <c:v>5.3749999999999999E-2</c:v>
                </c:pt>
                <c:pt idx="682">
                  <c:v>5.3749999999999999E-2</c:v>
                </c:pt>
                <c:pt idx="683">
                  <c:v>5.3749999999999999E-2</c:v>
                </c:pt>
                <c:pt idx="684">
                  <c:v>5.3749999999999999E-2</c:v>
                </c:pt>
                <c:pt idx="685">
                  <c:v>5.3749999999999999E-2</c:v>
                </c:pt>
                <c:pt idx="686">
                  <c:v>5.3749999999999999E-2</c:v>
                </c:pt>
                <c:pt idx="687">
                  <c:v>5.3749999999999999E-2</c:v>
                </c:pt>
                <c:pt idx="688">
                  <c:v>5.3749999999999999E-2</c:v>
                </c:pt>
                <c:pt idx="689">
                  <c:v>5.3749999999999999E-2</c:v>
                </c:pt>
                <c:pt idx="690">
                  <c:v>5.3749999999999999E-2</c:v>
                </c:pt>
                <c:pt idx="691">
                  <c:v>5.3749999999999999E-2</c:v>
                </c:pt>
                <c:pt idx="692">
                  <c:v>5.3749999999999999E-2</c:v>
                </c:pt>
                <c:pt idx="693">
                  <c:v>5.3749999999999999E-2</c:v>
                </c:pt>
                <c:pt idx="694">
                  <c:v>5.3749999999999999E-2</c:v>
                </c:pt>
                <c:pt idx="695">
                  <c:v>5.3749999999999999E-2</c:v>
                </c:pt>
                <c:pt idx="696">
                  <c:v>5.3749999999999999E-2</c:v>
                </c:pt>
                <c:pt idx="697">
                  <c:v>5.3749999999999999E-2</c:v>
                </c:pt>
                <c:pt idx="698">
                  <c:v>5.3749999999999999E-2</c:v>
                </c:pt>
                <c:pt idx="699">
                  <c:v>5.3749999999999999E-2</c:v>
                </c:pt>
                <c:pt idx="700">
                  <c:v>5.3749999999999999E-2</c:v>
                </c:pt>
                <c:pt idx="701">
                  <c:v>5.3749999999999999E-2</c:v>
                </c:pt>
                <c:pt idx="702">
                  <c:v>5.3749999999999999E-2</c:v>
                </c:pt>
                <c:pt idx="703">
                  <c:v>5.3749999999999999E-2</c:v>
                </c:pt>
                <c:pt idx="704">
                  <c:v>5.3749999999999999E-2</c:v>
                </c:pt>
                <c:pt idx="705">
                  <c:v>5.3749999999999999E-2</c:v>
                </c:pt>
                <c:pt idx="706">
                  <c:v>5.3749999999999999E-2</c:v>
                </c:pt>
                <c:pt idx="707">
                  <c:v>5.3749999999999999E-2</c:v>
                </c:pt>
                <c:pt idx="708">
                  <c:v>5.3749999999999999E-2</c:v>
                </c:pt>
                <c:pt idx="709">
                  <c:v>5.3749999999999999E-2</c:v>
                </c:pt>
                <c:pt idx="710">
                  <c:v>5.3749999999999999E-2</c:v>
                </c:pt>
                <c:pt idx="711">
                  <c:v>5.3749999999999999E-2</c:v>
                </c:pt>
                <c:pt idx="712">
                  <c:v>5.3749999999999999E-2</c:v>
                </c:pt>
                <c:pt idx="713">
                  <c:v>5.3749999999999999E-2</c:v>
                </c:pt>
                <c:pt idx="714">
                  <c:v>5.3749999999999999E-2</c:v>
                </c:pt>
                <c:pt idx="715">
                  <c:v>5.3749999999999999E-2</c:v>
                </c:pt>
                <c:pt idx="716">
                  <c:v>5.3749999999999999E-2</c:v>
                </c:pt>
                <c:pt idx="717">
                  <c:v>5.3749999999999999E-2</c:v>
                </c:pt>
                <c:pt idx="718">
                  <c:v>5.3749999999999999E-2</c:v>
                </c:pt>
                <c:pt idx="719">
                  <c:v>5.3749999999999999E-2</c:v>
                </c:pt>
                <c:pt idx="720">
                  <c:v>5.3749999999999999E-2</c:v>
                </c:pt>
                <c:pt idx="721">
                  <c:v>5.3749999999999999E-2</c:v>
                </c:pt>
                <c:pt idx="722">
                  <c:v>5.3749999999999999E-2</c:v>
                </c:pt>
                <c:pt idx="723">
                  <c:v>5.3749999999999999E-2</c:v>
                </c:pt>
                <c:pt idx="724">
                  <c:v>5.3749999999999999E-2</c:v>
                </c:pt>
                <c:pt idx="725">
                  <c:v>5.3749999999999999E-2</c:v>
                </c:pt>
                <c:pt idx="726">
                  <c:v>5.3749999999999999E-2</c:v>
                </c:pt>
                <c:pt idx="727">
                  <c:v>5.3749999999999999E-2</c:v>
                </c:pt>
                <c:pt idx="728">
                  <c:v>5.3749999999999999E-2</c:v>
                </c:pt>
                <c:pt idx="729">
                  <c:v>5.3749999999999999E-2</c:v>
                </c:pt>
                <c:pt idx="730">
                  <c:v>5.3749999999999999E-2</c:v>
                </c:pt>
                <c:pt idx="731">
                  <c:v>5.3749999999999999E-2</c:v>
                </c:pt>
                <c:pt idx="732">
                  <c:v>5.3749999999999999E-2</c:v>
                </c:pt>
                <c:pt idx="733">
                  <c:v>5.3749999999999999E-2</c:v>
                </c:pt>
                <c:pt idx="734">
                  <c:v>5.3749999999999999E-2</c:v>
                </c:pt>
                <c:pt idx="735">
                  <c:v>5.3749999999999999E-2</c:v>
                </c:pt>
                <c:pt idx="736">
                  <c:v>5.3749999999999999E-2</c:v>
                </c:pt>
                <c:pt idx="737">
                  <c:v>5.3749999999999999E-2</c:v>
                </c:pt>
                <c:pt idx="738">
                  <c:v>5.3749999999999999E-2</c:v>
                </c:pt>
                <c:pt idx="739">
                  <c:v>5.3749999999999999E-2</c:v>
                </c:pt>
                <c:pt idx="740">
                  <c:v>5.3749999999999999E-2</c:v>
                </c:pt>
                <c:pt idx="741">
                  <c:v>5.3749999999999999E-2</c:v>
                </c:pt>
                <c:pt idx="742">
                  <c:v>5.3749999999999999E-2</c:v>
                </c:pt>
                <c:pt idx="743">
                  <c:v>5.3749999999999999E-2</c:v>
                </c:pt>
                <c:pt idx="744">
                  <c:v>5.3749999999999999E-2</c:v>
                </c:pt>
                <c:pt idx="745">
                  <c:v>5.3749999999999999E-2</c:v>
                </c:pt>
                <c:pt idx="746">
                  <c:v>5.3749999999999999E-2</c:v>
                </c:pt>
                <c:pt idx="747">
                  <c:v>5.3749999999999999E-2</c:v>
                </c:pt>
                <c:pt idx="748">
                  <c:v>5.3749999999999999E-2</c:v>
                </c:pt>
                <c:pt idx="749">
                  <c:v>5.3749999999999999E-2</c:v>
                </c:pt>
                <c:pt idx="750">
                  <c:v>5.3749999999999999E-2</c:v>
                </c:pt>
                <c:pt idx="751">
                  <c:v>5.3749999999999999E-2</c:v>
                </c:pt>
                <c:pt idx="752">
                  <c:v>5.1250000000000004E-2</c:v>
                </c:pt>
                <c:pt idx="753">
                  <c:v>5.1250000000000004E-2</c:v>
                </c:pt>
                <c:pt idx="754">
                  <c:v>5.1250000000000004E-2</c:v>
                </c:pt>
                <c:pt idx="755">
                  <c:v>5.1250000000000004E-2</c:v>
                </c:pt>
                <c:pt idx="756">
                  <c:v>5.1250000000000004E-2</c:v>
                </c:pt>
                <c:pt idx="757">
                  <c:v>5.1250000000000004E-2</c:v>
                </c:pt>
                <c:pt idx="758">
                  <c:v>5.1250000000000004E-2</c:v>
                </c:pt>
                <c:pt idx="759">
                  <c:v>5.1250000000000004E-2</c:v>
                </c:pt>
                <c:pt idx="760">
                  <c:v>5.1250000000000004E-2</c:v>
                </c:pt>
                <c:pt idx="761">
                  <c:v>5.1250000000000004E-2</c:v>
                </c:pt>
                <c:pt idx="762">
                  <c:v>5.1250000000000004E-2</c:v>
                </c:pt>
                <c:pt idx="763">
                  <c:v>5.1250000000000004E-2</c:v>
                </c:pt>
                <c:pt idx="764">
                  <c:v>5.1250000000000004E-2</c:v>
                </c:pt>
                <c:pt idx="765">
                  <c:v>5.1250000000000004E-2</c:v>
                </c:pt>
                <c:pt idx="766">
                  <c:v>5.1250000000000004E-2</c:v>
                </c:pt>
                <c:pt idx="767">
                  <c:v>5.1250000000000004E-2</c:v>
                </c:pt>
                <c:pt idx="768">
                  <c:v>5.1250000000000004E-2</c:v>
                </c:pt>
                <c:pt idx="769">
                  <c:v>5.1250000000000004E-2</c:v>
                </c:pt>
                <c:pt idx="770">
                  <c:v>5.1250000000000004E-2</c:v>
                </c:pt>
                <c:pt idx="771">
                  <c:v>5.1250000000000004E-2</c:v>
                </c:pt>
                <c:pt idx="772">
                  <c:v>5.1250000000000004E-2</c:v>
                </c:pt>
                <c:pt idx="773">
                  <c:v>5.1250000000000004E-2</c:v>
                </c:pt>
                <c:pt idx="774">
                  <c:v>5.1250000000000004E-2</c:v>
                </c:pt>
                <c:pt idx="775">
                  <c:v>5.1250000000000004E-2</c:v>
                </c:pt>
                <c:pt idx="776">
                  <c:v>5.1250000000000004E-2</c:v>
                </c:pt>
                <c:pt idx="777">
                  <c:v>5.1250000000000004E-2</c:v>
                </c:pt>
                <c:pt idx="778">
                  <c:v>5.1250000000000004E-2</c:v>
                </c:pt>
                <c:pt idx="779">
                  <c:v>5.1250000000000004E-2</c:v>
                </c:pt>
                <c:pt idx="780">
                  <c:v>5.1250000000000004E-2</c:v>
                </c:pt>
                <c:pt idx="781">
                  <c:v>5.1250000000000004E-2</c:v>
                </c:pt>
                <c:pt idx="782">
                  <c:v>5.1250000000000004E-2</c:v>
                </c:pt>
                <c:pt idx="783">
                  <c:v>5.1250000000000004E-2</c:v>
                </c:pt>
                <c:pt idx="784">
                  <c:v>5.1250000000000004E-2</c:v>
                </c:pt>
                <c:pt idx="785">
                  <c:v>5.1250000000000004E-2</c:v>
                </c:pt>
                <c:pt idx="786">
                  <c:v>5.1250000000000004E-2</c:v>
                </c:pt>
                <c:pt idx="787">
                  <c:v>5.1250000000000004E-2</c:v>
                </c:pt>
                <c:pt idx="788">
                  <c:v>5.1250000000000004E-2</c:v>
                </c:pt>
                <c:pt idx="789">
                  <c:v>5.1250000000000004E-2</c:v>
                </c:pt>
                <c:pt idx="790">
                  <c:v>5.1250000000000004E-2</c:v>
                </c:pt>
                <c:pt idx="791">
                  <c:v>5.1250000000000004E-2</c:v>
                </c:pt>
                <c:pt idx="792">
                  <c:v>5.1250000000000004E-2</c:v>
                </c:pt>
                <c:pt idx="793">
                  <c:v>5.1250000000000004E-2</c:v>
                </c:pt>
                <c:pt idx="794">
                  <c:v>5.1250000000000004E-2</c:v>
                </c:pt>
                <c:pt idx="795">
                  <c:v>5.1250000000000004E-2</c:v>
                </c:pt>
                <c:pt idx="796">
                  <c:v>5.1250000000000004E-2</c:v>
                </c:pt>
                <c:pt idx="797">
                  <c:v>5.1250000000000004E-2</c:v>
                </c:pt>
                <c:pt idx="798">
                  <c:v>5.1250000000000004E-2</c:v>
                </c:pt>
                <c:pt idx="799">
                  <c:v>5.1250000000000004E-2</c:v>
                </c:pt>
                <c:pt idx="800">
                  <c:v>5.1250000000000004E-2</c:v>
                </c:pt>
                <c:pt idx="801">
                  <c:v>5.1250000000000004E-2</c:v>
                </c:pt>
                <c:pt idx="802">
                  <c:v>5.1250000000000004E-2</c:v>
                </c:pt>
                <c:pt idx="803">
                  <c:v>5.1250000000000004E-2</c:v>
                </c:pt>
                <c:pt idx="804">
                  <c:v>5.1250000000000004E-2</c:v>
                </c:pt>
                <c:pt idx="805">
                  <c:v>5.1250000000000004E-2</c:v>
                </c:pt>
                <c:pt idx="806">
                  <c:v>5.1250000000000004E-2</c:v>
                </c:pt>
                <c:pt idx="807">
                  <c:v>5.1250000000000004E-2</c:v>
                </c:pt>
                <c:pt idx="808">
                  <c:v>5.1250000000000004E-2</c:v>
                </c:pt>
                <c:pt idx="809">
                  <c:v>5.1250000000000004E-2</c:v>
                </c:pt>
                <c:pt idx="810">
                  <c:v>5.1250000000000004E-2</c:v>
                </c:pt>
                <c:pt idx="811">
                  <c:v>5.1250000000000004E-2</c:v>
                </c:pt>
                <c:pt idx="812">
                  <c:v>4.8750000000000002E-2</c:v>
                </c:pt>
                <c:pt idx="813">
                  <c:v>4.8750000000000002E-2</c:v>
                </c:pt>
                <c:pt idx="814">
                  <c:v>4.8750000000000002E-2</c:v>
                </c:pt>
                <c:pt idx="815">
                  <c:v>4.8750000000000002E-2</c:v>
                </c:pt>
                <c:pt idx="816">
                  <c:v>4.8750000000000002E-2</c:v>
                </c:pt>
                <c:pt idx="817">
                  <c:v>4.8750000000000002E-2</c:v>
                </c:pt>
                <c:pt idx="818">
                  <c:v>4.8750000000000002E-2</c:v>
                </c:pt>
                <c:pt idx="819">
                  <c:v>4.8750000000000002E-2</c:v>
                </c:pt>
                <c:pt idx="820">
                  <c:v>4.8750000000000002E-2</c:v>
                </c:pt>
                <c:pt idx="821">
                  <c:v>4.8750000000000002E-2</c:v>
                </c:pt>
                <c:pt idx="822">
                  <c:v>4.8750000000000002E-2</c:v>
                </c:pt>
                <c:pt idx="823">
                  <c:v>4.8750000000000002E-2</c:v>
                </c:pt>
                <c:pt idx="824">
                  <c:v>4.8750000000000002E-2</c:v>
                </c:pt>
                <c:pt idx="825">
                  <c:v>4.8750000000000002E-2</c:v>
                </c:pt>
                <c:pt idx="826">
                  <c:v>4.8750000000000002E-2</c:v>
                </c:pt>
                <c:pt idx="827">
                  <c:v>4.8750000000000002E-2</c:v>
                </c:pt>
                <c:pt idx="828">
                  <c:v>4.8750000000000002E-2</c:v>
                </c:pt>
                <c:pt idx="829">
                  <c:v>4.8750000000000002E-2</c:v>
                </c:pt>
                <c:pt idx="830">
                  <c:v>4.8750000000000002E-2</c:v>
                </c:pt>
                <c:pt idx="831">
                  <c:v>4.8750000000000002E-2</c:v>
                </c:pt>
                <c:pt idx="832">
                  <c:v>4.8750000000000002E-2</c:v>
                </c:pt>
                <c:pt idx="833">
                  <c:v>4.8750000000000002E-2</c:v>
                </c:pt>
                <c:pt idx="834">
                  <c:v>4.8750000000000002E-2</c:v>
                </c:pt>
                <c:pt idx="835">
                  <c:v>4.8750000000000002E-2</c:v>
                </c:pt>
                <c:pt idx="836">
                  <c:v>4.8750000000000002E-2</c:v>
                </c:pt>
                <c:pt idx="837">
                  <c:v>4.8750000000000002E-2</c:v>
                </c:pt>
                <c:pt idx="838">
                  <c:v>4.8750000000000002E-2</c:v>
                </c:pt>
                <c:pt idx="839">
                  <c:v>4.8750000000000002E-2</c:v>
                </c:pt>
                <c:pt idx="840">
                  <c:v>4.8750000000000002E-2</c:v>
                </c:pt>
                <c:pt idx="841">
                  <c:v>4.8750000000000002E-2</c:v>
                </c:pt>
                <c:pt idx="842">
                  <c:v>4.6249999999999999E-2</c:v>
                </c:pt>
                <c:pt idx="843">
                  <c:v>4.6249999999999999E-2</c:v>
                </c:pt>
                <c:pt idx="844">
                  <c:v>4.6249999999999999E-2</c:v>
                </c:pt>
                <c:pt idx="845">
                  <c:v>4.6249999999999999E-2</c:v>
                </c:pt>
                <c:pt idx="846">
                  <c:v>4.6249999999999999E-2</c:v>
                </c:pt>
                <c:pt idx="847">
                  <c:v>4.6249999999999999E-2</c:v>
                </c:pt>
                <c:pt idx="848">
                  <c:v>4.6249999999999999E-2</c:v>
                </c:pt>
                <c:pt idx="849">
                  <c:v>4.6249999999999999E-2</c:v>
                </c:pt>
                <c:pt idx="850">
                  <c:v>4.6249999999999999E-2</c:v>
                </c:pt>
                <c:pt idx="851">
                  <c:v>4.6249999999999999E-2</c:v>
                </c:pt>
                <c:pt idx="852">
                  <c:v>4.6249999999999999E-2</c:v>
                </c:pt>
                <c:pt idx="853">
                  <c:v>4.6249999999999999E-2</c:v>
                </c:pt>
                <c:pt idx="854">
                  <c:v>4.6249999999999999E-2</c:v>
                </c:pt>
                <c:pt idx="855">
                  <c:v>4.6249999999999999E-2</c:v>
                </c:pt>
                <c:pt idx="856">
                  <c:v>4.6249999999999999E-2</c:v>
                </c:pt>
                <c:pt idx="857">
                  <c:v>4.6249999999999999E-2</c:v>
                </c:pt>
                <c:pt idx="858">
                  <c:v>4.6249999999999999E-2</c:v>
                </c:pt>
                <c:pt idx="859">
                  <c:v>4.6249999999999999E-2</c:v>
                </c:pt>
                <c:pt idx="860">
                  <c:v>4.6249999999999999E-2</c:v>
                </c:pt>
                <c:pt idx="861">
                  <c:v>4.6249999999999999E-2</c:v>
                </c:pt>
                <c:pt idx="862">
                  <c:v>4.6249999999999999E-2</c:v>
                </c:pt>
                <c:pt idx="863">
                  <c:v>4.6249999999999999E-2</c:v>
                </c:pt>
                <c:pt idx="864">
                  <c:v>4.6249999999999999E-2</c:v>
                </c:pt>
                <c:pt idx="865">
                  <c:v>4.6249999999999999E-2</c:v>
                </c:pt>
                <c:pt idx="866">
                  <c:v>4.6249999999999999E-2</c:v>
                </c:pt>
                <c:pt idx="867">
                  <c:v>4.6249999999999999E-2</c:v>
                </c:pt>
                <c:pt idx="868">
                  <c:v>4.6249999999999999E-2</c:v>
                </c:pt>
                <c:pt idx="869">
                  <c:v>4.6249999999999999E-2</c:v>
                </c:pt>
                <c:pt idx="870">
                  <c:v>4.6249999999999999E-2</c:v>
                </c:pt>
                <c:pt idx="871">
                  <c:v>4.6249999999999999E-2</c:v>
                </c:pt>
                <c:pt idx="872">
                  <c:v>4.6249999999999999E-2</c:v>
                </c:pt>
                <c:pt idx="873">
                  <c:v>4.6249999999999999E-2</c:v>
                </c:pt>
                <c:pt idx="874">
                  <c:v>4.6249999999999999E-2</c:v>
                </c:pt>
                <c:pt idx="875">
                  <c:v>4.6249999999999999E-2</c:v>
                </c:pt>
                <c:pt idx="876">
                  <c:v>4.6249999999999999E-2</c:v>
                </c:pt>
                <c:pt idx="877">
                  <c:v>4.3750000000000004E-2</c:v>
                </c:pt>
                <c:pt idx="878">
                  <c:v>4.3750000000000004E-2</c:v>
                </c:pt>
                <c:pt idx="879">
                  <c:v>4.3750000000000004E-2</c:v>
                </c:pt>
                <c:pt idx="880">
                  <c:v>4.3750000000000004E-2</c:v>
                </c:pt>
                <c:pt idx="881">
                  <c:v>4.3750000000000004E-2</c:v>
                </c:pt>
                <c:pt idx="882">
                  <c:v>4.3750000000000004E-2</c:v>
                </c:pt>
                <c:pt idx="883">
                  <c:v>4.3750000000000004E-2</c:v>
                </c:pt>
                <c:pt idx="884">
                  <c:v>4.3750000000000004E-2</c:v>
                </c:pt>
                <c:pt idx="885">
                  <c:v>4.3750000000000004E-2</c:v>
                </c:pt>
                <c:pt idx="886">
                  <c:v>4.3750000000000004E-2</c:v>
                </c:pt>
                <c:pt idx="887">
                  <c:v>4.3750000000000004E-2</c:v>
                </c:pt>
                <c:pt idx="888">
                  <c:v>4.3750000000000004E-2</c:v>
                </c:pt>
                <c:pt idx="889">
                  <c:v>4.3750000000000004E-2</c:v>
                </c:pt>
                <c:pt idx="890">
                  <c:v>4.3750000000000004E-2</c:v>
                </c:pt>
                <c:pt idx="891">
                  <c:v>4.3750000000000004E-2</c:v>
                </c:pt>
                <c:pt idx="892">
                  <c:v>4.3750000000000004E-2</c:v>
                </c:pt>
                <c:pt idx="893">
                  <c:v>4.3750000000000004E-2</c:v>
                </c:pt>
                <c:pt idx="894">
                  <c:v>4.3750000000000004E-2</c:v>
                </c:pt>
                <c:pt idx="895">
                  <c:v>4.3750000000000004E-2</c:v>
                </c:pt>
                <c:pt idx="896">
                  <c:v>4.3750000000000004E-2</c:v>
                </c:pt>
                <c:pt idx="897">
                  <c:v>4.3750000000000004E-2</c:v>
                </c:pt>
                <c:pt idx="898">
                  <c:v>4.3750000000000004E-2</c:v>
                </c:pt>
                <c:pt idx="899">
                  <c:v>4.3750000000000004E-2</c:v>
                </c:pt>
                <c:pt idx="900">
                  <c:v>4.3750000000000004E-2</c:v>
                </c:pt>
                <c:pt idx="901">
                  <c:v>4.3750000000000004E-2</c:v>
                </c:pt>
                <c:pt idx="902">
                  <c:v>4.3750000000000004E-2</c:v>
                </c:pt>
                <c:pt idx="903">
                  <c:v>4.3750000000000004E-2</c:v>
                </c:pt>
                <c:pt idx="904">
                  <c:v>4.3750000000000004E-2</c:v>
                </c:pt>
                <c:pt idx="905">
                  <c:v>4.3750000000000004E-2</c:v>
                </c:pt>
                <c:pt idx="906">
                  <c:v>4.3750000000000004E-2</c:v>
                </c:pt>
                <c:pt idx="907">
                  <c:v>4.3750000000000004E-2</c:v>
                </c:pt>
                <c:pt idx="908">
                  <c:v>4.3750000000000004E-2</c:v>
                </c:pt>
                <c:pt idx="909">
                  <c:v>4.3750000000000004E-2</c:v>
                </c:pt>
                <c:pt idx="910">
                  <c:v>4.3750000000000004E-2</c:v>
                </c:pt>
                <c:pt idx="911">
                  <c:v>4.3750000000000004E-2</c:v>
                </c:pt>
                <c:pt idx="912">
                  <c:v>3.875E-2</c:v>
                </c:pt>
                <c:pt idx="913">
                  <c:v>3.875E-2</c:v>
                </c:pt>
                <c:pt idx="914">
                  <c:v>3.875E-2</c:v>
                </c:pt>
                <c:pt idx="915">
                  <c:v>3.875E-2</c:v>
                </c:pt>
                <c:pt idx="916">
                  <c:v>3.875E-2</c:v>
                </c:pt>
                <c:pt idx="917">
                  <c:v>3.875E-2</c:v>
                </c:pt>
                <c:pt idx="918">
                  <c:v>3.875E-2</c:v>
                </c:pt>
                <c:pt idx="919">
                  <c:v>3.875E-2</c:v>
                </c:pt>
                <c:pt idx="920">
                  <c:v>3.875E-2</c:v>
                </c:pt>
                <c:pt idx="921">
                  <c:v>3.875E-2</c:v>
                </c:pt>
                <c:pt idx="922">
                  <c:v>3.875E-2</c:v>
                </c:pt>
                <c:pt idx="923">
                  <c:v>3.875E-2</c:v>
                </c:pt>
                <c:pt idx="924">
                  <c:v>3.875E-2</c:v>
                </c:pt>
                <c:pt idx="925">
                  <c:v>3.875E-2</c:v>
                </c:pt>
                <c:pt idx="926">
                  <c:v>3.875E-2</c:v>
                </c:pt>
                <c:pt idx="927">
                  <c:v>3.875E-2</c:v>
                </c:pt>
                <c:pt idx="928">
                  <c:v>3.875E-2</c:v>
                </c:pt>
                <c:pt idx="929">
                  <c:v>3.875E-2</c:v>
                </c:pt>
                <c:pt idx="930">
                  <c:v>3.875E-2</c:v>
                </c:pt>
                <c:pt idx="931">
                  <c:v>3.875E-2</c:v>
                </c:pt>
                <c:pt idx="932">
                  <c:v>3.875E-2</c:v>
                </c:pt>
                <c:pt idx="933">
                  <c:v>3.875E-2</c:v>
                </c:pt>
                <c:pt idx="934">
                  <c:v>3.875E-2</c:v>
                </c:pt>
                <c:pt idx="935">
                  <c:v>3.875E-2</c:v>
                </c:pt>
                <c:pt idx="936">
                  <c:v>3.875E-2</c:v>
                </c:pt>
                <c:pt idx="937">
                  <c:v>3.875E-2</c:v>
                </c:pt>
                <c:pt idx="938">
                  <c:v>3.875E-2</c:v>
                </c:pt>
                <c:pt idx="939">
                  <c:v>3.875E-2</c:v>
                </c:pt>
                <c:pt idx="940">
                  <c:v>3.875E-2</c:v>
                </c:pt>
                <c:pt idx="941">
                  <c:v>3.875E-2</c:v>
                </c:pt>
                <c:pt idx="942">
                  <c:v>3.125E-2</c:v>
                </c:pt>
                <c:pt idx="943">
                  <c:v>3.125E-2</c:v>
                </c:pt>
                <c:pt idx="944">
                  <c:v>3.125E-2</c:v>
                </c:pt>
                <c:pt idx="945">
                  <c:v>3.125E-2</c:v>
                </c:pt>
                <c:pt idx="946">
                  <c:v>3.125E-2</c:v>
                </c:pt>
                <c:pt idx="947">
                  <c:v>3.125E-2</c:v>
                </c:pt>
                <c:pt idx="948">
                  <c:v>3.125E-2</c:v>
                </c:pt>
                <c:pt idx="949">
                  <c:v>3.125E-2</c:v>
                </c:pt>
                <c:pt idx="950">
                  <c:v>3.125E-2</c:v>
                </c:pt>
                <c:pt idx="951">
                  <c:v>3.125E-2</c:v>
                </c:pt>
                <c:pt idx="952">
                  <c:v>3.125E-2</c:v>
                </c:pt>
                <c:pt idx="953">
                  <c:v>3.125E-2</c:v>
                </c:pt>
                <c:pt idx="954">
                  <c:v>3.125E-2</c:v>
                </c:pt>
                <c:pt idx="955">
                  <c:v>3.125E-2</c:v>
                </c:pt>
                <c:pt idx="956">
                  <c:v>3.125E-2</c:v>
                </c:pt>
                <c:pt idx="957">
                  <c:v>3.125E-2</c:v>
                </c:pt>
                <c:pt idx="958">
                  <c:v>3.125E-2</c:v>
                </c:pt>
                <c:pt idx="959">
                  <c:v>3.125E-2</c:v>
                </c:pt>
                <c:pt idx="960">
                  <c:v>3.125E-2</c:v>
                </c:pt>
                <c:pt idx="961">
                  <c:v>3.125E-2</c:v>
                </c:pt>
                <c:pt idx="962">
                  <c:v>3.125E-2</c:v>
                </c:pt>
                <c:pt idx="963">
                  <c:v>3.125E-2</c:v>
                </c:pt>
                <c:pt idx="964">
                  <c:v>3.125E-2</c:v>
                </c:pt>
                <c:pt idx="965">
                  <c:v>3.125E-2</c:v>
                </c:pt>
                <c:pt idx="966">
                  <c:v>3.125E-2</c:v>
                </c:pt>
                <c:pt idx="967">
                  <c:v>3.125E-2</c:v>
                </c:pt>
                <c:pt idx="968">
                  <c:v>3.125E-2</c:v>
                </c:pt>
                <c:pt idx="969">
                  <c:v>3.125E-2</c:v>
                </c:pt>
                <c:pt idx="970">
                  <c:v>3.125E-2</c:v>
                </c:pt>
                <c:pt idx="971">
                  <c:v>3.125E-2</c:v>
                </c:pt>
                <c:pt idx="972">
                  <c:v>2.375E-2</c:v>
                </c:pt>
                <c:pt idx="973">
                  <c:v>2.375E-2</c:v>
                </c:pt>
                <c:pt idx="974">
                  <c:v>2.375E-2</c:v>
                </c:pt>
                <c:pt idx="975">
                  <c:v>2.375E-2</c:v>
                </c:pt>
                <c:pt idx="976">
                  <c:v>2.375E-2</c:v>
                </c:pt>
                <c:pt idx="977">
                  <c:v>2.375E-2</c:v>
                </c:pt>
                <c:pt idx="978">
                  <c:v>2.375E-2</c:v>
                </c:pt>
                <c:pt idx="979">
                  <c:v>2.375E-2</c:v>
                </c:pt>
                <c:pt idx="980">
                  <c:v>2.375E-2</c:v>
                </c:pt>
                <c:pt idx="981">
                  <c:v>2.375E-2</c:v>
                </c:pt>
                <c:pt idx="982">
                  <c:v>2.375E-2</c:v>
                </c:pt>
                <c:pt idx="983">
                  <c:v>2.375E-2</c:v>
                </c:pt>
                <c:pt idx="984">
                  <c:v>2.375E-2</c:v>
                </c:pt>
                <c:pt idx="985">
                  <c:v>2.375E-2</c:v>
                </c:pt>
                <c:pt idx="986">
                  <c:v>2.375E-2</c:v>
                </c:pt>
                <c:pt idx="987">
                  <c:v>2.375E-2</c:v>
                </c:pt>
                <c:pt idx="988">
                  <c:v>2.375E-2</c:v>
                </c:pt>
                <c:pt idx="989">
                  <c:v>2.375E-2</c:v>
                </c:pt>
                <c:pt idx="990">
                  <c:v>2.375E-2</c:v>
                </c:pt>
                <c:pt idx="991">
                  <c:v>2.375E-2</c:v>
                </c:pt>
                <c:pt idx="992">
                  <c:v>2.375E-2</c:v>
                </c:pt>
                <c:pt idx="993">
                  <c:v>2.375E-2</c:v>
                </c:pt>
                <c:pt idx="994">
                  <c:v>2.375E-2</c:v>
                </c:pt>
                <c:pt idx="995">
                  <c:v>2.375E-2</c:v>
                </c:pt>
                <c:pt idx="996">
                  <c:v>2.375E-2</c:v>
                </c:pt>
                <c:pt idx="997">
                  <c:v>2.375E-2</c:v>
                </c:pt>
                <c:pt idx="998">
                  <c:v>2.375E-2</c:v>
                </c:pt>
                <c:pt idx="999">
                  <c:v>2.375E-2</c:v>
                </c:pt>
                <c:pt idx="1000">
                  <c:v>2.375E-2</c:v>
                </c:pt>
                <c:pt idx="1001">
                  <c:v>2.375E-2</c:v>
                </c:pt>
                <c:pt idx="1002">
                  <c:v>2.375E-2</c:v>
                </c:pt>
                <c:pt idx="1003">
                  <c:v>2.375E-2</c:v>
                </c:pt>
                <c:pt idx="1004">
                  <c:v>2.375E-2</c:v>
                </c:pt>
                <c:pt idx="1005">
                  <c:v>2.375E-2</c:v>
                </c:pt>
                <c:pt idx="1006">
                  <c:v>2.375E-2</c:v>
                </c:pt>
                <c:pt idx="1007">
                  <c:v>2.375E-2</c:v>
                </c:pt>
                <c:pt idx="1008">
                  <c:v>2.375E-2</c:v>
                </c:pt>
                <c:pt idx="1009">
                  <c:v>2.375E-2</c:v>
                </c:pt>
                <c:pt idx="1010">
                  <c:v>2.375E-2</c:v>
                </c:pt>
                <c:pt idx="1011">
                  <c:v>2.375E-2</c:v>
                </c:pt>
                <c:pt idx="1012">
                  <c:v>1.6250000000000001E-2</c:v>
                </c:pt>
                <c:pt idx="1013">
                  <c:v>1.6250000000000001E-2</c:v>
                </c:pt>
                <c:pt idx="1014">
                  <c:v>1.6250000000000001E-2</c:v>
                </c:pt>
                <c:pt idx="1015">
                  <c:v>1.6250000000000001E-2</c:v>
                </c:pt>
                <c:pt idx="1016">
                  <c:v>1.6250000000000001E-2</c:v>
                </c:pt>
                <c:pt idx="1017">
                  <c:v>1.6250000000000001E-2</c:v>
                </c:pt>
                <c:pt idx="1018">
                  <c:v>1.6250000000000001E-2</c:v>
                </c:pt>
                <c:pt idx="1019">
                  <c:v>1.6250000000000001E-2</c:v>
                </c:pt>
                <c:pt idx="1020">
                  <c:v>1.6250000000000001E-2</c:v>
                </c:pt>
                <c:pt idx="1021">
                  <c:v>1.6250000000000001E-2</c:v>
                </c:pt>
                <c:pt idx="1022">
                  <c:v>1.6250000000000001E-2</c:v>
                </c:pt>
                <c:pt idx="1023">
                  <c:v>1.6250000000000001E-2</c:v>
                </c:pt>
                <c:pt idx="1024">
                  <c:v>1.6250000000000001E-2</c:v>
                </c:pt>
                <c:pt idx="1025">
                  <c:v>1.6250000000000001E-2</c:v>
                </c:pt>
                <c:pt idx="1026">
                  <c:v>1.6250000000000001E-2</c:v>
                </c:pt>
                <c:pt idx="1027">
                  <c:v>1.6250000000000001E-2</c:v>
                </c:pt>
                <c:pt idx="1028">
                  <c:v>1.6250000000000001E-2</c:v>
                </c:pt>
                <c:pt idx="1029">
                  <c:v>1.6250000000000001E-2</c:v>
                </c:pt>
                <c:pt idx="1030">
                  <c:v>1.6250000000000001E-2</c:v>
                </c:pt>
                <c:pt idx="1031">
                  <c:v>1.6250000000000001E-2</c:v>
                </c:pt>
                <c:pt idx="1032">
                  <c:v>1.6250000000000001E-2</c:v>
                </c:pt>
                <c:pt idx="1033">
                  <c:v>1.6250000000000001E-2</c:v>
                </c:pt>
                <c:pt idx="1034">
                  <c:v>1.6250000000000001E-2</c:v>
                </c:pt>
                <c:pt idx="1035">
                  <c:v>1.6250000000000001E-2</c:v>
                </c:pt>
                <c:pt idx="1036">
                  <c:v>1.6250000000000001E-2</c:v>
                </c:pt>
                <c:pt idx="1037">
                  <c:v>1.6250000000000001E-2</c:v>
                </c:pt>
                <c:pt idx="1038">
                  <c:v>1.6250000000000001E-2</c:v>
                </c:pt>
                <c:pt idx="1039">
                  <c:v>1.6250000000000001E-2</c:v>
                </c:pt>
                <c:pt idx="1040">
                  <c:v>1.6250000000000001E-2</c:v>
                </c:pt>
                <c:pt idx="1041">
                  <c:v>1.6250000000000001E-2</c:v>
                </c:pt>
                <c:pt idx="1042">
                  <c:v>8.7500000000000008E-3</c:v>
                </c:pt>
                <c:pt idx="1043">
                  <c:v>8.7500000000000008E-3</c:v>
                </c:pt>
                <c:pt idx="1044">
                  <c:v>8.7500000000000008E-3</c:v>
                </c:pt>
                <c:pt idx="1045">
                  <c:v>8.7500000000000008E-3</c:v>
                </c:pt>
                <c:pt idx="1046">
                  <c:v>8.7500000000000008E-3</c:v>
                </c:pt>
                <c:pt idx="1047">
                  <c:v>8.7500000000000008E-3</c:v>
                </c:pt>
                <c:pt idx="1048">
                  <c:v>8.7500000000000008E-3</c:v>
                </c:pt>
                <c:pt idx="1049">
                  <c:v>8.7500000000000008E-3</c:v>
                </c:pt>
                <c:pt idx="1050">
                  <c:v>8.7500000000000008E-3</c:v>
                </c:pt>
                <c:pt idx="1051">
                  <c:v>8.7500000000000008E-3</c:v>
                </c:pt>
                <c:pt idx="1052">
                  <c:v>8.7500000000000008E-3</c:v>
                </c:pt>
                <c:pt idx="1053">
                  <c:v>8.7500000000000008E-3</c:v>
                </c:pt>
                <c:pt idx="1054">
                  <c:v>8.7500000000000008E-3</c:v>
                </c:pt>
                <c:pt idx="1055">
                  <c:v>8.7500000000000008E-3</c:v>
                </c:pt>
                <c:pt idx="1056">
                  <c:v>8.7500000000000008E-3</c:v>
                </c:pt>
                <c:pt idx="1057">
                  <c:v>8.7500000000000008E-3</c:v>
                </c:pt>
                <c:pt idx="1058">
                  <c:v>8.7500000000000008E-3</c:v>
                </c:pt>
                <c:pt idx="1059">
                  <c:v>8.7500000000000008E-3</c:v>
                </c:pt>
                <c:pt idx="1060">
                  <c:v>8.7500000000000008E-3</c:v>
                </c:pt>
                <c:pt idx="1061">
                  <c:v>8.7500000000000008E-3</c:v>
                </c:pt>
                <c:pt idx="1062">
                  <c:v>8.7500000000000008E-3</c:v>
                </c:pt>
                <c:pt idx="1063">
                  <c:v>8.7500000000000008E-3</c:v>
                </c:pt>
                <c:pt idx="1064">
                  <c:v>8.7500000000000008E-3</c:v>
                </c:pt>
                <c:pt idx="1065">
                  <c:v>8.7500000000000008E-3</c:v>
                </c:pt>
                <c:pt idx="1066">
                  <c:v>8.7500000000000008E-3</c:v>
                </c:pt>
                <c:pt idx="1067">
                  <c:v>8.7500000000000008E-3</c:v>
                </c:pt>
                <c:pt idx="1068">
                  <c:v>8.7500000000000008E-3</c:v>
                </c:pt>
                <c:pt idx="1069">
                  <c:v>8.7500000000000008E-3</c:v>
                </c:pt>
                <c:pt idx="1070">
                  <c:v>8.7500000000000008E-3</c:v>
                </c:pt>
                <c:pt idx="1071">
                  <c:v>8.7500000000000008E-3</c:v>
                </c:pt>
                <c:pt idx="1072">
                  <c:v>3.7499999999999999E-3</c:v>
                </c:pt>
                <c:pt idx="1073">
                  <c:v>3.7499999999999999E-3</c:v>
                </c:pt>
                <c:pt idx="1074">
                  <c:v>3.7499999999999999E-3</c:v>
                </c:pt>
                <c:pt idx="1075">
                  <c:v>3.7499999999999999E-3</c:v>
                </c:pt>
                <c:pt idx="1076">
                  <c:v>3.7499999999999999E-3</c:v>
                </c:pt>
                <c:pt idx="1077">
                  <c:v>3.7499999999999999E-3</c:v>
                </c:pt>
                <c:pt idx="1078">
                  <c:v>3.7499999999999999E-3</c:v>
                </c:pt>
                <c:pt idx="1079">
                  <c:v>3.7499999999999999E-3</c:v>
                </c:pt>
                <c:pt idx="1080">
                  <c:v>3.7499999999999999E-3</c:v>
                </c:pt>
                <c:pt idx="1081">
                  <c:v>3.7499999999999999E-3</c:v>
                </c:pt>
                <c:pt idx="1082">
                  <c:v>3.7499999999999999E-3</c:v>
                </c:pt>
                <c:pt idx="1083">
                  <c:v>3.7499999999999999E-3</c:v>
                </c:pt>
                <c:pt idx="1084">
                  <c:v>3.7499999999999999E-3</c:v>
                </c:pt>
                <c:pt idx="1085">
                  <c:v>3.7499999999999999E-3</c:v>
                </c:pt>
                <c:pt idx="1086">
                  <c:v>3.7499999999999999E-3</c:v>
                </c:pt>
                <c:pt idx="1087">
                  <c:v>3.7499999999999999E-3</c:v>
                </c:pt>
                <c:pt idx="1088">
                  <c:v>3.7499999999999999E-3</c:v>
                </c:pt>
                <c:pt idx="1089">
                  <c:v>3.7499999999999999E-3</c:v>
                </c:pt>
                <c:pt idx="1090">
                  <c:v>3.7499999999999999E-3</c:v>
                </c:pt>
                <c:pt idx="1091">
                  <c:v>3.7499999999999999E-3</c:v>
                </c:pt>
                <c:pt idx="1092">
                  <c:v>3.7499999999999999E-3</c:v>
                </c:pt>
                <c:pt idx="1093">
                  <c:v>3.7499999999999999E-3</c:v>
                </c:pt>
                <c:pt idx="1094">
                  <c:v>3.7499999999999999E-3</c:v>
                </c:pt>
                <c:pt idx="1095">
                  <c:v>3.7499999999999999E-3</c:v>
                </c:pt>
                <c:pt idx="1096">
                  <c:v>3.7499999999999999E-3</c:v>
                </c:pt>
                <c:pt idx="1097">
                  <c:v>3.7499999999999999E-3</c:v>
                </c:pt>
                <c:pt idx="1098">
                  <c:v>3.7499999999999999E-3</c:v>
                </c:pt>
                <c:pt idx="1099">
                  <c:v>3.7499999999999999E-3</c:v>
                </c:pt>
                <c:pt idx="1100">
                  <c:v>3.7499999999999999E-3</c:v>
                </c:pt>
                <c:pt idx="1101">
                  <c:v>3.7499999999999999E-3</c:v>
                </c:pt>
                <c:pt idx="1102">
                  <c:v>3.7499999999999999E-3</c:v>
                </c:pt>
                <c:pt idx="1103">
                  <c:v>3.7499999999999999E-3</c:v>
                </c:pt>
                <c:pt idx="1104">
                  <c:v>3.7499999999999999E-3</c:v>
                </c:pt>
                <c:pt idx="1105">
                  <c:v>3.7499999999999999E-3</c:v>
                </c:pt>
                <c:pt idx="1106">
                  <c:v>3.7499999999999999E-3</c:v>
                </c:pt>
                <c:pt idx="1107">
                  <c:v>1.25E-3</c:v>
                </c:pt>
                <c:pt idx="1108">
                  <c:v>1.25E-3</c:v>
                </c:pt>
                <c:pt idx="1109">
                  <c:v>1.25E-3</c:v>
                </c:pt>
                <c:pt idx="1110">
                  <c:v>1.25E-3</c:v>
                </c:pt>
                <c:pt idx="1111">
                  <c:v>1.25E-3</c:v>
                </c:pt>
                <c:pt idx="1112">
                  <c:v>1.25E-3</c:v>
                </c:pt>
                <c:pt idx="1113">
                  <c:v>1.25E-3</c:v>
                </c:pt>
                <c:pt idx="1114">
                  <c:v>1.25E-3</c:v>
                </c:pt>
                <c:pt idx="1115">
                  <c:v>1.25E-3</c:v>
                </c:pt>
                <c:pt idx="1116">
                  <c:v>1.25E-3</c:v>
                </c:pt>
                <c:pt idx="1117">
                  <c:v>1.25E-3</c:v>
                </c:pt>
                <c:pt idx="1118">
                  <c:v>1.25E-3</c:v>
                </c:pt>
                <c:pt idx="1119">
                  <c:v>1.25E-3</c:v>
                </c:pt>
                <c:pt idx="1120">
                  <c:v>1.25E-3</c:v>
                </c:pt>
                <c:pt idx="1121">
                  <c:v>1.25E-3</c:v>
                </c:pt>
                <c:pt idx="1122">
                  <c:v>1.25E-3</c:v>
                </c:pt>
                <c:pt idx="1123">
                  <c:v>1.25E-3</c:v>
                </c:pt>
                <c:pt idx="1124">
                  <c:v>1.25E-3</c:v>
                </c:pt>
                <c:pt idx="1125">
                  <c:v>1.25E-3</c:v>
                </c:pt>
                <c:pt idx="1126">
                  <c:v>1.25E-3</c:v>
                </c:pt>
                <c:pt idx="1127">
                  <c:v>1.25E-3</c:v>
                </c:pt>
                <c:pt idx="1128">
                  <c:v>1.25E-3</c:v>
                </c:pt>
                <c:pt idx="1129">
                  <c:v>1.25E-3</c:v>
                </c:pt>
                <c:pt idx="1130">
                  <c:v>1.25E-3</c:v>
                </c:pt>
                <c:pt idx="1131">
                  <c:v>1.25E-3</c:v>
                </c:pt>
                <c:pt idx="1132">
                  <c:v>1.25E-3</c:v>
                </c:pt>
                <c:pt idx="1133">
                  <c:v>1.25E-3</c:v>
                </c:pt>
                <c:pt idx="1134">
                  <c:v>1.25E-3</c:v>
                </c:pt>
                <c:pt idx="1135">
                  <c:v>1.25E-3</c:v>
                </c:pt>
                <c:pt idx="1136">
                  <c:v>1.25E-3</c:v>
                </c:pt>
                <c:pt idx="1137">
                  <c:v>1.25E-3</c:v>
                </c:pt>
                <c:pt idx="1138">
                  <c:v>1.25E-3</c:v>
                </c:pt>
                <c:pt idx="1139">
                  <c:v>1.25E-3</c:v>
                </c:pt>
                <c:pt idx="1140">
                  <c:v>1.25E-3</c:v>
                </c:pt>
                <c:pt idx="1141">
                  <c:v>1.25E-3</c:v>
                </c:pt>
                <c:pt idx="1142">
                  <c:v>1.25E-3</c:v>
                </c:pt>
                <c:pt idx="1143">
                  <c:v>1.25E-3</c:v>
                </c:pt>
                <c:pt idx="1144">
                  <c:v>1.25E-3</c:v>
                </c:pt>
                <c:pt idx="1145">
                  <c:v>1.25E-3</c:v>
                </c:pt>
                <c:pt idx="1146">
                  <c:v>1.25E-3</c:v>
                </c:pt>
                <c:pt idx="1147">
                  <c:v>1.25E-3</c:v>
                </c:pt>
                <c:pt idx="1148">
                  <c:v>1.25E-3</c:v>
                </c:pt>
                <c:pt idx="1149">
                  <c:v>1.25E-3</c:v>
                </c:pt>
                <c:pt idx="1150">
                  <c:v>1.25E-3</c:v>
                </c:pt>
                <c:pt idx="1151">
                  <c:v>1.25E-3</c:v>
                </c:pt>
                <c:pt idx="1152">
                  <c:v>1.25E-3</c:v>
                </c:pt>
                <c:pt idx="1153">
                  <c:v>1.25E-3</c:v>
                </c:pt>
                <c:pt idx="1154">
                  <c:v>1.25E-3</c:v>
                </c:pt>
                <c:pt idx="1155">
                  <c:v>1.25E-3</c:v>
                </c:pt>
                <c:pt idx="1156">
                  <c:v>1.25E-3</c:v>
                </c:pt>
                <c:pt idx="1157">
                  <c:v>1.25E-3</c:v>
                </c:pt>
                <c:pt idx="1158">
                  <c:v>1.25E-3</c:v>
                </c:pt>
                <c:pt idx="1159">
                  <c:v>1.25E-3</c:v>
                </c:pt>
                <c:pt idx="1160">
                  <c:v>1.25E-3</c:v>
                </c:pt>
                <c:pt idx="1161">
                  <c:v>1.25E-3</c:v>
                </c:pt>
                <c:pt idx="1162">
                  <c:v>1.25E-3</c:v>
                </c:pt>
                <c:pt idx="1163">
                  <c:v>1.25E-3</c:v>
                </c:pt>
                <c:pt idx="1164">
                  <c:v>1.25E-3</c:v>
                </c:pt>
                <c:pt idx="1165">
                  <c:v>1.25E-3</c:v>
                </c:pt>
                <c:pt idx="1166">
                  <c:v>1.25E-3</c:v>
                </c:pt>
                <c:pt idx="1167">
                  <c:v>1.25E-3</c:v>
                </c:pt>
                <c:pt idx="1168">
                  <c:v>1.25E-3</c:v>
                </c:pt>
                <c:pt idx="1169">
                  <c:v>1.25E-3</c:v>
                </c:pt>
                <c:pt idx="1170">
                  <c:v>1.25E-3</c:v>
                </c:pt>
                <c:pt idx="1171">
                  <c:v>1.25E-3</c:v>
                </c:pt>
                <c:pt idx="1172">
                  <c:v>1.25E-3</c:v>
                </c:pt>
                <c:pt idx="1173">
                  <c:v>1.25E-3</c:v>
                </c:pt>
                <c:pt idx="1174">
                  <c:v>1.25E-3</c:v>
                </c:pt>
                <c:pt idx="1175">
                  <c:v>1.25E-3</c:v>
                </c:pt>
                <c:pt idx="1176">
                  <c:v>1.25E-3</c:v>
                </c:pt>
                <c:pt idx="1177">
                  <c:v>1.25E-3</c:v>
                </c:pt>
                <c:pt idx="1178">
                  <c:v>1.25E-3</c:v>
                </c:pt>
                <c:pt idx="1179">
                  <c:v>1.25E-3</c:v>
                </c:pt>
                <c:pt idx="1180">
                  <c:v>1.25E-3</c:v>
                </c:pt>
                <c:pt idx="1181">
                  <c:v>1.25E-3</c:v>
                </c:pt>
                <c:pt idx="1182">
                  <c:v>1.25E-3</c:v>
                </c:pt>
                <c:pt idx="1183">
                  <c:v>1.25E-3</c:v>
                </c:pt>
                <c:pt idx="1184">
                  <c:v>1.25E-3</c:v>
                </c:pt>
                <c:pt idx="1185">
                  <c:v>1.25E-3</c:v>
                </c:pt>
                <c:pt idx="1186">
                  <c:v>1.25E-3</c:v>
                </c:pt>
                <c:pt idx="1187">
                  <c:v>1.25E-3</c:v>
                </c:pt>
                <c:pt idx="1188">
                  <c:v>1.25E-3</c:v>
                </c:pt>
                <c:pt idx="1189">
                  <c:v>1.25E-3</c:v>
                </c:pt>
                <c:pt idx="1190">
                  <c:v>1.25E-3</c:v>
                </c:pt>
                <c:pt idx="1191">
                  <c:v>1.25E-3</c:v>
                </c:pt>
                <c:pt idx="1192">
                  <c:v>1.25E-3</c:v>
                </c:pt>
                <c:pt idx="1193">
                  <c:v>1.25E-3</c:v>
                </c:pt>
                <c:pt idx="1194">
                  <c:v>1.25E-3</c:v>
                </c:pt>
                <c:pt idx="1195">
                  <c:v>1.25E-3</c:v>
                </c:pt>
                <c:pt idx="1196">
                  <c:v>1.25E-3</c:v>
                </c:pt>
                <c:pt idx="1197">
                  <c:v>1.25E-3</c:v>
                </c:pt>
                <c:pt idx="1198">
                  <c:v>1.25E-3</c:v>
                </c:pt>
                <c:pt idx="1199">
                  <c:v>1.25E-3</c:v>
                </c:pt>
                <c:pt idx="1200">
                  <c:v>1.25E-3</c:v>
                </c:pt>
                <c:pt idx="1201">
                  <c:v>1.25E-3</c:v>
                </c:pt>
                <c:pt idx="1202">
                  <c:v>1.25E-3</c:v>
                </c:pt>
                <c:pt idx="1203">
                  <c:v>1.25E-3</c:v>
                </c:pt>
                <c:pt idx="1204">
                  <c:v>1.25E-3</c:v>
                </c:pt>
                <c:pt idx="1205">
                  <c:v>1.25E-3</c:v>
                </c:pt>
                <c:pt idx="1206">
                  <c:v>1.25E-3</c:v>
                </c:pt>
                <c:pt idx="1207">
                  <c:v>1.25E-3</c:v>
                </c:pt>
                <c:pt idx="1208">
                  <c:v>1.25E-3</c:v>
                </c:pt>
                <c:pt idx="1209">
                  <c:v>1.25E-3</c:v>
                </c:pt>
                <c:pt idx="1210">
                  <c:v>1.25E-3</c:v>
                </c:pt>
                <c:pt idx="1211">
                  <c:v>1.25E-3</c:v>
                </c:pt>
                <c:pt idx="1212">
                  <c:v>1.25E-3</c:v>
                </c:pt>
                <c:pt idx="1213">
                  <c:v>1.25E-3</c:v>
                </c:pt>
                <c:pt idx="1214">
                  <c:v>1.25E-3</c:v>
                </c:pt>
                <c:pt idx="1215">
                  <c:v>1.25E-3</c:v>
                </c:pt>
                <c:pt idx="1216">
                  <c:v>1.25E-3</c:v>
                </c:pt>
                <c:pt idx="1217">
                  <c:v>1.25E-3</c:v>
                </c:pt>
                <c:pt idx="1218">
                  <c:v>1.25E-3</c:v>
                </c:pt>
                <c:pt idx="1219">
                  <c:v>1.25E-3</c:v>
                </c:pt>
                <c:pt idx="1220">
                  <c:v>1.25E-3</c:v>
                </c:pt>
                <c:pt idx="1221">
                  <c:v>1.25E-3</c:v>
                </c:pt>
                <c:pt idx="1222">
                  <c:v>1.25E-3</c:v>
                </c:pt>
                <c:pt idx="1223">
                  <c:v>1.25E-3</c:v>
                </c:pt>
                <c:pt idx="1224">
                  <c:v>1.25E-3</c:v>
                </c:pt>
                <c:pt idx="1225">
                  <c:v>1.25E-3</c:v>
                </c:pt>
                <c:pt idx="1226">
                  <c:v>1.25E-3</c:v>
                </c:pt>
                <c:pt idx="1227">
                  <c:v>1.25E-3</c:v>
                </c:pt>
                <c:pt idx="1228">
                  <c:v>1.25E-3</c:v>
                </c:pt>
                <c:pt idx="1229">
                  <c:v>1.25E-3</c:v>
                </c:pt>
                <c:pt idx="1230">
                  <c:v>1.25E-3</c:v>
                </c:pt>
                <c:pt idx="1231">
                  <c:v>1.25E-3</c:v>
                </c:pt>
                <c:pt idx="1232">
                  <c:v>1.25E-3</c:v>
                </c:pt>
                <c:pt idx="1233">
                  <c:v>1.25E-3</c:v>
                </c:pt>
                <c:pt idx="1234">
                  <c:v>1.25E-3</c:v>
                </c:pt>
                <c:pt idx="1235">
                  <c:v>1.25E-3</c:v>
                </c:pt>
                <c:pt idx="1236">
                  <c:v>1.25E-3</c:v>
                </c:pt>
                <c:pt idx="1237">
                  <c:v>1.25E-3</c:v>
                </c:pt>
                <c:pt idx="1238">
                  <c:v>1.25E-3</c:v>
                </c:pt>
                <c:pt idx="1239">
                  <c:v>1.25E-3</c:v>
                </c:pt>
                <c:pt idx="1240">
                  <c:v>1.25E-3</c:v>
                </c:pt>
                <c:pt idx="1241">
                  <c:v>1.25E-3</c:v>
                </c:pt>
                <c:pt idx="1242">
                  <c:v>1.25E-3</c:v>
                </c:pt>
                <c:pt idx="1243">
                  <c:v>1.25E-3</c:v>
                </c:pt>
                <c:pt idx="1244">
                  <c:v>1.25E-3</c:v>
                </c:pt>
                <c:pt idx="1245">
                  <c:v>1.25E-3</c:v>
                </c:pt>
                <c:pt idx="1246">
                  <c:v>1.25E-3</c:v>
                </c:pt>
                <c:pt idx="1247">
                  <c:v>1.25E-3</c:v>
                </c:pt>
                <c:pt idx="1248">
                  <c:v>1.25E-3</c:v>
                </c:pt>
                <c:pt idx="1249">
                  <c:v>1.25E-3</c:v>
                </c:pt>
                <c:pt idx="1250">
                  <c:v>1.25E-3</c:v>
                </c:pt>
                <c:pt idx="1251">
                  <c:v>1.25E-3</c:v>
                </c:pt>
                <c:pt idx="1252">
                  <c:v>1.25E-3</c:v>
                </c:pt>
                <c:pt idx="1253">
                  <c:v>1.25E-3</c:v>
                </c:pt>
                <c:pt idx="1254">
                  <c:v>1.25E-3</c:v>
                </c:pt>
                <c:pt idx="1255">
                  <c:v>1.25E-3</c:v>
                </c:pt>
                <c:pt idx="1256">
                  <c:v>1.25E-3</c:v>
                </c:pt>
                <c:pt idx="1257">
                  <c:v>1.25E-3</c:v>
                </c:pt>
                <c:pt idx="1258">
                  <c:v>1.25E-3</c:v>
                </c:pt>
                <c:pt idx="1259">
                  <c:v>1.25E-3</c:v>
                </c:pt>
                <c:pt idx="1260">
                  <c:v>1.25E-3</c:v>
                </c:pt>
                <c:pt idx="1261">
                  <c:v>1.25E-3</c:v>
                </c:pt>
                <c:pt idx="1262">
                  <c:v>1.25E-3</c:v>
                </c:pt>
                <c:pt idx="1263">
                  <c:v>1.25E-3</c:v>
                </c:pt>
                <c:pt idx="1264">
                  <c:v>1.25E-3</c:v>
                </c:pt>
                <c:pt idx="1265">
                  <c:v>1.25E-3</c:v>
                </c:pt>
                <c:pt idx="1266">
                  <c:v>1.25E-3</c:v>
                </c:pt>
                <c:pt idx="1267">
                  <c:v>1.25E-3</c:v>
                </c:pt>
                <c:pt idx="1268">
                  <c:v>1.25E-3</c:v>
                </c:pt>
                <c:pt idx="1269">
                  <c:v>1.25E-3</c:v>
                </c:pt>
                <c:pt idx="1270">
                  <c:v>1.25E-3</c:v>
                </c:pt>
                <c:pt idx="1271">
                  <c:v>1.25E-3</c:v>
                </c:pt>
                <c:pt idx="1272">
                  <c:v>1.25E-3</c:v>
                </c:pt>
                <c:pt idx="1273">
                  <c:v>1.25E-3</c:v>
                </c:pt>
                <c:pt idx="1274">
                  <c:v>1.25E-3</c:v>
                </c:pt>
                <c:pt idx="1275">
                  <c:v>1.25E-3</c:v>
                </c:pt>
                <c:pt idx="1276">
                  <c:v>1.25E-3</c:v>
                </c:pt>
                <c:pt idx="1277">
                  <c:v>1.25E-3</c:v>
                </c:pt>
                <c:pt idx="1278">
                  <c:v>1.25E-3</c:v>
                </c:pt>
                <c:pt idx="1279">
                  <c:v>1.25E-3</c:v>
                </c:pt>
                <c:pt idx="1280">
                  <c:v>1.25E-3</c:v>
                </c:pt>
                <c:pt idx="1281">
                  <c:v>1.25E-3</c:v>
                </c:pt>
                <c:pt idx="1282">
                  <c:v>1.25E-3</c:v>
                </c:pt>
                <c:pt idx="1283">
                  <c:v>1.25E-3</c:v>
                </c:pt>
                <c:pt idx="1284">
                  <c:v>1.25E-3</c:v>
                </c:pt>
                <c:pt idx="1285">
                  <c:v>1.25E-3</c:v>
                </c:pt>
                <c:pt idx="1286">
                  <c:v>1.25E-3</c:v>
                </c:pt>
                <c:pt idx="1287">
                  <c:v>1.25E-3</c:v>
                </c:pt>
                <c:pt idx="1288">
                  <c:v>1.25E-3</c:v>
                </c:pt>
                <c:pt idx="1289">
                  <c:v>1.25E-3</c:v>
                </c:pt>
                <c:pt idx="1290">
                  <c:v>1.25E-3</c:v>
                </c:pt>
                <c:pt idx="1291">
                  <c:v>1.25E-3</c:v>
                </c:pt>
                <c:pt idx="1292">
                  <c:v>1.25E-3</c:v>
                </c:pt>
                <c:pt idx="1293">
                  <c:v>1.25E-3</c:v>
                </c:pt>
                <c:pt idx="1294">
                  <c:v>1.25E-3</c:v>
                </c:pt>
                <c:pt idx="1295">
                  <c:v>1.25E-3</c:v>
                </c:pt>
                <c:pt idx="1296">
                  <c:v>1.25E-3</c:v>
                </c:pt>
                <c:pt idx="1297">
                  <c:v>1.25E-3</c:v>
                </c:pt>
                <c:pt idx="1298">
                  <c:v>1.25E-3</c:v>
                </c:pt>
                <c:pt idx="1299">
                  <c:v>1.25E-3</c:v>
                </c:pt>
                <c:pt idx="1300">
                  <c:v>1.25E-3</c:v>
                </c:pt>
                <c:pt idx="1301">
                  <c:v>1.25E-3</c:v>
                </c:pt>
                <c:pt idx="1302">
                  <c:v>1.25E-3</c:v>
                </c:pt>
                <c:pt idx="1303">
                  <c:v>1.25E-3</c:v>
                </c:pt>
                <c:pt idx="1304">
                  <c:v>1.25E-3</c:v>
                </c:pt>
                <c:pt idx="1305">
                  <c:v>1.25E-3</c:v>
                </c:pt>
                <c:pt idx="1306">
                  <c:v>1.25E-3</c:v>
                </c:pt>
                <c:pt idx="1307">
                  <c:v>1.25E-3</c:v>
                </c:pt>
                <c:pt idx="1308">
                  <c:v>1.25E-3</c:v>
                </c:pt>
                <c:pt idx="1309">
                  <c:v>1.25E-3</c:v>
                </c:pt>
                <c:pt idx="1310">
                  <c:v>1.25E-3</c:v>
                </c:pt>
                <c:pt idx="1311">
                  <c:v>1.25E-3</c:v>
                </c:pt>
                <c:pt idx="1312">
                  <c:v>1.25E-3</c:v>
                </c:pt>
                <c:pt idx="1313">
                  <c:v>1.25E-3</c:v>
                </c:pt>
                <c:pt idx="1314">
                  <c:v>1.25E-3</c:v>
                </c:pt>
                <c:pt idx="1315">
                  <c:v>1.25E-3</c:v>
                </c:pt>
                <c:pt idx="1316">
                  <c:v>1.25E-3</c:v>
                </c:pt>
                <c:pt idx="1317">
                  <c:v>1.25E-3</c:v>
                </c:pt>
                <c:pt idx="1318">
                  <c:v>1.25E-3</c:v>
                </c:pt>
                <c:pt idx="1319">
                  <c:v>1.25E-3</c:v>
                </c:pt>
                <c:pt idx="1320">
                  <c:v>1.25E-3</c:v>
                </c:pt>
                <c:pt idx="1321">
                  <c:v>1.25E-3</c:v>
                </c:pt>
                <c:pt idx="1322">
                  <c:v>1.25E-3</c:v>
                </c:pt>
                <c:pt idx="1323">
                  <c:v>1.25E-3</c:v>
                </c:pt>
                <c:pt idx="1324">
                  <c:v>1.25E-3</c:v>
                </c:pt>
                <c:pt idx="1325">
                  <c:v>1.25E-3</c:v>
                </c:pt>
                <c:pt idx="1326">
                  <c:v>1.25E-3</c:v>
                </c:pt>
                <c:pt idx="1327">
                  <c:v>1.25E-3</c:v>
                </c:pt>
                <c:pt idx="1328">
                  <c:v>1.25E-3</c:v>
                </c:pt>
                <c:pt idx="1329">
                  <c:v>1.25E-3</c:v>
                </c:pt>
                <c:pt idx="1330">
                  <c:v>1.25E-3</c:v>
                </c:pt>
                <c:pt idx="1331">
                  <c:v>1.25E-3</c:v>
                </c:pt>
                <c:pt idx="1332">
                  <c:v>1.25E-3</c:v>
                </c:pt>
                <c:pt idx="1333">
                  <c:v>1.25E-3</c:v>
                </c:pt>
                <c:pt idx="1334">
                  <c:v>1.25E-3</c:v>
                </c:pt>
                <c:pt idx="1335">
                  <c:v>1.25E-3</c:v>
                </c:pt>
                <c:pt idx="1336">
                  <c:v>1.25E-3</c:v>
                </c:pt>
                <c:pt idx="1337">
                  <c:v>1.25E-3</c:v>
                </c:pt>
                <c:pt idx="1338">
                  <c:v>1.25E-3</c:v>
                </c:pt>
                <c:pt idx="1339">
                  <c:v>1.25E-3</c:v>
                </c:pt>
                <c:pt idx="1340">
                  <c:v>1.25E-3</c:v>
                </c:pt>
                <c:pt idx="1341">
                  <c:v>1.25E-3</c:v>
                </c:pt>
                <c:pt idx="1342">
                  <c:v>1.25E-3</c:v>
                </c:pt>
                <c:pt idx="1343">
                  <c:v>1.25E-3</c:v>
                </c:pt>
                <c:pt idx="1344">
                  <c:v>1.25E-3</c:v>
                </c:pt>
                <c:pt idx="1345">
                  <c:v>1.25E-3</c:v>
                </c:pt>
                <c:pt idx="1346">
                  <c:v>1.25E-3</c:v>
                </c:pt>
                <c:pt idx="1347">
                  <c:v>1.25E-3</c:v>
                </c:pt>
                <c:pt idx="1348">
                  <c:v>1.25E-3</c:v>
                </c:pt>
                <c:pt idx="1349">
                  <c:v>1.25E-3</c:v>
                </c:pt>
                <c:pt idx="1350">
                  <c:v>1.25E-3</c:v>
                </c:pt>
                <c:pt idx="1351">
                  <c:v>1.25E-3</c:v>
                </c:pt>
                <c:pt idx="1352">
                  <c:v>1.25E-3</c:v>
                </c:pt>
                <c:pt idx="1353">
                  <c:v>1.25E-3</c:v>
                </c:pt>
                <c:pt idx="1354">
                  <c:v>1.25E-3</c:v>
                </c:pt>
                <c:pt idx="1355">
                  <c:v>1.25E-3</c:v>
                </c:pt>
                <c:pt idx="1356">
                  <c:v>1.25E-3</c:v>
                </c:pt>
                <c:pt idx="1357">
                  <c:v>1.25E-3</c:v>
                </c:pt>
                <c:pt idx="1358">
                  <c:v>1.25E-3</c:v>
                </c:pt>
                <c:pt idx="1359">
                  <c:v>1.25E-3</c:v>
                </c:pt>
                <c:pt idx="1360">
                  <c:v>1.25E-3</c:v>
                </c:pt>
                <c:pt idx="1361">
                  <c:v>1.25E-3</c:v>
                </c:pt>
                <c:pt idx="1362">
                  <c:v>1.25E-3</c:v>
                </c:pt>
                <c:pt idx="1363">
                  <c:v>1.25E-3</c:v>
                </c:pt>
                <c:pt idx="1364">
                  <c:v>1.25E-3</c:v>
                </c:pt>
                <c:pt idx="1365">
                  <c:v>1.25E-3</c:v>
                </c:pt>
                <c:pt idx="1366">
                  <c:v>1.25E-3</c:v>
                </c:pt>
                <c:pt idx="1367">
                  <c:v>1.25E-3</c:v>
                </c:pt>
                <c:pt idx="1368">
                  <c:v>1.25E-3</c:v>
                </c:pt>
                <c:pt idx="1369">
                  <c:v>1.25E-3</c:v>
                </c:pt>
                <c:pt idx="1370">
                  <c:v>1.25E-3</c:v>
                </c:pt>
                <c:pt idx="1371">
                  <c:v>1.25E-3</c:v>
                </c:pt>
                <c:pt idx="1372">
                  <c:v>1.25E-3</c:v>
                </c:pt>
                <c:pt idx="1373">
                  <c:v>1.25E-3</c:v>
                </c:pt>
                <c:pt idx="1374">
                  <c:v>1.25E-3</c:v>
                </c:pt>
                <c:pt idx="1375">
                  <c:v>1.25E-3</c:v>
                </c:pt>
                <c:pt idx="1376">
                  <c:v>1.25E-3</c:v>
                </c:pt>
                <c:pt idx="1377">
                  <c:v>1.25E-3</c:v>
                </c:pt>
                <c:pt idx="1378">
                  <c:v>1.25E-3</c:v>
                </c:pt>
                <c:pt idx="1379">
                  <c:v>1.25E-3</c:v>
                </c:pt>
                <c:pt idx="1380">
                  <c:v>1.25E-3</c:v>
                </c:pt>
                <c:pt idx="1381">
                  <c:v>1.25E-3</c:v>
                </c:pt>
                <c:pt idx="1382">
                  <c:v>1.25E-3</c:v>
                </c:pt>
                <c:pt idx="1383">
                  <c:v>1.25E-3</c:v>
                </c:pt>
                <c:pt idx="1384">
                  <c:v>1.25E-3</c:v>
                </c:pt>
                <c:pt idx="1385">
                  <c:v>1.25E-3</c:v>
                </c:pt>
                <c:pt idx="1386">
                  <c:v>1.25E-3</c:v>
                </c:pt>
                <c:pt idx="1387">
                  <c:v>1.25E-3</c:v>
                </c:pt>
                <c:pt idx="1388">
                  <c:v>1.25E-3</c:v>
                </c:pt>
                <c:pt idx="1389">
                  <c:v>1.25E-3</c:v>
                </c:pt>
                <c:pt idx="1390">
                  <c:v>1.25E-3</c:v>
                </c:pt>
                <c:pt idx="1391">
                  <c:v>1.25E-3</c:v>
                </c:pt>
                <c:pt idx="1392">
                  <c:v>1.25E-3</c:v>
                </c:pt>
                <c:pt idx="1393">
                  <c:v>1.25E-3</c:v>
                </c:pt>
                <c:pt idx="1394">
                  <c:v>1.25E-3</c:v>
                </c:pt>
                <c:pt idx="1395">
                  <c:v>1.25E-3</c:v>
                </c:pt>
                <c:pt idx="1396">
                  <c:v>1.25E-3</c:v>
                </c:pt>
                <c:pt idx="1397">
                  <c:v>1.25E-3</c:v>
                </c:pt>
                <c:pt idx="1398">
                  <c:v>1.25E-3</c:v>
                </c:pt>
                <c:pt idx="1399">
                  <c:v>1.25E-3</c:v>
                </c:pt>
                <c:pt idx="1400">
                  <c:v>1.25E-3</c:v>
                </c:pt>
                <c:pt idx="1401">
                  <c:v>1.25E-3</c:v>
                </c:pt>
                <c:pt idx="1402">
                  <c:v>1.25E-3</c:v>
                </c:pt>
                <c:pt idx="1403">
                  <c:v>1.25E-3</c:v>
                </c:pt>
                <c:pt idx="1404">
                  <c:v>1.25E-3</c:v>
                </c:pt>
                <c:pt idx="1405">
                  <c:v>1.25E-3</c:v>
                </c:pt>
                <c:pt idx="1406">
                  <c:v>1.25E-3</c:v>
                </c:pt>
                <c:pt idx="1407">
                  <c:v>1.25E-3</c:v>
                </c:pt>
                <c:pt idx="1408">
                  <c:v>1.25E-3</c:v>
                </c:pt>
                <c:pt idx="1409">
                  <c:v>1.25E-3</c:v>
                </c:pt>
                <c:pt idx="1410">
                  <c:v>1.25E-3</c:v>
                </c:pt>
                <c:pt idx="1411">
                  <c:v>1.25E-3</c:v>
                </c:pt>
                <c:pt idx="1412">
                  <c:v>1.25E-3</c:v>
                </c:pt>
                <c:pt idx="1413">
                  <c:v>1.25E-3</c:v>
                </c:pt>
                <c:pt idx="1414">
                  <c:v>1.25E-3</c:v>
                </c:pt>
                <c:pt idx="1415">
                  <c:v>1.25E-3</c:v>
                </c:pt>
                <c:pt idx="1416">
                  <c:v>1.25E-3</c:v>
                </c:pt>
                <c:pt idx="1417">
                  <c:v>1.25E-3</c:v>
                </c:pt>
                <c:pt idx="1418">
                  <c:v>1.25E-3</c:v>
                </c:pt>
                <c:pt idx="1419">
                  <c:v>1.25E-3</c:v>
                </c:pt>
                <c:pt idx="1420">
                  <c:v>-1.25E-3</c:v>
                </c:pt>
                <c:pt idx="1421">
                  <c:v>-1.25E-3</c:v>
                </c:pt>
                <c:pt idx="1422">
                  <c:v>-1.25E-3</c:v>
                </c:pt>
                <c:pt idx="1423">
                  <c:v>-1.25E-3</c:v>
                </c:pt>
                <c:pt idx="1424">
                  <c:v>-1.25E-3</c:v>
                </c:pt>
                <c:pt idx="1425">
                  <c:v>-1.25E-3</c:v>
                </c:pt>
                <c:pt idx="1426">
                  <c:v>-1.25E-3</c:v>
                </c:pt>
                <c:pt idx="1427">
                  <c:v>-1.25E-3</c:v>
                </c:pt>
                <c:pt idx="1428">
                  <c:v>-1.25E-3</c:v>
                </c:pt>
                <c:pt idx="1429">
                  <c:v>-1.25E-3</c:v>
                </c:pt>
                <c:pt idx="1430">
                  <c:v>-1.25E-3</c:v>
                </c:pt>
                <c:pt idx="1431">
                  <c:v>-1.25E-3</c:v>
                </c:pt>
                <c:pt idx="1432">
                  <c:v>-1.25E-3</c:v>
                </c:pt>
                <c:pt idx="1433">
                  <c:v>-1.25E-3</c:v>
                </c:pt>
                <c:pt idx="1434">
                  <c:v>-1.25E-3</c:v>
                </c:pt>
                <c:pt idx="1435">
                  <c:v>-1.25E-3</c:v>
                </c:pt>
                <c:pt idx="1436">
                  <c:v>-1.25E-3</c:v>
                </c:pt>
                <c:pt idx="1437">
                  <c:v>-1.25E-3</c:v>
                </c:pt>
                <c:pt idx="1438">
                  <c:v>-1.25E-3</c:v>
                </c:pt>
                <c:pt idx="1439">
                  <c:v>-1.25E-3</c:v>
                </c:pt>
                <c:pt idx="1440">
                  <c:v>-1.25E-3</c:v>
                </c:pt>
                <c:pt idx="1441">
                  <c:v>-1.25E-3</c:v>
                </c:pt>
                <c:pt idx="1442">
                  <c:v>-1.25E-3</c:v>
                </c:pt>
                <c:pt idx="1443">
                  <c:v>-1.25E-3</c:v>
                </c:pt>
                <c:pt idx="1444">
                  <c:v>-1.25E-3</c:v>
                </c:pt>
                <c:pt idx="1445">
                  <c:v>-1.25E-3</c:v>
                </c:pt>
                <c:pt idx="1446">
                  <c:v>-1.25E-3</c:v>
                </c:pt>
                <c:pt idx="1447">
                  <c:v>-1.25E-3</c:v>
                </c:pt>
                <c:pt idx="1448">
                  <c:v>-1.25E-3</c:v>
                </c:pt>
                <c:pt idx="1449">
                  <c:v>-1.25E-3</c:v>
                </c:pt>
                <c:pt idx="1450">
                  <c:v>-1.25E-3</c:v>
                </c:pt>
                <c:pt idx="1451">
                  <c:v>-1.25E-3</c:v>
                </c:pt>
                <c:pt idx="1452">
                  <c:v>-1.25E-3</c:v>
                </c:pt>
                <c:pt idx="1453">
                  <c:v>-1.25E-3</c:v>
                </c:pt>
                <c:pt idx="1454">
                  <c:v>-1.25E-3</c:v>
                </c:pt>
                <c:pt idx="1455">
                  <c:v>-1.25E-3</c:v>
                </c:pt>
                <c:pt idx="1456">
                  <c:v>-1.25E-3</c:v>
                </c:pt>
                <c:pt idx="1457">
                  <c:v>-1.25E-3</c:v>
                </c:pt>
                <c:pt idx="1458">
                  <c:v>-1.25E-3</c:v>
                </c:pt>
                <c:pt idx="1459">
                  <c:v>-1.25E-3</c:v>
                </c:pt>
                <c:pt idx="1460">
                  <c:v>-1.25E-3</c:v>
                </c:pt>
                <c:pt idx="1461">
                  <c:v>-1.25E-3</c:v>
                </c:pt>
                <c:pt idx="1462">
                  <c:v>-1.25E-3</c:v>
                </c:pt>
                <c:pt idx="1463">
                  <c:v>-1.25E-3</c:v>
                </c:pt>
                <c:pt idx="1464">
                  <c:v>-1.25E-3</c:v>
                </c:pt>
                <c:pt idx="1465">
                  <c:v>-1.25E-3</c:v>
                </c:pt>
                <c:pt idx="1466">
                  <c:v>-1.25E-3</c:v>
                </c:pt>
                <c:pt idx="1467">
                  <c:v>-1.25E-3</c:v>
                </c:pt>
                <c:pt idx="1468">
                  <c:v>-1.25E-3</c:v>
                </c:pt>
                <c:pt idx="1469">
                  <c:v>-1.25E-3</c:v>
                </c:pt>
                <c:pt idx="1470">
                  <c:v>-1.25E-3</c:v>
                </c:pt>
                <c:pt idx="1471">
                  <c:v>-1.25E-3</c:v>
                </c:pt>
                <c:pt idx="1472">
                  <c:v>-1.25E-3</c:v>
                </c:pt>
                <c:pt idx="1473">
                  <c:v>-1.25E-3</c:v>
                </c:pt>
                <c:pt idx="1474">
                  <c:v>-1.25E-3</c:v>
                </c:pt>
                <c:pt idx="1475">
                  <c:v>-1.25E-3</c:v>
                </c:pt>
                <c:pt idx="1476">
                  <c:v>-1.25E-3</c:v>
                </c:pt>
                <c:pt idx="1477">
                  <c:v>-1.25E-3</c:v>
                </c:pt>
                <c:pt idx="1478">
                  <c:v>-1.25E-3</c:v>
                </c:pt>
                <c:pt idx="1479">
                  <c:v>-1.25E-3</c:v>
                </c:pt>
                <c:pt idx="1480">
                  <c:v>-1.25E-3</c:v>
                </c:pt>
                <c:pt idx="1481">
                  <c:v>-1.25E-3</c:v>
                </c:pt>
                <c:pt idx="1482">
                  <c:v>-1.25E-3</c:v>
                </c:pt>
                <c:pt idx="1483">
                  <c:v>-1.25E-3</c:v>
                </c:pt>
                <c:pt idx="1484">
                  <c:v>-1.25E-3</c:v>
                </c:pt>
                <c:pt idx="1485">
                  <c:v>-1.25E-3</c:v>
                </c:pt>
                <c:pt idx="1486">
                  <c:v>-1.25E-3</c:v>
                </c:pt>
                <c:pt idx="1487">
                  <c:v>-1.25E-3</c:v>
                </c:pt>
                <c:pt idx="1488">
                  <c:v>-1.25E-3</c:v>
                </c:pt>
                <c:pt idx="1489">
                  <c:v>-1.25E-3</c:v>
                </c:pt>
                <c:pt idx="1490">
                  <c:v>-1.25E-3</c:v>
                </c:pt>
                <c:pt idx="1491">
                  <c:v>-1.25E-3</c:v>
                </c:pt>
                <c:pt idx="1492">
                  <c:v>-1.25E-3</c:v>
                </c:pt>
                <c:pt idx="1493">
                  <c:v>-1.25E-3</c:v>
                </c:pt>
                <c:pt idx="1494">
                  <c:v>-1.25E-3</c:v>
                </c:pt>
                <c:pt idx="1495">
                  <c:v>-1.25E-3</c:v>
                </c:pt>
                <c:pt idx="1496">
                  <c:v>-1.25E-3</c:v>
                </c:pt>
                <c:pt idx="1497">
                  <c:v>-1.25E-3</c:v>
                </c:pt>
                <c:pt idx="1498">
                  <c:v>-1.25E-3</c:v>
                </c:pt>
                <c:pt idx="1499">
                  <c:v>-1.25E-3</c:v>
                </c:pt>
                <c:pt idx="1500">
                  <c:v>-1.25E-3</c:v>
                </c:pt>
                <c:pt idx="1501">
                  <c:v>-1.25E-3</c:v>
                </c:pt>
                <c:pt idx="1502">
                  <c:v>-1.25E-3</c:v>
                </c:pt>
                <c:pt idx="1503">
                  <c:v>-1.25E-3</c:v>
                </c:pt>
                <c:pt idx="1504">
                  <c:v>-1.25E-3</c:v>
                </c:pt>
                <c:pt idx="1505">
                  <c:v>-1.25E-3</c:v>
                </c:pt>
                <c:pt idx="1506">
                  <c:v>-1.25E-3</c:v>
                </c:pt>
                <c:pt idx="1507">
                  <c:v>-1.25E-3</c:v>
                </c:pt>
                <c:pt idx="1508">
                  <c:v>-1.25E-3</c:v>
                </c:pt>
                <c:pt idx="1509">
                  <c:v>-1.25E-3</c:v>
                </c:pt>
                <c:pt idx="1510">
                  <c:v>-1.25E-3</c:v>
                </c:pt>
                <c:pt idx="1511">
                  <c:v>-1.25E-3</c:v>
                </c:pt>
                <c:pt idx="1512">
                  <c:v>-1.25E-3</c:v>
                </c:pt>
                <c:pt idx="1513">
                  <c:v>-1.25E-3</c:v>
                </c:pt>
                <c:pt idx="1514">
                  <c:v>-1.25E-3</c:v>
                </c:pt>
                <c:pt idx="1515">
                  <c:v>-1.25E-3</c:v>
                </c:pt>
                <c:pt idx="1516">
                  <c:v>-1.25E-3</c:v>
                </c:pt>
                <c:pt idx="1517">
                  <c:v>-1.25E-3</c:v>
                </c:pt>
                <c:pt idx="1518">
                  <c:v>-1.25E-3</c:v>
                </c:pt>
                <c:pt idx="1519">
                  <c:v>-1.25E-3</c:v>
                </c:pt>
                <c:pt idx="1520">
                  <c:v>-1.25E-3</c:v>
                </c:pt>
                <c:pt idx="1521">
                  <c:v>-1.25E-3</c:v>
                </c:pt>
                <c:pt idx="1522">
                  <c:v>-1.25E-3</c:v>
                </c:pt>
                <c:pt idx="1523">
                  <c:v>-1.25E-3</c:v>
                </c:pt>
                <c:pt idx="1524">
                  <c:v>-1.25E-3</c:v>
                </c:pt>
                <c:pt idx="1525">
                  <c:v>-1.25E-3</c:v>
                </c:pt>
                <c:pt idx="1526">
                  <c:v>-1.25E-3</c:v>
                </c:pt>
                <c:pt idx="1527">
                  <c:v>-1.25E-3</c:v>
                </c:pt>
                <c:pt idx="1528">
                  <c:v>-1.25E-3</c:v>
                </c:pt>
                <c:pt idx="1529">
                  <c:v>-1.25E-3</c:v>
                </c:pt>
                <c:pt idx="1530">
                  <c:v>-1.25E-3</c:v>
                </c:pt>
                <c:pt idx="1531">
                  <c:v>-1.25E-3</c:v>
                </c:pt>
                <c:pt idx="1532">
                  <c:v>-1.25E-3</c:v>
                </c:pt>
                <c:pt idx="1533">
                  <c:v>-1.25E-3</c:v>
                </c:pt>
                <c:pt idx="1534">
                  <c:v>-1.25E-3</c:v>
                </c:pt>
                <c:pt idx="1535">
                  <c:v>-1.25E-3</c:v>
                </c:pt>
                <c:pt idx="1536">
                  <c:v>-1.25E-3</c:v>
                </c:pt>
                <c:pt idx="1537">
                  <c:v>-1.25E-3</c:v>
                </c:pt>
                <c:pt idx="1538">
                  <c:v>-1.25E-3</c:v>
                </c:pt>
                <c:pt idx="1539">
                  <c:v>-1.25E-3</c:v>
                </c:pt>
                <c:pt idx="1540">
                  <c:v>-1.25E-3</c:v>
                </c:pt>
                <c:pt idx="1541">
                  <c:v>-1.25E-3</c:v>
                </c:pt>
                <c:pt idx="1542">
                  <c:v>-1.25E-3</c:v>
                </c:pt>
                <c:pt idx="1543">
                  <c:v>-1.25E-3</c:v>
                </c:pt>
                <c:pt idx="1544">
                  <c:v>-1.25E-3</c:v>
                </c:pt>
                <c:pt idx="1545">
                  <c:v>-1.25E-3</c:v>
                </c:pt>
                <c:pt idx="1546">
                  <c:v>-1.25E-3</c:v>
                </c:pt>
                <c:pt idx="1547">
                  <c:v>-1.25E-3</c:v>
                </c:pt>
                <c:pt idx="1548">
                  <c:v>-1.25E-3</c:v>
                </c:pt>
                <c:pt idx="1549">
                  <c:v>-1.25E-3</c:v>
                </c:pt>
                <c:pt idx="1550">
                  <c:v>-1.25E-3</c:v>
                </c:pt>
                <c:pt idx="1551">
                  <c:v>-1.25E-3</c:v>
                </c:pt>
                <c:pt idx="1552">
                  <c:v>-1.25E-3</c:v>
                </c:pt>
                <c:pt idx="1553">
                  <c:v>-1.25E-3</c:v>
                </c:pt>
                <c:pt idx="1554">
                  <c:v>-1.25E-3</c:v>
                </c:pt>
                <c:pt idx="1555">
                  <c:v>-1.25E-3</c:v>
                </c:pt>
                <c:pt idx="1556">
                  <c:v>-1.25E-3</c:v>
                </c:pt>
                <c:pt idx="1557">
                  <c:v>-1.25E-3</c:v>
                </c:pt>
                <c:pt idx="1558">
                  <c:v>-1.25E-3</c:v>
                </c:pt>
                <c:pt idx="1559">
                  <c:v>-1.25E-3</c:v>
                </c:pt>
                <c:pt idx="1560">
                  <c:v>-1.25E-3</c:v>
                </c:pt>
                <c:pt idx="1561">
                  <c:v>-1.25E-3</c:v>
                </c:pt>
                <c:pt idx="1562">
                  <c:v>-1.25E-3</c:v>
                </c:pt>
                <c:pt idx="1563">
                  <c:v>-1.25E-3</c:v>
                </c:pt>
                <c:pt idx="1564">
                  <c:v>-1.25E-3</c:v>
                </c:pt>
                <c:pt idx="1565">
                  <c:v>-1.25E-3</c:v>
                </c:pt>
                <c:pt idx="1566">
                  <c:v>-1.25E-3</c:v>
                </c:pt>
                <c:pt idx="1567">
                  <c:v>-1.25E-3</c:v>
                </c:pt>
                <c:pt idx="1568">
                  <c:v>-1.25E-3</c:v>
                </c:pt>
                <c:pt idx="1569">
                  <c:v>-1.25E-3</c:v>
                </c:pt>
                <c:pt idx="1570">
                  <c:v>-1.25E-3</c:v>
                </c:pt>
                <c:pt idx="1571">
                  <c:v>-1.25E-3</c:v>
                </c:pt>
                <c:pt idx="1572">
                  <c:v>-1.25E-3</c:v>
                </c:pt>
                <c:pt idx="1573">
                  <c:v>-1.25E-3</c:v>
                </c:pt>
                <c:pt idx="1574">
                  <c:v>-1.25E-3</c:v>
                </c:pt>
                <c:pt idx="1575">
                  <c:v>-1.25E-3</c:v>
                </c:pt>
                <c:pt idx="1576">
                  <c:v>-1.25E-3</c:v>
                </c:pt>
                <c:pt idx="1577">
                  <c:v>-1.25E-3</c:v>
                </c:pt>
                <c:pt idx="1578">
                  <c:v>-1.25E-3</c:v>
                </c:pt>
                <c:pt idx="1579">
                  <c:v>-1.25E-3</c:v>
                </c:pt>
                <c:pt idx="1580">
                  <c:v>-1.25E-3</c:v>
                </c:pt>
                <c:pt idx="1581">
                  <c:v>-1.25E-3</c:v>
                </c:pt>
                <c:pt idx="1582">
                  <c:v>-1.25E-3</c:v>
                </c:pt>
                <c:pt idx="1583">
                  <c:v>-1.25E-3</c:v>
                </c:pt>
                <c:pt idx="1584">
                  <c:v>-1.25E-3</c:v>
                </c:pt>
                <c:pt idx="1585">
                  <c:v>-1.25E-3</c:v>
                </c:pt>
                <c:pt idx="1586">
                  <c:v>-1.25E-3</c:v>
                </c:pt>
                <c:pt idx="1587">
                  <c:v>-1.25E-3</c:v>
                </c:pt>
                <c:pt idx="1588">
                  <c:v>-1.25E-3</c:v>
                </c:pt>
                <c:pt idx="1589">
                  <c:v>-1.25E-3</c:v>
                </c:pt>
                <c:pt idx="1590">
                  <c:v>-1.25E-3</c:v>
                </c:pt>
                <c:pt idx="1591">
                  <c:v>-1.25E-3</c:v>
                </c:pt>
                <c:pt idx="1592">
                  <c:v>-1.25E-3</c:v>
                </c:pt>
                <c:pt idx="1593">
                  <c:v>-1.25E-3</c:v>
                </c:pt>
                <c:pt idx="1594">
                  <c:v>-1.25E-3</c:v>
                </c:pt>
                <c:pt idx="1595">
                  <c:v>-1.25E-3</c:v>
                </c:pt>
                <c:pt idx="1596">
                  <c:v>-1.25E-3</c:v>
                </c:pt>
                <c:pt idx="1597">
                  <c:v>-1.25E-3</c:v>
                </c:pt>
                <c:pt idx="1598">
                  <c:v>-1.25E-3</c:v>
                </c:pt>
                <c:pt idx="1599">
                  <c:v>-1.25E-3</c:v>
                </c:pt>
                <c:pt idx="1600">
                  <c:v>-1.25E-3</c:v>
                </c:pt>
                <c:pt idx="1601">
                  <c:v>-1.25E-3</c:v>
                </c:pt>
                <c:pt idx="1602">
                  <c:v>-1.25E-3</c:v>
                </c:pt>
                <c:pt idx="1603">
                  <c:v>-1.25E-3</c:v>
                </c:pt>
                <c:pt idx="1604">
                  <c:v>-1.25E-3</c:v>
                </c:pt>
                <c:pt idx="1605">
                  <c:v>-1.25E-3</c:v>
                </c:pt>
                <c:pt idx="1606">
                  <c:v>-1.25E-3</c:v>
                </c:pt>
                <c:pt idx="1607">
                  <c:v>-1.25E-3</c:v>
                </c:pt>
                <c:pt idx="1608">
                  <c:v>-1.25E-3</c:v>
                </c:pt>
                <c:pt idx="1609">
                  <c:v>-1.25E-3</c:v>
                </c:pt>
                <c:pt idx="1610">
                  <c:v>-1.25E-3</c:v>
                </c:pt>
                <c:pt idx="1611">
                  <c:v>-1.25E-3</c:v>
                </c:pt>
                <c:pt idx="1612">
                  <c:v>-1.25E-3</c:v>
                </c:pt>
                <c:pt idx="1613">
                  <c:v>-1.25E-3</c:v>
                </c:pt>
                <c:pt idx="1614">
                  <c:v>-1.25E-3</c:v>
                </c:pt>
                <c:pt idx="1615">
                  <c:v>-1.25E-3</c:v>
                </c:pt>
                <c:pt idx="1616">
                  <c:v>-1.25E-3</c:v>
                </c:pt>
                <c:pt idx="1617">
                  <c:v>-1.25E-3</c:v>
                </c:pt>
                <c:pt idx="1618">
                  <c:v>-1.25E-3</c:v>
                </c:pt>
                <c:pt idx="1619">
                  <c:v>-1.25E-3</c:v>
                </c:pt>
                <c:pt idx="1620">
                  <c:v>-1.25E-3</c:v>
                </c:pt>
                <c:pt idx="1621">
                  <c:v>-1.25E-3</c:v>
                </c:pt>
                <c:pt idx="1622">
                  <c:v>-1.25E-3</c:v>
                </c:pt>
                <c:pt idx="1623">
                  <c:v>-1.25E-3</c:v>
                </c:pt>
                <c:pt idx="1624">
                  <c:v>-1.25E-3</c:v>
                </c:pt>
                <c:pt idx="1625">
                  <c:v>-1.25E-3</c:v>
                </c:pt>
                <c:pt idx="1626">
                  <c:v>-1.25E-3</c:v>
                </c:pt>
                <c:pt idx="1627">
                  <c:v>-1.25E-3</c:v>
                </c:pt>
                <c:pt idx="1628">
                  <c:v>-1.25E-3</c:v>
                </c:pt>
                <c:pt idx="1629">
                  <c:v>-1.25E-3</c:v>
                </c:pt>
                <c:pt idx="1630">
                  <c:v>-1.25E-3</c:v>
                </c:pt>
                <c:pt idx="1631">
                  <c:v>-1.25E-3</c:v>
                </c:pt>
                <c:pt idx="1632">
                  <c:v>-1.25E-3</c:v>
                </c:pt>
                <c:pt idx="1633">
                  <c:v>-1.25E-3</c:v>
                </c:pt>
                <c:pt idx="1634">
                  <c:v>-1.25E-3</c:v>
                </c:pt>
                <c:pt idx="1635">
                  <c:v>-1.25E-3</c:v>
                </c:pt>
                <c:pt idx="1636">
                  <c:v>-1.25E-3</c:v>
                </c:pt>
                <c:pt idx="1637">
                  <c:v>-1.25E-3</c:v>
                </c:pt>
                <c:pt idx="1638">
                  <c:v>-1.25E-3</c:v>
                </c:pt>
                <c:pt idx="1639">
                  <c:v>-1.25E-3</c:v>
                </c:pt>
                <c:pt idx="1640">
                  <c:v>-1.25E-3</c:v>
                </c:pt>
                <c:pt idx="1641">
                  <c:v>-1.25E-3</c:v>
                </c:pt>
                <c:pt idx="1642">
                  <c:v>-1.25E-3</c:v>
                </c:pt>
                <c:pt idx="1643">
                  <c:v>-1.25E-3</c:v>
                </c:pt>
                <c:pt idx="1644">
                  <c:v>-1.25E-3</c:v>
                </c:pt>
                <c:pt idx="1645">
                  <c:v>-1.25E-3</c:v>
                </c:pt>
                <c:pt idx="1646">
                  <c:v>-1.25E-3</c:v>
                </c:pt>
                <c:pt idx="1647">
                  <c:v>-1.25E-3</c:v>
                </c:pt>
                <c:pt idx="1648">
                  <c:v>-1.25E-3</c:v>
                </c:pt>
                <c:pt idx="1649">
                  <c:v>-1.25E-3</c:v>
                </c:pt>
                <c:pt idx="1650">
                  <c:v>-1.25E-3</c:v>
                </c:pt>
                <c:pt idx="1651">
                  <c:v>-1.25E-3</c:v>
                </c:pt>
                <c:pt idx="1652">
                  <c:v>-1.25E-3</c:v>
                </c:pt>
                <c:pt idx="1653">
                  <c:v>-1.25E-3</c:v>
                </c:pt>
                <c:pt idx="1654">
                  <c:v>-1.25E-3</c:v>
                </c:pt>
                <c:pt idx="1655">
                  <c:v>-1.25E-3</c:v>
                </c:pt>
                <c:pt idx="1656">
                  <c:v>-1.25E-3</c:v>
                </c:pt>
                <c:pt idx="1657">
                  <c:v>-1.25E-3</c:v>
                </c:pt>
                <c:pt idx="1658">
                  <c:v>-1.25E-3</c:v>
                </c:pt>
                <c:pt idx="1659">
                  <c:v>-1.25E-3</c:v>
                </c:pt>
                <c:pt idx="1660">
                  <c:v>-1.25E-3</c:v>
                </c:pt>
                <c:pt idx="1661">
                  <c:v>-1.25E-3</c:v>
                </c:pt>
                <c:pt idx="1662">
                  <c:v>-1.25E-3</c:v>
                </c:pt>
                <c:pt idx="1663">
                  <c:v>-1.25E-3</c:v>
                </c:pt>
                <c:pt idx="1664">
                  <c:v>-1.25E-3</c:v>
                </c:pt>
                <c:pt idx="1665">
                  <c:v>-1.25E-3</c:v>
                </c:pt>
                <c:pt idx="1666">
                  <c:v>-1.25E-3</c:v>
                </c:pt>
                <c:pt idx="1667">
                  <c:v>-1.25E-3</c:v>
                </c:pt>
                <c:pt idx="1668">
                  <c:v>-1.25E-3</c:v>
                </c:pt>
                <c:pt idx="1669">
                  <c:v>-1.25E-3</c:v>
                </c:pt>
                <c:pt idx="1670">
                  <c:v>-1.25E-3</c:v>
                </c:pt>
                <c:pt idx="1671">
                  <c:v>-1.25E-3</c:v>
                </c:pt>
                <c:pt idx="1672">
                  <c:v>-1.25E-3</c:v>
                </c:pt>
                <c:pt idx="1673">
                  <c:v>-1.25E-3</c:v>
                </c:pt>
                <c:pt idx="1674">
                  <c:v>-1.25E-3</c:v>
                </c:pt>
                <c:pt idx="1675">
                  <c:v>-1.25E-3</c:v>
                </c:pt>
                <c:pt idx="1676">
                  <c:v>-1.25E-3</c:v>
                </c:pt>
                <c:pt idx="1677">
                  <c:v>-1.25E-3</c:v>
                </c:pt>
                <c:pt idx="1678">
                  <c:v>-1.25E-3</c:v>
                </c:pt>
                <c:pt idx="1679">
                  <c:v>-1.25E-3</c:v>
                </c:pt>
                <c:pt idx="1680">
                  <c:v>-1.25E-3</c:v>
                </c:pt>
                <c:pt idx="1681">
                  <c:v>-1.25E-3</c:v>
                </c:pt>
                <c:pt idx="1682">
                  <c:v>-1.25E-3</c:v>
                </c:pt>
                <c:pt idx="1683">
                  <c:v>-1.25E-3</c:v>
                </c:pt>
                <c:pt idx="1684">
                  <c:v>-1.25E-3</c:v>
                </c:pt>
                <c:pt idx="1685">
                  <c:v>-1.25E-3</c:v>
                </c:pt>
                <c:pt idx="1686">
                  <c:v>-1.25E-3</c:v>
                </c:pt>
                <c:pt idx="1687">
                  <c:v>-1.25E-3</c:v>
                </c:pt>
                <c:pt idx="1688">
                  <c:v>-1.25E-3</c:v>
                </c:pt>
                <c:pt idx="1689">
                  <c:v>-1.25E-3</c:v>
                </c:pt>
                <c:pt idx="1690">
                  <c:v>-1.25E-3</c:v>
                </c:pt>
                <c:pt idx="1691">
                  <c:v>-1.25E-3</c:v>
                </c:pt>
                <c:pt idx="1692">
                  <c:v>-1.25E-3</c:v>
                </c:pt>
                <c:pt idx="1693">
                  <c:v>-1.25E-3</c:v>
                </c:pt>
                <c:pt idx="1694">
                  <c:v>-1.25E-3</c:v>
                </c:pt>
                <c:pt idx="1695">
                  <c:v>-1.25E-3</c:v>
                </c:pt>
                <c:pt idx="1696">
                  <c:v>-1.25E-3</c:v>
                </c:pt>
                <c:pt idx="1697">
                  <c:v>-1.25E-3</c:v>
                </c:pt>
                <c:pt idx="1698">
                  <c:v>-1.25E-3</c:v>
                </c:pt>
                <c:pt idx="1699">
                  <c:v>-1.25E-3</c:v>
                </c:pt>
                <c:pt idx="1700">
                  <c:v>-1.25E-3</c:v>
                </c:pt>
                <c:pt idx="1701">
                  <c:v>-1.25E-3</c:v>
                </c:pt>
                <c:pt idx="1702">
                  <c:v>-1.25E-3</c:v>
                </c:pt>
                <c:pt idx="1703">
                  <c:v>-1.25E-3</c:v>
                </c:pt>
                <c:pt idx="1704">
                  <c:v>-1.25E-3</c:v>
                </c:pt>
                <c:pt idx="1705">
                  <c:v>-1.25E-3</c:v>
                </c:pt>
                <c:pt idx="1706">
                  <c:v>-1.25E-3</c:v>
                </c:pt>
                <c:pt idx="1707">
                  <c:v>-1.25E-3</c:v>
                </c:pt>
                <c:pt idx="1708">
                  <c:v>-1.25E-3</c:v>
                </c:pt>
                <c:pt idx="1709">
                  <c:v>-1.25E-3</c:v>
                </c:pt>
                <c:pt idx="1710">
                  <c:v>-1.25E-3</c:v>
                </c:pt>
                <c:pt idx="1711">
                  <c:v>-1.25E-3</c:v>
                </c:pt>
                <c:pt idx="1712">
                  <c:v>-1.25E-3</c:v>
                </c:pt>
                <c:pt idx="1713">
                  <c:v>-1.25E-3</c:v>
                </c:pt>
                <c:pt idx="1714">
                  <c:v>-1.25E-3</c:v>
                </c:pt>
                <c:pt idx="1715">
                  <c:v>-1.25E-3</c:v>
                </c:pt>
                <c:pt idx="1716">
                  <c:v>-1.25E-3</c:v>
                </c:pt>
                <c:pt idx="1717">
                  <c:v>-1.25E-3</c:v>
                </c:pt>
                <c:pt idx="1718">
                  <c:v>-1.25E-3</c:v>
                </c:pt>
                <c:pt idx="1719">
                  <c:v>-1.25E-3</c:v>
                </c:pt>
                <c:pt idx="1720">
                  <c:v>-1.25E-3</c:v>
                </c:pt>
                <c:pt idx="1721">
                  <c:v>-1.25E-3</c:v>
                </c:pt>
                <c:pt idx="1722">
                  <c:v>-1.25E-3</c:v>
                </c:pt>
                <c:pt idx="1723">
                  <c:v>-1.25E-3</c:v>
                </c:pt>
                <c:pt idx="1724">
                  <c:v>-1.25E-3</c:v>
                </c:pt>
                <c:pt idx="1725">
                  <c:v>-1.25E-3</c:v>
                </c:pt>
                <c:pt idx="1726">
                  <c:v>-1.25E-3</c:v>
                </c:pt>
                <c:pt idx="1727">
                  <c:v>-1.25E-3</c:v>
                </c:pt>
                <c:pt idx="1728">
                  <c:v>-1.25E-3</c:v>
                </c:pt>
                <c:pt idx="1729">
                  <c:v>-1.25E-3</c:v>
                </c:pt>
                <c:pt idx="1730">
                  <c:v>-1.25E-3</c:v>
                </c:pt>
                <c:pt idx="1731">
                  <c:v>-1.25E-3</c:v>
                </c:pt>
                <c:pt idx="1732">
                  <c:v>-1.25E-3</c:v>
                </c:pt>
                <c:pt idx="1733">
                  <c:v>-1.25E-3</c:v>
                </c:pt>
                <c:pt idx="1734">
                  <c:v>-1.25E-3</c:v>
                </c:pt>
                <c:pt idx="1735">
                  <c:v>-1.25E-3</c:v>
                </c:pt>
                <c:pt idx="1736">
                  <c:v>-1.25E-3</c:v>
                </c:pt>
                <c:pt idx="1737">
                  <c:v>-1.25E-3</c:v>
                </c:pt>
                <c:pt idx="1738">
                  <c:v>-1.25E-3</c:v>
                </c:pt>
                <c:pt idx="1739">
                  <c:v>-1.25E-3</c:v>
                </c:pt>
                <c:pt idx="1740">
                  <c:v>-1.25E-3</c:v>
                </c:pt>
                <c:pt idx="1741">
                  <c:v>-1.25E-3</c:v>
                </c:pt>
                <c:pt idx="1742">
                  <c:v>-1.25E-3</c:v>
                </c:pt>
                <c:pt idx="1743">
                  <c:v>-1.25E-3</c:v>
                </c:pt>
                <c:pt idx="1744">
                  <c:v>-1.25E-3</c:v>
                </c:pt>
                <c:pt idx="1745">
                  <c:v>-1.25E-3</c:v>
                </c:pt>
                <c:pt idx="1746">
                  <c:v>-1.25E-3</c:v>
                </c:pt>
                <c:pt idx="1747">
                  <c:v>-1.25E-3</c:v>
                </c:pt>
                <c:pt idx="1748">
                  <c:v>-1.25E-3</c:v>
                </c:pt>
                <c:pt idx="1749">
                  <c:v>-1.25E-3</c:v>
                </c:pt>
                <c:pt idx="1750">
                  <c:v>-1.25E-3</c:v>
                </c:pt>
                <c:pt idx="1751">
                  <c:v>-1.25E-3</c:v>
                </c:pt>
                <c:pt idx="1752">
                  <c:v>-1.25E-3</c:v>
                </c:pt>
                <c:pt idx="1753">
                  <c:v>-1.25E-3</c:v>
                </c:pt>
                <c:pt idx="1754">
                  <c:v>-1.25E-3</c:v>
                </c:pt>
                <c:pt idx="1755">
                  <c:v>-1.25E-3</c:v>
                </c:pt>
                <c:pt idx="1756">
                  <c:v>-1.25E-3</c:v>
                </c:pt>
                <c:pt idx="1757">
                  <c:v>-1.25E-3</c:v>
                </c:pt>
                <c:pt idx="1758">
                  <c:v>-1.25E-3</c:v>
                </c:pt>
                <c:pt idx="1759">
                  <c:v>-1.25E-3</c:v>
                </c:pt>
                <c:pt idx="1760">
                  <c:v>-1.25E-3</c:v>
                </c:pt>
                <c:pt idx="1761">
                  <c:v>-1.25E-3</c:v>
                </c:pt>
                <c:pt idx="1762">
                  <c:v>-1.25E-3</c:v>
                </c:pt>
                <c:pt idx="1763">
                  <c:v>-1.25E-3</c:v>
                </c:pt>
                <c:pt idx="1764">
                  <c:v>-1.25E-3</c:v>
                </c:pt>
                <c:pt idx="1765">
                  <c:v>-1.25E-3</c:v>
                </c:pt>
                <c:pt idx="1766">
                  <c:v>-1.25E-3</c:v>
                </c:pt>
                <c:pt idx="1767">
                  <c:v>-1.25E-3</c:v>
                </c:pt>
                <c:pt idx="1768">
                  <c:v>-1.25E-3</c:v>
                </c:pt>
                <c:pt idx="1769">
                  <c:v>-1.25E-3</c:v>
                </c:pt>
                <c:pt idx="1770">
                  <c:v>-1.25E-3</c:v>
                </c:pt>
                <c:pt idx="1771">
                  <c:v>-1.25E-3</c:v>
                </c:pt>
                <c:pt idx="1772">
                  <c:v>-1.25E-3</c:v>
                </c:pt>
                <c:pt idx="1773">
                  <c:v>-1.25E-3</c:v>
                </c:pt>
                <c:pt idx="1774">
                  <c:v>-1.25E-3</c:v>
                </c:pt>
                <c:pt idx="1775">
                  <c:v>-1.25E-3</c:v>
                </c:pt>
                <c:pt idx="1776">
                  <c:v>-1.25E-3</c:v>
                </c:pt>
                <c:pt idx="1777">
                  <c:v>-1.25E-3</c:v>
                </c:pt>
                <c:pt idx="1778">
                  <c:v>-1.25E-3</c:v>
                </c:pt>
                <c:pt idx="1779">
                  <c:v>-1.25E-3</c:v>
                </c:pt>
                <c:pt idx="1780">
                  <c:v>-1.25E-3</c:v>
                </c:pt>
                <c:pt idx="1781">
                  <c:v>-1.25E-3</c:v>
                </c:pt>
                <c:pt idx="1782">
                  <c:v>-1.25E-3</c:v>
                </c:pt>
                <c:pt idx="1783">
                  <c:v>-1.25E-3</c:v>
                </c:pt>
                <c:pt idx="1784">
                  <c:v>-1.25E-3</c:v>
                </c:pt>
                <c:pt idx="1785">
                  <c:v>-1.25E-3</c:v>
                </c:pt>
                <c:pt idx="1786">
                  <c:v>-1.25E-3</c:v>
                </c:pt>
                <c:pt idx="1787">
                  <c:v>-1.25E-3</c:v>
                </c:pt>
                <c:pt idx="1788">
                  <c:v>-1.25E-3</c:v>
                </c:pt>
                <c:pt idx="1789">
                  <c:v>-1.25E-3</c:v>
                </c:pt>
                <c:pt idx="1790">
                  <c:v>-1.25E-3</c:v>
                </c:pt>
                <c:pt idx="1791">
                  <c:v>-1.25E-3</c:v>
                </c:pt>
                <c:pt idx="1792">
                  <c:v>-1.25E-3</c:v>
                </c:pt>
                <c:pt idx="1793">
                  <c:v>-1.25E-3</c:v>
                </c:pt>
                <c:pt idx="1794">
                  <c:v>-1.25E-3</c:v>
                </c:pt>
                <c:pt idx="1795">
                  <c:v>-1.25E-3</c:v>
                </c:pt>
                <c:pt idx="1796">
                  <c:v>-1.25E-3</c:v>
                </c:pt>
                <c:pt idx="1797">
                  <c:v>-1.25E-3</c:v>
                </c:pt>
                <c:pt idx="1798">
                  <c:v>-1.25E-3</c:v>
                </c:pt>
                <c:pt idx="1799">
                  <c:v>-1.25E-3</c:v>
                </c:pt>
                <c:pt idx="1800">
                  <c:v>-1.25E-3</c:v>
                </c:pt>
                <c:pt idx="1801">
                  <c:v>-1.25E-3</c:v>
                </c:pt>
                <c:pt idx="1802">
                  <c:v>-1.25E-3</c:v>
                </c:pt>
                <c:pt idx="1803">
                  <c:v>-1.25E-3</c:v>
                </c:pt>
                <c:pt idx="1804">
                  <c:v>-1.25E-3</c:v>
                </c:pt>
                <c:pt idx="1805">
                  <c:v>-1.25E-3</c:v>
                </c:pt>
                <c:pt idx="1806">
                  <c:v>-1.25E-3</c:v>
                </c:pt>
                <c:pt idx="1807">
                  <c:v>-1.25E-3</c:v>
                </c:pt>
                <c:pt idx="1808">
                  <c:v>-1.25E-3</c:v>
                </c:pt>
                <c:pt idx="1809">
                  <c:v>-1.25E-3</c:v>
                </c:pt>
                <c:pt idx="1810">
                  <c:v>-1.25E-3</c:v>
                </c:pt>
                <c:pt idx="1811">
                  <c:v>-1.25E-3</c:v>
                </c:pt>
                <c:pt idx="1812">
                  <c:v>-1.25E-3</c:v>
                </c:pt>
                <c:pt idx="1813">
                  <c:v>-1.25E-3</c:v>
                </c:pt>
                <c:pt idx="1814">
                  <c:v>-1.25E-3</c:v>
                </c:pt>
                <c:pt idx="1815">
                  <c:v>-1.25E-3</c:v>
                </c:pt>
                <c:pt idx="1816">
                  <c:v>-1.25E-3</c:v>
                </c:pt>
                <c:pt idx="1817">
                  <c:v>-1.25E-3</c:v>
                </c:pt>
                <c:pt idx="1818">
                  <c:v>-1.25E-3</c:v>
                </c:pt>
                <c:pt idx="1819">
                  <c:v>-1.25E-3</c:v>
                </c:pt>
                <c:pt idx="1820">
                  <c:v>-1.25E-3</c:v>
                </c:pt>
                <c:pt idx="1821">
                  <c:v>-1.25E-3</c:v>
                </c:pt>
                <c:pt idx="1822">
                  <c:v>-1.25E-3</c:v>
                </c:pt>
                <c:pt idx="1823">
                  <c:v>-1.25E-3</c:v>
                </c:pt>
                <c:pt idx="1824">
                  <c:v>-1.25E-3</c:v>
                </c:pt>
                <c:pt idx="1825">
                  <c:v>-1.25E-3</c:v>
                </c:pt>
                <c:pt idx="1826">
                  <c:v>-1.25E-3</c:v>
                </c:pt>
                <c:pt idx="1827">
                  <c:v>-1.25E-3</c:v>
                </c:pt>
                <c:pt idx="1828">
                  <c:v>-1.25E-3</c:v>
                </c:pt>
                <c:pt idx="1829">
                  <c:v>-1.25E-3</c:v>
                </c:pt>
                <c:pt idx="1830">
                  <c:v>-1.25E-3</c:v>
                </c:pt>
                <c:pt idx="1831">
                  <c:v>-1.25E-3</c:v>
                </c:pt>
                <c:pt idx="1832">
                  <c:v>-1.25E-3</c:v>
                </c:pt>
                <c:pt idx="1833">
                  <c:v>-1.25E-3</c:v>
                </c:pt>
                <c:pt idx="1834">
                  <c:v>-1.25E-3</c:v>
                </c:pt>
                <c:pt idx="1835">
                  <c:v>-1.25E-3</c:v>
                </c:pt>
                <c:pt idx="1836">
                  <c:v>-1.25E-3</c:v>
                </c:pt>
                <c:pt idx="1837">
                  <c:v>-1.25E-3</c:v>
                </c:pt>
                <c:pt idx="1838">
                  <c:v>-1.25E-3</c:v>
                </c:pt>
                <c:pt idx="1839">
                  <c:v>-1.25E-3</c:v>
                </c:pt>
                <c:pt idx="1840">
                  <c:v>-1.25E-3</c:v>
                </c:pt>
                <c:pt idx="1841">
                  <c:v>-1.25E-3</c:v>
                </c:pt>
                <c:pt idx="1842">
                  <c:v>-1.25E-3</c:v>
                </c:pt>
                <c:pt idx="1843">
                  <c:v>-1.25E-3</c:v>
                </c:pt>
                <c:pt idx="1844">
                  <c:v>-1.25E-3</c:v>
                </c:pt>
                <c:pt idx="1845">
                  <c:v>-1.25E-3</c:v>
                </c:pt>
                <c:pt idx="1846">
                  <c:v>-1.25E-3</c:v>
                </c:pt>
                <c:pt idx="1847">
                  <c:v>-1.25E-3</c:v>
                </c:pt>
                <c:pt idx="1848">
                  <c:v>-1.25E-3</c:v>
                </c:pt>
                <c:pt idx="1849">
                  <c:v>-1.25E-3</c:v>
                </c:pt>
                <c:pt idx="1850">
                  <c:v>-1.25E-3</c:v>
                </c:pt>
                <c:pt idx="1851">
                  <c:v>-1.25E-3</c:v>
                </c:pt>
                <c:pt idx="1852">
                  <c:v>-1.25E-3</c:v>
                </c:pt>
                <c:pt idx="1853">
                  <c:v>-1.25E-3</c:v>
                </c:pt>
                <c:pt idx="1854">
                  <c:v>-1.25E-3</c:v>
                </c:pt>
                <c:pt idx="1855">
                  <c:v>-1.25E-3</c:v>
                </c:pt>
                <c:pt idx="1856">
                  <c:v>-1.25E-3</c:v>
                </c:pt>
                <c:pt idx="1857">
                  <c:v>-1.25E-3</c:v>
                </c:pt>
                <c:pt idx="1858">
                  <c:v>-1.25E-3</c:v>
                </c:pt>
                <c:pt idx="1859">
                  <c:v>-1.25E-3</c:v>
                </c:pt>
                <c:pt idx="1860">
                  <c:v>-1.25E-3</c:v>
                </c:pt>
                <c:pt idx="1861">
                  <c:v>-1.25E-3</c:v>
                </c:pt>
                <c:pt idx="1862">
                  <c:v>-1.25E-3</c:v>
                </c:pt>
                <c:pt idx="1863">
                  <c:v>-1.25E-3</c:v>
                </c:pt>
                <c:pt idx="1864">
                  <c:v>-1.25E-3</c:v>
                </c:pt>
                <c:pt idx="1865">
                  <c:v>-1.25E-3</c:v>
                </c:pt>
                <c:pt idx="1866">
                  <c:v>-1.25E-3</c:v>
                </c:pt>
                <c:pt idx="1867">
                  <c:v>-1.25E-3</c:v>
                </c:pt>
                <c:pt idx="1868">
                  <c:v>-1.25E-3</c:v>
                </c:pt>
                <c:pt idx="1869">
                  <c:v>-1.25E-3</c:v>
                </c:pt>
                <c:pt idx="1870">
                  <c:v>-1.25E-3</c:v>
                </c:pt>
                <c:pt idx="1871">
                  <c:v>-1.25E-3</c:v>
                </c:pt>
                <c:pt idx="1872">
                  <c:v>-1.25E-3</c:v>
                </c:pt>
                <c:pt idx="1873">
                  <c:v>-1.25E-3</c:v>
                </c:pt>
                <c:pt idx="1874">
                  <c:v>-1.25E-3</c:v>
                </c:pt>
                <c:pt idx="1875">
                  <c:v>-1.25E-3</c:v>
                </c:pt>
                <c:pt idx="1876">
                  <c:v>-1.25E-3</c:v>
                </c:pt>
                <c:pt idx="1877">
                  <c:v>-1.25E-3</c:v>
                </c:pt>
                <c:pt idx="1878">
                  <c:v>-1.25E-3</c:v>
                </c:pt>
                <c:pt idx="1879">
                  <c:v>-1.25E-3</c:v>
                </c:pt>
                <c:pt idx="1880">
                  <c:v>-1.25E-3</c:v>
                </c:pt>
                <c:pt idx="1881">
                  <c:v>-1.25E-3</c:v>
                </c:pt>
                <c:pt idx="1882">
                  <c:v>-1.25E-3</c:v>
                </c:pt>
                <c:pt idx="1883">
                  <c:v>-1.25E-3</c:v>
                </c:pt>
                <c:pt idx="1884">
                  <c:v>-1.25E-3</c:v>
                </c:pt>
                <c:pt idx="1885">
                  <c:v>-1.25E-3</c:v>
                </c:pt>
                <c:pt idx="1886">
                  <c:v>-1.25E-3</c:v>
                </c:pt>
                <c:pt idx="1887">
                  <c:v>-1.25E-3</c:v>
                </c:pt>
                <c:pt idx="1888">
                  <c:v>-1.25E-3</c:v>
                </c:pt>
                <c:pt idx="1889">
                  <c:v>-1.25E-3</c:v>
                </c:pt>
                <c:pt idx="1890">
                  <c:v>-1.25E-3</c:v>
                </c:pt>
                <c:pt idx="1891">
                  <c:v>-1.25E-3</c:v>
                </c:pt>
                <c:pt idx="1892">
                  <c:v>-1.25E-3</c:v>
                </c:pt>
                <c:pt idx="1893">
                  <c:v>-1.25E-3</c:v>
                </c:pt>
                <c:pt idx="1894">
                  <c:v>-1.25E-3</c:v>
                </c:pt>
                <c:pt idx="1895">
                  <c:v>-1.25E-3</c:v>
                </c:pt>
                <c:pt idx="1896">
                  <c:v>-1.25E-3</c:v>
                </c:pt>
                <c:pt idx="1897">
                  <c:v>-1.25E-3</c:v>
                </c:pt>
                <c:pt idx="1898">
                  <c:v>-1.25E-3</c:v>
                </c:pt>
                <c:pt idx="1899">
                  <c:v>-1.25E-3</c:v>
                </c:pt>
                <c:pt idx="1900">
                  <c:v>-1.25E-3</c:v>
                </c:pt>
                <c:pt idx="1901">
                  <c:v>-1.25E-3</c:v>
                </c:pt>
                <c:pt idx="1902">
                  <c:v>-1.25E-3</c:v>
                </c:pt>
                <c:pt idx="1903">
                  <c:v>-1.25E-3</c:v>
                </c:pt>
                <c:pt idx="1904">
                  <c:v>-1.25E-3</c:v>
                </c:pt>
                <c:pt idx="1905">
                  <c:v>-1.25E-3</c:v>
                </c:pt>
                <c:pt idx="1906">
                  <c:v>-1.25E-3</c:v>
                </c:pt>
                <c:pt idx="1907">
                  <c:v>-1.25E-3</c:v>
                </c:pt>
                <c:pt idx="1908">
                  <c:v>-1.25E-3</c:v>
                </c:pt>
                <c:pt idx="1909">
                  <c:v>-1.25E-3</c:v>
                </c:pt>
                <c:pt idx="1910">
                  <c:v>-1.25E-3</c:v>
                </c:pt>
                <c:pt idx="1911">
                  <c:v>-1.25E-3</c:v>
                </c:pt>
                <c:pt idx="1912">
                  <c:v>-1.25E-3</c:v>
                </c:pt>
                <c:pt idx="1913">
                  <c:v>-1.25E-3</c:v>
                </c:pt>
                <c:pt idx="1914">
                  <c:v>-1.25E-3</c:v>
                </c:pt>
                <c:pt idx="1915">
                  <c:v>-1.25E-3</c:v>
                </c:pt>
                <c:pt idx="1916">
                  <c:v>-1.25E-3</c:v>
                </c:pt>
                <c:pt idx="1917">
                  <c:v>-1.25E-3</c:v>
                </c:pt>
                <c:pt idx="1918">
                  <c:v>-1.25E-3</c:v>
                </c:pt>
                <c:pt idx="1919">
                  <c:v>-1.25E-3</c:v>
                </c:pt>
                <c:pt idx="1920">
                  <c:v>-1.25E-3</c:v>
                </c:pt>
                <c:pt idx="1921">
                  <c:v>-1.25E-3</c:v>
                </c:pt>
                <c:pt idx="1922">
                  <c:v>-1.25E-3</c:v>
                </c:pt>
                <c:pt idx="1923">
                  <c:v>-1.25E-3</c:v>
                </c:pt>
                <c:pt idx="1924">
                  <c:v>-1.25E-3</c:v>
                </c:pt>
                <c:pt idx="1925">
                  <c:v>-1.25E-3</c:v>
                </c:pt>
                <c:pt idx="1926">
                  <c:v>-1.25E-3</c:v>
                </c:pt>
                <c:pt idx="1927">
                  <c:v>-1.25E-3</c:v>
                </c:pt>
                <c:pt idx="1928">
                  <c:v>-1.25E-3</c:v>
                </c:pt>
                <c:pt idx="1929">
                  <c:v>-1.25E-3</c:v>
                </c:pt>
                <c:pt idx="1930">
                  <c:v>-1.25E-3</c:v>
                </c:pt>
                <c:pt idx="1931">
                  <c:v>-1.25E-3</c:v>
                </c:pt>
                <c:pt idx="1932">
                  <c:v>-1.25E-3</c:v>
                </c:pt>
                <c:pt idx="1933">
                  <c:v>-1.25E-3</c:v>
                </c:pt>
                <c:pt idx="1934">
                  <c:v>-1.25E-3</c:v>
                </c:pt>
                <c:pt idx="1935">
                  <c:v>-1.25E-3</c:v>
                </c:pt>
                <c:pt idx="1936">
                  <c:v>-1.25E-3</c:v>
                </c:pt>
                <c:pt idx="1937">
                  <c:v>-1.25E-3</c:v>
                </c:pt>
                <c:pt idx="1938">
                  <c:v>-1.25E-3</c:v>
                </c:pt>
                <c:pt idx="1939">
                  <c:v>-1.25E-3</c:v>
                </c:pt>
                <c:pt idx="1940">
                  <c:v>-1.25E-3</c:v>
                </c:pt>
                <c:pt idx="1941">
                  <c:v>-1.25E-3</c:v>
                </c:pt>
                <c:pt idx="1942">
                  <c:v>-1.25E-3</c:v>
                </c:pt>
                <c:pt idx="1943">
                  <c:v>-1.25E-3</c:v>
                </c:pt>
                <c:pt idx="1944">
                  <c:v>-1.25E-3</c:v>
                </c:pt>
                <c:pt idx="1945">
                  <c:v>-1.25E-3</c:v>
                </c:pt>
                <c:pt idx="1946">
                  <c:v>-1.25E-3</c:v>
                </c:pt>
                <c:pt idx="1947">
                  <c:v>-1.25E-3</c:v>
                </c:pt>
                <c:pt idx="1948">
                  <c:v>-1.25E-3</c:v>
                </c:pt>
                <c:pt idx="1949">
                  <c:v>-1.25E-3</c:v>
                </c:pt>
                <c:pt idx="1950">
                  <c:v>-1.25E-3</c:v>
                </c:pt>
                <c:pt idx="1951">
                  <c:v>-1.25E-3</c:v>
                </c:pt>
                <c:pt idx="1952">
                  <c:v>-1.25E-3</c:v>
                </c:pt>
                <c:pt idx="1953">
                  <c:v>-1.25E-3</c:v>
                </c:pt>
                <c:pt idx="1954">
                  <c:v>-1.25E-3</c:v>
                </c:pt>
                <c:pt idx="1955">
                  <c:v>-1.25E-3</c:v>
                </c:pt>
                <c:pt idx="1956">
                  <c:v>-1.25E-3</c:v>
                </c:pt>
                <c:pt idx="1957">
                  <c:v>-1.25E-3</c:v>
                </c:pt>
                <c:pt idx="1958">
                  <c:v>-1.25E-3</c:v>
                </c:pt>
                <c:pt idx="1959">
                  <c:v>-1.25E-3</c:v>
                </c:pt>
                <c:pt idx="1960">
                  <c:v>-1.25E-3</c:v>
                </c:pt>
                <c:pt idx="1961">
                  <c:v>-1.25E-3</c:v>
                </c:pt>
                <c:pt idx="1962">
                  <c:v>-1.25E-3</c:v>
                </c:pt>
                <c:pt idx="1963">
                  <c:v>-1.25E-3</c:v>
                </c:pt>
                <c:pt idx="1964">
                  <c:v>-1.25E-3</c:v>
                </c:pt>
                <c:pt idx="1965">
                  <c:v>-1.25E-3</c:v>
                </c:pt>
                <c:pt idx="1966">
                  <c:v>-1.25E-3</c:v>
                </c:pt>
                <c:pt idx="1967">
                  <c:v>-1.25E-3</c:v>
                </c:pt>
                <c:pt idx="1968">
                  <c:v>-1.25E-3</c:v>
                </c:pt>
                <c:pt idx="1969">
                  <c:v>-1.25E-3</c:v>
                </c:pt>
                <c:pt idx="1970">
                  <c:v>-1.25E-3</c:v>
                </c:pt>
                <c:pt idx="1971">
                  <c:v>-1.25E-3</c:v>
                </c:pt>
                <c:pt idx="1972">
                  <c:v>-1.25E-3</c:v>
                </c:pt>
                <c:pt idx="1973">
                  <c:v>-1.25E-3</c:v>
                </c:pt>
                <c:pt idx="1974">
                  <c:v>-1.25E-3</c:v>
                </c:pt>
                <c:pt idx="1975">
                  <c:v>-1.25E-3</c:v>
                </c:pt>
                <c:pt idx="1976">
                  <c:v>-1.25E-3</c:v>
                </c:pt>
                <c:pt idx="1977">
                  <c:v>-1.25E-3</c:v>
                </c:pt>
                <c:pt idx="1978">
                  <c:v>-1.25E-3</c:v>
                </c:pt>
                <c:pt idx="1979">
                  <c:v>-1.25E-3</c:v>
                </c:pt>
                <c:pt idx="1980">
                  <c:v>-1.25E-3</c:v>
                </c:pt>
                <c:pt idx="1981">
                  <c:v>-1.25E-3</c:v>
                </c:pt>
                <c:pt idx="1982">
                  <c:v>-1.25E-3</c:v>
                </c:pt>
                <c:pt idx="1983">
                  <c:v>-1.25E-3</c:v>
                </c:pt>
                <c:pt idx="1984">
                  <c:v>-1.25E-3</c:v>
                </c:pt>
                <c:pt idx="1985">
                  <c:v>-1.25E-3</c:v>
                </c:pt>
                <c:pt idx="1986">
                  <c:v>-1.25E-3</c:v>
                </c:pt>
                <c:pt idx="1987">
                  <c:v>-1.25E-3</c:v>
                </c:pt>
                <c:pt idx="1988">
                  <c:v>-1.25E-3</c:v>
                </c:pt>
                <c:pt idx="1989">
                  <c:v>-1.25E-3</c:v>
                </c:pt>
                <c:pt idx="1990">
                  <c:v>-1.25E-3</c:v>
                </c:pt>
                <c:pt idx="1991">
                  <c:v>-1.25E-3</c:v>
                </c:pt>
                <c:pt idx="1992">
                  <c:v>-1.25E-3</c:v>
                </c:pt>
              </c:numCache>
            </c:numRef>
          </c:val>
          <c:smooth val="0"/>
          <c:extLst>
            <c:ext xmlns:c16="http://schemas.microsoft.com/office/drawing/2014/chart" uri="{C3380CC4-5D6E-409C-BE32-E72D297353CC}">
              <c16:uniqueId val="{00000000-2990-4998-95E4-0945E1F4FE38}"/>
            </c:ext>
          </c:extLst>
        </c:ser>
        <c:ser>
          <c:idx val="1"/>
          <c:order val="1"/>
          <c:tx>
            <c:strRef>
              <c:f>'Yields and ON'!$AF$7</c:f>
              <c:strCache>
                <c:ptCount val="1"/>
                <c:pt idx="0">
                  <c:v>2-Year</c:v>
                </c:pt>
              </c:strCache>
            </c:strRef>
          </c:tx>
          <c:spPr>
            <a:ln w="28575" cap="rnd">
              <a:solidFill>
                <a:srgbClr val="00A3E0"/>
              </a:solidFill>
              <a:round/>
            </a:ln>
            <a:effectLst/>
          </c:spPr>
          <c:marker>
            <c:symbol val="none"/>
          </c:marker>
          <c:cat>
            <c:numRef>
              <c:f>'Yields and ON'!$AD$8:$AD$2000</c:f>
              <c:numCache>
                <c:formatCode>m/d/yyyy</c:formatCode>
                <c:ptCount val="1993"/>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46167</c:v>
                </c:pt>
                <c:pt idx="14">
                  <c:v>46164</c:v>
                </c:pt>
                <c:pt idx="15">
                  <c:v>46163</c:v>
                </c:pt>
                <c:pt idx="16">
                  <c:v>46162</c:v>
                </c:pt>
                <c:pt idx="17">
                  <c:v>46161</c:v>
                </c:pt>
                <c:pt idx="18">
                  <c:v>46160</c:v>
                </c:pt>
                <c:pt idx="19">
                  <c:v>46157</c:v>
                </c:pt>
                <c:pt idx="20">
                  <c:v>46156</c:v>
                </c:pt>
                <c:pt idx="21">
                  <c:v>46155</c:v>
                </c:pt>
                <c:pt idx="22">
                  <c:v>46154</c:v>
                </c:pt>
                <c:pt idx="23">
                  <c:v>46153</c:v>
                </c:pt>
                <c:pt idx="24">
                  <c:v>46150</c:v>
                </c:pt>
                <c:pt idx="25">
                  <c:v>46149</c:v>
                </c:pt>
                <c:pt idx="26">
                  <c:v>46148</c:v>
                </c:pt>
                <c:pt idx="27">
                  <c:v>46147</c:v>
                </c:pt>
                <c:pt idx="28">
                  <c:v>46146</c:v>
                </c:pt>
                <c:pt idx="29">
                  <c:v>46143</c:v>
                </c:pt>
                <c:pt idx="30">
                  <c:v>46142</c:v>
                </c:pt>
                <c:pt idx="31">
                  <c:v>46141</c:v>
                </c:pt>
                <c:pt idx="32">
                  <c:v>46140</c:v>
                </c:pt>
                <c:pt idx="33">
                  <c:v>46139</c:v>
                </c:pt>
                <c:pt idx="34">
                  <c:v>46136</c:v>
                </c:pt>
                <c:pt idx="35">
                  <c:v>46135</c:v>
                </c:pt>
                <c:pt idx="36">
                  <c:v>46134</c:v>
                </c:pt>
                <c:pt idx="37">
                  <c:v>46133</c:v>
                </c:pt>
                <c:pt idx="38">
                  <c:v>46132</c:v>
                </c:pt>
                <c:pt idx="39">
                  <c:v>46129</c:v>
                </c:pt>
                <c:pt idx="40">
                  <c:v>46128</c:v>
                </c:pt>
                <c:pt idx="41">
                  <c:v>46127</c:v>
                </c:pt>
                <c:pt idx="42">
                  <c:v>46126</c:v>
                </c:pt>
                <c:pt idx="43">
                  <c:v>46125</c:v>
                </c:pt>
                <c:pt idx="44">
                  <c:v>46122</c:v>
                </c:pt>
                <c:pt idx="45">
                  <c:v>46121</c:v>
                </c:pt>
                <c:pt idx="46">
                  <c:v>46120</c:v>
                </c:pt>
                <c:pt idx="47">
                  <c:v>46119</c:v>
                </c:pt>
                <c:pt idx="48">
                  <c:v>46118</c:v>
                </c:pt>
                <c:pt idx="49">
                  <c:v>46115</c:v>
                </c:pt>
                <c:pt idx="50">
                  <c:v>46114</c:v>
                </c:pt>
                <c:pt idx="51">
                  <c:v>46113</c:v>
                </c:pt>
                <c:pt idx="52">
                  <c:v>46112</c:v>
                </c:pt>
                <c:pt idx="53">
                  <c:v>46111</c:v>
                </c:pt>
                <c:pt idx="54">
                  <c:v>46108</c:v>
                </c:pt>
                <c:pt idx="55">
                  <c:v>46107</c:v>
                </c:pt>
                <c:pt idx="56">
                  <c:v>46106</c:v>
                </c:pt>
                <c:pt idx="57">
                  <c:v>46105</c:v>
                </c:pt>
                <c:pt idx="58">
                  <c:v>46104</c:v>
                </c:pt>
                <c:pt idx="59">
                  <c:v>46101</c:v>
                </c:pt>
                <c:pt idx="60">
                  <c:v>46100</c:v>
                </c:pt>
                <c:pt idx="61">
                  <c:v>46099</c:v>
                </c:pt>
                <c:pt idx="62">
                  <c:v>46098</c:v>
                </c:pt>
                <c:pt idx="63">
                  <c:v>46097</c:v>
                </c:pt>
                <c:pt idx="64">
                  <c:v>46094</c:v>
                </c:pt>
                <c:pt idx="65">
                  <c:v>46093</c:v>
                </c:pt>
                <c:pt idx="66">
                  <c:v>46092</c:v>
                </c:pt>
                <c:pt idx="67">
                  <c:v>46091</c:v>
                </c:pt>
                <c:pt idx="68">
                  <c:v>46090</c:v>
                </c:pt>
                <c:pt idx="69">
                  <c:v>46087</c:v>
                </c:pt>
                <c:pt idx="70">
                  <c:v>46086</c:v>
                </c:pt>
                <c:pt idx="71">
                  <c:v>46085</c:v>
                </c:pt>
                <c:pt idx="72">
                  <c:v>46084</c:v>
                </c:pt>
                <c:pt idx="73">
                  <c:v>46083</c:v>
                </c:pt>
                <c:pt idx="74">
                  <c:v>46080</c:v>
                </c:pt>
                <c:pt idx="75">
                  <c:v>46079</c:v>
                </c:pt>
                <c:pt idx="76">
                  <c:v>46078</c:v>
                </c:pt>
                <c:pt idx="77">
                  <c:v>46077</c:v>
                </c:pt>
                <c:pt idx="78">
                  <c:v>46076</c:v>
                </c:pt>
                <c:pt idx="79">
                  <c:v>46073</c:v>
                </c:pt>
                <c:pt idx="80">
                  <c:v>46072</c:v>
                </c:pt>
                <c:pt idx="81">
                  <c:v>46071</c:v>
                </c:pt>
                <c:pt idx="82">
                  <c:v>46070</c:v>
                </c:pt>
                <c:pt idx="83">
                  <c:v>46069</c:v>
                </c:pt>
                <c:pt idx="84">
                  <c:v>46066</c:v>
                </c:pt>
                <c:pt idx="85">
                  <c:v>46065</c:v>
                </c:pt>
                <c:pt idx="86">
                  <c:v>46064</c:v>
                </c:pt>
                <c:pt idx="87">
                  <c:v>46063</c:v>
                </c:pt>
                <c:pt idx="88">
                  <c:v>46062</c:v>
                </c:pt>
                <c:pt idx="89">
                  <c:v>46059</c:v>
                </c:pt>
                <c:pt idx="90">
                  <c:v>46058</c:v>
                </c:pt>
                <c:pt idx="91">
                  <c:v>46057</c:v>
                </c:pt>
                <c:pt idx="92">
                  <c:v>46056</c:v>
                </c:pt>
                <c:pt idx="93">
                  <c:v>46055</c:v>
                </c:pt>
                <c:pt idx="94">
                  <c:v>46052</c:v>
                </c:pt>
                <c:pt idx="95">
                  <c:v>46051</c:v>
                </c:pt>
                <c:pt idx="96">
                  <c:v>46050</c:v>
                </c:pt>
                <c:pt idx="97">
                  <c:v>46049</c:v>
                </c:pt>
                <c:pt idx="98">
                  <c:v>46048</c:v>
                </c:pt>
                <c:pt idx="99">
                  <c:v>46045</c:v>
                </c:pt>
                <c:pt idx="100">
                  <c:v>46044</c:v>
                </c:pt>
                <c:pt idx="101">
                  <c:v>46043</c:v>
                </c:pt>
                <c:pt idx="102">
                  <c:v>46042</c:v>
                </c:pt>
                <c:pt idx="103">
                  <c:v>46041</c:v>
                </c:pt>
                <c:pt idx="104">
                  <c:v>46038</c:v>
                </c:pt>
                <c:pt idx="105">
                  <c:v>46037</c:v>
                </c:pt>
                <c:pt idx="106">
                  <c:v>46036</c:v>
                </c:pt>
                <c:pt idx="107">
                  <c:v>46035</c:v>
                </c:pt>
                <c:pt idx="108">
                  <c:v>46034</c:v>
                </c:pt>
                <c:pt idx="109">
                  <c:v>46031</c:v>
                </c:pt>
                <c:pt idx="110">
                  <c:v>46030</c:v>
                </c:pt>
                <c:pt idx="111">
                  <c:v>46029</c:v>
                </c:pt>
                <c:pt idx="112">
                  <c:v>46028</c:v>
                </c:pt>
                <c:pt idx="113">
                  <c:v>46027</c:v>
                </c:pt>
                <c:pt idx="114">
                  <c:v>46024</c:v>
                </c:pt>
                <c:pt idx="115">
                  <c:v>46023</c:v>
                </c:pt>
                <c:pt idx="116">
                  <c:v>46022</c:v>
                </c:pt>
                <c:pt idx="117">
                  <c:v>46021</c:v>
                </c:pt>
                <c:pt idx="118">
                  <c:v>46020</c:v>
                </c:pt>
                <c:pt idx="119">
                  <c:v>46017</c:v>
                </c:pt>
                <c:pt idx="120">
                  <c:v>46016</c:v>
                </c:pt>
                <c:pt idx="121">
                  <c:v>46015</c:v>
                </c:pt>
                <c:pt idx="122">
                  <c:v>46014</c:v>
                </c:pt>
                <c:pt idx="123">
                  <c:v>46013</c:v>
                </c:pt>
                <c:pt idx="124">
                  <c:v>46010</c:v>
                </c:pt>
                <c:pt idx="125">
                  <c:v>46009</c:v>
                </c:pt>
                <c:pt idx="126">
                  <c:v>46008</c:v>
                </c:pt>
                <c:pt idx="127">
                  <c:v>46007</c:v>
                </c:pt>
                <c:pt idx="128">
                  <c:v>46006</c:v>
                </c:pt>
                <c:pt idx="129">
                  <c:v>46003</c:v>
                </c:pt>
                <c:pt idx="130">
                  <c:v>46002</c:v>
                </c:pt>
                <c:pt idx="131">
                  <c:v>46001</c:v>
                </c:pt>
                <c:pt idx="132">
                  <c:v>46000</c:v>
                </c:pt>
                <c:pt idx="133">
                  <c:v>45999</c:v>
                </c:pt>
                <c:pt idx="134">
                  <c:v>45996</c:v>
                </c:pt>
                <c:pt idx="135">
                  <c:v>45995</c:v>
                </c:pt>
                <c:pt idx="136">
                  <c:v>45994</c:v>
                </c:pt>
                <c:pt idx="137">
                  <c:v>45993</c:v>
                </c:pt>
                <c:pt idx="138">
                  <c:v>45992</c:v>
                </c:pt>
                <c:pt idx="139">
                  <c:v>45989</c:v>
                </c:pt>
                <c:pt idx="140">
                  <c:v>45988</c:v>
                </c:pt>
                <c:pt idx="141">
                  <c:v>45987</c:v>
                </c:pt>
                <c:pt idx="142">
                  <c:v>45986</c:v>
                </c:pt>
                <c:pt idx="143">
                  <c:v>45985</c:v>
                </c:pt>
                <c:pt idx="144">
                  <c:v>45982</c:v>
                </c:pt>
                <c:pt idx="145">
                  <c:v>45981</c:v>
                </c:pt>
                <c:pt idx="146">
                  <c:v>45980</c:v>
                </c:pt>
                <c:pt idx="147">
                  <c:v>45979</c:v>
                </c:pt>
                <c:pt idx="148">
                  <c:v>45978</c:v>
                </c:pt>
                <c:pt idx="149">
                  <c:v>45975</c:v>
                </c:pt>
                <c:pt idx="150">
                  <c:v>45974</c:v>
                </c:pt>
                <c:pt idx="151">
                  <c:v>45973</c:v>
                </c:pt>
                <c:pt idx="152">
                  <c:v>45972</c:v>
                </c:pt>
                <c:pt idx="153">
                  <c:v>45971</c:v>
                </c:pt>
                <c:pt idx="154">
                  <c:v>45968</c:v>
                </c:pt>
                <c:pt idx="155">
                  <c:v>45967</c:v>
                </c:pt>
                <c:pt idx="156">
                  <c:v>45966</c:v>
                </c:pt>
                <c:pt idx="157">
                  <c:v>45965</c:v>
                </c:pt>
                <c:pt idx="158">
                  <c:v>45964</c:v>
                </c:pt>
                <c:pt idx="159">
                  <c:v>45961</c:v>
                </c:pt>
                <c:pt idx="160">
                  <c:v>45960</c:v>
                </c:pt>
                <c:pt idx="161">
                  <c:v>45959</c:v>
                </c:pt>
                <c:pt idx="162">
                  <c:v>45958</c:v>
                </c:pt>
                <c:pt idx="163">
                  <c:v>45957</c:v>
                </c:pt>
                <c:pt idx="164">
                  <c:v>45954</c:v>
                </c:pt>
                <c:pt idx="165">
                  <c:v>45953</c:v>
                </c:pt>
                <c:pt idx="166">
                  <c:v>45952</c:v>
                </c:pt>
                <c:pt idx="167">
                  <c:v>45951</c:v>
                </c:pt>
                <c:pt idx="168">
                  <c:v>45950</c:v>
                </c:pt>
                <c:pt idx="169">
                  <c:v>45947</c:v>
                </c:pt>
                <c:pt idx="170">
                  <c:v>45946</c:v>
                </c:pt>
                <c:pt idx="171">
                  <c:v>45945</c:v>
                </c:pt>
                <c:pt idx="172">
                  <c:v>45944</c:v>
                </c:pt>
                <c:pt idx="173">
                  <c:v>45943</c:v>
                </c:pt>
                <c:pt idx="174">
                  <c:v>45940</c:v>
                </c:pt>
                <c:pt idx="175">
                  <c:v>45939</c:v>
                </c:pt>
                <c:pt idx="176">
                  <c:v>45938</c:v>
                </c:pt>
                <c:pt idx="177">
                  <c:v>45937</c:v>
                </c:pt>
                <c:pt idx="178">
                  <c:v>45936</c:v>
                </c:pt>
                <c:pt idx="179">
                  <c:v>45933</c:v>
                </c:pt>
                <c:pt idx="180">
                  <c:v>45932</c:v>
                </c:pt>
                <c:pt idx="181">
                  <c:v>45931</c:v>
                </c:pt>
                <c:pt idx="182">
                  <c:v>45930</c:v>
                </c:pt>
                <c:pt idx="183">
                  <c:v>45929</c:v>
                </c:pt>
                <c:pt idx="184">
                  <c:v>45926</c:v>
                </c:pt>
                <c:pt idx="185">
                  <c:v>45925</c:v>
                </c:pt>
                <c:pt idx="186">
                  <c:v>45924</c:v>
                </c:pt>
                <c:pt idx="187">
                  <c:v>45923</c:v>
                </c:pt>
                <c:pt idx="188">
                  <c:v>45922</c:v>
                </c:pt>
                <c:pt idx="189">
                  <c:v>45919</c:v>
                </c:pt>
                <c:pt idx="190">
                  <c:v>45918</c:v>
                </c:pt>
                <c:pt idx="191">
                  <c:v>45917</c:v>
                </c:pt>
                <c:pt idx="192">
                  <c:v>45916</c:v>
                </c:pt>
                <c:pt idx="193">
                  <c:v>45915</c:v>
                </c:pt>
                <c:pt idx="194">
                  <c:v>45912</c:v>
                </c:pt>
                <c:pt idx="195">
                  <c:v>45911</c:v>
                </c:pt>
                <c:pt idx="196">
                  <c:v>45910</c:v>
                </c:pt>
                <c:pt idx="197">
                  <c:v>45909</c:v>
                </c:pt>
                <c:pt idx="198">
                  <c:v>45908</c:v>
                </c:pt>
                <c:pt idx="199">
                  <c:v>45905</c:v>
                </c:pt>
                <c:pt idx="200">
                  <c:v>45904</c:v>
                </c:pt>
                <c:pt idx="201">
                  <c:v>45903</c:v>
                </c:pt>
                <c:pt idx="202">
                  <c:v>45902</c:v>
                </c:pt>
                <c:pt idx="203">
                  <c:v>45901</c:v>
                </c:pt>
                <c:pt idx="204">
                  <c:v>45898</c:v>
                </c:pt>
                <c:pt idx="205">
                  <c:v>45897</c:v>
                </c:pt>
                <c:pt idx="206">
                  <c:v>45896</c:v>
                </c:pt>
                <c:pt idx="207">
                  <c:v>45895</c:v>
                </c:pt>
                <c:pt idx="208">
                  <c:v>45894</c:v>
                </c:pt>
                <c:pt idx="209">
                  <c:v>45891</c:v>
                </c:pt>
                <c:pt idx="210">
                  <c:v>45890</c:v>
                </c:pt>
                <c:pt idx="211">
                  <c:v>45889</c:v>
                </c:pt>
                <c:pt idx="212">
                  <c:v>45888</c:v>
                </c:pt>
                <c:pt idx="213">
                  <c:v>45887</c:v>
                </c:pt>
                <c:pt idx="214">
                  <c:v>45884</c:v>
                </c:pt>
                <c:pt idx="215">
                  <c:v>45883</c:v>
                </c:pt>
                <c:pt idx="216">
                  <c:v>45882</c:v>
                </c:pt>
                <c:pt idx="217">
                  <c:v>45881</c:v>
                </c:pt>
                <c:pt idx="218">
                  <c:v>45880</c:v>
                </c:pt>
                <c:pt idx="219">
                  <c:v>45877</c:v>
                </c:pt>
                <c:pt idx="220">
                  <c:v>45876</c:v>
                </c:pt>
                <c:pt idx="221">
                  <c:v>45875</c:v>
                </c:pt>
                <c:pt idx="222">
                  <c:v>45874</c:v>
                </c:pt>
                <c:pt idx="223">
                  <c:v>45873</c:v>
                </c:pt>
                <c:pt idx="224">
                  <c:v>45870</c:v>
                </c:pt>
                <c:pt idx="225">
                  <c:v>45869</c:v>
                </c:pt>
                <c:pt idx="226">
                  <c:v>45868</c:v>
                </c:pt>
                <c:pt idx="227">
                  <c:v>45867</c:v>
                </c:pt>
                <c:pt idx="228">
                  <c:v>45866</c:v>
                </c:pt>
                <c:pt idx="229">
                  <c:v>45863</c:v>
                </c:pt>
                <c:pt idx="230">
                  <c:v>45862</c:v>
                </c:pt>
                <c:pt idx="231">
                  <c:v>45861</c:v>
                </c:pt>
                <c:pt idx="232">
                  <c:v>45860</c:v>
                </c:pt>
                <c:pt idx="233">
                  <c:v>45859</c:v>
                </c:pt>
                <c:pt idx="234">
                  <c:v>45856</c:v>
                </c:pt>
                <c:pt idx="235">
                  <c:v>45855</c:v>
                </c:pt>
                <c:pt idx="236">
                  <c:v>45854</c:v>
                </c:pt>
                <c:pt idx="237">
                  <c:v>45853</c:v>
                </c:pt>
                <c:pt idx="238">
                  <c:v>45852</c:v>
                </c:pt>
                <c:pt idx="239">
                  <c:v>45849</c:v>
                </c:pt>
                <c:pt idx="240">
                  <c:v>45848</c:v>
                </c:pt>
                <c:pt idx="241">
                  <c:v>45847</c:v>
                </c:pt>
                <c:pt idx="242">
                  <c:v>45846</c:v>
                </c:pt>
                <c:pt idx="243">
                  <c:v>45845</c:v>
                </c:pt>
                <c:pt idx="244">
                  <c:v>45842</c:v>
                </c:pt>
                <c:pt idx="245">
                  <c:v>45841</c:v>
                </c:pt>
                <c:pt idx="246">
                  <c:v>45840</c:v>
                </c:pt>
                <c:pt idx="247">
                  <c:v>45839</c:v>
                </c:pt>
                <c:pt idx="248">
                  <c:v>45838</c:v>
                </c:pt>
                <c:pt idx="249">
                  <c:v>45835</c:v>
                </c:pt>
                <c:pt idx="250">
                  <c:v>45834</c:v>
                </c:pt>
                <c:pt idx="251">
                  <c:v>45833</c:v>
                </c:pt>
                <c:pt idx="252">
                  <c:v>45832</c:v>
                </c:pt>
                <c:pt idx="253">
                  <c:v>45831</c:v>
                </c:pt>
                <c:pt idx="254">
                  <c:v>45828</c:v>
                </c:pt>
                <c:pt idx="255">
                  <c:v>45827</c:v>
                </c:pt>
                <c:pt idx="256">
                  <c:v>45826</c:v>
                </c:pt>
                <c:pt idx="257">
                  <c:v>45825</c:v>
                </c:pt>
                <c:pt idx="258">
                  <c:v>45824</c:v>
                </c:pt>
                <c:pt idx="259">
                  <c:v>45821</c:v>
                </c:pt>
                <c:pt idx="260">
                  <c:v>45820</c:v>
                </c:pt>
                <c:pt idx="261">
                  <c:v>45819</c:v>
                </c:pt>
                <c:pt idx="262">
                  <c:v>45818</c:v>
                </c:pt>
                <c:pt idx="263">
                  <c:v>45817</c:v>
                </c:pt>
                <c:pt idx="264">
                  <c:v>45814</c:v>
                </c:pt>
                <c:pt idx="265">
                  <c:v>45813</c:v>
                </c:pt>
                <c:pt idx="266">
                  <c:v>45812</c:v>
                </c:pt>
                <c:pt idx="267">
                  <c:v>45811</c:v>
                </c:pt>
                <c:pt idx="268">
                  <c:v>45810</c:v>
                </c:pt>
                <c:pt idx="269">
                  <c:v>45807</c:v>
                </c:pt>
                <c:pt idx="270">
                  <c:v>45806</c:v>
                </c:pt>
                <c:pt idx="271">
                  <c:v>45805</c:v>
                </c:pt>
                <c:pt idx="272">
                  <c:v>45804</c:v>
                </c:pt>
                <c:pt idx="273">
                  <c:v>45803</c:v>
                </c:pt>
                <c:pt idx="274">
                  <c:v>45800</c:v>
                </c:pt>
                <c:pt idx="275">
                  <c:v>45799</c:v>
                </c:pt>
                <c:pt idx="276">
                  <c:v>45798</c:v>
                </c:pt>
                <c:pt idx="277">
                  <c:v>45797</c:v>
                </c:pt>
                <c:pt idx="278">
                  <c:v>45796</c:v>
                </c:pt>
                <c:pt idx="279">
                  <c:v>45793</c:v>
                </c:pt>
                <c:pt idx="280">
                  <c:v>45792</c:v>
                </c:pt>
                <c:pt idx="281">
                  <c:v>45791</c:v>
                </c:pt>
                <c:pt idx="282">
                  <c:v>45790</c:v>
                </c:pt>
                <c:pt idx="283">
                  <c:v>45789</c:v>
                </c:pt>
                <c:pt idx="284">
                  <c:v>45786</c:v>
                </c:pt>
                <c:pt idx="285">
                  <c:v>45785</c:v>
                </c:pt>
                <c:pt idx="286">
                  <c:v>45784</c:v>
                </c:pt>
                <c:pt idx="287">
                  <c:v>45783</c:v>
                </c:pt>
                <c:pt idx="288">
                  <c:v>45782</c:v>
                </c:pt>
                <c:pt idx="289">
                  <c:v>45779</c:v>
                </c:pt>
                <c:pt idx="290">
                  <c:v>45778</c:v>
                </c:pt>
                <c:pt idx="291">
                  <c:v>45777</c:v>
                </c:pt>
                <c:pt idx="292">
                  <c:v>45776</c:v>
                </c:pt>
                <c:pt idx="293">
                  <c:v>45775</c:v>
                </c:pt>
                <c:pt idx="294">
                  <c:v>45772</c:v>
                </c:pt>
                <c:pt idx="295">
                  <c:v>45771</c:v>
                </c:pt>
                <c:pt idx="296">
                  <c:v>45770</c:v>
                </c:pt>
                <c:pt idx="297">
                  <c:v>45769</c:v>
                </c:pt>
                <c:pt idx="298">
                  <c:v>45768</c:v>
                </c:pt>
                <c:pt idx="299">
                  <c:v>45765</c:v>
                </c:pt>
                <c:pt idx="300">
                  <c:v>45764</c:v>
                </c:pt>
                <c:pt idx="301">
                  <c:v>45763</c:v>
                </c:pt>
                <c:pt idx="302">
                  <c:v>45762</c:v>
                </c:pt>
                <c:pt idx="303">
                  <c:v>45761</c:v>
                </c:pt>
                <c:pt idx="304">
                  <c:v>45758</c:v>
                </c:pt>
                <c:pt idx="305">
                  <c:v>45757</c:v>
                </c:pt>
                <c:pt idx="306">
                  <c:v>45756</c:v>
                </c:pt>
                <c:pt idx="307">
                  <c:v>45755</c:v>
                </c:pt>
                <c:pt idx="308">
                  <c:v>45754</c:v>
                </c:pt>
                <c:pt idx="309">
                  <c:v>45751</c:v>
                </c:pt>
                <c:pt idx="310">
                  <c:v>45750</c:v>
                </c:pt>
                <c:pt idx="311">
                  <c:v>45749</c:v>
                </c:pt>
                <c:pt idx="312">
                  <c:v>45748</c:v>
                </c:pt>
                <c:pt idx="313">
                  <c:v>45747</c:v>
                </c:pt>
                <c:pt idx="314">
                  <c:v>45744</c:v>
                </c:pt>
                <c:pt idx="315">
                  <c:v>45743</c:v>
                </c:pt>
                <c:pt idx="316">
                  <c:v>45742</c:v>
                </c:pt>
                <c:pt idx="317">
                  <c:v>45741</c:v>
                </c:pt>
                <c:pt idx="318">
                  <c:v>45740</c:v>
                </c:pt>
                <c:pt idx="319">
                  <c:v>45737</c:v>
                </c:pt>
                <c:pt idx="320">
                  <c:v>45736</c:v>
                </c:pt>
                <c:pt idx="321">
                  <c:v>45735</c:v>
                </c:pt>
                <c:pt idx="322">
                  <c:v>45734</c:v>
                </c:pt>
                <c:pt idx="323">
                  <c:v>45733</c:v>
                </c:pt>
                <c:pt idx="324">
                  <c:v>45730</c:v>
                </c:pt>
                <c:pt idx="325">
                  <c:v>45729</c:v>
                </c:pt>
                <c:pt idx="326">
                  <c:v>45728</c:v>
                </c:pt>
                <c:pt idx="327">
                  <c:v>45727</c:v>
                </c:pt>
                <c:pt idx="328">
                  <c:v>45726</c:v>
                </c:pt>
                <c:pt idx="329">
                  <c:v>45723</c:v>
                </c:pt>
                <c:pt idx="330">
                  <c:v>45722</c:v>
                </c:pt>
                <c:pt idx="331">
                  <c:v>45721</c:v>
                </c:pt>
                <c:pt idx="332">
                  <c:v>45720</c:v>
                </c:pt>
                <c:pt idx="333">
                  <c:v>45719</c:v>
                </c:pt>
                <c:pt idx="334">
                  <c:v>45716</c:v>
                </c:pt>
                <c:pt idx="335">
                  <c:v>45715</c:v>
                </c:pt>
                <c:pt idx="336">
                  <c:v>45714</c:v>
                </c:pt>
                <c:pt idx="337">
                  <c:v>45713</c:v>
                </c:pt>
                <c:pt idx="338">
                  <c:v>45712</c:v>
                </c:pt>
                <c:pt idx="339">
                  <c:v>45709</c:v>
                </c:pt>
                <c:pt idx="340">
                  <c:v>45708</c:v>
                </c:pt>
                <c:pt idx="341">
                  <c:v>45707</c:v>
                </c:pt>
                <c:pt idx="342">
                  <c:v>45706</c:v>
                </c:pt>
                <c:pt idx="343">
                  <c:v>45705</c:v>
                </c:pt>
                <c:pt idx="344">
                  <c:v>45702</c:v>
                </c:pt>
                <c:pt idx="345">
                  <c:v>45701</c:v>
                </c:pt>
                <c:pt idx="346">
                  <c:v>45700</c:v>
                </c:pt>
                <c:pt idx="347">
                  <c:v>45699</c:v>
                </c:pt>
                <c:pt idx="348">
                  <c:v>45698</c:v>
                </c:pt>
                <c:pt idx="349">
                  <c:v>45695</c:v>
                </c:pt>
                <c:pt idx="350">
                  <c:v>45694</c:v>
                </c:pt>
                <c:pt idx="351">
                  <c:v>45693</c:v>
                </c:pt>
                <c:pt idx="352">
                  <c:v>45692</c:v>
                </c:pt>
                <c:pt idx="353">
                  <c:v>45691</c:v>
                </c:pt>
                <c:pt idx="354">
                  <c:v>45688</c:v>
                </c:pt>
                <c:pt idx="355">
                  <c:v>45687</c:v>
                </c:pt>
                <c:pt idx="356">
                  <c:v>45686</c:v>
                </c:pt>
                <c:pt idx="357">
                  <c:v>45685</c:v>
                </c:pt>
                <c:pt idx="358">
                  <c:v>45684</c:v>
                </c:pt>
                <c:pt idx="359">
                  <c:v>45681</c:v>
                </c:pt>
                <c:pt idx="360">
                  <c:v>45680</c:v>
                </c:pt>
                <c:pt idx="361">
                  <c:v>45679</c:v>
                </c:pt>
                <c:pt idx="362">
                  <c:v>45678</c:v>
                </c:pt>
                <c:pt idx="363">
                  <c:v>45677</c:v>
                </c:pt>
                <c:pt idx="364">
                  <c:v>45674</c:v>
                </c:pt>
                <c:pt idx="365">
                  <c:v>45673</c:v>
                </c:pt>
                <c:pt idx="366">
                  <c:v>45672</c:v>
                </c:pt>
                <c:pt idx="367">
                  <c:v>45671</c:v>
                </c:pt>
                <c:pt idx="368">
                  <c:v>45670</c:v>
                </c:pt>
                <c:pt idx="369">
                  <c:v>45667</c:v>
                </c:pt>
                <c:pt idx="370">
                  <c:v>45666</c:v>
                </c:pt>
                <c:pt idx="371">
                  <c:v>45665</c:v>
                </c:pt>
                <c:pt idx="372">
                  <c:v>45664</c:v>
                </c:pt>
                <c:pt idx="373">
                  <c:v>45663</c:v>
                </c:pt>
                <c:pt idx="374">
                  <c:v>45660</c:v>
                </c:pt>
                <c:pt idx="375">
                  <c:v>45659</c:v>
                </c:pt>
                <c:pt idx="376">
                  <c:v>45658</c:v>
                </c:pt>
                <c:pt idx="377">
                  <c:v>45657</c:v>
                </c:pt>
                <c:pt idx="378">
                  <c:v>45656</c:v>
                </c:pt>
                <c:pt idx="379">
                  <c:v>45653</c:v>
                </c:pt>
                <c:pt idx="380">
                  <c:v>45652</c:v>
                </c:pt>
                <c:pt idx="381">
                  <c:v>45651</c:v>
                </c:pt>
                <c:pt idx="382">
                  <c:v>45650</c:v>
                </c:pt>
                <c:pt idx="383">
                  <c:v>45649</c:v>
                </c:pt>
                <c:pt idx="384">
                  <c:v>45646</c:v>
                </c:pt>
                <c:pt idx="385">
                  <c:v>45645</c:v>
                </c:pt>
                <c:pt idx="386">
                  <c:v>45644</c:v>
                </c:pt>
                <c:pt idx="387">
                  <c:v>45643</c:v>
                </c:pt>
                <c:pt idx="388">
                  <c:v>45642</c:v>
                </c:pt>
                <c:pt idx="389">
                  <c:v>45639</c:v>
                </c:pt>
                <c:pt idx="390">
                  <c:v>45638</c:v>
                </c:pt>
                <c:pt idx="391">
                  <c:v>45637</c:v>
                </c:pt>
                <c:pt idx="392">
                  <c:v>45636</c:v>
                </c:pt>
                <c:pt idx="393">
                  <c:v>45635</c:v>
                </c:pt>
                <c:pt idx="394">
                  <c:v>45632</c:v>
                </c:pt>
                <c:pt idx="395">
                  <c:v>45631</c:v>
                </c:pt>
                <c:pt idx="396">
                  <c:v>45630</c:v>
                </c:pt>
                <c:pt idx="397">
                  <c:v>45629</c:v>
                </c:pt>
                <c:pt idx="398">
                  <c:v>45628</c:v>
                </c:pt>
                <c:pt idx="399">
                  <c:v>45625</c:v>
                </c:pt>
                <c:pt idx="400">
                  <c:v>45624</c:v>
                </c:pt>
                <c:pt idx="401">
                  <c:v>45623</c:v>
                </c:pt>
                <c:pt idx="402">
                  <c:v>45622</c:v>
                </c:pt>
                <c:pt idx="403">
                  <c:v>45621</c:v>
                </c:pt>
                <c:pt idx="404">
                  <c:v>45618</c:v>
                </c:pt>
                <c:pt idx="405">
                  <c:v>45617</c:v>
                </c:pt>
                <c:pt idx="406">
                  <c:v>45616</c:v>
                </c:pt>
                <c:pt idx="407">
                  <c:v>45615</c:v>
                </c:pt>
                <c:pt idx="408">
                  <c:v>45614</c:v>
                </c:pt>
                <c:pt idx="409">
                  <c:v>45611</c:v>
                </c:pt>
                <c:pt idx="410">
                  <c:v>45610</c:v>
                </c:pt>
                <c:pt idx="411">
                  <c:v>45609</c:v>
                </c:pt>
                <c:pt idx="412">
                  <c:v>45608</c:v>
                </c:pt>
                <c:pt idx="413">
                  <c:v>45607</c:v>
                </c:pt>
                <c:pt idx="414">
                  <c:v>45604</c:v>
                </c:pt>
                <c:pt idx="415">
                  <c:v>45603</c:v>
                </c:pt>
                <c:pt idx="416">
                  <c:v>45602</c:v>
                </c:pt>
                <c:pt idx="417">
                  <c:v>45601</c:v>
                </c:pt>
                <c:pt idx="418">
                  <c:v>45600</c:v>
                </c:pt>
                <c:pt idx="419">
                  <c:v>45597</c:v>
                </c:pt>
                <c:pt idx="420">
                  <c:v>45596</c:v>
                </c:pt>
                <c:pt idx="421">
                  <c:v>45595</c:v>
                </c:pt>
                <c:pt idx="422">
                  <c:v>45594</c:v>
                </c:pt>
                <c:pt idx="423">
                  <c:v>45593</c:v>
                </c:pt>
                <c:pt idx="424">
                  <c:v>45590</c:v>
                </c:pt>
                <c:pt idx="425">
                  <c:v>45589</c:v>
                </c:pt>
                <c:pt idx="426">
                  <c:v>45588</c:v>
                </c:pt>
                <c:pt idx="427">
                  <c:v>45587</c:v>
                </c:pt>
                <c:pt idx="428">
                  <c:v>45586</c:v>
                </c:pt>
                <c:pt idx="429">
                  <c:v>45583</c:v>
                </c:pt>
                <c:pt idx="430">
                  <c:v>45582</c:v>
                </c:pt>
                <c:pt idx="431">
                  <c:v>45581</c:v>
                </c:pt>
                <c:pt idx="432">
                  <c:v>45580</c:v>
                </c:pt>
                <c:pt idx="433">
                  <c:v>45579</c:v>
                </c:pt>
                <c:pt idx="434">
                  <c:v>45576</c:v>
                </c:pt>
                <c:pt idx="435">
                  <c:v>45575</c:v>
                </c:pt>
                <c:pt idx="436">
                  <c:v>45574</c:v>
                </c:pt>
                <c:pt idx="437">
                  <c:v>45573</c:v>
                </c:pt>
                <c:pt idx="438">
                  <c:v>45572</c:v>
                </c:pt>
                <c:pt idx="439">
                  <c:v>45569</c:v>
                </c:pt>
                <c:pt idx="440">
                  <c:v>45568</c:v>
                </c:pt>
                <c:pt idx="441">
                  <c:v>45567</c:v>
                </c:pt>
                <c:pt idx="442">
                  <c:v>45566</c:v>
                </c:pt>
                <c:pt idx="443">
                  <c:v>45565</c:v>
                </c:pt>
                <c:pt idx="444">
                  <c:v>45562</c:v>
                </c:pt>
                <c:pt idx="445">
                  <c:v>45561</c:v>
                </c:pt>
                <c:pt idx="446">
                  <c:v>45560</c:v>
                </c:pt>
                <c:pt idx="447">
                  <c:v>45559</c:v>
                </c:pt>
                <c:pt idx="448">
                  <c:v>45558</c:v>
                </c:pt>
                <c:pt idx="449">
                  <c:v>45555</c:v>
                </c:pt>
                <c:pt idx="450">
                  <c:v>45554</c:v>
                </c:pt>
                <c:pt idx="451">
                  <c:v>45553</c:v>
                </c:pt>
                <c:pt idx="452">
                  <c:v>45552</c:v>
                </c:pt>
                <c:pt idx="453">
                  <c:v>45551</c:v>
                </c:pt>
                <c:pt idx="454">
                  <c:v>45548</c:v>
                </c:pt>
                <c:pt idx="455">
                  <c:v>45547</c:v>
                </c:pt>
                <c:pt idx="456">
                  <c:v>45546</c:v>
                </c:pt>
                <c:pt idx="457">
                  <c:v>45545</c:v>
                </c:pt>
                <c:pt idx="458">
                  <c:v>45544</c:v>
                </c:pt>
                <c:pt idx="459">
                  <c:v>45541</c:v>
                </c:pt>
                <c:pt idx="460">
                  <c:v>45540</c:v>
                </c:pt>
                <c:pt idx="461">
                  <c:v>45539</c:v>
                </c:pt>
                <c:pt idx="462">
                  <c:v>45538</c:v>
                </c:pt>
                <c:pt idx="463">
                  <c:v>45537</c:v>
                </c:pt>
                <c:pt idx="464">
                  <c:v>45534</c:v>
                </c:pt>
                <c:pt idx="465">
                  <c:v>45533</c:v>
                </c:pt>
                <c:pt idx="466">
                  <c:v>45532</c:v>
                </c:pt>
                <c:pt idx="467">
                  <c:v>45531</c:v>
                </c:pt>
                <c:pt idx="468">
                  <c:v>45530</c:v>
                </c:pt>
                <c:pt idx="469">
                  <c:v>45527</c:v>
                </c:pt>
                <c:pt idx="470">
                  <c:v>45526</c:v>
                </c:pt>
                <c:pt idx="471">
                  <c:v>45525</c:v>
                </c:pt>
                <c:pt idx="472">
                  <c:v>45524</c:v>
                </c:pt>
                <c:pt idx="473">
                  <c:v>45523</c:v>
                </c:pt>
                <c:pt idx="474">
                  <c:v>45520</c:v>
                </c:pt>
                <c:pt idx="475">
                  <c:v>45519</c:v>
                </c:pt>
                <c:pt idx="476">
                  <c:v>45518</c:v>
                </c:pt>
                <c:pt idx="477">
                  <c:v>45517</c:v>
                </c:pt>
                <c:pt idx="478">
                  <c:v>45516</c:v>
                </c:pt>
                <c:pt idx="479">
                  <c:v>45513</c:v>
                </c:pt>
                <c:pt idx="480">
                  <c:v>45512</c:v>
                </c:pt>
                <c:pt idx="481">
                  <c:v>45511</c:v>
                </c:pt>
                <c:pt idx="482">
                  <c:v>45510</c:v>
                </c:pt>
                <c:pt idx="483">
                  <c:v>45509</c:v>
                </c:pt>
                <c:pt idx="484">
                  <c:v>45506</c:v>
                </c:pt>
                <c:pt idx="485">
                  <c:v>45505</c:v>
                </c:pt>
                <c:pt idx="486">
                  <c:v>45504</c:v>
                </c:pt>
                <c:pt idx="487">
                  <c:v>45503</c:v>
                </c:pt>
                <c:pt idx="488">
                  <c:v>45502</c:v>
                </c:pt>
                <c:pt idx="489">
                  <c:v>45499</c:v>
                </c:pt>
                <c:pt idx="490">
                  <c:v>45498</c:v>
                </c:pt>
                <c:pt idx="491">
                  <c:v>45497</c:v>
                </c:pt>
                <c:pt idx="492">
                  <c:v>45496</c:v>
                </c:pt>
                <c:pt idx="493">
                  <c:v>45495</c:v>
                </c:pt>
                <c:pt idx="494">
                  <c:v>45492</c:v>
                </c:pt>
                <c:pt idx="495">
                  <c:v>45491</c:v>
                </c:pt>
                <c:pt idx="496">
                  <c:v>45490</c:v>
                </c:pt>
                <c:pt idx="497">
                  <c:v>45489</c:v>
                </c:pt>
                <c:pt idx="498">
                  <c:v>45488</c:v>
                </c:pt>
                <c:pt idx="499">
                  <c:v>45485</c:v>
                </c:pt>
                <c:pt idx="500">
                  <c:v>45484</c:v>
                </c:pt>
                <c:pt idx="501">
                  <c:v>45483</c:v>
                </c:pt>
                <c:pt idx="502">
                  <c:v>45482</c:v>
                </c:pt>
                <c:pt idx="503">
                  <c:v>45481</c:v>
                </c:pt>
                <c:pt idx="504">
                  <c:v>45478</c:v>
                </c:pt>
                <c:pt idx="505">
                  <c:v>45477</c:v>
                </c:pt>
                <c:pt idx="506">
                  <c:v>45476</c:v>
                </c:pt>
                <c:pt idx="507">
                  <c:v>45475</c:v>
                </c:pt>
                <c:pt idx="508">
                  <c:v>45474</c:v>
                </c:pt>
                <c:pt idx="509">
                  <c:v>45471</c:v>
                </c:pt>
                <c:pt idx="510">
                  <c:v>45470</c:v>
                </c:pt>
                <c:pt idx="511">
                  <c:v>45469</c:v>
                </c:pt>
                <c:pt idx="512">
                  <c:v>45468</c:v>
                </c:pt>
                <c:pt idx="513">
                  <c:v>45467</c:v>
                </c:pt>
                <c:pt idx="514">
                  <c:v>45464</c:v>
                </c:pt>
                <c:pt idx="515">
                  <c:v>45463</c:v>
                </c:pt>
                <c:pt idx="516">
                  <c:v>45462</c:v>
                </c:pt>
                <c:pt idx="517">
                  <c:v>45461</c:v>
                </c:pt>
                <c:pt idx="518">
                  <c:v>45460</c:v>
                </c:pt>
                <c:pt idx="519">
                  <c:v>45457</c:v>
                </c:pt>
                <c:pt idx="520">
                  <c:v>45456</c:v>
                </c:pt>
                <c:pt idx="521">
                  <c:v>45455</c:v>
                </c:pt>
                <c:pt idx="522">
                  <c:v>45454</c:v>
                </c:pt>
                <c:pt idx="523">
                  <c:v>45453</c:v>
                </c:pt>
                <c:pt idx="524">
                  <c:v>45450</c:v>
                </c:pt>
                <c:pt idx="525">
                  <c:v>45449</c:v>
                </c:pt>
                <c:pt idx="526">
                  <c:v>45448</c:v>
                </c:pt>
                <c:pt idx="527">
                  <c:v>45447</c:v>
                </c:pt>
                <c:pt idx="528">
                  <c:v>45446</c:v>
                </c:pt>
                <c:pt idx="529">
                  <c:v>45443</c:v>
                </c:pt>
                <c:pt idx="530">
                  <c:v>45442</c:v>
                </c:pt>
                <c:pt idx="531">
                  <c:v>45441</c:v>
                </c:pt>
                <c:pt idx="532">
                  <c:v>45440</c:v>
                </c:pt>
                <c:pt idx="533">
                  <c:v>45439</c:v>
                </c:pt>
                <c:pt idx="534">
                  <c:v>45436</c:v>
                </c:pt>
                <c:pt idx="535">
                  <c:v>45435</c:v>
                </c:pt>
                <c:pt idx="536">
                  <c:v>45434</c:v>
                </c:pt>
                <c:pt idx="537">
                  <c:v>45433</c:v>
                </c:pt>
                <c:pt idx="538">
                  <c:v>45432</c:v>
                </c:pt>
                <c:pt idx="539">
                  <c:v>45429</c:v>
                </c:pt>
                <c:pt idx="540">
                  <c:v>45428</c:v>
                </c:pt>
                <c:pt idx="541">
                  <c:v>45427</c:v>
                </c:pt>
                <c:pt idx="542">
                  <c:v>45426</c:v>
                </c:pt>
                <c:pt idx="543">
                  <c:v>45425</c:v>
                </c:pt>
                <c:pt idx="544">
                  <c:v>45422</c:v>
                </c:pt>
                <c:pt idx="545">
                  <c:v>45421</c:v>
                </c:pt>
                <c:pt idx="546">
                  <c:v>45420</c:v>
                </c:pt>
                <c:pt idx="547">
                  <c:v>45419</c:v>
                </c:pt>
                <c:pt idx="548">
                  <c:v>45418</c:v>
                </c:pt>
                <c:pt idx="549">
                  <c:v>45415</c:v>
                </c:pt>
                <c:pt idx="550">
                  <c:v>45414</c:v>
                </c:pt>
                <c:pt idx="551">
                  <c:v>45413</c:v>
                </c:pt>
                <c:pt idx="552">
                  <c:v>45412</c:v>
                </c:pt>
                <c:pt idx="553">
                  <c:v>45411</c:v>
                </c:pt>
                <c:pt idx="554">
                  <c:v>45408</c:v>
                </c:pt>
                <c:pt idx="555">
                  <c:v>45407</c:v>
                </c:pt>
                <c:pt idx="556">
                  <c:v>45406</c:v>
                </c:pt>
                <c:pt idx="557">
                  <c:v>45405</c:v>
                </c:pt>
                <c:pt idx="558">
                  <c:v>45404</c:v>
                </c:pt>
                <c:pt idx="559">
                  <c:v>45401</c:v>
                </c:pt>
                <c:pt idx="560">
                  <c:v>45400</c:v>
                </c:pt>
                <c:pt idx="561">
                  <c:v>45399</c:v>
                </c:pt>
                <c:pt idx="562">
                  <c:v>45398</c:v>
                </c:pt>
                <c:pt idx="563">
                  <c:v>45397</c:v>
                </c:pt>
                <c:pt idx="564">
                  <c:v>45394</c:v>
                </c:pt>
                <c:pt idx="565">
                  <c:v>45393</c:v>
                </c:pt>
                <c:pt idx="566">
                  <c:v>45392</c:v>
                </c:pt>
                <c:pt idx="567">
                  <c:v>45391</c:v>
                </c:pt>
                <c:pt idx="568">
                  <c:v>45390</c:v>
                </c:pt>
                <c:pt idx="569">
                  <c:v>45387</c:v>
                </c:pt>
                <c:pt idx="570">
                  <c:v>45386</c:v>
                </c:pt>
                <c:pt idx="571">
                  <c:v>45385</c:v>
                </c:pt>
                <c:pt idx="572">
                  <c:v>45384</c:v>
                </c:pt>
                <c:pt idx="573">
                  <c:v>45383</c:v>
                </c:pt>
                <c:pt idx="574">
                  <c:v>45380</c:v>
                </c:pt>
                <c:pt idx="575">
                  <c:v>45379</c:v>
                </c:pt>
                <c:pt idx="576">
                  <c:v>45378</c:v>
                </c:pt>
                <c:pt idx="577">
                  <c:v>45377</c:v>
                </c:pt>
                <c:pt idx="578">
                  <c:v>45376</c:v>
                </c:pt>
                <c:pt idx="579">
                  <c:v>45373</c:v>
                </c:pt>
                <c:pt idx="580">
                  <c:v>45372</c:v>
                </c:pt>
                <c:pt idx="581">
                  <c:v>45371</c:v>
                </c:pt>
                <c:pt idx="582">
                  <c:v>45370</c:v>
                </c:pt>
                <c:pt idx="583">
                  <c:v>45369</c:v>
                </c:pt>
                <c:pt idx="584">
                  <c:v>45366</c:v>
                </c:pt>
                <c:pt idx="585">
                  <c:v>45365</c:v>
                </c:pt>
                <c:pt idx="586">
                  <c:v>45364</c:v>
                </c:pt>
                <c:pt idx="587">
                  <c:v>45363</c:v>
                </c:pt>
                <c:pt idx="588">
                  <c:v>45362</c:v>
                </c:pt>
                <c:pt idx="589">
                  <c:v>45359</c:v>
                </c:pt>
                <c:pt idx="590">
                  <c:v>45358</c:v>
                </c:pt>
                <c:pt idx="591">
                  <c:v>45357</c:v>
                </c:pt>
                <c:pt idx="592">
                  <c:v>45356</c:v>
                </c:pt>
                <c:pt idx="593">
                  <c:v>45355</c:v>
                </c:pt>
                <c:pt idx="594">
                  <c:v>45352</c:v>
                </c:pt>
                <c:pt idx="595">
                  <c:v>45351</c:v>
                </c:pt>
                <c:pt idx="596">
                  <c:v>45350</c:v>
                </c:pt>
                <c:pt idx="597">
                  <c:v>45349</c:v>
                </c:pt>
                <c:pt idx="598">
                  <c:v>45348</c:v>
                </c:pt>
                <c:pt idx="599">
                  <c:v>45345</c:v>
                </c:pt>
                <c:pt idx="600">
                  <c:v>45344</c:v>
                </c:pt>
                <c:pt idx="601">
                  <c:v>45343</c:v>
                </c:pt>
                <c:pt idx="602">
                  <c:v>45342</c:v>
                </c:pt>
                <c:pt idx="603">
                  <c:v>45341</c:v>
                </c:pt>
                <c:pt idx="604">
                  <c:v>45338</c:v>
                </c:pt>
                <c:pt idx="605">
                  <c:v>45337</c:v>
                </c:pt>
                <c:pt idx="606">
                  <c:v>45336</c:v>
                </c:pt>
                <c:pt idx="607">
                  <c:v>45335</c:v>
                </c:pt>
                <c:pt idx="608">
                  <c:v>45334</c:v>
                </c:pt>
                <c:pt idx="609">
                  <c:v>45331</c:v>
                </c:pt>
                <c:pt idx="610">
                  <c:v>45330</c:v>
                </c:pt>
                <c:pt idx="611">
                  <c:v>45329</c:v>
                </c:pt>
                <c:pt idx="612">
                  <c:v>45328</c:v>
                </c:pt>
                <c:pt idx="613">
                  <c:v>45327</c:v>
                </c:pt>
                <c:pt idx="614">
                  <c:v>45324</c:v>
                </c:pt>
                <c:pt idx="615">
                  <c:v>45323</c:v>
                </c:pt>
                <c:pt idx="616">
                  <c:v>45322</c:v>
                </c:pt>
                <c:pt idx="617">
                  <c:v>45321</c:v>
                </c:pt>
                <c:pt idx="618">
                  <c:v>45320</c:v>
                </c:pt>
                <c:pt idx="619">
                  <c:v>45317</c:v>
                </c:pt>
                <c:pt idx="620">
                  <c:v>45316</c:v>
                </c:pt>
                <c:pt idx="621">
                  <c:v>45315</c:v>
                </c:pt>
                <c:pt idx="622">
                  <c:v>45314</c:v>
                </c:pt>
                <c:pt idx="623">
                  <c:v>45313</c:v>
                </c:pt>
                <c:pt idx="624">
                  <c:v>45310</c:v>
                </c:pt>
                <c:pt idx="625">
                  <c:v>45309</c:v>
                </c:pt>
                <c:pt idx="626">
                  <c:v>45308</c:v>
                </c:pt>
                <c:pt idx="627">
                  <c:v>45307</c:v>
                </c:pt>
                <c:pt idx="628">
                  <c:v>45306</c:v>
                </c:pt>
                <c:pt idx="629">
                  <c:v>45303</c:v>
                </c:pt>
                <c:pt idx="630">
                  <c:v>45302</c:v>
                </c:pt>
                <c:pt idx="631">
                  <c:v>45301</c:v>
                </c:pt>
                <c:pt idx="632">
                  <c:v>45300</c:v>
                </c:pt>
                <c:pt idx="633">
                  <c:v>45299</c:v>
                </c:pt>
                <c:pt idx="634">
                  <c:v>45296</c:v>
                </c:pt>
                <c:pt idx="635">
                  <c:v>45295</c:v>
                </c:pt>
                <c:pt idx="636">
                  <c:v>45294</c:v>
                </c:pt>
                <c:pt idx="637">
                  <c:v>45293</c:v>
                </c:pt>
                <c:pt idx="638">
                  <c:v>45292</c:v>
                </c:pt>
                <c:pt idx="639">
                  <c:v>45289</c:v>
                </c:pt>
                <c:pt idx="640">
                  <c:v>45288</c:v>
                </c:pt>
                <c:pt idx="641">
                  <c:v>45287</c:v>
                </c:pt>
                <c:pt idx="642">
                  <c:v>45286</c:v>
                </c:pt>
                <c:pt idx="643">
                  <c:v>45285</c:v>
                </c:pt>
                <c:pt idx="644">
                  <c:v>45282</c:v>
                </c:pt>
                <c:pt idx="645">
                  <c:v>45281</c:v>
                </c:pt>
                <c:pt idx="646">
                  <c:v>45280</c:v>
                </c:pt>
                <c:pt idx="647">
                  <c:v>45279</c:v>
                </c:pt>
                <c:pt idx="648">
                  <c:v>45278</c:v>
                </c:pt>
                <c:pt idx="649">
                  <c:v>45275</c:v>
                </c:pt>
                <c:pt idx="650">
                  <c:v>45274</c:v>
                </c:pt>
                <c:pt idx="651">
                  <c:v>45273</c:v>
                </c:pt>
                <c:pt idx="652">
                  <c:v>45272</c:v>
                </c:pt>
                <c:pt idx="653">
                  <c:v>45271</c:v>
                </c:pt>
                <c:pt idx="654">
                  <c:v>45268</c:v>
                </c:pt>
                <c:pt idx="655">
                  <c:v>45267</c:v>
                </c:pt>
                <c:pt idx="656">
                  <c:v>45266</c:v>
                </c:pt>
                <c:pt idx="657">
                  <c:v>45265</c:v>
                </c:pt>
                <c:pt idx="658">
                  <c:v>45264</c:v>
                </c:pt>
                <c:pt idx="659">
                  <c:v>45261</c:v>
                </c:pt>
                <c:pt idx="660">
                  <c:v>45260</c:v>
                </c:pt>
                <c:pt idx="661">
                  <c:v>45259</c:v>
                </c:pt>
                <c:pt idx="662">
                  <c:v>45258</c:v>
                </c:pt>
                <c:pt idx="663">
                  <c:v>45257</c:v>
                </c:pt>
                <c:pt idx="664">
                  <c:v>45254</c:v>
                </c:pt>
                <c:pt idx="665">
                  <c:v>45253</c:v>
                </c:pt>
                <c:pt idx="666">
                  <c:v>45252</c:v>
                </c:pt>
                <c:pt idx="667">
                  <c:v>45251</c:v>
                </c:pt>
                <c:pt idx="668">
                  <c:v>45250</c:v>
                </c:pt>
                <c:pt idx="669">
                  <c:v>45247</c:v>
                </c:pt>
                <c:pt idx="670">
                  <c:v>45246</c:v>
                </c:pt>
                <c:pt idx="671">
                  <c:v>45245</c:v>
                </c:pt>
                <c:pt idx="672">
                  <c:v>45244</c:v>
                </c:pt>
                <c:pt idx="673">
                  <c:v>45243</c:v>
                </c:pt>
                <c:pt idx="674">
                  <c:v>45240</c:v>
                </c:pt>
                <c:pt idx="675">
                  <c:v>45239</c:v>
                </c:pt>
                <c:pt idx="676">
                  <c:v>45238</c:v>
                </c:pt>
                <c:pt idx="677">
                  <c:v>45237</c:v>
                </c:pt>
                <c:pt idx="678">
                  <c:v>45236</c:v>
                </c:pt>
                <c:pt idx="679">
                  <c:v>45233</c:v>
                </c:pt>
                <c:pt idx="680">
                  <c:v>45232</c:v>
                </c:pt>
                <c:pt idx="681">
                  <c:v>45231</c:v>
                </c:pt>
                <c:pt idx="682">
                  <c:v>45230</c:v>
                </c:pt>
                <c:pt idx="683">
                  <c:v>45229</c:v>
                </c:pt>
                <c:pt idx="684">
                  <c:v>45226</c:v>
                </c:pt>
                <c:pt idx="685">
                  <c:v>45225</c:v>
                </c:pt>
                <c:pt idx="686">
                  <c:v>45224</c:v>
                </c:pt>
                <c:pt idx="687">
                  <c:v>45223</c:v>
                </c:pt>
                <c:pt idx="688">
                  <c:v>45222</c:v>
                </c:pt>
                <c:pt idx="689">
                  <c:v>45219</c:v>
                </c:pt>
                <c:pt idx="690">
                  <c:v>45218</c:v>
                </c:pt>
                <c:pt idx="691">
                  <c:v>45217</c:v>
                </c:pt>
                <c:pt idx="692">
                  <c:v>45216</c:v>
                </c:pt>
                <c:pt idx="693">
                  <c:v>45215</c:v>
                </c:pt>
                <c:pt idx="694">
                  <c:v>45212</c:v>
                </c:pt>
                <c:pt idx="695">
                  <c:v>45211</c:v>
                </c:pt>
                <c:pt idx="696">
                  <c:v>45210</c:v>
                </c:pt>
                <c:pt idx="697">
                  <c:v>45209</c:v>
                </c:pt>
                <c:pt idx="698">
                  <c:v>45208</c:v>
                </c:pt>
                <c:pt idx="699">
                  <c:v>45205</c:v>
                </c:pt>
                <c:pt idx="700">
                  <c:v>45204</c:v>
                </c:pt>
                <c:pt idx="701">
                  <c:v>45203</c:v>
                </c:pt>
                <c:pt idx="702">
                  <c:v>45202</c:v>
                </c:pt>
                <c:pt idx="703">
                  <c:v>45201</c:v>
                </c:pt>
                <c:pt idx="704">
                  <c:v>45198</c:v>
                </c:pt>
                <c:pt idx="705">
                  <c:v>45197</c:v>
                </c:pt>
                <c:pt idx="706">
                  <c:v>45196</c:v>
                </c:pt>
                <c:pt idx="707">
                  <c:v>45195</c:v>
                </c:pt>
                <c:pt idx="708">
                  <c:v>45194</c:v>
                </c:pt>
                <c:pt idx="709">
                  <c:v>45191</c:v>
                </c:pt>
                <c:pt idx="710">
                  <c:v>45190</c:v>
                </c:pt>
                <c:pt idx="711">
                  <c:v>45189</c:v>
                </c:pt>
                <c:pt idx="712">
                  <c:v>45188</c:v>
                </c:pt>
                <c:pt idx="713">
                  <c:v>45187</c:v>
                </c:pt>
                <c:pt idx="714">
                  <c:v>45184</c:v>
                </c:pt>
                <c:pt idx="715">
                  <c:v>45183</c:v>
                </c:pt>
                <c:pt idx="716">
                  <c:v>45182</c:v>
                </c:pt>
                <c:pt idx="717">
                  <c:v>45181</c:v>
                </c:pt>
                <c:pt idx="718">
                  <c:v>45180</c:v>
                </c:pt>
                <c:pt idx="719">
                  <c:v>45177</c:v>
                </c:pt>
                <c:pt idx="720">
                  <c:v>45176</c:v>
                </c:pt>
                <c:pt idx="721">
                  <c:v>45175</c:v>
                </c:pt>
                <c:pt idx="722">
                  <c:v>45174</c:v>
                </c:pt>
                <c:pt idx="723">
                  <c:v>45173</c:v>
                </c:pt>
                <c:pt idx="724">
                  <c:v>45170</c:v>
                </c:pt>
                <c:pt idx="725">
                  <c:v>45169</c:v>
                </c:pt>
                <c:pt idx="726">
                  <c:v>45168</c:v>
                </c:pt>
                <c:pt idx="727">
                  <c:v>45167</c:v>
                </c:pt>
                <c:pt idx="728">
                  <c:v>45166</c:v>
                </c:pt>
                <c:pt idx="729">
                  <c:v>45163</c:v>
                </c:pt>
                <c:pt idx="730">
                  <c:v>45162</c:v>
                </c:pt>
                <c:pt idx="731">
                  <c:v>45161</c:v>
                </c:pt>
                <c:pt idx="732">
                  <c:v>45160</c:v>
                </c:pt>
                <c:pt idx="733">
                  <c:v>45159</c:v>
                </c:pt>
                <c:pt idx="734">
                  <c:v>45156</c:v>
                </c:pt>
                <c:pt idx="735">
                  <c:v>45155</c:v>
                </c:pt>
                <c:pt idx="736">
                  <c:v>45154</c:v>
                </c:pt>
                <c:pt idx="737">
                  <c:v>45153</c:v>
                </c:pt>
                <c:pt idx="738">
                  <c:v>45152</c:v>
                </c:pt>
                <c:pt idx="739">
                  <c:v>45149</c:v>
                </c:pt>
                <c:pt idx="740">
                  <c:v>45148</c:v>
                </c:pt>
                <c:pt idx="741">
                  <c:v>45147</c:v>
                </c:pt>
                <c:pt idx="742">
                  <c:v>45146</c:v>
                </c:pt>
                <c:pt idx="743">
                  <c:v>45145</c:v>
                </c:pt>
                <c:pt idx="744">
                  <c:v>45142</c:v>
                </c:pt>
                <c:pt idx="745">
                  <c:v>45141</c:v>
                </c:pt>
                <c:pt idx="746">
                  <c:v>45140</c:v>
                </c:pt>
                <c:pt idx="747">
                  <c:v>45139</c:v>
                </c:pt>
                <c:pt idx="748">
                  <c:v>45138</c:v>
                </c:pt>
                <c:pt idx="749">
                  <c:v>45135</c:v>
                </c:pt>
                <c:pt idx="750">
                  <c:v>45134</c:v>
                </c:pt>
                <c:pt idx="751">
                  <c:v>45133</c:v>
                </c:pt>
                <c:pt idx="752">
                  <c:v>45132</c:v>
                </c:pt>
                <c:pt idx="753">
                  <c:v>45131</c:v>
                </c:pt>
                <c:pt idx="754">
                  <c:v>45128</c:v>
                </c:pt>
                <c:pt idx="755">
                  <c:v>45127</c:v>
                </c:pt>
                <c:pt idx="756">
                  <c:v>45126</c:v>
                </c:pt>
                <c:pt idx="757">
                  <c:v>45125</c:v>
                </c:pt>
                <c:pt idx="758">
                  <c:v>45124</c:v>
                </c:pt>
                <c:pt idx="759">
                  <c:v>45121</c:v>
                </c:pt>
                <c:pt idx="760">
                  <c:v>45120</c:v>
                </c:pt>
                <c:pt idx="761">
                  <c:v>45119</c:v>
                </c:pt>
                <c:pt idx="762">
                  <c:v>45118</c:v>
                </c:pt>
                <c:pt idx="763">
                  <c:v>45117</c:v>
                </c:pt>
                <c:pt idx="764">
                  <c:v>45114</c:v>
                </c:pt>
                <c:pt idx="765">
                  <c:v>45113</c:v>
                </c:pt>
                <c:pt idx="766">
                  <c:v>45112</c:v>
                </c:pt>
                <c:pt idx="767">
                  <c:v>45111</c:v>
                </c:pt>
                <c:pt idx="768">
                  <c:v>45110</c:v>
                </c:pt>
                <c:pt idx="769">
                  <c:v>45107</c:v>
                </c:pt>
                <c:pt idx="770">
                  <c:v>45106</c:v>
                </c:pt>
                <c:pt idx="771">
                  <c:v>45105</c:v>
                </c:pt>
                <c:pt idx="772">
                  <c:v>45104</c:v>
                </c:pt>
                <c:pt idx="773">
                  <c:v>45103</c:v>
                </c:pt>
                <c:pt idx="774">
                  <c:v>45100</c:v>
                </c:pt>
                <c:pt idx="775">
                  <c:v>45099</c:v>
                </c:pt>
                <c:pt idx="776">
                  <c:v>45098</c:v>
                </c:pt>
                <c:pt idx="777">
                  <c:v>45097</c:v>
                </c:pt>
                <c:pt idx="778">
                  <c:v>45096</c:v>
                </c:pt>
                <c:pt idx="779">
                  <c:v>45093</c:v>
                </c:pt>
                <c:pt idx="780">
                  <c:v>45092</c:v>
                </c:pt>
                <c:pt idx="781">
                  <c:v>45091</c:v>
                </c:pt>
                <c:pt idx="782">
                  <c:v>45090</c:v>
                </c:pt>
                <c:pt idx="783">
                  <c:v>45089</c:v>
                </c:pt>
                <c:pt idx="784">
                  <c:v>45086</c:v>
                </c:pt>
                <c:pt idx="785">
                  <c:v>45085</c:v>
                </c:pt>
                <c:pt idx="786">
                  <c:v>45084</c:v>
                </c:pt>
                <c:pt idx="787">
                  <c:v>45083</c:v>
                </c:pt>
                <c:pt idx="788">
                  <c:v>45082</c:v>
                </c:pt>
                <c:pt idx="789">
                  <c:v>45079</c:v>
                </c:pt>
                <c:pt idx="790">
                  <c:v>45078</c:v>
                </c:pt>
                <c:pt idx="791">
                  <c:v>45077</c:v>
                </c:pt>
                <c:pt idx="792">
                  <c:v>45076</c:v>
                </c:pt>
                <c:pt idx="793">
                  <c:v>45075</c:v>
                </c:pt>
                <c:pt idx="794">
                  <c:v>45072</c:v>
                </c:pt>
                <c:pt idx="795">
                  <c:v>45071</c:v>
                </c:pt>
                <c:pt idx="796">
                  <c:v>45070</c:v>
                </c:pt>
                <c:pt idx="797">
                  <c:v>45069</c:v>
                </c:pt>
                <c:pt idx="798">
                  <c:v>45068</c:v>
                </c:pt>
                <c:pt idx="799">
                  <c:v>45065</c:v>
                </c:pt>
                <c:pt idx="800">
                  <c:v>45064</c:v>
                </c:pt>
                <c:pt idx="801">
                  <c:v>45063</c:v>
                </c:pt>
                <c:pt idx="802">
                  <c:v>45062</c:v>
                </c:pt>
                <c:pt idx="803">
                  <c:v>45061</c:v>
                </c:pt>
                <c:pt idx="804">
                  <c:v>45058</c:v>
                </c:pt>
                <c:pt idx="805">
                  <c:v>45057</c:v>
                </c:pt>
                <c:pt idx="806">
                  <c:v>45056</c:v>
                </c:pt>
                <c:pt idx="807">
                  <c:v>45055</c:v>
                </c:pt>
                <c:pt idx="808">
                  <c:v>45054</c:v>
                </c:pt>
                <c:pt idx="809">
                  <c:v>45051</c:v>
                </c:pt>
                <c:pt idx="810">
                  <c:v>45050</c:v>
                </c:pt>
                <c:pt idx="811">
                  <c:v>45049</c:v>
                </c:pt>
                <c:pt idx="812">
                  <c:v>45048</c:v>
                </c:pt>
                <c:pt idx="813">
                  <c:v>45047</c:v>
                </c:pt>
                <c:pt idx="814">
                  <c:v>45044</c:v>
                </c:pt>
                <c:pt idx="815">
                  <c:v>45043</c:v>
                </c:pt>
                <c:pt idx="816">
                  <c:v>45042</c:v>
                </c:pt>
                <c:pt idx="817">
                  <c:v>45041</c:v>
                </c:pt>
                <c:pt idx="818">
                  <c:v>45040</c:v>
                </c:pt>
                <c:pt idx="819">
                  <c:v>45037</c:v>
                </c:pt>
                <c:pt idx="820">
                  <c:v>45036</c:v>
                </c:pt>
                <c:pt idx="821">
                  <c:v>45035</c:v>
                </c:pt>
                <c:pt idx="822">
                  <c:v>45034</c:v>
                </c:pt>
                <c:pt idx="823">
                  <c:v>45033</c:v>
                </c:pt>
                <c:pt idx="824">
                  <c:v>45030</c:v>
                </c:pt>
                <c:pt idx="825">
                  <c:v>45029</c:v>
                </c:pt>
                <c:pt idx="826">
                  <c:v>45028</c:v>
                </c:pt>
                <c:pt idx="827">
                  <c:v>45027</c:v>
                </c:pt>
                <c:pt idx="828">
                  <c:v>45026</c:v>
                </c:pt>
                <c:pt idx="829">
                  <c:v>45023</c:v>
                </c:pt>
                <c:pt idx="830">
                  <c:v>45022</c:v>
                </c:pt>
                <c:pt idx="831">
                  <c:v>45021</c:v>
                </c:pt>
                <c:pt idx="832">
                  <c:v>45020</c:v>
                </c:pt>
                <c:pt idx="833">
                  <c:v>45019</c:v>
                </c:pt>
                <c:pt idx="834">
                  <c:v>45016</c:v>
                </c:pt>
                <c:pt idx="835">
                  <c:v>45015</c:v>
                </c:pt>
                <c:pt idx="836">
                  <c:v>45014</c:v>
                </c:pt>
                <c:pt idx="837">
                  <c:v>45013</c:v>
                </c:pt>
                <c:pt idx="838">
                  <c:v>45012</c:v>
                </c:pt>
                <c:pt idx="839">
                  <c:v>45009</c:v>
                </c:pt>
                <c:pt idx="840">
                  <c:v>45008</c:v>
                </c:pt>
                <c:pt idx="841">
                  <c:v>45007</c:v>
                </c:pt>
                <c:pt idx="842">
                  <c:v>45006</c:v>
                </c:pt>
                <c:pt idx="843">
                  <c:v>45005</c:v>
                </c:pt>
                <c:pt idx="844">
                  <c:v>45002</c:v>
                </c:pt>
                <c:pt idx="845">
                  <c:v>45001</c:v>
                </c:pt>
                <c:pt idx="846">
                  <c:v>45000</c:v>
                </c:pt>
                <c:pt idx="847">
                  <c:v>44999</c:v>
                </c:pt>
                <c:pt idx="848">
                  <c:v>44998</c:v>
                </c:pt>
                <c:pt idx="849">
                  <c:v>44995</c:v>
                </c:pt>
                <c:pt idx="850">
                  <c:v>44994</c:v>
                </c:pt>
                <c:pt idx="851">
                  <c:v>44993</c:v>
                </c:pt>
                <c:pt idx="852">
                  <c:v>44992</c:v>
                </c:pt>
                <c:pt idx="853">
                  <c:v>44991</c:v>
                </c:pt>
                <c:pt idx="854">
                  <c:v>44988</c:v>
                </c:pt>
                <c:pt idx="855">
                  <c:v>44987</c:v>
                </c:pt>
                <c:pt idx="856">
                  <c:v>44986</c:v>
                </c:pt>
                <c:pt idx="857">
                  <c:v>44985</c:v>
                </c:pt>
                <c:pt idx="858">
                  <c:v>44984</c:v>
                </c:pt>
                <c:pt idx="859">
                  <c:v>44981</c:v>
                </c:pt>
                <c:pt idx="860">
                  <c:v>44980</c:v>
                </c:pt>
                <c:pt idx="861">
                  <c:v>44979</c:v>
                </c:pt>
                <c:pt idx="862">
                  <c:v>44978</c:v>
                </c:pt>
                <c:pt idx="863">
                  <c:v>44977</c:v>
                </c:pt>
                <c:pt idx="864">
                  <c:v>44974</c:v>
                </c:pt>
                <c:pt idx="865">
                  <c:v>44973</c:v>
                </c:pt>
                <c:pt idx="866">
                  <c:v>44972</c:v>
                </c:pt>
                <c:pt idx="867">
                  <c:v>44971</c:v>
                </c:pt>
                <c:pt idx="868">
                  <c:v>44970</c:v>
                </c:pt>
                <c:pt idx="869">
                  <c:v>44967</c:v>
                </c:pt>
                <c:pt idx="870">
                  <c:v>44966</c:v>
                </c:pt>
                <c:pt idx="871">
                  <c:v>44965</c:v>
                </c:pt>
                <c:pt idx="872">
                  <c:v>44964</c:v>
                </c:pt>
                <c:pt idx="873">
                  <c:v>44963</c:v>
                </c:pt>
                <c:pt idx="874">
                  <c:v>44960</c:v>
                </c:pt>
                <c:pt idx="875">
                  <c:v>44959</c:v>
                </c:pt>
                <c:pt idx="876">
                  <c:v>44958</c:v>
                </c:pt>
                <c:pt idx="877">
                  <c:v>44957</c:v>
                </c:pt>
                <c:pt idx="878">
                  <c:v>44956</c:v>
                </c:pt>
                <c:pt idx="879">
                  <c:v>44953</c:v>
                </c:pt>
                <c:pt idx="880">
                  <c:v>44952</c:v>
                </c:pt>
                <c:pt idx="881">
                  <c:v>44951</c:v>
                </c:pt>
                <c:pt idx="882">
                  <c:v>44950</c:v>
                </c:pt>
                <c:pt idx="883">
                  <c:v>44949</c:v>
                </c:pt>
                <c:pt idx="884">
                  <c:v>44946</c:v>
                </c:pt>
                <c:pt idx="885">
                  <c:v>44945</c:v>
                </c:pt>
                <c:pt idx="886">
                  <c:v>44944</c:v>
                </c:pt>
                <c:pt idx="887">
                  <c:v>44943</c:v>
                </c:pt>
                <c:pt idx="888">
                  <c:v>44942</c:v>
                </c:pt>
                <c:pt idx="889">
                  <c:v>44939</c:v>
                </c:pt>
                <c:pt idx="890">
                  <c:v>44938</c:v>
                </c:pt>
                <c:pt idx="891">
                  <c:v>44937</c:v>
                </c:pt>
                <c:pt idx="892">
                  <c:v>44936</c:v>
                </c:pt>
                <c:pt idx="893">
                  <c:v>44935</c:v>
                </c:pt>
                <c:pt idx="894">
                  <c:v>44932</c:v>
                </c:pt>
                <c:pt idx="895">
                  <c:v>44931</c:v>
                </c:pt>
                <c:pt idx="896">
                  <c:v>44930</c:v>
                </c:pt>
                <c:pt idx="897">
                  <c:v>44929</c:v>
                </c:pt>
                <c:pt idx="898">
                  <c:v>44928</c:v>
                </c:pt>
                <c:pt idx="899">
                  <c:v>44925</c:v>
                </c:pt>
                <c:pt idx="900">
                  <c:v>44924</c:v>
                </c:pt>
                <c:pt idx="901">
                  <c:v>44923</c:v>
                </c:pt>
                <c:pt idx="902">
                  <c:v>44922</c:v>
                </c:pt>
                <c:pt idx="903">
                  <c:v>44921</c:v>
                </c:pt>
                <c:pt idx="904">
                  <c:v>44918</c:v>
                </c:pt>
                <c:pt idx="905">
                  <c:v>44917</c:v>
                </c:pt>
                <c:pt idx="906">
                  <c:v>44916</c:v>
                </c:pt>
                <c:pt idx="907">
                  <c:v>44915</c:v>
                </c:pt>
                <c:pt idx="908">
                  <c:v>44914</c:v>
                </c:pt>
                <c:pt idx="909">
                  <c:v>44911</c:v>
                </c:pt>
                <c:pt idx="910">
                  <c:v>44910</c:v>
                </c:pt>
                <c:pt idx="911">
                  <c:v>44909</c:v>
                </c:pt>
                <c:pt idx="912">
                  <c:v>44908</c:v>
                </c:pt>
                <c:pt idx="913">
                  <c:v>44907</c:v>
                </c:pt>
                <c:pt idx="914">
                  <c:v>44904</c:v>
                </c:pt>
                <c:pt idx="915">
                  <c:v>44903</c:v>
                </c:pt>
                <c:pt idx="916">
                  <c:v>44902</c:v>
                </c:pt>
                <c:pt idx="917">
                  <c:v>44901</c:v>
                </c:pt>
                <c:pt idx="918">
                  <c:v>44900</c:v>
                </c:pt>
                <c:pt idx="919">
                  <c:v>44897</c:v>
                </c:pt>
                <c:pt idx="920">
                  <c:v>44896</c:v>
                </c:pt>
                <c:pt idx="921">
                  <c:v>44895</c:v>
                </c:pt>
                <c:pt idx="922">
                  <c:v>44894</c:v>
                </c:pt>
                <c:pt idx="923">
                  <c:v>44893</c:v>
                </c:pt>
                <c:pt idx="924">
                  <c:v>44890</c:v>
                </c:pt>
                <c:pt idx="925">
                  <c:v>44889</c:v>
                </c:pt>
                <c:pt idx="926">
                  <c:v>44888</c:v>
                </c:pt>
                <c:pt idx="927">
                  <c:v>44887</c:v>
                </c:pt>
                <c:pt idx="928">
                  <c:v>44886</c:v>
                </c:pt>
                <c:pt idx="929">
                  <c:v>44883</c:v>
                </c:pt>
                <c:pt idx="930">
                  <c:v>44882</c:v>
                </c:pt>
                <c:pt idx="931">
                  <c:v>44881</c:v>
                </c:pt>
                <c:pt idx="932">
                  <c:v>44880</c:v>
                </c:pt>
                <c:pt idx="933">
                  <c:v>44879</c:v>
                </c:pt>
                <c:pt idx="934">
                  <c:v>44876</c:v>
                </c:pt>
                <c:pt idx="935">
                  <c:v>44875</c:v>
                </c:pt>
                <c:pt idx="936">
                  <c:v>44874</c:v>
                </c:pt>
                <c:pt idx="937">
                  <c:v>44873</c:v>
                </c:pt>
                <c:pt idx="938">
                  <c:v>44872</c:v>
                </c:pt>
                <c:pt idx="939">
                  <c:v>44869</c:v>
                </c:pt>
                <c:pt idx="940">
                  <c:v>44868</c:v>
                </c:pt>
                <c:pt idx="941">
                  <c:v>44867</c:v>
                </c:pt>
                <c:pt idx="942">
                  <c:v>44866</c:v>
                </c:pt>
                <c:pt idx="943">
                  <c:v>44865</c:v>
                </c:pt>
                <c:pt idx="944">
                  <c:v>44862</c:v>
                </c:pt>
                <c:pt idx="945">
                  <c:v>44861</c:v>
                </c:pt>
                <c:pt idx="946">
                  <c:v>44860</c:v>
                </c:pt>
                <c:pt idx="947">
                  <c:v>44859</c:v>
                </c:pt>
                <c:pt idx="948">
                  <c:v>44858</c:v>
                </c:pt>
                <c:pt idx="949">
                  <c:v>44855</c:v>
                </c:pt>
                <c:pt idx="950">
                  <c:v>44854</c:v>
                </c:pt>
                <c:pt idx="951">
                  <c:v>44853</c:v>
                </c:pt>
                <c:pt idx="952">
                  <c:v>44852</c:v>
                </c:pt>
                <c:pt idx="953">
                  <c:v>44851</c:v>
                </c:pt>
                <c:pt idx="954">
                  <c:v>44848</c:v>
                </c:pt>
                <c:pt idx="955">
                  <c:v>44847</c:v>
                </c:pt>
                <c:pt idx="956">
                  <c:v>44846</c:v>
                </c:pt>
                <c:pt idx="957">
                  <c:v>44845</c:v>
                </c:pt>
                <c:pt idx="958">
                  <c:v>44844</c:v>
                </c:pt>
                <c:pt idx="959">
                  <c:v>44841</c:v>
                </c:pt>
                <c:pt idx="960">
                  <c:v>44840</c:v>
                </c:pt>
                <c:pt idx="961">
                  <c:v>44839</c:v>
                </c:pt>
                <c:pt idx="962">
                  <c:v>44838</c:v>
                </c:pt>
                <c:pt idx="963">
                  <c:v>44837</c:v>
                </c:pt>
                <c:pt idx="964">
                  <c:v>44834</c:v>
                </c:pt>
                <c:pt idx="965">
                  <c:v>44833</c:v>
                </c:pt>
                <c:pt idx="966">
                  <c:v>44832</c:v>
                </c:pt>
                <c:pt idx="967">
                  <c:v>44831</c:v>
                </c:pt>
                <c:pt idx="968">
                  <c:v>44830</c:v>
                </c:pt>
                <c:pt idx="969">
                  <c:v>44827</c:v>
                </c:pt>
                <c:pt idx="970">
                  <c:v>44826</c:v>
                </c:pt>
                <c:pt idx="971">
                  <c:v>44825</c:v>
                </c:pt>
                <c:pt idx="972">
                  <c:v>44824</c:v>
                </c:pt>
                <c:pt idx="973">
                  <c:v>44823</c:v>
                </c:pt>
                <c:pt idx="974">
                  <c:v>44820</c:v>
                </c:pt>
                <c:pt idx="975">
                  <c:v>44819</c:v>
                </c:pt>
                <c:pt idx="976">
                  <c:v>44818</c:v>
                </c:pt>
                <c:pt idx="977">
                  <c:v>44817</c:v>
                </c:pt>
                <c:pt idx="978">
                  <c:v>44816</c:v>
                </c:pt>
                <c:pt idx="979">
                  <c:v>44813</c:v>
                </c:pt>
                <c:pt idx="980">
                  <c:v>44812</c:v>
                </c:pt>
                <c:pt idx="981">
                  <c:v>44811</c:v>
                </c:pt>
                <c:pt idx="982">
                  <c:v>44810</c:v>
                </c:pt>
                <c:pt idx="983">
                  <c:v>44809</c:v>
                </c:pt>
                <c:pt idx="984">
                  <c:v>44806</c:v>
                </c:pt>
                <c:pt idx="985">
                  <c:v>44805</c:v>
                </c:pt>
                <c:pt idx="986">
                  <c:v>44804</c:v>
                </c:pt>
                <c:pt idx="987">
                  <c:v>44803</c:v>
                </c:pt>
                <c:pt idx="988">
                  <c:v>44802</c:v>
                </c:pt>
                <c:pt idx="989">
                  <c:v>44799</c:v>
                </c:pt>
                <c:pt idx="990">
                  <c:v>44798</c:v>
                </c:pt>
                <c:pt idx="991">
                  <c:v>44797</c:v>
                </c:pt>
                <c:pt idx="992">
                  <c:v>44796</c:v>
                </c:pt>
                <c:pt idx="993">
                  <c:v>44795</c:v>
                </c:pt>
                <c:pt idx="994">
                  <c:v>44792</c:v>
                </c:pt>
                <c:pt idx="995">
                  <c:v>44791</c:v>
                </c:pt>
                <c:pt idx="996">
                  <c:v>44790</c:v>
                </c:pt>
                <c:pt idx="997">
                  <c:v>44789</c:v>
                </c:pt>
                <c:pt idx="998">
                  <c:v>44788</c:v>
                </c:pt>
                <c:pt idx="999">
                  <c:v>44785</c:v>
                </c:pt>
                <c:pt idx="1000">
                  <c:v>44784</c:v>
                </c:pt>
                <c:pt idx="1001">
                  <c:v>44783</c:v>
                </c:pt>
                <c:pt idx="1002">
                  <c:v>44782</c:v>
                </c:pt>
                <c:pt idx="1003">
                  <c:v>44781</c:v>
                </c:pt>
                <c:pt idx="1004">
                  <c:v>44778</c:v>
                </c:pt>
                <c:pt idx="1005">
                  <c:v>44777</c:v>
                </c:pt>
                <c:pt idx="1006">
                  <c:v>44776</c:v>
                </c:pt>
                <c:pt idx="1007">
                  <c:v>44775</c:v>
                </c:pt>
                <c:pt idx="1008">
                  <c:v>44774</c:v>
                </c:pt>
                <c:pt idx="1009">
                  <c:v>44771</c:v>
                </c:pt>
                <c:pt idx="1010">
                  <c:v>44770</c:v>
                </c:pt>
                <c:pt idx="1011">
                  <c:v>44769</c:v>
                </c:pt>
                <c:pt idx="1012">
                  <c:v>44768</c:v>
                </c:pt>
                <c:pt idx="1013">
                  <c:v>44767</c:v>
                </c:pt>
                <c:pt idx="1014">
                  <c:v>44764</c:v>
                </c:pt>
                <c:pt idx="1015">
                  <c:v>44763</c:v>
                </c:pt>
                <c:pt idx="1016">
                  <c:v>44762</c:v>
                </c:pt>
                <c:pt idx="1017">
                  <c:v>44761</c:v>
                </c:pt>
                <c:pt idx="1018">
                  <c:v>44760</c:v>
                </c:pt>
                <c:pt idx="1019">
                  <c:v>44757</c:v>
                </c:pt>
                <c:pt idx="1020">
                  <c:v>44756</c:v>
                </c:pt>
                <c:pt idx="1021">
                  <c:v>44755</c:v>
                </c:pt>
                <c:pt idx="1022">
                  <c:v>44754</c:v>
                </c:pt>
                <c:pt idx="1023">
                  <c:v>44753</c:v>
                </c:pt>
                <c:pt idx="1024">
                  <c:v>44750</c:v>
                </c:pt>
                <c:pt idx="1025">
                  <c:v>44749</c:v>
                </c:pt>
                <c:pt idx="1026">
                  <c:v>44748</c:v>
                </c:pt>
                <c:pt idx="1027">
                  <c:v>44747</c:v>
                </c:pt>
                <c:pt idx="1028">
                  <c:v>44746</c:v>
                </c:pt>
                <c:pt idx="1029">
                  <c:v>44743</c:v>
                </c:pt>
                <c:pt idx="1030">
                  <c:v>44742</c:v>
                </c:pt>
                <c:pt idx="1031">
                  <c:v>44741</c:v>
                </c:pt>
                <c:pt idx="1032">
                  <c:v>44740</c:v>
                </c:pt>
                <c:pt idx="1033">
                  <c:v>44739</c:v>
                </c:pt>
                <c:pt idx="1034">
                  <c:v>44736</c:v>
                </c:pt>
                <c:pt idx="1035">
                  <c:v>44735</c:v>
                </c:pt>
                <c:pt idx="1036">
                  <c:v>44734</c:v>
                </c:pt>
                <c:pt idx="1037">
                  <c:v>44733</c:v>
                </c:pt>
                <c:pt idx="1038">
                  <c:v>44732</c:v>
                </c:pt>
                <c:pt idx="1039">
                  <c:v>44729</c:v>
                </c:pt>
                <c:pt idx="1040">
                  <c:v>44728</c:v>
                </c:pt>
                <c:pt idx="1041">
                  <c:v>44727</c:v>
                </c:pt>
                <c:pt idx="1042">
                  <c:v>44726</c:v>
                </c:pt>
                <c:pt idx="1043">
                  <c:v>44725</c:v>
                </c:pt>
                <c:pt idx="1044">
                  <c:v>44722</c:v>
                </c:pt>
                <c:pt idx="1045">
                  <c:v>44721</c:v>
                </c:pt>
                <c:pt idx="1046">
                  <c:v>44720</c:v>
                </c:pt>
                <c:pt idx="1047">
                  <c:v>44719</c:v>
                </c:pt>
                <c:pt idx="1048">
                  <c:v>44718</c:v>
                </c:pt>
                <c:pt idx="1049">
                  <c:v>44715</c:v>
                </c:pt>
                <c:pt idx="1050">
                  <c:v>44714</c:v>
                </c:pt>
                <c:pt idx="1051">
                  <c:v>44713</c:v>
                </c:pt>
                <c:pt idx="1052">
                  <c:v>44712</c:v>
                </c:pt>
                <c:pt idx="1053">
                  <c:v>44711</c:v>
                </c:pt>
                <c:pt idx="1054">
                  <c:v>44708</c:v>
                </c:pt>
                <c:pt idx="1055">
                  <c:v>44707</c:v>
                </c:pt>
                <c:pt idx="1056">
                  <c:v>44706</c:v>
                </c:pt>
                <c:pt idx="1057">
                  <c:v>44705</c:v>
                </c:pt>
                <c:pt idx="1058">
                  <c:v>44704</c:v>
                </c:pt>
                <c:pt idx="1059">
                  <c:v>44701</c:v>
                </c:pt>
                <c:pt idx="1060">
                  <c:v>44700</c:v>
                </c:pt>
                <c:pt idx="1061">
                  <c:v>44699</c:v>
                </c:pt>
                <c:pt idx="1062">
                  <c:v>44698</c:v>
                </c:pt>
                <c:pt idx="1063">
                  <c:v>44697</c:v>
                </c:pt>
                <c:pt idx="1064">
                  <c:v>44694</c:v>
                </c:pt>
                <c:pt idx="1065">
                  <c:v>44693</c:v>
                </c:pt>
                <c:pt idx="1066">
                  <c:v>44692</c:v>
                </c:pt>
                <c:pt idx="1067">
                  <c:v>44691</c:v>
                </c:pt>
                <c:pt idx="1068">
                  <c:v>44690</c:v>
                </c:pt>
                <c:pt idx="1069">
                  <c:v>44687</c:v>
                </c:pt>
                <c:pt idx="1070">
                  <c:v>44686</c:v>
                </c:pt>
                <c:pt idx="1071">
                  <c:v>44685</c:v>
                </c:pt>
                <c:pt idx="1072">
                  <c:v>44684</c:v>
                </c:pt>
                <c:pt idx="1073">
                  <c:v>44683</c:v>
                </c:pt>
                <c:pt idx="1074">
                  <c:v>44680</c:v>
                </c:pt>
                <c:pt idx="1075">
                  <c:v>44679</c:v>
                </c:pt>
                <c:pt idx="1076">
                  <c:v>44678</c:v>
                </c:pt>
                <c:pt idx="1077">
                  <c:v>44677</c:v>
                </c:pt>
                <c:pt idx="1078">
                  <c:v>44676</c:v>
                </c:pt>
                <c:pt idx="1079">
                  <c:v>44673</c:v>
                </c:pt>
                <c:pt idx="1080">
                  <c:v>44672</c:v>
                </c:pt>
                <c:pt idx="1081">
                  <c:v>44671</c:v>
                </c:pt>
                <c:pt idx="1082">
                  <c:v>44670</c:v>
                </c:pt>
                <c:pt idx="1083">
                  <c:v>44669</c:v>
                </c:pt>
                <c:pt idx="1084">
                  <c:v>44666</c:v>
                </c:pt>
                <c:pt idx="1085">
                  <c:v>44665</c:v>
                </c:pt>
                <c:pt idx="1086">
                  <c:v>44664</c:v>
                </c:pt>
                <c:pt idx="1087">
                  <c:v>44663</c:v>
                </c:pt>
                <c:pt idx="1088">
                  <c:v>44662</c:v>
                </c:pt>
                <c:pt idx="1089">
                  <c:v>44659</c:v>
                </c:pt>
                <c:pt idx="1090">
                  <c:v>44658</c:v>
                </c:pt>
                <c:pt idx="1091">
                  <c:v>44657</c:v>
                </c:pt>
                <c:pt idx="1092">
                  <c:v>44656</c:v>
                </c:pt>
                <c:pt idx="1093">
                  <c:v>44655</c:v>
                </c:pt>
                <c:pt idx="1094">
                  <c:v>44652</c:v>
                </c:pt>
                <c:pt idx="1095">
                  <c:v>44651</c:v>
                </c:pt>
                <c:pt idx="1096">
                  <c:v>44650</c:v>
                </c:pt>
                <c:pt idx="1097">
                  <c:v>44649</c:v>
                </c:pt>
                <c:pt idx="1098">
                  <c:v>44648</c:v>
                </c:pt>
                <c:pt idx="1099">
                  <c:v>44645</c:v>
                </c:pt>
                <c:pt idx="1100">
                  <c:v>44644</c:v>
                </c:pt>
                <c:pt idx="1101">
                  <c:v>44643</c:v>
                </c:pt>
                <c:pt idx="1102">
                  <c:v>44642</c:v>
                </c:pt>
                <c:pt idx="1103">
                  <c:v>44641</c:v>
                </c:pt>
                <c:pt idx="1104">
                  <c:v>44638</c:v>
                </c:pt>
                <c:pt idx="1105">
                  <c:v>44637</c:v>
                </c:pt>
                <c:pt idx="1106">
                  <c:v>44636</c:v>
                </c:pt>
                <c:pt idx="1107">
                  <c:v>44635</c:v>
                </c:pt>
                <c:pt idx="1108">
                  <c:v>44634</c:v>
                </c:pt>
                <c:pt idx="1109">
                  <c:v>44631</c:v>
                </c:pt>
                <c:pt idx="1110">
                  <c:v>44630</c:v>
                </c:pt>
                <c:pt idx="1111">
                  <c:v>44629</c:v>
                </c:pt>
                <c:pt idx="1112">
                  <c:v>44628</c:v>
                </c:pt>
                <c:pt idx="1113">
                  <c:v>44627</c:v>
                </c:pt>
                <c:pt idx="1114">
                  <c:v>44624</c:v>
                </c:pt>
                <c:pt idx="1115">
                  <c:v>44623</c:v>
                </c:pt>
                <c:pt idx="1116">
                  <c:v>44622</c:v>
                </c:pt>
                <c:pt idx="1117">
                  <c:v>44621</c:v>
                </c:pt>
                <c:pt idx="1118">
                  <c:v>44620</c:v>
                </c:pt>
                <c:pt idx="1119">
                  <c:v>44617</c:v>
                </c:pt>
                <c:pt idx="1120">
                  <c:v>44616</c:v>
                </c:pt>
                <c:pt idx="1121">
                  <c:v>44615</c:v>
                </c:pt>
                <c:pt idx="1122">
                  <c:v>44614</c:v>
                </c:pt>
                <c:pt idx="1123">
                  <c:v>44613</c:v>
                </c:pt>
                <c:pt idx="1124">
                  <c:v>44610</c:v>
                </c:pt>
                <c:pt idx="1125">
                  <c:v>44609</c:v>
                </c:pt>
                <c:pt idx="1126">
                  <c:v>44608</c:v>
                </c:pt>
                <c:pt idx="1127">
                  <c:v>44607</c:v>
                </c:pt>
                <c:pt idx="1128">
                  <c:v>44606</c:v>
                </c:pt>
                <c:pt idx="1129">
                  <c:v>44603</c:v>
                </c:pt>
                <c:pt idx="1130">
                  <c:v>44602</c:v>
                </c:pt>
                <c:pt idx="1131">
                  <c:v>44601</c:v>
                </c:pt>
                <c:pt idx="1132">
                  <c:v>44600</c:v>
                </c:pt>
                <c:pt idx="1133">
                  <c:v>44599</c:v>
                </c:pt>
                <c:pt idx="1134">
                  <c:v>44596</c:v>
                </c:pt>
                <c:pt idx="1135">
                  <c:v>44595</c:v>
                </c:pt>
                <c:pt idx="1136">
                  <c:v>44594</c:v>
                </c:pt>
                <c:pt idx="1137">
                  <c:v>44593</c:v>
                </c:pt>
                <c:pt idx="1138">
                  <c:v>44592</c:v>
                </c:pt>
                <c:pt idx="1139">
                  <c:v>44589</c:v>
                </c:pt>
                <c:pt idx="1140">
                  <c:v>44588</c:v>
                </c:pt>
                <c:pt idx="1141">
                  <c:v>44587</c:v>
                </c:pt>
                <c:pt idx="1142">
                  <c:v>44586</c:v>
                </c:pt>
                <c:pt idx="1143">
                  <c:v>44585</c:v>
                </c:pt>
                <c:pt idx="1144">
                  <c:v>44582</c:v>
                </c:pt>
                <c:pt idx="1145">
                  <c:v>44581</c:v>
                </c:pt>
                <c:pt idx="1146">
                  <c:v>44580</c:v>
                </c:pt>
                <c:pt idx="1147">
                  <c:v>44579</c:v>
                </c:pt>
                <c:pt idx="1148">
                  <c:v>44578</c:v>
                </c:pt>
                <c:pt idx="1149">
                  <c:v>44575</c:v>
                </c:pt>
                <c:pt idx="1150">
                  <c:v>44574</c:v>
                </c:pt>
                <c:pt idx="1151">
                  <c:v>44573</c:v>
                </c:pt>
                <c:pt idx="1152">
                  <c:v>44572</c:v>
                </c:pt>
                <c:pt idx="1153">
                  <c:v>44571</c:v>
                </c:pt>
                <c:pt idx="1154">
                  <c:v>44568</c:v>
                </c:pt>
                <c:pt idx="1155">
                  <c:v>44567</c:v>
                </c:pt>
                <c:pt idx="1156">
                  <c:v>44566</c:v>
                </c:pt>
                <c:pt idx="1157">
                  <c:v>44565</c:v>
                </c:pt>
                <c:pt idx="1158">
                  <c:v>44564</c:v>
                </c:pt>
                <c:pt idx="1159">
                  <c:v>44561</c:v>
                </c:pt>
                <c:pt idx="1160">
                  <c:v>44560</c:v>
                </c:pt>
                <c:pt idx="1161">
                  <c:v>44559</c:v>
                </c:pt>
                <c:pt idx="1162">
                  <c:v>44558</c:v>
                </c:pt>
                <c:pt idx="1163">
                  <c:v>44557</c:v>
                </c:pt>
                <c:pt idx="1164">
                  <c:v>44554</c:v>
                </c:pt>
                <c:pt idx="1165">
                  <c:v>44553</c:v>
                </c:pt>
                <c:pt idx="1166">
                  <c:v>44552</c:v>
                </c:pt>
                <c:pt idx="1167">
                  <c:v>44551</c:v>
                </c:pt>
                <c:pt idx="1168">
                  <c:v>44550</c:v>
                </c:pt>
                <c:pt idx="1169">
                  <c:v>44547</c:v>
                </c:pt>
                <c:pt idx="1170">
                  <c:v>44546</c:v>
                </c:pt>
                <c:pt idx="1171">
                  <c:v>44545</c:v>
                </c:pt>
                <c:pt idx="1172">
                  <c:v>44544</c:v>
                </c:pt>
                <c:pt idx="1173">
                  <c:v>44543</c:v>
                </c:pt>
                <c:pt idx="1174">
                  <c:v>44540</c:v>
                </c:pt>
                <c:pt idx="1175">
                  <c:v>44539</c:v>
                </c:pt>
                <c:pt idx="1176">
                  <c:v>44538</c:v>
                </c:pt>
                <c:pt idx="1177">
                  <c:v>44537</c:v>
                </c:pt>
                <c:pt idx="1178">
                  <c:v>44536</c:v>
                </c:pt>
                <c:pt idx="1179">
                  <c:v>44533</c:v>
                </c:pt>
                <c:pt idx="1180">
                  <c:v>44532</c:v>
                </c:pt>
                <c:pt idx="1181">
                  <c:v>44531</c:v>
                </c:pt>
                <c:pt idx="1182">
                  <c:v>44530</c:v>
                </c:pt>
                <c:pt idx="1183">
                  <c:v>44529</c:v>
                </c:pt>
                <c:pt idx="1184">
                  <c:v>44526</c:v>
                </c:pt>
                <c:pt idx="1185">
                  <c:v>44525</c:v>
                </c:pt>
                <c:pt idx="1186">
                  <c:v>44524</c:v>
                </c:pt>
                <c:pt idx="1187">
                  <c:v>44523</c:v>
                </c:pt>
                <c:pt idx="1188">
                  <c:v>44522</c:v>
                </c:pt>
                <c:pt idx="1189">
                  <c:v>44519</c:v>
                </c:pt>
                <c:pt idx="1190">
                  <c:v>44518</c:v>
                </c:pt>
                <c:pt idx="1191">
                  <c:v>44517</c:v>
                </c:pt>
                <c:pt idx="1192">
                  <c:v>44516</c:v>
                </c:pt>
                <c:pt idx="1193">
                  <c:v>44515</c:v>
                </c:pt>
                <c:pt idx="1194">
                  <c:v>44512</c:v>
                </c:pt>
                <c:pt idx="1195">
                  <c:v>44511</c:v>
                </c:pt>
                <c:pt idx="1196">
                  <c:v>44510</c:v>
                </c:pt>
                <c:pt idx="1197">
                  <c:v>44509</c:v>
                </c:pt>
                <c:pt idx="1198">
                  <c:v>44508</c:v>
                </c:pt>
                <c:pt idx="1199">
                  <c:v>44505</c:v>
                </c:pt>
                <c:pt idx="1200">
                  <c:v>44504</c:v>
                </c:pt>
                <c:pt idx="1201">
                  <c:v>44503</c:v>
                </c:pt>
                <c:pt idx="1202">
                  <c:v>44502</c:v>
                </c:pt>
                <c:pt idx="1203">
                  <c:v>44501</c:v>
                </c:pt>
                <c:pt idx="1204">
                  <c:v>44498</c:v>
                </c:pt>
                <c:pt idx="1205">
                  <c:v>44497</c:v>
                </c:pt>
                <c:pt idx="1206">
                  <c:v>44496</c:v>
                </c:pt>
                <c:pt idx="1207">
                  <c:v>44495</c:v>
                </c:pt>
                <c:pt idx="1208">
                  <c:v>44494</c:v>
                </c:pt>
                <c:pt idx="1209">
                  <c:v>44491</c:v>
                </c:pt>
                <c:pt idx="1210">
                  <c:v>44490</c:v>
                </c:pt>
                <c:pt idx="1211">
                  <c:v>44489</c:v>
                </c:pt>
                <c:pt idx="1212">
                  <c:v>44488</c:v>
                </c:pt>
                <c:pt idx="1213">
                  <c:v>44487</c:v>
                </c:pt>
                <c:pt idx="1214">
                  <c:v>44484</c:v>
                </c:pt>
                <c:pt idx="1215">
                  <c:v>44483</c:v>
                </c:pt>
                <c:pt idx="1216">
                  <c:v>44482</c:v>
                </c:pt>
                <c:pt idx="1217">
                  <c:v>44481</c:v>
                </c:pt>
                <c:pt idx="1218">
                  <c:v>44480</c:v>
                </c:pt>
                <c:pt idx="1219">
                  <c:v>44477</c:v>
                </c:pt>
                <c:pt idx="1220">
                  <c:v>44476</c:v>
                </c:pt>
                <c:pt idx="1221">
                  <c:v>44475</c:v>
                </c:pt>
                <c:pt idx="1222">
                  <c:v>44474</c:v>
                </c:pt>
                <c:pt idx="1223">
                  <c:v>44473</c:v>
                </c:pt>
                <c:pt idx="1224">
                  <c:v>44470</c:v>
                </c:pt>
                <c:pt idx="1225">
                  <c:v>44469</c:v>
                </c:pt>
                <c:pt idx="1226">
                  <c:v>44468</c:v>
                </c:pt>
                <c:pt idx="1227">
                  <c:v>44467</c:v>
                </c:pt>
                <c:pt idx="1228">
                  <c:v>44466</c:v>
                </c:pt>
                <c:pt idx="1229">
                  <c:v>44463</c:v>
                </c:pt>
                <c:pt idx="1230">
                  <c:v>44462</c:v>
                </c:pt>
                <c:pt idx="1231">
                  <c:v>44461</c:v>
                </c:pt>
                <c:pt idx="1232">
                  <c:v>44460</c:v>
                </c:pt>
                <c:pt idx="1233">
                  <c:v>44459</c:v>
                </c:pt>
                <c:pt idx="1234">
                  <c:v>44456</c:v>
                </c:pt>
                <c:pt idx="1235">
                  <c:v>44455</c:v>
                </c:pt>
                <c:pt idx="1236">
                  <c:v>44454</c:v>
                </c:pt>
                <c:pt idx="1237">
                  <c:v>44453</c:v>
                </c:pt>
                <c:pt idx="1238">
                  <c:v>44452</c:v>
                </c:pt>
                <c:pt idx="1239">
                  <c:v>44449</c:v>
                </c:pt>
                <c:pt idx="1240">
                  <c:v>44448</c:v>
                </c:pt>
                <c:pt idx="1241">
                  <c:v>44447</c:v>
                </c:pt>
                <c:pt idx="1242">
                  <c:v>44446</c:v>
                </c:pt>
                <c:pt idx="1243">
                  <c:v>44445</c:v>
                </c:pt>
                <c:pt idx="1244">
                  <c:v>44442</c:v>
                </c:pt>
                <c:pt idx="1245">
                  <c:v>44441</c:v>
                </c:pt>
                <c:pt idx="1246">
                  <c:v>44440</c:v>
                </c:pt>
                <c:pt idx="1247">
                  <c:v>44439</c:v>
                </c:pt>
                <c:pt idx="1248">
                  <c:v>44438</c:v>
                </c:pt>
                <c:pt idx="1249">
                  <c:v>44435</c:v>
                </c:pt>
                <c:pt idx="1250">
                  <c:v>44434</c:v>
                </c:pt>
                <c:pt idx="1251">
                  <c:v>44433</c:v>
                </c:pt>
                <c:pt idx="1252">
                  <c:v>44432</c:v>
                </c:pt>
                <c:pt idx="1253">
                  <c:v>44431</c:v>
                </c:pt>
                <c:pt idx="1254">
                  <c:v>44428</c:v>
                </c:pt>
                <c:pt idx="1255">
                  <c:v>44427</c:v>
                </c:pt>
                <c:pt idx="1256">
                  <c:v>44426</c:v>
                </c:pt>
                <c:pt idx="1257">
                  <c:v>44425</c:v>
                </c:pt>
                <c:pt idx="1258">
                  <c:v>44424</c:v>
                </c:pt>
                <c:pt idx="1259">
                  <c:v>44421</c:v>
                </c:pt>
                <c:pt idx="1260">
                  <c:v>44420</c:v>
                </c:pt>
                <c:pt idx="1261">
                  <c:v>44419</c:v>
                </c:pt>
                <c:pt idx="1262">
                  <c:v>44418</c:v>
                </c:pt>
                <c:pt idx="1263">
                  <c:v>44417</c:v>
                </c:pt>
                <c:pt idx="1264">
                  <c:v>44414</c:v>
                </c:pt>
                <c:pt idx="1265">
                  <c:v>44413</c:v>
                </c:pt>
                <c:pt idx="1266">
                  <c:v>44412</c:v>
                </c:pt>
                <c:pt idx="1267">
                  <c:v>44411</c:v>
                </c:pt>
                <c:pt idx="1268">
                  <c:v>44410</c:v>
                </c:pt>
                <c:pt idx="1269">
                  <c:v>44407</c:v>
                </c:pt>
                <c:pt idx="1270">
                  <c:v>44406</c:v>
                </c:pt>
                <c:pt idx="1271">
                  <c:v>44405</c:v>
                </c:pt>
                <c:pt idx="1272">
                  <c:v>44404</c:v>
                </c:pt>
                <c:pt idx="1273">
                  <c:v>44403</c:v>
                </c:pt>
                <c:pt idx="1274">
                  <c:v>44400</c:v>
                </c:pt>
                <c:pt idx="1275">
                  <c:v>44399</c:v>
                </c:pt>
                <c:pt idx="1276">
                  <c:v>44398</c:v>
                </c:pt>
                <c:pt idx="1277">
                  <c:v>44397</c:v>
                </c:pt>
                <c:pt idx="1278">
                  <c:v>44396</c:v>
                </c:pt>
                <c:pt idx="1279">
                  <c:v>44393</c:v>
                </c:pt>
                <c:pt idx="1280">
                  <c:v>44392</c:v>
                </c:pt>
                <c:pt idx="1281">
                  <c:v>44391</c:v>
                </c:pt>
                <c:pt idx="1282">
                  <c:v>44390</c:v>
                </c:pt>
                <c:pt idx="1283">
                  <c:v>44389</c:v>
                </c:pt>
                <c:pt idx="1284">
                  <c:v>44386</c:v>
                </c:pt>
                <c:pt idx="1285">
                  <c:v>44385</c:v>
                </c:pt>
                <c:pt idx="1286">
                  <c:v>44384</c:v>
                </c:pt>
                <c:pt idx="1287">
                  <c:v>44383</c:v>
                </c:pt>
                <c:pt idx="1288">
                  <c:v>44382</c:v>
                </c:pt>
                <c:pt idx="1289">
                  <c:v>44379</c:v>
                </c:pt>
                <c:pt idx="1290">
                  <c:v>44378</c:v>
                </c:pt>
                <c:pt idx="1291">
                  <c:v>44377</c:v>
                </c:pt>
                <c:pt idx="1292">
                  <c:v>44376</c:v>
                </c:pt>
                <c:pt idx="1293">
                  <c:v>44375</c:v>
                </c:pt>
                <c:pt idx="1294">
                  <c:v>44372</c:v>
                </c:pt>
                <c:pt idx="1295">
                  <c:v>44371</c:v>
                </c:pt>
                <c:pt idx="1296">
                  <c:v>44370</c:v>
                </c:pt>
                <c:pt idx="1297">
                  <c:v>44369</c:v>
                </c:pt>
                <c:pt idx="1298">
                  <c:v>44368</c:v>
                </c:pt>
                <c:pt idx="1299">
                  <c:v>44365</c:v>
                </c:pt>
                <c:pt idx="1300">
                  <c:v>44364</c:v>
                </c:pt>
                <c:pt idx="1301">
                  <c:v>44363</c:v>
                </c:pt>
                <c:pt idx="1302">
                  <c:v>44362</c:v>
                </c:pt>
                <c:pt idx="1303">
                  <c:v>44361</c:v>
                </c:pt>
                <c:pt idx="1304">
                  <c:v>44358</c:v>
                </c:pt>
                <c:pt idx="1305">
                  <c:v>44357</c:v>
                </c:pt>
                <c:pt idx="1306">
                  <c:v>44356</c:v>
                </c:pt>
                <c:pt idx="1307">
                  <c:v>44355</c:v>
                </c:pt>
                <c:pt idx="1308">
                  <c:v>44354</c:v>
                </c:pt>
                <c:pt idx="1309">
                  <c:v>44351</c:v>
                </c:pt>
                <c:pt idx="1310">
                  <c:v>44350</c:v>
                </c:pt>
                <c:pt idx="1311">
                  <c:v>44349</c:v>
                </c:pt>
                <c:pt idx="1312">
                  <c:v>44348</c:v>
                </c:pt>
                <c:pt idx="1313">
                  <c:v>44347</c:v>
                </c:pt>
                <c:pt idx="1314">
                  <c:v>44344</c:v>
                </c:pt>
                <c:pt idx="1315">
                  <c:v>44343</c:v>
                </c:pt>
                <c:pt idx="1316">
                  <c:v>44342</c:v>
                </c:pt>
                <c:pt idx="1317">
                  <c:v>44341</c:v>
                </c:pt>
                <c:pt idx="1318">
                  <c:v>44340</c:v>
                </c:pt>
                <c:pt idx="1319">
                  <c:v>44337</c:v>
                </c:pt>
                <c:pt idx="1320">
                  <c:v>44336</c:v>
                </c:pt>
                <c:pt idx="1321">
                  <c:v>44335</c:v>
                </c:pt>
                <c:pt idx="1322">
                  <c:v>44334</c:v>
                </c:pt>
                <c:pt idx="1323">
                  <c:v>44333</c:v>
                </c:pt>
                <c:pt idx="1324">
                  <c:v>44330</c:v>
                </c:pt>
                <c:pt idx="1325">
                  <c:v>44329</c:v>
                </c:pt>
                <c:pt idx="1326">
                  <c:v>44328</c:v>
                </c:pt>
                <c:pt idx="1327">
                  <c:v>44327</c:v>
                </c:pt>
                <c:pt idx="1328">
                  <c:v>44326</c:v>
                </c:pt>
                <c:pt idx="1329">
                  <c:v>44323</c:v>
                </c:pt>
                <c:pt idx="1330">
                  <c:v>44322</c:v>
                </c:pt>
                <c:pt idx="1331">
                  <c:v>44321</c:v>
                </c:pt>
                <c:pt idx="1332">
                  <c:v>44320</c:v>
                </c:pt>
                <c:pt idx="1333">
                  <c:v>44319</c:v>
                </c:pt>
                <c:pt idx="1334">
                  <c:v>44316</c:v>
                </c:pt>
                <c:pt idx="1335">
                  <c:v>44315</c:v>
                </c:pt>
                <c:pt idx="1336">
                  <c:v>44314</c:v>
                </c:pt>
                <c:pt idx="1337">
                  <c:v>44313</c:v>
                </c:pt>
                <c:pt idx="1338">
                  <c:v>44312</c:v>
                </c:pt>
                <c:pt idx="1339">
                  <c:v>44309</c:v>
                </c:pt>
                <c:pt idx="1340">
                  <c:v>44308</c:v>
                </c:pt>
                <c:pt idx="1341">
                  <c:v>44307</c:v>
                </c:pt>
                <c:pt idx="1342">
                  <c:v>44306</c:v>
                </c:pt>
                <c:pt idx="1343">
                  <c:v>44305</c:v>
                </c:pt>
                <c:pt idx="1344">
                  <c:v>44302</c:v>
                </c:pt>
                <c:pt idx="1345">
                  <c:v>44301</c:v>
                </c:pt>
                <c:pt idx="1346">
                  <c:v>44300</c:v>
                </c:pt>
                <c:pt idx="1347">
                  <c:v>44299</c:v>
                </c:pt>
                <c:pt idx="1348">
                  <c:v>44298</c:v>
                </c:pt>
                <c:pt idx="1349">
                  <c:v>44295</c:v>
                </c:pt>
                <c:pt idx="1350">
                  <c:v>44294</c:v>
                </c:pt>
                <c:pt idx="1351">
                  <c:v>44293</c:v>
                </c:pt>
                <c:pt idx="1352">
                  <c:v>44292</c:v>
                </c:pt>
                <c:pt idx="1353">
                  <c:v>44291</c:v>
                </c:pt>
                <c:pt idx="1354">
                  <c:v>44288</c:v>
                </c:pt>
                <c:pt idx="1355">
                  <c:v>44287</c:v>
                </c:pt>
                <c:pt idx="1356">
                  <c:v>44286</c:v>
                </c:pt>
                <c:pt idx="1357">
                  <c:v>44285</c:v>
                </c:pt>
                <c:pt idx="1358">
                  <c:v>44284</c:v>
                </c:pt>
                <c:pt idx="1359">
                  <c:v>44281</c:v>
                </c:pt>
                <c:pt idx="1360">
                  <c:v>44280</c:v>
                </c:pt>
                <c:pt idx="1361">
                  <c:v>44279</c:v>
                </c:pt>
                <c:pt idx="1362">
                  <c:v>44278</c:v>
                </c:pt>
                <c:pt idx="1363">
                  <c:v>44277</c:v>
                </c:pt>
                <c:pt idx="1364">
                  <c:v>44274</c:v>
                </c:pt>
                <c:pt idx="1365">
                  <c:v>44273</c:v>
                </c:pt>
                <c:pt idx="1366">
                  <c:v>44272</c:v>
                </c:pt>
                <c:pt idx="1367">
                  <c:v>44271</c:v>
                </c:pt>
                <c:pt idx="1368">
                  <c:v>44270</c:v>
                </c:pt>
                <c:pt idx="1369">
                  <c:v>44267</c:v>
                </c:pt>
                <c:pt idx="1370">
                  <c:v>44266</c:v>
                </c:pt>
                <c:pt idx="1371">
                  <c:v>44265</c:v>
                </c:pt>
                <c:pt idx="1372">
                  <c:v>44264</c:v>
                </c:pt>
                <c:pt idx="1373">
                  <c:v>44263</c:v>
                </c:pt>
                <c:pt idx="1374">
                  <c:v>44260</c:v>
                </c:pt>
                <c:pt idx="1375">
                  <c:v>44259</c:v>
                </c:pt>
                <c:pt idx="1376">
                  <c:v>44258</c:v>
                </c:pt>
                <c:pt idx="1377">
                  <c:v>44257</c:v>
                </c:pt>
                <c:pt idx="1378">
                  <c:v>44256</c:v>
                </c:pt>
                <c:pt idx="1379">
                  <c:v>44253</c:v>
                </c:pt>
                <c:pt idx="1380">
                  <c:v>44252</c:v>
                </c:pt>
                <c:pt idx="1381">
                  <c:v>44251</c:v>
                </c:pt>
                <c:pt idx="1382">
                  <c:v>44250</c:v>
                </c:pt>
                <c:pt idx="1383">
                  <c:v>44249</c:v>
                </c:pt>
                <c:pt idx="1384">
                  <c:v>44246</c:v>
                </c:pt>
                <c:pt idx="1385">
                  <c:v>44245</c:v>
                </c:pt>
                <c:pt idx="1386">
                  <c:v>44244</c:v>
                </c:pt>
                <c:pt idx="1387">
                  <c:v>44243</c:v>
                </c:pt>
                <c:pt idx="1388">
                  <c:v>44242</c:v>
                </c:pt>
                <c:pt idx="1389">
                  <c:v>44239</c:v>
                </c:pt>
                <c:pt idx="1390">
                  <c:v>44238</c:v>
                </c:pt>
                <c:pt idx="1391">
                  <c:v>44237</c:v>
                </c:pt>
                <c:pt idx="1392">
                  <c:v>44236</c:v>
                </c:pt>
                <c:pt idx="1393">
                  <c:v>44235</c:v>
                </c:pt>
                <c:pt idx="1394">
                  <c:v>44232</c:v>
                </c:pt>
                <c:pt idx="1395">
                  <c:v>44231</c:v>
                </c:pt>
                <c:pt idx="1396">
                  <c:v>44230</c:v>
                </c:pt>
                <c:pt idx="1397">
                  <c:v>44229</c:v>
                </c:pt>
                <c:pt idx="1398">
                  <c:v>44228</c:v>
                </c:pt>
                <c:pt idx="1399">
                  <c:v>44225</c:v>
                </c:pt>
                <c:pt idx="1400">
                  <c:v>44224</c:v>
                </c:pt>
                <c:pt idx="1401">
                  <c:v>44223</c:v>
                </c:pt>
                <c:pt idx="1402">
                  <c:v>44222</c:v>
                </c:pt>
                <c:pt idx="1403">
                  <c:v>44221</c:v>
                </c:pt>
                <c:pt idx="1404">
                  <c:v>44218</c:v>
                </c:pt>
                <c:pt idx="1405">
                  <c:v>44217</c:v>
                </c:pt>
                <c:pt idx="1406">
                  <c:v>44216</c:v>
                </c:pt>
                <c:pt idx="1407">
                  <c:v>44215</c:v>
                </c:pt>
                <c:pt idx="1408">
                  <c:v>44214</c:v>
                </c:pt>
                <c:pt idx="1409">
                  <c:v>44211</c:v>
                </c:pt>
                <c:pt idx="1410">
                  <c:v>44210</c:v>
                </c:pt>
                <c:pt idx="1411">
                  <c:v>44209</c:v>
                </c:pt>
                <c:pt idx="1412">
                  <c:v>44208</c:v>
                </c:pt>
                <c:pt idx="1413">
                  <c:v>44207</c:v>
                </c:pt>
                <c:pt idx="1414">
                  <c:v>44204</c:v>
                </c:pt>
                <c:pt idx="1415">
                  <c:v>44203</c:v>
                </c:pt>
                <c:pt idx="1416">
                  <c:v>44202</c:v>
                </c:pt>
                <c:pt idx="1417">
                  <c:v>44201</c:v>
                </c:pt>
                <c:pt idx="1418">
                  <c:v>44200</c:v>
                </c:pt>
                <c:pt idx="1419">
                  <c:v>44197</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numCache>
            </c:numRef>
          </c:cat>
          <c:val>
            <c:numRef>
              <c:f>'Yields and ON'!$AF$8:$AF$2000</c:f>
              <c:numCache>
                <c:formatCode>General</c:formatCode>
                <c:ptCount val="1993"/>
                <c:pt idx="0">
                  <c:v>4.0682000000000003E-2</c:v>
                </c:pt>
                <c:pt idx="1">
                  <c:v>4.1432999999999998E-2</c:v>
                </c:pt>
                <c:pt idx="2">
                  <c:v>4.1181000000000002E-2</c:v>
                </c:pt>
                <c:pt idx="3">
                  <c:v>4.1618000000000002E-2</c:v>
                </c:pt>
                <c:pt idx="4">
                  <c:v>4.147E-2</c:v>
                </c:pt>
                <c:pt idx="5">
                  <c:v>4.0431000000000002E-2</c:v>
                </c:pt>
                <c:pt idx="6">
                  <c:v>4.0823999999999999E-2</c:v>
                </c:pt>
                <c:pt idx="7">
                  <c:v>4.0431000000000002E-2</c:v>
                </c:pt>
                <c:pt idx="8">
                  <c:v>4.0328000000000003E-2</c:v>
                </c:pt>
                <c:pt idx="9">
                  <c:v>4.0041E-2</c:v>
                </c:pt>
                <c:pt idx="10">
                  <c:v>4.0205000000000005E-2</c:v>
                </c:pt>
                <c:pt idx="11">
                  <c:v>4.0328000000000003E-2</c:v>
                </c:pt>
                <c:pt idx="12">
                  <c:v>4.0316999999999999E-2</c:v>
                </c:pt>
                <c:pt idx="13">
                  <c:v>4.1210000000000004E-2</c:v>
                </c:pt>
                <c:pt idx="14">
                  <c:v>4.1210000000000004E-2</c:v>
                </c:pt>
                <c:pt idx="15">
                  <c:v>4.0830000000000005E-2</c:v>
                </c:pt>
                <c:pt idx="16">
                  <c:v>4.0551000000000004E-2</c:v>
                </c:pt>
                <c:pt idx="17">
                  <c:v>4.1181999999999996E-2</c:v>
                </c:pt>
                <c:pt idx="18">
                  <c:v>4.0438000000000002E-2</c:v>
                </c:pt>
                <c:pt idx="19">
                  <c:v>4.0687000000000001E-2</c:v>
                </c:pt>
                <c:pt idx="20">
                  <c:v>4.0171999999999999E-2</c:v>
                </c:pt>
                <c:pt idx="21">
                  <c:v>3.9791E-2</c:v>
                </c:pt>
                <c:pt idx="22">
                  <c:v>3.9913999999999998E-2</c:v>
                </c:pt>
                <c:pt idx="23">
                  <c:v>3.9536000000000002E-2</c:v>
                </c:pt>
                <c:pt idx="24">
                  <c:v>3.8845999999999999E-2</c:v>
                </c:pt>
                <c:pt idx="25">
                  <c:v>3.9112000000000001E-2</c:v>
                </c:pt>
                <c:pt idx="26">
                  <c:v>3.8654000000000001E-2</c:v>
                </c:pt>
                <c:pt idx="27">
                  <c:v>3.9398000000000002E-2</c:v>
                </c:pt>
                <c:pt idx="28">
                  <c:v>3.952E-2</c:v>
                </c:pt>
                <c:pt idx="29">
                  <c:v>3.8774999999999997E-2</c:v>
                </c:pt>
                <c:pt idx="30">
                  <c:v>3.8689000000000001E-2</c:v>
                </c:pt>
                <c:pt idx="31">
                  <c:v>3.9468000000000003E-2</c:v>
                </c:pt>
                <c:pt idx="32">
                  <c:v>3.8359999999999998E-2</c:v>
                </c:pt>
                <c:pt idx="33">
                  <c:v>3.7971999999999999E-2</c:v>
                </c:pt>
                <c:pt idx="34">
                  <c:v>3.7783000000000004E-2</c:v>
                </c:pt>
                <c:pt idx="35">
                  <c:v>3.8337000000000003E-2</c:v>
                </c:pt>
                <c:pt idx="36">
                  <c:v>3.7978999999999999E-2</c:v>
                </c:pt>
                <c:pt idx="37">
                  <c:v>3.7791000000000005E-2</c:v>
                </c:pt>
                <c:pt idx="38">
                  <c:v>3.7205000000000002E-2</c:v>
                </c:pt>
                <c:pt idx="39">
                  <c:v>3.7082000000000004E-2</c:v>
                </c:pt>
                <c:pt idx="40">
                  <c:v>3.7737E-2</c:v>
                </c:pt>
                <c:pt idx="41">
                  <c:v>3.7614000000000002E-2</c:v>
                </c:pt>
                <c:pt idx="42">
                  <c:v>3.7449000000000003E-2</c:v>
                </c:pt>
                <c:pt idx="43">
                  <c:v>3.7722000000000006E-2</c:v>
                </c:pt>
                <c:pt idx="44">
                  <c:v>3.7952E-2</c:v>
                </c:pt>
                <c:pt idx="45">
                  <c:v>3.7666999999999999E-2</c:v>
                </c:pt>
                <c:pt idx="46">
                  <c:v>3.7855E-2</c:v>
                </c:pt>
                <c:pt idx="47">
                  <c:v>3.7877000000000001E-2</c:v>
                </c:pt>
                <c:pt idx="48">
                  <c:v>3.8477999999999998E-2</c:v>
                </c:pt>
                <c:pt idx="49">
                  <c:v>3.8395000000000006E-2</c:v>
                </c:pt>
                <c:pt idx="50">
                  <c:v>3.7963000000000004E-2</c:v>
                </c:pt>
                <c:pt idx="51">
                  <c:v>3.8010000000000002E-2</c:v>
                </c:pt>
                <c:pt idx="52">
                  <c:v>3.7930000000000005E-2</c:v>
                </c:pt>
                <c:pt idx="53">
                  <c:v>3.8279000000000001E-2</c:v>
                </c:pt>
                <c:pt idx="54">
                  <c:v>3.9119000000000001E-2</c:v>
                </c:pt>
                <c:pt idx="55">
                  <c:v>3.9857999999999998E-2</c:v>
                </c:pt>
                <c:pt idx="56">
                  <c:v>3.8852000000000005E-2</c:v>
                </c:pt>
                <c:pt idx="57">
                  <c:v>3.8886999999999998E-2</c:v>
                </c:pt>
                <c:pt idx="58">
                  <c:v>3.8519000000000005E-2</c:v>
                </c:pt>
                <c:pt idx="59">
                  <c:v>3.9001000000000001E-2</c:v>
                </c:pt>
                <c:pt idx="60">
                  <c:v>3.7924000000000006E-2</c:v>
                </c:pt>
                <c:pt idx="61">
                  <c:v>3.7728999999999999E-2</c:v>
                </c:pt>
                <c:pt idx="62">
                  <c:v>3.6735999999999998E-2</c:v>
                </c:pt>
                <c:pt idx="63">
                  <c:v>3.6711000000000001E-2</c:v>
                </c:pt>
                <c:pt idx="64">
                  <c:v>3.7169000000000001E-2</c:v>
                </c:pt>
                <c:pt idx="65">
                  <c:v>3.7407000000000003E-2</c:v>
                </c:pt>
                <c:pt idx="66">
                  <c:v>3.6526999999999997E-2</c:v>
                </c:pt>
                <c:pt idx="67">
                  <c:v>3.5900000000000001E-2</c:v>
                </c:pt>
                <c:pt idx="68">
                  <c:v>3.5359000000000002E-2</c:v>
                </c:pt>
                <c:pt idx="69">
                  <c:v>3.5605000000000005E-2</c:v>
                </c:pt>
                <c:pt idx="70">
                  <c:v>3.5764000000000004E-2</c:v>
                </c:pt>
                <c:pt idx="71">
                  <c:v>3.5472999999999998E-2</c:v>
                </c:pt>
                <c:pt idx="72">
                  <c:v>3.5081000000000001E-2</c:v>
                </c:pt>
                <c:pt idx="73">
                  <c:v>3.4751999999999998E-2</c:v>
                </c:pt>
                <c:pt idx="74">
                  <c:v>3.3749000000000001E-2</c:v>
                </c:pt>
                <c:pt idx="75">
                  <c:v>3.4279999999999998E-2</c:v>
                </c:pt>
                <c:pt idx="76">
                  <c:v>3.4710000000000005E-2</c:v>
                </c:pt>
                <c:pt idx="77">
                  <c:v>3.4611000000000003E-2</c:v>
                </c:pt>
                <c:pt idx="78">
                  <c:v>3.4380000000000001E-2</c:v>
                </c:pt>
                <c:pt idx="79">
                  <c:v>3.4780999999999999E-2</c:v>
                </c:pt>
                <c:pt idx="80">
                  <c:v>3.4573E-2</c:v>
                </c:pt>
                <c:pt idx="81">
                  <c:v>3.4595000000000001E-2</c:v>
                </c:pt>
                <c:pt idx="82">
                  <c:v>3.4325000000000001E-2</c:v>
                </c:pt>
                <c:pt idx="83">
                  <c:v>3.4076000000000002E-2</c:v>
                </c:pt>
                <c:pt idx="84">
                  <c:v>3.4076000000000002E-2</c:v>
                </c:pt>
                <c:pt idx="85">
                  <c:v>3.4558999999999999E-2</c:v>
                </c:pt>
                <c:pt idx="86">
                  <c:v>3.5098999999999998E-2</c:v>
                </c:pt>
                <c:pt idx="87">
                  <c:v>3.4520000000000002E-2</c:v>
                </c:pt>
                <c:pt idx="88">
                  <c:v>3.4851E-2</c:v>
                </c:pt>
                <c:pt idx="89">
                  <c:v>3.4976E-2</c:v>
                </c:pt>
                <c:pt idx="90">
                  <c:v>3.4504E-2</c:v>
                </c:pt>
                <c:pt idx="91">
                  <c:v>3.5532000000000001E-2</c:v>
                </c:pt>
                <c:pt idx="92">
                  <c:v>3.5695999999999999E-2</c:v>
                </c:pt>
                <c:pt idx="93">
                  <c:v>3.5716000000000005E-2</c:v>
                </c:pt>
                <c:pt idx="94">
                  <c:v>3.5224000000000005E-2</c:v>
                </c:pt>
                <c:pt idx="95">
                  <c:v>3.5590999999999998E-2</c:v>
                </c:pt>
                <c:pt idx="96">
                  <c:v>3.5712000000000001E-2</c:v>
                </c:pt>
                <c:pt idx="97">
                  <c:v>3.5731000000000006E-2</c:v>
                </c:pt>
                <c:pt idx="98">
                  <c:v>3.5900000000000001E-2</c:v>
                </c:pt>
                <c:pt idx="99">
                  <c:v>3.594E-2</c:v>
                </c:pt>
                <c:pt idx="100">
                  <c:v>3.6058E-2</c:v>
                </c:pt>
                <c:pt idx="101">
                  <c:v>3.5845000000000002E-2</c:v>
                </c:pt>
                <c:pt idx="102">
                  <c:v>3.5968E-2</c:v>
                </c:pt>
                <c:pt idx="103">
                  <c:v>3.5859999999999996E-2</c:v>
                </c:pt>
                <c:pt idx="104">
                  <c:v>3.5859999999999996E-2</c:v>
                </c:pt>
                <c:pt idx="105">
                  <c:v>3.5640999999999999E-2</c:v>
                </c:pt>
                <c:pt idx="106">
                  <c:v>3.5097000000000003E-2</c:v>
                </c:pt>
                <c:pt idx="107">
                  <c:v>3.5324000000000001E-2</c:v>
                </c:pt>
                <c:pt idx="108">
                  <c:v>3.5342999999999999E-2</c:v>
                </c:pt>
                <c:pt idx="109">
                  <c:v>3.5320999999999998E-2</c:v>
                </c:pt>
                <c:pt idx="110">
                  <c:v>3.4881000000000002E-2</c:v>
                </c:pt>
                <c:pt idx="111">
                  <c:v>3.4695000000000004E-2</c:v>
                </c:pt>
                <c:pt idx="112">
                  <c:v>3.4632000000000003E-2</c:v>
                </c:pt>
                <c:pt idx="113">
                  <c:v>3.4508000000000004E-2</c:v>
                </c:pt>
                <c:pt idx="114">
                  <c:v>3.4733E-2</c:v>
                </c:pt>
                <c:pt idx="115">
                  <c:v>3.4729999999999997E-2</c:v>
                </c:pt>
                <c:pt idx="116">
                  <c:v>3.4729999999999997E-2</c:v>
                </c:pt>
                <c:pt idx="117">
                  <c:v>3.4484000000000001E-2</c:v>
                </c:pt>
                <c:pt idx="118">
                  <c:v>3.4544999999999999E-2</c:v>
                </c:pt>
                <c:pt idx="119">
                  <c:v>3.4790000000000001E-2</c:v>
                </c:pt>
                <c:pt idx="120">
                  <c:v>3.5013999999999997E-2</c:v>
                </c:pt>
                <c:pt idx="121">
                  <c:v>3.5013999999999997E-2</c:v>
                </c:pt>
                <c:pt idx="122">
                  <c:v>3.5320999999999998E-2</c:v>
                </c:pt>
                <c:pt idx="123">
                  <c:v>3.5067000000000001E-2</c:v>
                </c:pt>
                <c:pt idx="124">
                  <c:v>3.4834000000000004E-2</c:v>
                </c:pt>
                <c:pt idx="125">
                  <c:v>3.4599999999999999E-2</c:v>
                </c:pt>
                <c:pt idx="126">
                  <c:v>3.4828999999999999E-2</c:v>
                </c:pt>
                <c:pt idx="127">
                  <c:v>3.4870000000000005E-2</c:v>
                </c:pt>
                <c:pt idx="128">
                  <c:v>3.5015000000000004E-2</c:v>
                </c:pt>
                <c:pt idx="129">
                  <c:v>3.5222000000000003E-2</c:v>
                </c:pt>
                <c:pt idx="130">
                  <c:v>3.5403999999999998E-2</c:v>
                </c:pt>
                <c:pt idx="131">
                  <c:v>3.5381000000000003E-2</c:v>
                </c:pt>
                <c:pt idx="132">
                  <c:v>3.6146999999999999E-2</c:v>
                </c:pt>
                <c:pt idx="133">
                  <c:v>3.5750000000000004E-2</c:v>
                </c:pt>
                <c:pt idx="134">
                  <c:v>3.5602999999999996E-2</c:v>
                </c:pt>
                <c:pt idx="135">
                  <c:v>3.5226E-2</c:v>
                </c:pt>
                <c:pt idx="136">
                  <c:v>3.4834999999999998E-2</c:v>
                </c:pt>
                <c:pt idx="137">
                  <c:v>3.508E-2</c:v>
                </c:pt>
                <c:pt idx="138">
                  <c:v>3.5304000000000002E-2</c:v>
                </c:pt>
                <c:pt idx="139">
                  <c:v>3.4893E-2</c:v>
                </c:pt>
                <c:pt idx="140">
                  <c:v>3.4750000000000003E-2</c:v>
                </c:pt>
                <c:pt idx="141">
                  <c:v>3.4750000000000003E-2</c:v>
                </c:pt>
                <c:pt idx="142">
                  <c:v>3.4585999999999999E-2</c:v>
                </c:pt>
                <c:pt idx="143">
                  <c:v>3.4969E-2</c:v>
                </c:pt>
                <c:pt idx="144">
                  <c:v>3.5075000000000002E-2</c:v>
                </c:pt>
                <c:pt idx="145">
                  <c:v>3.5327000000000004E-2</c:v>
                </c:pt>
                <c:pt idx="146">
                  <c:v>3.5915000000000002E-2</c:v>
                </c:pt>
                <c:pt idx="147">
                  <c:v>3.5725E-2</c:v>
                </c:pt>
                <c:pt idx="148">
                  <c:v>3.6101000000000001E-2</c:v>
                </c:pt>
                <c:pt idx="149">
                  <c:v>3.6058E-2</c:v>
                </c:pt>
                <c:pt idx="150">
                  <c:v>3.5909000000000003E-2</c:v>
                </c:pt>
                <c:pt idx="151">
                  <c:v>3.5680000000000003E-2</c:v>
                </c:pt>
                <c:pt idx="152">
                  <c:v>3.5908000000000002E-2</c:v>
                </c:pt>
                <c:pt idx="153">
                  <c:v>3.5908000000000002E-2</c:v>
                </c:pt>
                <c:pt idx="154">
                  <c:v>3.5616000000000002E-2</c:v>
                </c:pt>
                <c:pt idx="155">
                  <c:v>3.5553000000000001E-2</c:v>
                </c:pt>
                <c:pt idx="156">
                  <c:v>3.6295000000000001E-2</c:v>
                </c:pt>
                <c:pt idx="157">
                  <c:v>3.5758000000000005E-2</c:v>
                </c:pt>
                <c:pt idx="158">
                  <c:v>3.6045000000000001E-2</c:v>
                </c:pt>
                <c:pt idx="159">
                  <c:v>3.5735999999999997E-2</c:v>
                </c:pt>
                <c:pt idx="160">
                  <c:v>3.6082000000000003E-2</c:v>
                </c:pt>
                <c:pt idx="161">
                  <c:v>3.5979999999999998E-2</c:v>
                </c:pt>
                <c:pt idx="162">
                  <c:v>3.4897999999999998E-2</c:v>
                </c:pt>
                <c:pt idx="163">
                  <c:v>3.4904999999999999E-2</c:v>
                </c:pt>
                <c:pt idx="164">
                  <c:v>3.4799000000000004E-2</c:v>
                </c:pt>
                <c:pt idx="165">
                  <c:v>3.4884999999999999E-2</c:v>
                </c:pt>
                <c:pt idx="166">
                  <c:v>3.4445000000000003E-2</c:v>
                </c:pt>
                <c:pt idx="167">
                  <c:v>3.4550999999999998E-2</c:v>
                </c:pt>
                <c:pt idx="168">
                  <c:v>3.4551999999999999E-2</c:v>
                </c:pt>
                <c:pt idx="169">
                  <c:v>3.4573E-2</c:v>
                </c:pt>
                <c:pt idx="170">
                  <c:v>3.4243000000000003E-2</c:v>
                </c:pt>
                <c:pt idx="171">
                  <c:v>3.4973000000000004E-2</c:v>
                </c:pt>
                <c:pt idx="172">
                  <c:v>3.4807000000000005E-2</c:v>
                </c:pt>
                <c:pt idx="173">
                  <c:v>3.5015000000000004E-2</c:v>
                </c:pt>
                <c:pt idx="174">
                  <c:v>3.5015000000000004E-2</c:v>
                </c:pt>
                <c:pt idx="175">
                  <c:v>3.5927000000000001E-2</c:v>
                </c:pt>
                <c:pt idx="176">
                  <c:v>3.5802E-2</c:v>
                </c:pt>
                <c:pt idx="177">
                  <c:v>3.5636000000000001E-2</c:v>
                </c:pt>
                <c:pt idx="178">
                  <c:v>3.5882999999999998E-2</c:v>
                </c:pt>
                <c:pt idx="179">
                  <c:v>3.5758999999999999E-2</c:v>
                </c:pt>
                <c:pt idx="180">
                  <c:v>3.5388000000000003E-2</c:v>
                </c:pt>
                <c:pt idx="181">
                  <c:v>3.5347000000000003E-2</c:v>
                </c:pt>
                <c:pt idx="182">
                  <c:v>3.6082999999999997E-2</c:v>
                </c:pt>
                <c:pt idx="183">
                  <c:v>3.6205000000000001E-2</c:v>
                </c:pt>
                <c:pt idx="184">
                  <c:v>3.6429999999999997E-2</c:v>
                </c:pt>
                <c:pt idx="185">
                  <c:v>3.6553000000000002E-2</c:v>
                </c:pt>
                <c:pt idx="186">
                  <c:v>3.6040999999999997E-2</c:v>
                </c:pt>
                <c:pt idx="187">
                  <c:v>3.5859999999999996E-2</c:v>
                </c:pt>
                <c:pt idx="188">
                  <c:v>3.603E-2</c:v>
                </c:pt>
                <c:pt idx="189">
                  <c:v>3.5714999999999997E-2</c:v>
                </c:pt>
                <c:pt idx="190">
                  <c:v>3.5635E-2</c:v>
                </c:pt>
                <c:pt idx="191">
                  <c:v>3.5531E-2</c:v>
                </c:pt>
                <c:pt idx="192">
                  <c:v>3.5033000000000002E-2</c:v>
                </c:pt>
                <c:pt idx="193">
                  <c:v>3.5368000000000004E-2</c:v>
                </c:pt>
                <c:pt idx="194">
                  <c:v>3.5556000000000004E-2</c:v>
                </c:pt>
                <c:pt idx="195">
                  <c:v>3.5415000000000002E-2</c:v>
                </c:pt>
                <c:pt idx="196">
                  <c:v>3.5438000000000004E-2</c:v>
                </c:pt>
                <c:pt idx="197">
                  <c:v>3.5583999999999998E-2</c:v>
                </c:pt>
                <c:pt idx="198">
                  <c:v>3.4862999999999998E-2</c:v>
                </c:pt>
                <c:pt idx="199">
                  <c:v>3.5091999999999998E-2</c:v>
                </c:pt>
                <c:pt idx="200">
                  <c:v>3.5878E-2</c:v>
                </c:pt>
                <c:pt idx="201">
                  <c:v>3.6166000000000004E-2</c:v>
                </c:pt>
                <c:pt idx="202">
                  <c:v>3.6392000000000001E-2</c:v>
                </c:pt>
                <c:pt idx="203">
                  <c:v>3.6166999999999998E-2</c:v>
                </c:pt>
                <c:pt idx="204">
                  <c:v>3.6166999999999998E-2</c:v>
                </c:pt>
                <c:pt idx="205">
                  <c:v>3.6290000000000003E-2</c:v>
                </c:pt>
                <c:pt idx="206">
                  <c:v>3.6084999999999999E-2</c:v>
                </c:pt>
                <c:pt idx="207">
                  <c:v>3.6789000000000002E-2</c:v>
                </c:pt>
                <c:pt idx="208">
                  <c:v>3.7235000000000004E-2</c:v>
                </c:pt>
                <c:pt idx="209">
                  <c:v>3.6963000000000003E-2</c:v>
                </c:pt>
                <c:pt idx="210">
                  <c:v>3.7918E-2</c:v>
                </c:pt>
                <c:pt idx="211">
                  <c:v>3.7477999999999997E-2</c:v>
                </c:pt>
                <c:pt idx="212">
                  <c:v>3.7480000000000006E-2</c:v>
                </c:pt>
                <c:pt idx="213">
                  <c:v>3.7629000000000003E-2</c:v>
                </c:pt>
                <c:pt idx="214">
                  <c:v>3.7505000000000004E-2</c:v>
                </c:pt>
                <c:pt idx="215">
                  <c:v>3.7324000000000003E-2</c:v>
                </c:pt>
                <c:pt idx="216">
                  <c:v>3.6745E-2</c:v>
                </c:pt>
                <c:pt idx="217">
                  <c:v>3.7308000000000001E-2</c:v>
                </c:pt>
                <c:pt idx="218">
                  <c:v>3.7684000000000002E-2</c:v>
                </c:pt>
                <c:pt idx="219">
                  <c:v>3.7623999999999998E-2</c:v>
                </c:pt>
                <c:pt idx="220">
                  <c:v>3.7279E-2</c:v>
                </c:pt>
                <c:pt idx="221">
                  <c:v>3.7136999999999996E-2</c:v>
                </c:pt>
                <c:pt idx="222">
                  <c:v>3.7242000000000004E-2</c:v>
                </c:pt>
                <c:pt idx="223">
                  <c:v>3.6752E-2</c:v>
                </c:pt>
                <c:pt idx="224">
                  <c:v>3.6817000000000003E-2</c:v>
                </c:pt>
                <c:pt idx="225">
                  <c:v>3.9571000000000002E-2</c:v>
                </c:pt>
                <c:pt idx="226">
                  <c:v>3.9405999999999997E-2</c:v>
                </c:pt>
                <c:pt idx="227">
                  <c:v>3.8689000000000001E-2</c:v>
                </c:pt>
                <c:pt idx="228">
                  <c:v>3.9254999999999998E-2</c:v>
                </c:pt>
                <c:pt idx="229">
                  <c:v>3.9232000000000003E-2</c:v>
                </c:pt>
                <c:pt idx="230">
                  <c:v>3.9162000000000002E-2</c:v>
                </c:pt>
                <c:pt idx="231">
                  <c:v>3.8800000000000001E-2</c:v>
                </c:pt>
                <c:pt idx="232">
                  <c:v>3.8334E-2</c:v>
                </c:pt>
                <c:pt idx="233">
                  <c:v>3.8607999999999996E-2</c:v>
                </c:pt>
                <c:pt idx="234">
                  <c:v>3.8691000000000003E-2</c:v>
                </c:pt>
                <c:pt idx="235">
                  <c:v>3.9045000000000003E-2</c:v>
                </c:pt>
                <c:pt idx="236">
                  <c:v>3.8917E-2</c:v>
                </c:pt>
                <c:pt idx="237">
                  <c:v>3.9398000000000002E-2</c:v>
                </c:pt>
                <c:pt idx="238">
                  <c:v>3.8997999999999998E-2</c:v>
                </c:pt>
                <c:pt idx="239">
                  <c:v>3.8849999999999996E-2</c:v>
                </c:pt>
                <c:pt idx="240">
                  <c:v>3.8720999999999998E-2</c:v>
                </c:pt>
                <c:pt idx="241">
                  <c:v>3.8429000000000005E-2</c:v>
                </c:pt>
                <c:pt idx="242">
                  <c:v>3.8905000000000002E-2</c:v>
                </c:pt>
                <c:pt idx="243">
                  <c:v>3.8946000000000001E-2</c:v>
                </c:pt>
                <c:pt idx="244">
                  <c:v>3.8799E-2</c:v>
                </c:pt>
                <c:pt idx="245">
                  <c:v>3.8799E-2</c:v>
                </c:pt>
                <c:pt idx="246">
                  <c:v>3.7848E-2</c:v>
                </c:pt>
                <c:pt idx="247">
                  <c:v>3.7725000000000002E-2</c:v>
                </c:pt>
                <c:pt idx="248">
                  <c:v>3.7191999999999996E-2</c:v>
                </c:pt>
                <c:pt idx="249">
                  <c:v>3.7480000000000006E-2</c:v>
                </c:pt>
                <c:pt idx="250">
                  <c:v>3.7193000000000004E-2</c:v>
                </c:pt>
                <c:pt idx="251">
                  <c:v>3.7807E-2</c:v>
                </c:pt>
                <c:pt idx="252">
                  <c:v>3.8251E-2</c:v>
                </c:pt>
                <c:pt idx="253">
                  <c:v>3.8633000000000001E-2</c:v>
                </c:pt>
                <c:pt idx="254">
                  <c:v>3.9077000000000001E-2</c:v>
                </c:pt>
                <c:pt idx="255">
                  <c:v>3.9413999999999998E-2</c:v>
                </c:pt>
                <c:pt idx="256">
                  <c:v>3.9413999999999998E-2</c:v>
                </c:pt>
                <c:pt idx="257">
                  <c:v>3.9517999999999998E-2</c:v>
                </c:pt>
                <c:pt idx="258">
                  <c:v>3.9664000000000005E-2</c:v>
                </c:pt>
                <c:pt idx="259">
                  <c:v>3.9474999999999996E-2</c:v>
                </c:pt>
                <c:pt idx="260">
                  <c:v>3.9077000000000001E-2</c:v>
                </c:pt>
                <c:pt idx="261">
                  <c:v>3.9515000000000002E-2</c:v>
                </c:pt>
                <c:pt idx="262">
                  <c:v>4.0180999999999994E-2</c:v>
                </c:pt>
                <c:pt idx="263">
                  <c:v>4.0034E-2</c:v>
                </c:pt>
                <c:pt idx="264">
                  <c:v>4.0365000000000005E-2</c:v>
                </c:pt>
                <c:pt idx="265">
                  <c:v>3.9201E-2</c:v>
                </c:pt>
                <c:pt idx="266">
                  <c:v>3.8664999999999998E-2</c:v>
                </c:pt>
                <c:pt idx="267">
                  <c:v>3.9510999999999998E-2</c:v>
                </c:pt>
                <c:pt idx="268">
                  <c:v>3.9365999999999998E-2</c:v>
                </c:pt>
                <c:pt idx="269">
                  <c:v>3.8975000000000003E-2</c:v>
                </c:pt>
                <c:pt idx="270">
                  <c:v>3.9386000000000004E-2</c:v>
                </c:pt>
                <c:pt idx="271">
                  <c:v>3.9900999999999999E-2</c:v>
                </c:pt>
                <c:pt idx="272">
                  <c:v>3.9808000000000003E-2</c:v>
                </c:pt>
                <c:pt idx="273">
                  <c:v>3.9912000000000003E-2</c:v>
                </c:pt>
                <c:pt idx="274">
                  <c:v>3.9912000000000003E-2</c:v>
                </c:pt>
                <c:pt idx="275">
                  <c:v>3.9900000000000005E-2</c:v>
                </c:pt>
                <c:pt idx="276">
                  <c:v>4.0194000000000001E-2</c:v>
                </c:pt>
                <c:pt idx="277">
                  <c:v>3.9704000000000003E-2</c:v>
                </c:pt>
                <c:pt idx="278">
                  <c:v>3.9765000000000002E-2</c:v>
                </c:pt>
                <c:pt idx="279">
                  <c:v>3.9994999999999996E-2</c:v>
                </c:pt>
                <c:pt idx="280">
                  <c:v>3.9607999999999997E-2</c:v>
                </c:pt>
                <c:pt idx="281">
                  <c:v>4.0507999999999995E-2</c:v>
                </c:pt>
                <c:pt idx="282">
                  <c:v>4.0001000000000002E-2</c:v>
                </c:pt>
                <c:pt idx="283">
                  <c:v>4.0103E-2</c:v>
                </c:pt>
                <c:pt idx="284">
                  <c:v>3.891E-2</c:v>
                </c:pt>
                <c:pt idx="285">
                  <c:v>3.8739000000000003E-2</c:v>
                </c:pt>
                <c:pt idx="286">
                  <c:v>3.7765E-2</c:v>
                </c:pt>
                <c:pt idx="287">
                  <c:v>3.7827E-2</c:v>
                </c:pt>
                <c:pt idx="288">
                  <c:v>3.8323000000000003E-2</c:v>
                </c:pt>
                <c:pt idx="289">
                  <c:v>3.8239000000000002E-2</c:v>
                </c:pt>
                <c:pt idx="290">
                  <c:v>3.6986999999999999E-2</c:v>
                </c:pt>
                <c:pt idx="291">
                  <c:v>3.6027000000000003E-2</c:v>
                </c:pt>
                <c:pt idx="292">
                  <c:v>3.6499000000000004E-2</c:v>
                </c:pt>
                <c:pt idx="293">
                  <c:v>3.6928000000000002E-2</c:v>
                </c:pt>
                <c:pt idx="294">
                  <c:v>3.7480000000000006E-2</c:v>
                </c:pt>
                <c:pt idx="295">
                  <c:v>3.7970999999999998E-2</c:v>
                </c:pt>
                <c:pt idx="296">
                  <c:v>3.8709E-2</c:v>
                </c:pt>
                <c:pt idx="297">
                  <c:v>3.8190000000000002E-2</c:v>
                </c:pt>
                <c:pt idx="298">
                  <c:v>3.7623000000000004E-2</c:v>
                </c:pt>
                <c:pt idx="299">
                  <c:v>3.7982000000000002E-2</c:v>
                </c:pt>
                <c:pt idx="300">
                  <c:v>3.7982000000000002E-2</c:v>
                </c:pt>
                <c:pt idx="301">
                  <c:v>3.7694999999999999E-2</c:v>
                </c:pt>
                <c:pt idx="302">
                  <c:v>3.8449000000000004E-2</c:v>
                </c:pt>
                <c:pt idx="303">
                  <c:v>3.8450000000000005E-2</c:v>
                </c:pt>
                <c:pt idx="304">
                  <c:v>3.9599000000000002E-2</c:v>
                </c:pt>
                <c:pt idx="305">
                  <c:v>3.8620000000000002E-2</c:v>
                </c:pt>
                <c:pt idx="306">
                  <c:v>3.9077000000000001E-2</c:v>
                </c:pt>
                <c:pt idx="307">
                  <c:v>3.7256000000000004E-2</c:v>
                </c:pt>
                <c:pt idx="308">
                  <c:v>3.7629000000000003E-2</c:v>
                </c:pt>
                <c:pt idx="309">
                  <c:v>3.6520000000000004E-2</c:v>
                </c:pt>
                <c:pt idx="310">
                  <c:v>3.6817000000000003E-2</c:v>
                </c:pt>
                <c:pt idx="311">
                  <c:v>3.8584E-2</c:v>
                </c:pt>
                <c:pt idx="312">
                  <c:v>3.8810999999999998E-2</c:v>
                </c:pt>
                <c:pt idx="313">
                  <c:v>3.8831999999999998E-2</c:v>
                </c:pt>
                <c:pt idx="314">
                  <c:v>3.9119000000000001E-2</c:v>
                </c:pt>
                <c:pt idx="315">
                  <c:v>3.9899000000000004E-2</c:v>
                </c:pt>
                <c:pt idx="316">
                  <c:v>4.0166000000000007E-2</c:v>
                </c:pt>
                <c:pt idx="317">
                  <c:v>4.0132000000000001E-2</c:v>
                </c:pt>
                <c:pt idx="318">
                  <c:v>4.0346E-2</c:v>
                </c:pt>
                <c:pt idx="319">
                  <c:v>3.9481000000000002E-2</c:v>
                </c:pt>
                <c:pt idx="320">
                  <c:v>3.9635999999999998E-2</c:v>
                </c:pt>
                <c:pt idx="321">
                  <c:v>3.9723000000000001E-2</c:v>
                </c:pt>
                <c:pt idx="322">
                  <c:v>4.0397999999999996E-2</c:v>
                </c:pt>
                <c:pt idx="323">
                  <c:v>4.0441000000000005E-2</c:v>
                </c:pt>
                <c:pt idx="324">
                  <c:v>4.0170000000000004E-2</c:v>
                </c:pt>
                <c:pt idx="325">
                  <c:v>3.9571000000000002E-2</c:v>
                </c:pt>
                <c:pt idx="326">
                  <c:v>3.9866000000000006E-2</c:v>
                </c:pt>
                <c:pt idx="327">
                  <c:v>3.9431000000000001E-2</c:v>
                </c:pt>
                <c:pt idx="328">
                  <c:v>3.8832999999999999E-2</c:v>
                </c:pt>
                <c:pt idx="329">
                  <c:v>3.9996999999999998E-2</c:v>
                </c:pt>
                <c:pt idx="330">
                  <c:v>3.959E-2</c:v>
                </c:pt>
                <c:pt idx="331">
                  <c:v>4.0046999999999999E-2</c:v>
                </c:pt>
                <c:pt idx="332">
                  <c:v>3.9905000000000003E-2</c:v>
                </c:pt>
                <c:pt idx="333">
                  <c:v>3.9496000000000003E-2</c:v>
                </c:pt>
                <c:pt idx="334">
                  <c:v>3.9889000000000001E-2</c:v>
                </c:pt>
                <c:pt idx="335">
                  <c:v>4.0510999999999998E-2</c:v>
                </c:pt>
                <c:pt idx="336">
                  <c:v>4.0716000000000002E-2</c:v>
                </c:pt>
                <c:pt idx="337">
                  <c:v>4.0941999999999999E-2</c:v>
                </c:pt>
                <c:pt idx="338">
                  <c:v>4.1746999999999999E-2</c:v>
                </c:pt>
                <c:pt idx="339">
                  <c:v>4.1980000000000003E-2</c:v>
                </c:pt>
                <c:pt idx="340">
                  <c:v>4.2699000000000001E-2</c:v>
                </c:pt>
                <c:pt idx="341">
                  <c:v>4.2675999999999999E-2</c:v>
                </c:pt>
                <c:pt idx="342">
                  <c:v>4.3056000000000004E-2</c:v>
                </c:pt>
                <c:pt idx="343">
                  <c:v>4.2588999999999995E-2</c:v>
                </c:pt>
                <c:pt idx="344">
                  <c:v>4.2588999999999995E-2</c:v>
                </c:pt>
                <c:pt idx="345">
                  <c:v>4.3067000000000001E-2</c:v>
                </c:pt>
                <c:pt idx="346">
                  <c:v>4.3548000000000003E-2</c:v>
                </c:pt>
                <c:pt idx="347">
                  <c:v>4.2832999999999996E-2</c:v>
                </c:pt>
                <c:pt idx="348">
                  <c:v>4.2747E-2</c:v>
                </c:pt>
                <c:pt idx="349">
                  <c:v>4.2892E-2</c:v>
                </c:pt>
                <c:pt idx="350">
                  <c:v>4.2118000000000003E-2</c:v>
                </c:pt>
                <c:pt idx="351">
                  <c:v>4.1868000000000002E-2</c:v>
                </c:pt>
                <c:pt idx="352">
                  <c:v>4.2137000000000001E-2</c:v>
                </c:pt>
                <c:pt idx="353">
                  <c:v>4.2488999999999999E-2</c:v>
                </c:pt>
                <c:pt idx="354">
                  <c:v>4.1971000000000001E-2</c:v>
                </c:pt>
                <c:pt idx="355">
                  <c:v>4.2072999999999999E-2</c:v>
                </c:pt>
                <c:pt idx="356">
                  <c:v>4.2134999999999999E-2</c:v>
                </c:pt>
                <c:pt idx="357">
                  <c:v>4.1949E-2</c:v>
                </c:pt>
                <c:pt idx="358">
                  <c:v>4.1950000000000001E-2</c:v>
                </c:pt>
                <c:pt idx="359">
                  <c:v>4.2655000000000005E-2</c:v>
                </c:pt>
                <c:pt idx="360">
                  <c:v>4.2889999999999998E-2</c:v>
                </c:pt>
                <c:pt idx="361">
                  <c:v>4.2975000000000006E-2</c:v>
                </c:pt>
                <c:pt idx="362">
                  <c:v>4.2741000000000001E-2</c:v>
                </c:pt>
                <c:pt idx="363">
                  <c:v>4.2826000000000003E-2</c:v>
                </c:pt>
                <c:pt idx="364">
                  <c:v>4.2826000000000003E-2</c:v>
                </c:pt>
                <c:pt idx="365">
                  <c:v>4.2300000000000004E-2</c:v>
                </c:pt>
                <c:pt idx="366">
                  <c:v>4.2638000000000002E-2</c:v>
                </c:pt>
                <c:pt idx="367">
                  <c:v>4.3667999999999998E-2</c:v>
                </c:pt>
                <c:pt idx="368">
                  <c:v>4.3792999999999999E-2</c:v>
                </c:pt>
                <c:pt idx="369">
                  <c:v>4.3791999999999998E-2</c:v>
                </c:pt>
                <c:pt idx="370">
                  <c:v>4.2640000000000004E-2</c:v>
                </c:pt>
                <c:pt idx="371">
                  <c:v>4.2827999999999998E-2</c:v>
                </c:pt>
                <c:pt idx="372">
                  <c:v>4.2911000000000005E-2</c:v>
                </c:pt>
                <c:pt idx="373">
                  <c:v>4.2744999999999998E-2</c:v>
                </c:pt>
                <c:pt idx="374">
                  <c:v>4.2786999999999999E-2</c:v>
                </c:pt>
                <c:pt idx="375">
                  <c:v>4.2394999999999995E-2</c:v>
                </c:pt>
                <c:pt idx="376">
                  <c:v>4.2416000000000002E-2</c:v>
                </c:pt>
                <c:pt idx="377">
                  <c:v>4.2416000000000002E-2</c:v>
                </c:pt>
                <c:pt idx="378">
                  <c:v>4.2417999999999997E-2</c:v>
                </c:pt>
                <c:pt idx="379">
                  <c:v>4.3262000000000002E-2</c:v>
                </c:pt>
                <c:pt idx="380">
                  <c:v>4.3282999999999995E-2</c:v>
                </c:pt>
                <c:pt idx="381">
                  <c:v>4.3324000000000001E-2</c:v>
                </c:pt>
                <c:pt idx="382">
                  <c:v>4.3324000000000001E-2</c:v>
                </c:pt>
                <c:pt idx="383">
                  <c:v>4.3400999999999995E-2</c:v>
                </c:pt>
                <c:pt idx="384">
                  <c:v>4.3102000000000001E-2</c:v>
                </c:pt>
                <c:pt idx="385">
                  <c:v>4.3164999999999995E-2</c:v>
                </c:pt>
                <c:pt idx="386">
                  <c:v>4.3545E-2</c:v>
                </c:pt>
                <c:pt idx="387">
                  <c:v>4.2446999999999999E-2</c:v>
                </c:pt>
                <c:pt idx="388">
                  <c:v>4.249E-2</c:v>
                </c:pt>
                <c:pt idx="389">
                  <c:v>4.2448E-2</c:v>
                </c:pt>
                <c:pt idx="390">
                  <c:v>4.1905999999999999E-2</c:v>
                </c:pt>
                <c:pt idx="391">
                  <c:v>4.1531999999999999E-2</c:v>
                </c:pt>
                <c:pt idx="392">
                  <c:v>4.1430000000000002E-2</c:v>
                </c:pt>
                <c:pt idx="393">
                  <c:v>4.1245000000000004E-2</c:v>
                </c:pt>
                <c:pt idx="394">
                  <c:v>4.1039000000000006E-2</c:v>
                </c:pt>
                <c:pt idx="395">
                  <c:v>4.1440000000000005E-2</c:v>
                </c:pt>
                <c:pt idx="396">
                  <c:v>4.1256000000000008E-2</c:v>
                </c:pt>
                <c:pt idx="397">
                  <c:v>4.1794999999999999E-2</c:v>
                </c:pt>
                <c:pt idx="398">
                  <c:v>4.1796E-2</c:v>
                </c:pt>
                <c:pt idx="399">
                  <c:v>4.1509000000000004E-2</c:v>
                </c:pt>
                <c:pt idx="400">
                  <c:v>4.2271999999999997E-2</c:v>
                </c:pt>
                <c:pt idx="401">
                  <c:v>4.2271999999999997E-2</c:v>
                </c:pt>
                <c:pt idx="402">
                  <c:v>4.2561000000000002E-2</c:v>
                </c:pt>
                <c:pt idx="403">
                  <c:v>4.2685000000000008E-2</c:v>
                </c:pt>
                <c:pt idx="404">
                  <c:v>4.3730000000000005E-2</c:v>
                </c:pt>
                <c:pt idx="405">
                  <c:v>4.3486999999999998E-2</c:v>
                </c:pt>
                <c:pt idx="406">
                  <c:v>4.3144000000000002E-2</c:v>
                </c:pt>
                <c:pt idx="407">
                  <c:v>4.2803000000000008E-2</c:v>
                </c:pt>
                <c:pt idx="408">
                  <c:v>4.2802E-2</c:v>
                </c:pt>
                <c:pt idx="409">
                  <c:v>4.3033000000000002E-2</c:v>
                </c:pt>
                <c:pt idx="410">
                  <c:v>4.3448000000000001E-2</c:v>
                </c:pt>
                <c:pt idx="411">
                  <c:v>4.2857000000000006E-2</c:v>
                </c:pt>
                <c:pt idx="412">
                  <c:v>4.3400999999999995E-2</c:v>
                </c:pt>
                <c:pt idx="413">
                  <c:v>4.2539E-2</c:v>
                </c:pt>
                <c:pt idx="414">
                  <c:v>4.2539E-2</c:v>
                </c:pt>
                <c:pt idx="415">
                  <c:v>4.1993999999999997E-2</c:v>
                </c:pt>
                <c:pt idx="416">
                  <c:v>4.2617000000000002E-2</c:v>
                </c:pt>
                <c:pt idx="417">
                  <c:v>4.1764999999999997E-2</c:v>
                </c:pt>
                <c:pt idx="418">
                  <c:v>4.1599000000000004E-2</c:v>
                </c:pt>
                <c:pt idx="419">
                  <c:v>4.2054000000000001E-2</c:v>
                </c:pt>
                <c:pt idx="420">
                  <c:v>4.1702000000000003E-2</c:v>
                </c:pt>
                <c:pt idx="421">
                  <c:v>4.1826000000000002E-2</c:v>
                </c:pt>
                <c:pt idx="422">
                  <c:v>4.0961999999999998E-2</c:v>
                </c:pt>
                <c:pt idx="423">
                  <c:v>4.1376999999999997E-2</c:v>
                </c:pt>
                <c:pt idx="424">
                  <c:v>4.1045999999999999E-2</c:v>
                </c:pt>
                <c:pt idx="425">
                  <c:v>4.0787000000000004E-2</c:v>
                </c:pt>
                <c:pt idx="426">
                  <c:v>4.0778999999999996E-2</c:v>
                </c:pt>
                <c:pt idx="427">
                  <c:v>4.0323999999999999E-2</c:v>
                </c:pt>
                <c:pt idx="428">
                  <c:v>4.0316999999999999E-2</c:v>
                </c:pt>
                <c:pt idx="429">
                  <c:v>3.9483000000000004E-2</c:v>
                </c:pt>
                <c:pt idx="430">
                  <c:v>3.9719000000000004E-2</c:v>
                </c:pt>
                <c:pt idx="431">
                  <c:v>3.9376000000000001E-2</c:v>
                </c:pt>
                <c:pt idx="432">
                  <c:v>3.9453999999999996E-2</c:v>
                </c:pt>
                <c:pt idx="433">
                  <c:v>3.9553999999999999E-2</c:v>
                </c:pt>
                <c:pt idx="434">
                  <c:v>3.9553999999999999E-2</c:v>
                </c:pt>
                <c:pt idx="435">
                  <c:v>3.9573000000000004E-2</c:v>
                </c:pt>
                <c:pt idx="436">
                  <c:v>4.0214999999999994E-2</c:v>
                </c:pt>
                <c:pt idx="437">
                  <c:v>3.9581999999999999E-2</c:v>
                </c:pt>
                <c:pt idx="438">
                  <c:v>3.9952000000000001E-2</c:v>
                </c:pt>
                <c:pt idx="439">
                  <c:v>3.9217000000000002E-2</c:v>
                </c:pt>
                <c:pt idx="440">
                  <c:v>3.7052999999999996E-2</c:v>
                </c:pt>
                <c:pt idx="441">
                  <c:v>3.6414000000000002E-2</c:v>
                </c:pt>
                <c:pt idx="442">
                  <c:v>3.6042999999999999E-2</c:v>
                </c:pt>
                <c:pt idx="443">
                  <c:v>3.6410999999999999E-2</c:v>
                </c:pt>
                <c:pt idx="444">
                  <c:v>3.5592000000000006E-2</c:v>
                </c:pt>
                <c:pt idx="445">
                  <c:v>3.6287E-2</c:v>
                </c:pt>
                <c:pt idx="446">
                  <c:v>3.5592000000000006E-2</c:v>
                </c:pt>
                <c:pt idx="447">
                  <c:v>3.5379000000000001E-2</c:v>
                </c:pt>
                <c:pt idx="448">
                  <c:v>3.5866000000000002E-2</c:v>
                </c:pt>
                <c:pt idx="449">
                  <c:v>3.5910000000000004E-2</c:v>
                </c:pt>
                <c:pt idx="450">
                  <c:v>3.5813000000000005E-2</c:v>
                </c:pt>
                <c:pt idx="451">
                  <c:v>3.6172000000000003E-2</c:v>
                </c:pt>
                <c:pt idx="452">
                  <c:v>3.6048000000000004E-2</c:v>
                </c:pt>
                <c:pt idx="453">
                  <c:v>3.5508999999999999E-2</c:v>
                </c:pt>
                <c:pt idx="454">
                  <c:v>3.5824000000000002E-2</c:v>
                </c:pt>
                <c:pt idx="455">
                  <c:v>3.6392000000000001E-2</c:v>
                </c:pt>
                <c:pt idx="456">
                  <c:v>3.6415000000000003E-2</c:v>
                </c:pt>
                <c:pt idx="457">
                  <c:v>3.5941000000000001E-2</c:v>
                </c:pt>
                <c:pt idx="458">
                  <c:v>3.6687999999999998E-2</c:v>
                </c:pt>
                <c:pt idx="459">
                  <c:v>3.6462000000000001E-2</c:v>
                </c:pt>
                <c:pt idx="460">
                  <c:v>3.7435000000000003E-2</c:v>
                </c:pt>
                <c:pt idx="461">
                  <c:v>3.7538999999999996E-2</c:v>
                </c:pt>
                <c:pt idx="462">
                  <c:v>3.8631000000000006E-2</c:v>
                </c:pt>
                <c:pt idx="463">
                  <c:v>3.9164999999999998E-2</c:v>
                </c:pt>
                <c:pt idx="464">
                  <c:v>3.9164999999999998E-2</c:v>
                </c:pt>
                <c:pt idx="465">
                  <c:v>3.8939000000000001E-2</c:v>
                </c:pt>
                <c:pt idx="466">
                  <c:v>3.8650000000000004E-2</c:v>
                </c:pt>
                <c:pt idx="467">
                  <c:v>3.8991999999999999E-2</c:v>
                </c:pt>
                <c:pt idx="468">
                  <c:v>3.9357999999999997E-2</c:v>
                </c:pt>
                <c:pt idx="469">
                  <c:v>3.9153E-2</c:v>
                </c:pt>
                <c:pt idx="470">
                  <c:v>4.0035000000000001E-2</c:v>
                </c:pt>
                <c:pt idx="471">
                  <c:v>3.9305E-2</c:v>
                </c:pt>
                <c:pt idx="472">
                  <c:v>3.9836000000000003E-2</c:v>
                </c:pt>
                <c:pt idx="473">
                  <c:v>4.0660000000000002E-2</c:v>
                </c:pt>
                <c:pt idx="474">
                  <c:v>4.0496999999999998E-2</c:v>
                </c:pt>
                <c:pt idx="475">
                  <c:v>4.0929E-2</c:v>
                </c:pt>
                <c:pt idx="476">
                  <c:v>3.9558000000000003E-2</c:v>
                </c:pt>
                <c:pt idx="477">
                  <c:v>3.9293999999999996E-2</c:v>
                </c:pt>
                <c:pt idx="478">
                  <c:v>4.0173E-2</c:v>
                </c:pt>
                <c:pt idx="479">
                  <c:v>4.0530999999999998E-2</c:v>
                </c:pt>
                <c:pt idx="480">
                  <c:v>4.0380000000000006E-2</c:v>
                </c:pt>
                <c:pt idx="481">
                  <c:v>3.9621000000000003E-2</c:v>
                </c:pt>
                <c:pt idx="482">
                  <c:v>3.9751000000000002E-2</c:v>
                </c:pt>
                <c:pt idx="483">
                  <c:v>3.9201E-2</c:v>
                </c:pt>
                <c:pt idx="484">
                  <c:v>3.8797999999999999E-2</c:v>
                </c:pt>
                <c:pt idx="485">
                  <c:v>4.1482000000000005E-2</c:v>
                </c:pt>
                <c:pt idx="486">
                  <c:v>4.2575000000000002E-2</c:v>
                </c:pt>
                <c:pt idx="487">
                  <c:v>4.3585000000000006E-2</c:v>
                </c:pt>
                <c:pt idx="488">
                  <c:v>4.3997000000000001E-2</c:v>
                </c:pt>
                <c:pt idx="489">
                  <c:v>4.3832000000000003E-2</c:v>
                </c:pt>
                <c:pt idx="490">
                  <c:v>4.4306999999999999E-2</c:v>
                </c:pt>
                <c:pt idx="491">
                  <c:v>4.4306999999999999E-2</c:v>
                </c:pt>
                <c:pt idx="492">
                  <c:v>4.4913000000000002E-2</c:v>
                </c:pt>
                <c:pt idx="493">
                  <c:v>4.5170000000000002E-2</c:v>
                </c:pt>
                <c:pt idx="494">
                  <c:v>4.5109000000000003E-2</c:v>
                </c:pt>
                <c:pt idx="495">
                  <c:v>4.4714000000000004E-2</c:v>
                </c:pt>
                <c:pt idx="496">
                  <c:v>4.4379000000000002E-2</c:v>
                </c:pt>
                <c:pt idx="497">
                  <c:v>4.4172000000000003E-2</c:v>
                </c:pt>
                <c:pt idx="498">
                  <c:v>4.4574999999999997E-2</c:v>
                </c:pt>
                <c:pt idx="499">
                  <c:v>4.4513999999999998E-2</c:v>
                </c:pt>
                <c:pt idx="500">
                  <c:v>4.5129999999999997E-2</c:v>
                </c:pt>
                <c:pt idx="501">
                  <c:v>4.6200000000000005E-2</c:v>
                </c:pt>
                <c:pt idx="502">
                  <c:v>4.6264000000000007E-2</c:v>
                </c:pt>
                <c:pt idx="503">
                  <c:v>4.6285E-2</c:v>
                </c:pt>
                <c:pt idx="504">
                  <c:v>4.6035000000000006E-2</c:v>
                </c:pt>
                <c:pt idx="505">
                  <c:v>4.7058999999999997E-2</c:v>
                </c:pt>
                <c:pt idx="506">
                  <c:v>4.7058999999999997E-2</c:v>
                </c:pt>
                <c:pt idx="507">
                  <c:v>4.7412000000000003E-2</c:v>
                </c:pt>
                <c:pt idx="508">
                  <c:v>4.7556000000000001E-2</c:v>
                </c:pt>
                <c:pt idx="509">
                  <c:v>4.7535000000000001E-2</c:v>
                </c:pt>
                <c:pt idx="510">
                  <c:v>4.7119999999999995E-2</c:v>
                </c:pt>
                <c:pt idx="511">
                  <c:v>4.7472000000000007E-2</c:v>
                </c:pt>
                <c:pt idx="512">
                  <c:v>4.7424000000000001E-2</c:v>
                </c:pt>
                <c:pt idx="513">
                  <c:v>4.7233999999999998E-2</c:v>
                </c:pt>
                <c:pt idx="514">
                  <c:v>4.7321999999999996E-2</c:v>
                </c:pt>
                <c:pt idx="515">
                  <c:v>4.7371999999999997E-2</c:v>
                </c:pt>
                <c:pt idx="516">
                  <c:v>4.7119999999999995E-2</c:v>
                </c:pt>
                <c:pt idx="517">
                  <c:v>4.7119999999999995E-2</c:v>
                </c:pt>
                <c:pt idx="518">
                  <c:v>4.7655000000000003E-2</c:v>
                </c:pt>
                <c:pt idx="519">
                  <c:v>4.7043999999999996E-2</c:v>
                </c:pt>
                <c:pt idx="520">
                  <c:v>4.6969000000000004E-2</c:v>
                </c:pt>
                <c:pt idx="521">
                  <c:v>4.7518000000000005E-2</c:v>
                </c:pt>
                <c:pt idx="522">
                  <c:v>4.8339999999999994E-2</c:v>
                </c:pt>
                <c:pt idx="523">
                  <c:v>4.8804E-2</c:v>
                </c:pt>
                <c:pt idx="524">
                  <c:v>4.8868000000000002E-2</c:v>
                </c:pt>
                <c:pt idx="525">
                  <c:v>4.7240000000000004E-2</c:v>
                </c:pt>
                <c:pt idx="526">
                  <c:v>4.7222E-2</c:v>
                </c:pt>
                <c:pt idx="527">
                  <c:v>4.7704000000000003E-2</c:v>
                </c:pt>
                <c:pt idx="528">
                  <c:v>4.8079999999999998E-2</c:v>
                </c:pt>
                <c:pt idx="529">
                  <c:v>4.8726999999999999E-2</c:v>
                </c:pt>
                <c:pt idx="530">
                  <c:v>4.9248000000000007E-2</c:v>
                </c:pt>
                <c:pt idx="531">
                  <c:v>4.9725999999999999E-2</c:v>
                </c:pt>
                <c:pt idx="532">
                  <c:v>4.9764000000000003E-2</c:v>
                </c:pt>
                <c:pt idx="533">
                  <c:v>4.9461000000000005E-2</c:v>
                </c:pt>
                <c:pt idx="534">
                  <c:v>4.9461000000000005E-2</c:v>
                </c:pt>
                <c:pt idx="535">
                  <c:v>4.9353000000000001E-2</c:v>
                </c:pt>
                <c:pt idx="536">
                  <c:v>4.8689999999999997E-2</c:v>
                </c:pt>
                <c:pt idx="537">
                  <c:v>4.8285000000000002E-2</c:v>
                </c:pt>
                <c:pt idx="538">
                  <c:v>4.8478000000000007E-2</c:v>
                </c:pt>
                <c:pt idx="539">
                  <c:v>4.8244999999999996E-2</c:v>
                </c:pt>
                <c:pt idx="540">
                  <c:v>4.7953000000000003E-2</c:v>
                </c:pt>
                <c:pt idx="541">
                  <c:v>4.7237000000000001E-2</c:v>
                </c:pt>
                <c:pt idx="542">
                  <c:v>4.8147000000000002E-2</c:v>
                </c:pt>
                <c:pt idx="543">
                  <c:v>4.8612000000000002E-2</c:v>
                </c:pt>
                <c:pt idx="544">
                  <c:v>4.8655000000000004E-2</c:v>
                </c:pt>
                <c:pt idx="545">
                  <c:v>4.8154000000000002E-2</c:v>
                </c:pt>
                <c:pt idx="546">
                  <c:v>4.8364999999999998E-2</c:v>
                </c:pt>
                <c:pt idx="547">
                  <c:v>4.8304E-2</c:v>
                </c:pt>
                <c:pt idx="548">
                  <c:v>4.8305000000000001E-2</c:v>
                </c:pt>
                <c:pt idx="549">
                  <c:v>4.8160000000000001E-2</c:v>
                </c:pt>
                <c:pt idx="550">
                  <c:v>4.8726999999999999E-2</c:v>
                </c:pt>
                <c:pt idx="551">
                  <c:v>4.9602000000000007E-2</c:v>
                </c:pt>
                <c:pt idx="552">
                  <c:v>5.0351E-2</c:v>
                </c:pt>
                <c:pt idx="553">
                  <c:v>4.9767000000000006E-2</c:v>
                </c:pt>
                <c:pt idx="554">
                  <c:v>4.9934000000000006E-2</c:v>
                </c:pt>
                <c:pt idx="555">
                  <c:v>4.9974999999999999E-2</c:v>
                </c:pt>
                <c:pt idx="556">
                  <c:v>4.9269E-2</c:v>
                </c:pt>
                <c:pt idx="557">
                  <c:v>4.931E-2</c:v>
                </c:pt>
                <c:pt idx="558">
                  <c:v>4.9713000000000007E-2</c:v>
                </c:pt>
                <c:pt idx="559">
                  <c:v>4.9858000000000006E-2</c:v>
                </c:pt>
                <c:pt idx="560">
                  <c:v>4.9861000000000003E-2</c:v>
                </c:pt>
                <c:pt idx="561">
                  <c:v>4.9321000000000004E-2</c:v>
                </c:pt>
                <c:pt idx="562">
                  <c:v>4.9870999999999999E-2</c:v>
                </c:pt>
                <c:pt idx="563">
                  <c:v>4.9204999999999999E-2</c:v>
                </c:pt>
                <c:pt idx="564">
                  <c:v>4.8966000000000003E-2</c:v>
                </c:pt>
                <c:pt idx="565">
                  <c:v>4.9609E-2</c:v>
                </c:pt>
                <c:pt idx="566">
                  <c:v>4.9730999999999997E-2</c:v>
                </c:pt>
                <c:pt idx="567">
                  <c:v>4.7426000000000003E-2</c:v>
                </c:pt>
                <c:pt idx="568">
                  <c:v>4.7885999999999998E-2</c:v>
                </c:pt>
                <c:pt idx="569">
                  <c:v>4.7504999999999999E-2</c:v>
                </c:pt>
                <c:pt idx="570">
                  <c:v>4.6474000000000001E-2</c:v>
                </c:pt>
                <c:pt idx="571">
                  <c:v>4.6723000000000001E-2</c:v>
                </c:pt>
                <c:pt idx="572">
                  <c:v>4.6887999999999999E-2</c:v>
                </c:pt>
                <c:pt idx="573">
                  <c:v>4.7053000000000005E-2</c:v>
                </c:pt>
                <c:pt idx="574">
                  <c:v>4.6200000000000005E-2</c:v>
                </c:pt>
                <c:pt idx="575">
                  <c:v>4.6200000000000005E-2</c:v>
                </c:pt>
                <c:pt idx="576">
                  <c:v>4.5682E-2</c:v>
                </c:pt>
                <c:pt idx="577">
                  <c:v>4.5909999999999999E-2</c:v>
                </c:pt>
                <c:pt idx="578">
                  <c:v>4.6254000000000003E-2</c:v>
                </c:pt>
                <c:pt idx="579">
                  <c:v>4.5891000000000001E-2</c:v>
                </c:pt>
                <c:pt idx="580">
                  <c:v>4.6363000000000001E-2</c:v>
                </c:pt>
                <c:pt idx="581">
                  <c:v>4.6022999999999994E-2</c:v>
                </c:pt>
                <c:pt idx="582">
                  <c:v>4.6830999999999998E-2</c:v>
                </c:pt>
                <c:pt idx="583">
                  <c:v>4.7319000000000007E-2</c:v>
                </c:pt>
                <c:pt idx="584">
                  <c:v>4.7275999999999999E-2</c:v>
                </c:pt>
                <c:pt idx="585">
                  <c:v>4.6935999999999999E-2</c:v>
                </c:pt>
                <c:pt idx="586">
                  <c:v>4.6345000000000004E-2</c:v>
                </c:pt>
                <c:pt idx="587">
                  <c:v>4.5862E-2</c:v>
                </c:pt>
                <c:pt idx="588">
                  <c:v>4.5359999999999998E-2</c:v>
                </c:pt>
                <c:pt idx="589">
                  <c:v>4.4734999999999997E-2</c:v>
                </c:pt>
                <c:pt idx="590">
                  <c:v>4.5014000000000005E-2</c:v>
                </c:pt>
                <c:pt idx="591">
                  <c:v>4.5536000000000007E-2</c:v>
                </c:pt>
                <c:pt idx="592">
                  <c:v>4.5579000000000001E-2</c:v>
                </c:pt>
                <c:pt idx="593">
                  <c:v>4.6017000000000002E-2</c:v>
                </c:pt>
                <c:pt idx="594">
                  <c:v>4.5312999999999999E-2</c:v>
                </c:pt>
                <c:pt idx="595">
                  <c:v>4.6186999999999999E-2</c:v>
                </c:pt>
                <c:pt idx="596">
                  <c:v>4.6374000000000005E-2</c:v>
                </c:pt>
                <c:pt idx="597">
                  <c:v>4.6933000000000002E-2</c:v>
                </c:pt>
                <c:pt idx="598">
                  <c:v>4.7182000000000002E-2</c:v>
                </c:pt>
                <c:pt idx="599">
                  <c:v>4.6896000000000007E-2</c:v>
                </c:pt>
                <c:pt idx="600">
                  <c:v>4.7115999999999998E-2</c:v>
                </c:pt>
                <c:pt idx="601">
                  <c:v>4.6660000000000007E-2</c:v>
                </c:pt>
                <c:pt idx="602">
                  <c:v>4.6121000000000002E-2</c:v>
                </c:pt>
                <c:pt idx="603">
                  <c:v>4.6416000000000006E-2</c:v>
                </c:pt>
                <c:pt idx="604">
                  <c:v>4.6416000000000006E-2</c:v>
                </c:pt>
                <c:pt idx="605">
                  <c:v>4.5739999999999996E-2</c:v>
                </c:pt>
                <c:pt idx="606">
                  <c:v>4.5777999999999999E-2</c:v>
                </c:pt>
                <c:pt idx="607">
                  <c:v>4.6578000000000001E-2</c:v>
                </c:pt>
                <c:pt idx="608">
                  <c:v>4.4738E-2</c:v>
                </c:pt>
                <c:pt idx="609">
                  <c:v>4.4798999999999999E-2</c:v>
                </c:pt>
                <c:pt idx="610">
                  <c:v>4.4539999999999996E-2</c:v>
                </c:pt>
                <c:pt idx="611">
                  <c:v>4.4287E-2</c:v>
                </c:pt>
                <c:pt idx="612">
                  <c:v>4.4035000000000005E-2</c:v>
                </c:pt>
                <c:pt idx="613">
                  <c:v>4.4721999999999998E-2</c:v>
                </c:pt>
                <c:pt idx="614">
                  <c:v>4.3638000000000003E-2</c:v>
                </c:pt>
                <c:pt idx="615">
                  <c:v>4.2023999999999999E-2</c:v>
                </c:pt>
                <c:pt idx="616">
                  <c:v>4.2067E-2</c:v>
                </c:pt>
                <c:pt idx="617">
                  <c:v>4.3345000000000002E-2</c:v>
                </c:pt>
                <c:pt idx="618">
                  <c:v>4.3179999999999996E-2</c:v>
                </c:pt>
                <c:pt idx="619">
                  <c:v>4.3489000000000007E-2</c:v>
                </c:pt>
                <c:pt idx="620">
                  <c:v>4.2931999999999998E-2</c:v>
                </c:pt>
                <c:pt idx="621">
                  <c:v>4.3799000000000005E-2</c:v>
                </c:pt>
                <c:pt idx="622">
                  <c:v>4.3678000000000002E-2</c:v>
                </c:pt>
                <c:pt idx="623">
                  <c:v>4.3910999999999999E-2</c:v>
                </c:pt>
                <c:pt idx="624">
                  <c:v>4.3845000000000002E-2</c:v>
                </c:pt>
                <c:pt idx="625">
                  <c:v>4.3524E-2</c:v>
                </c:pt>
                <c:pt idx="626">
                  <c:v>4.3608000000000001E-2</c:v>
                </c:pt>
                <c:pt idx="627">
                  <c:v>4.2195000000000003E-2</c:v>
                </c:pt>
                <c:pt idx="628">
                  <c:v>4.1440999999999999E-2</c:v>
                </c:pt>
                <c:pt idx="629">
                  <c:v>4.1440999999999999E-2</c:v>
                </c:pt>
                <c:pt idx="630">
                  <c:v>4.2451000000000003E-2</c:v>
                </c:pt>
                <c:pt idx="631">
                  <c:v>4.3580000000000001E-2</c:v>
                </c:pt>
                <c:pt idx="632">
                  <c:v>4.3642000000000007E-2</c:v>
                </c:pt>
                <c:pt idx="633">
                  <c:v>4.3746E-2</c:v>
                </c:pt>
                <c:pt idx="634">
                  <c:v>4.3806999999999999E-2</c:v>
                </c:pt>
                <c:pt idx="635">
                  <c:v>4.3845000000000002E-2</c:v>
                </c:pt>
                <c:pt idx="636">
                  <c:v>4.3304999999999996E-2</c:v>
                </c:pt>
                <c:pt idx="637">
                  <c:v>4.3201000000000003E-2</c:v>
                </c:pt>
                <c:pt idx="638">
                  <c:v>4.2499000000000002E-2</c:v>
                </c:pt>
                <c:pt idx="639">
                  <c:v>4.2499000000000002E-2</c:v>
                </c:pt>
                <c:pt idx="640">
                  <c:v>4.2766999999999999E-2</c:v>
                </c:pt>
                <c:pt idx="641">
                  <c:v>4.2416000000000002E-2</c:v>
                </c:pt>
                <c:pt idx="642">
                  <c:v>4.3520000000000003E-2</c:v>
                </c:pt>
                <c:pt idx="643">
                  <c:v>4.3231000000000006E-2</c:v>
                </c:pt>
                <c:pt idx="644">
                  <c:v>4.3231000000000006E-2</c:v>
                </c:pt>
                <c:pt idx="645">
                  <c:v>4.3474000000000006E-2</c:v>
                </c:pt>
                <c:pt idx="646">
                  <c:v>4.3312999999999997E-2</c:v>
                </c:pt>
                <c:pt idx="647">
                  <c:v>4.4394000000000003E-2</c:v>
                </c:pt>
                <c:pt idx="648">
                  <c:v>4.4463000000000003E-2</c:v>
                </c:pt>
                <c:pt idx="649">
                  <c:v>4.4428000000000002E-2</c:v>
                </c:pt>
                <c:pt idx="650">
                  <c:v>4.3882000000000004E-2</c:v>
                </c:pt>
                <c:pt idx="651">
                  <c:v>4.4264999999999999E-2</c:v>
                </c:pt>
                <c:pt idx="652">
                  <c:v>4.7308000000000003E-2</c:v>
                </c:pt>
                <c:pt idx="653">
                  <c:v>4.7080000000000004E-2</c:v>
                </c:pt>
                <c:pt idx="654">
                  <c:v>4.7209000000000001E-2</c:v>
                </c:pt>
                <c:pt idx="655">
                  <c:v>4.5945E-2</c:v>
                </c:pt>
                <c:pt idx="656">
                  <c:v>4.5929000000000005E-2</c:v>
                </c:pt>
                <c:pt idx="657">
                  <c:v>4.5766999999999995E-2</c:v>
                </c:pt>
                <c:pt idx="658">
                  <c:v>4.6352999999999998E-2</c:v>
                </c:pt>
                <c:pt idx="659">
                  <c:v>4.5384000000000001E-2</c:v>
                </c:pt>
                <c:pt idx="660">
                  <c:v>4.6802000000000003E-2</c:v>
                </c:pt>
                <c:pt idx="661">
                  <c:v>4.6455000000000003E-2</c:v>
                </c:pt>
                <c:pt idx="662">
                  <c:v>4.7342000000000002E-2</c:v>
                </c:pt>
                <c:pt idx="663">
                  <c:v>4.888E-2</c:v>
                </c:pt>
                <c:pt idx="664">
                  <c:v>4.9484000000000007E-2</c:v>
                </c:pt>
                <c:pt idx="665">
                  <c:v>4.8996000000000005E-2</c:v>
                </c:pt>
                <c:pt idx="666">
                  <c:v>4.8996000000000005E-2</c:v>
                </c:pt>
                <c:pt idx="667">
                  <c:v>4.8723000000000002E-2</c:v>
                </c:pt>
                <c:pt idx="668">
                  <c:v>4.9109E-2</c:v>
                </c:pt>
                <c:pt idx="669">
                  <c:v>4.8855000000000003E-2</c:v>
                </c:pt>
                <c:pt idx="670">
                  <c:v>4.8375000000000001E-2</c:v>
                </c:pt>
                <c:pt idx="671">
                  <c:v>4.9118000000000002E-2</c:v>
                </c:pt>
                <c:pt idx="672">
                  <c:v>4.8360000000000007E-2</c:v>
                </c:pt>
                <c:pt idx="673">
                  <c:v>5.0347999999999997E-2</c:v>
                </c:pt>
                <c:pt idx="674">
                  <c:v>5.0622999999999994E-2</c:v>
                </c:pt>
                <c:pt idx="675">
                  <c:v>5.0202000000000004E-2</c:v>
                </c:pt>
                <c:pt idx="676">
                  <c:v>4.9320000000000003E-2</c:v>
                </c:pt>
                <c:pt idx="677">
                  <c:v>4.9176000000000004E-2</c:v>
                </c:pt>
                <c:pt idx="678">
                  <c:v>4.9345E-2</c:v>
                </c:pt>
                <c:pt idx="679">
                  <c:v>4.8385999999999998E-2</c:v>
                </c:pt>
                <c:pt idx="680">
                  <c:v>4.9893E-2</c:v>
                </c:pt>
                <c:pt idx="681">
                  <c:v>4.9436000000000001E-2</c:v>
                </c:pt>
                <c:pt idx="682">
                  <c:v>5.0873000000000002E-2</c:v>
                </c:pt>
                <c:pt idx="683">
                  <c:v>5.0540000000000002E-2</c:v>
                </c:pt>
                <c:pt idx="684">
                  <c:v>5.0021000000000003E-2</c:v>
                </c:pt>
                <c:pt idx="685">
                  <c:v>5.0395000000000002E-2</c:v>
                </c:pt>
                <c:pt idx="686">
                  <c:v>5.1205999999999995E-2</c:v>
                </c:pt>
                <c:pt idx="687">
                  <c:v>5.1119000000000005E-2</c:v>
                </c:pt>
                <c:pt idx="688">
                  <c:v>5.0473999999999998E-2</c:v>
                </c:pt>
                <c:pt idx="689">
                  <c:v>5.0731000000000005E-2</c:v>
                </c:pt>
                <c:pt idx="690">
                  <c:v>5.1584999999999999E-2</c:v>
                </c:pt>
                <c:pt idx="691">
                  <c:v>5.2225000000000001E-2</c:v>
                </c:pt>
                <c:pt idx="692">
                  <c:v>5.2095000000000002E-2</c:v>
                </c:pt>
                <c:pt idx="693">
                  <c:v>5.0984999999999996E-2</c:v>
                </c:pt>
                <c:pt idx="694">
                  <c:v>5.0538E-2</c:v>
                </c:pt>
                <c:pt idx="695">
                  <c:v>5.0686999999999996E-2</c:v>
                </c:pt>
                <c:pt idx="696">
                  <c:v>4.9821000000000004E-2</c:v>
                </c:pt>
                <c:pt idx="697">
                  <c:v>4.9695999999999997E-2</c:v>
                </c:pt>
                <c:pt idx="698">
                  <c:v>5.0812999999999997E-2</c:v>
                </c:pt>
                <c:pt idx="699">
                  <c:v>5.0812999999999997E-2</c:v>
                </c:pt>
                <c:pt idx="700">
                  <c:v>5.0182999999999998E-2</c:v>
                </c:pt>
                <c:pt idx="701">
                  <c:v>5.0518E-2</c:v>
                </c:pt>
                <c:pt idx="702">
                  <c:v>5.1501999999999999E-2</c:v>
                </c:pt>
                <c:pt idx="703">
                  <c:v>5.1041000000000003E-2</c:v>
                </c:pt>
                <c:pt idx="704">
                  <c:v>5.0435999999999995E-2</c:v>
                </c:pt>
                <c:pt idx="705">
                  <c:v>5.0582000000000002E-2</c:v>
                </c:pt>
                <c:pt idx="706">
                  <c:v>5.1353999999999997E-2</c:v>
                </c:pt>
                <c:pt idx="707">
                  <c:v>5.1207000000000003E-2</c:v>
                </c:pt>
                <c:pt idx="708">
                  <c:v>5.1249000000000003E-2</c:v>
                </c:pt>
                <c:pt idx="709">
                  <c:v>5.1097000000000004E-2</c:v>
                </c:pt>
                <c:pt idx="710">
                  <c:v>5.1437999999999998E-2</c:v>
                </c:pt>
                <c:pt idx="711">
                  <c:v>5.1757999999999998E-2</c:v>
                </c:pt>
                <c:pt idx="712">
                  <c:v>5.0900999999999995E-2</c:v>
                </c:pt>
                <c:pt idx="713">
                  <c:v>5.0538E-2</c:v>
                </c:pt>
                <c:pt idx="714">
                  <c:v>5.0325000000000002E-2</c:v>
                </c:pt>
                <c:pt idx="715">
                  <c:v>5.0113999999999999E-2</c:v>
                </c:pt>
                <c:pt idx="716">
                  <c:v>4.9692E-2</c:v>
                </c:pt>
                <c:pt idx="717">
                  <c:v>5.0199999999999995E-2</c:v>
                </c:pt>
                <c:pt idx="718">
                  <c:v>4.9904999999999998E-2</c:v>
                </c:pt>
                <c:pt idx="719">
                  <c:v>4.9905999999999999E-2</c:v>
                </c:pt>
                <c:pt idx="720">
                  <c:v>4.9469000000000006E-2</c:v>
                </c:pt>
                <c:pt idx="721">
                  <c:v>5.0162000000000005E-2</c:v>
                </c:pt>
                <c:pt idx="722">
                  <c:v>4.9597000000000002E-2</c:v>
                </c:pt>
                <c:pt idx="723">
                  <c:v>4.8785000000000002E-2</c:v>
                </c:pt>
                <c:pt idx="724">
                  <c:v>4.8785000000000002E-2</c:v>
                </c:pt>
                <c:pt idx="725">
                  <c:v>4.8628999999999999E-2</c:v>
                </c:pt>
                <c:pt idx="726">
                  <c:v>4.8859000000000007E-2</c:v>
                </c:pt>
                <c:pt idx="727">
                  <c:v>4.8941999999999999E-2</c:v>
                </c:pt>
                <c:pt idx="728">
                  <c:v>5.0479000000000003E-2</c:v>
                </c:pt>
                <c:pt idx="729">
                  <c:v>5.0778999999999998E-2</c:v>
                </c:pt>
                <c:pt idx="730">
                  <c:v>5.0229000000000003E-2</c:v>
                </c:pt>
                <c:pt idx="731">
                  <c:v>4.9667000000000003E-2</c:v>
                </c:pt>
                <c:pt idx="732">
                  <c:v>5.0458999999999997E-2</c:v>
                </c:pt>
                <c:pt idx="733">
                  <c:v>5.0006000000000002E-2</c:v>
                </c:pt>
                <c:pt idx="734">
                  <c:v>4.9424999999999997E-2</c:v>
                </c:pt>
                <c:pt idx="735">
                  <c:v>4.9292000000000002E-2</c:v>
                </c:pt>
                <c:pt idx="736">
                  <c:v>4.9652000000000002E-2</c:v>
                </c:pt>
                <c:pt idx="737">
                  <c:v>4.9522000000000004E-2</c:v>
                </c:pt>
                <c:pt idx="738">
                  <c:v>4.9668999999999998E-2</c:v>
                </c:pt>
                <c:pt idx="739">
                  <c:v>4.8947000000000004E-2</c:v>
                </c:pt>
                <c:pt idx="740">
                  <c:v>4.8417000000000002E-2</c:v>
                </c:pt>
                <c:pt idx="741">
                  <c:v>4.8079999999999998E-2</c:v>
                </c:pt>
                <c:pt idx="742">
                  <c:v>4.7514000000000001E-2</c:v>
                </c:pt>
                <c:pt idx="743">
                  <c:v>4.7619000000000002E-2</c:v>
                </c:pt>
                <c:pt idx="744">
                  <c:v>4.7641000000000003E-2</c:v>
                </c:pt>
                <c:pt idx="745">
                  <c:v>4.8810000000000006E-2</c:v>
                </c:pt>
                <c:pt idx="746">
                  <c:v>4.8766999999999998E-2</c:v>
                </c:pt>
                <c:pt idx="747">
                  <c:v>4.9016000000000004E-2</c:v>
                </c:pt>
                <c:pt idx="748">
                  <c:v>4.8765999999999997E-2</c:v>
                </c:pt>
                <c:pt idx="749">
                  <c:v>4.8743999999999996E-2</c:v>
                </c:pt>
                <c:pt idx="750">
                  <c:v>4.9284000000000001E-2</c:v>
                </c:pt>
                <c:pt idx="751">
                  <c:v>4.8516000000000004E-2</c:v>
                </c:pt>
                <c:pt idx="752">
                  <c:v>4.8743999999999996E-2</c:v>
                </c:pt>
                <c:pt idx="753">
                  <c:v>4.9191000000000006E-2</c:v>
                </c:pt>
                <c:pt idx="754">
                  <c:v>4.8372000000000005E-2</c:v>
                </c:pt>
                <c:pt idx="755">
                  <c:v>4.8387000000000006E-2</c:v>
                </c:pt>
                <c:pt idx="756">
                  <c:v>4.7660000000000001E-2</c:v>
                </c:pt>
                <c:pt idx="757">
                  <c:v>4.7659000000000007E-2</c:v>
                </c:pt>
                <c:pt idx="758">
                  <c:v>4.7424000000000001E-2</c:v>
                </c:pt>
                <c:pt idx="759">
                  <c:v>4.7656000000000004E-2</c:v>
                </c:pt>
                <c:pt idx="760">
                  <c:v>4.6303000000000004E-2</c:v>
                </c:pt>
                <c:pt idx="761">
                  <c:v>4.7462000000000004E-2</c:v>
                </c:pt>
                <c:pt idx="762">
                  <c:v>4.8726000000000005E-2</c:v>
                </c:pt>
                <c:pt idx="763">
                  <c:v>4.8576000000000001E-2</c:v>
                </c:pt>
                <c:pt idx="764">
                  <c:v>4.9459000000000003E-2</c:v>
                </c:pt>
                <c:pt idx="765">
                  <c:v>4.9806000000000003E-2</c:v>
                </c:pt>
                <c:pt idx="766">
                  <c:v>4.9444999999999996E-2</c:v>
                </c:pt>
                <c:pt idx="767">
                  <c:v>4.9358000000000006E-2</c:v>
                </c:pt>
                <c:pt idx="768">
                  <c:v>4.9358000000000006E-2</c:v>
                </c:pt>
                <c:pt idx="769">
                  <c:v>4.8954000000000004E-2</c:v>
                </c:pt>
                <c:pt idx="770">
                  <c:v>4.8593000000000004E-2</c:v>
                </c:pt>
                <c:pt idx="771">
                  <c:v>4.7098000000000008E-2</c:v>
                </c:pt>
                <c:pt idx="772">
                  <c:v>4.7553999999999999E-2</c:v>
                </c:pt>
                <c:pt idx="773">
                  <c:v>4.7439999999999996E-2</c:v>
                </c:pt>
                <c:pt idx="774">
                  <c:v>4.7412000000000003E-2</c:v>
                </c:pt>
                <c:pt idx="775">
                  <c:v>4.7909E-2</c:v>
                </c:pt>
                <c:pt idx="776">
                  <c:v>4.7152000000000006E-2</c:v>
                </c:pt>
                <c:pt idx="777">
                  <c:v>4.6847000000000007E-2</c:v>
                </c:pt>
                <c:pt idx="778">
                  <c:v>4.7141000000000002E-2</c:v>
                </c:pt>
                <c:pt idx="779">
                  <c:v>4.7141000000000002E-2</c:v>
                </c:pt>
                <c:pt idx="780">
                  <c:v>4.6418000000000001E-2</c:v>
                </c:pt>
                <c:pt idx="781">
                  <c:v>4.6879000000000004E-2</c:v>
                </c:pt>
                <c:pt idx="782">
                  <c:v>4.6662000000000002E-2</c:v>
                </c:pt>
                <c:pt idx="783">
                  <c:v>4.5769999999999998E-2</c:v>
                </c:pt>
                <c:pt idx="784">
                  <c:v>4.5956000000000004E-2</c:v>
                </c:pt>
                <c:pt idx="785">
                  <c:v>4.5147000000000007E-2</c:v>
                </c:pt>
                <c:pt idx="786">
                  <c:v>4.5563000000000006E-2</c:v>
                </c:pt>
                <c:pt idx="787">
                  <c:v>4.4785999999999999E-2</c:v>
                </c:pt>
                <c:pt idx="788">
                  <c:v>4.4659000000000004E-2</c:v>
                </c:pt>
                <c:pt idx="789">
                  <c:v>4.4969000000000002E-2</c:v>
                </c:pt>
                <c:pt idx="790">
                  <c:v>4.3407999999999995E-2</c:v>
                </c:pt>
                <c:pt idx="791">
                  <c:v>4.4027000000000004E-2</c:v>
                </c:pt>
                <c:pt idx="792">
                  <c:v>4.4500999999999999E-2</c:v>
                </c:pt>
                <c:pt idx="793">
                  <c:v>4.5619E-2</c:v>
                </c:pt>
                <c:pt idx="794">
                  <c:v>4.5619E-2</c:v>
                </c:pt>
                <c:pt idx="795">
                  <c:v>4.5329000000000001E-2</c:v>
                </c:pt>
                <c:pt idx="796">
                  <c:v>4.3757000000000004E-2</c:v>
                </c:pt>
                <c:pt idx="797">
                  <c:v>4.3159999999999997E-2</c:v>
                </c:pt>
                <c:pt idx="798">
                  <c:v>4.3154000000000005E-2</c:v>
                </c:pt>
                <c:pt idx="799">
                  <c:v>4.2659000000000002E-2</c:v>
                </c:pt>
                <c:pt idx="800">
                  <c:v>4.2516999999999999E-2</c:v>
                </c:pt>
                <c:pt idx="801">
                  <c:v>4.1540000000000001E-2</c:v>
                </c:pt>
                <c:pt idx="802">
                  <c:v>4.0820999999999996E-2</c:v>
                </c:pt>
                <c:pt idx="803">
                  <c:v>4.0104000000000001E-2</c:v>
                </c:pt>
                <c:pt idx="804">
                  <c:v>3.9872000000000005E-2</c:v>
                </c:pt>
                <c:pt idx="805">
                  <c:v>3.8994000000000001E-2</c:v>
                </c:pt>
                <c:pt idx="806">
                  <c:v>3.9098000000000001E-2</c:v>
                </c:pt>
                <c:pt idx="807">
                  <c:v>4.0221E-2</c:v>
                </c:pt>
                <c:pt idx="808">
                  <c:v>4.0011999999999999E-2</c:v>
                </c:pt>
                <c:pt idx="809">
                  <c:v>3.9139E-2</c:v>
                </c:pt>
                <c:pt idx="810">
                  <c:v>3.7902999999999999E-2</c:v>
                </c:pt>
                <c:pt idx="811">
                  <c:v>3.8048000000000005E-2</c:v>
                </c:pt>
                <c:pt idx="812">
                  <c:v>3.9613000000000002E-2</c:v>
                </c:pt>
                <c:pt idx="813">
                  <c:v>4.1406999999999999E-2</c:v>
                </c:pt>
                <c:pt idx="814">
                  <c:v>4.0064000000000002E-2</c:v>
                </c:pt>
                <c:pt idx="815">
                  <c:v>4.0682000000000003E-2</c:v>
                </c:pt>
                <c:pt idx="816">
                  <c:v>3.9509000000000002E-2</c:v>
                </c:pt>
                <c:pt idx="817">
                  <c:v>3.9544000000000003E-2</c:v>
                </c:pt>
                <c:pt idx="818">
                  <c:v>4.0881999999999995E-2</c:v>
                </c:pt>
                <c:pt idx="819">
                  <c:v>4.1816000000000006E-2</c:v>
                </c:pt>
                <c:pt idx="820">
                  <c:v>4.1422999999999995E-2</c:v>
                </c:pt>
                <c:pt idx="821">
                  <c:v>4.2436999999999996E-2</c:v>
                </c:pt>
                <c:pt idx="822">
                  <c:v>4.1966999999999997E-2</c:v>
                </c:pt>
                <c:pt idx="823">
                  <c:v>4.1942000000000007E-2</c:v>
                </c:pt>
                <c:pt idx="824">
                  <c:v>4.0989000000000005E-2</c:v>
                </c:pt>
                <c:pt idx="825">
                  <c:v>3.9683000000000003E-2</c:v>
                </c:pt>
                <c:pt idx="826">
                  <c:v>3.9578000000000002E-2</c:v>
                </c:pt>
                <c:pt idx="827">
                  <c:v>4.0224000000000003E-2</c:v>
                </c:pt>
                <c:pt idx="828">
                  <c:v>4.0077000000000002E-2</c:v>
                </c:pt>
                <c:pt idx="829">
                  <c:v>3.9806000000000001E-2</c:v>
                </c:pt>
                <c:pt idx="830">
                  <c:v>3.8309000000000003E-2</c:v>
                </c:pt>
                <c:pt idx="831">
                  <c:v>3.7797999999999998E-2</c:v>
                </c:pt>
                <c:pt idx="832">
                  <c:v>3.8253000000000002E-2</c:v>
                </c:pt>
                <c:pt idx="833">
                  <c:v>3.9634000000000003E-2</c:v>
                </c:pt>
                <c:pt idx="834">
                  <c:v>4.0252999999999997E-2</c:v>
                </c:pt>
                <c:pt idx="835">
                  <c:v>4.1195000000000002E-2</c:v>
                </c:pt>
                <c:pt idx="836">
                  <c:v>4.0989000000000005E-2</c:v>
                </c:pt>
                <c:pt idx="837">
                  <c:v>4.0783E-2</c:v>
                </c:pt>
                <c:pt idx="838">
                  <c:v>3.9952000000000001E-2</c:v>
                </c:pt>
                <c:pt idx="839">
                  <c:v>3.7666999999999999E-2</c:v>
                </c:pt>
                <c:pt idx="840">
                  <c:v>3.8330000000000003E-2</c:v>
                </c:pt>
                <c:pt idx="841">
                  <c:v>3.9366999999999999E-2</c:v>
                </c:pt>
                <c:pt idx="842">
                  <c:v>4.1664000000000007E-2</c:v>
                </c:pt>
                <c:pt idx="843">
                  <c:v>3.9763E-2</c:v>
                </c:pt>
                <c:pt idx="844">
                  <c:v>3.8374000000000005E-2</c:v>
                </c:pt>
                <c:pt idx="845">
                  <c:v>4.1571999999999998E-2</c:v>
                </c:pt>
                <c:pt idx="846">
                  <c:v>3.8873999999999999E-2</c:v>
                </c:pt>
                <c:pt idx="847">
                  <c:v>4.2504E-2</c:v>
                </c:pt>
                <c:pt idx="848">
                  <c:v>3.9764000000000001E-2</c:v>
                </c:pt>
                <c:pt idx="849">
                  <c:v>4.5862E-2</c:v>
                </c:pt>
                <c:pt idx="850">
                  <c:v>4.87E-2</c:v>
                </c:pt>
                <c:pt idx="851">
                  <c:v>5.0701000000000003E-2</c:v>
                </c:pt>
                <c:pt idx="852">
                  <c:v>5.0084000000000004E-2</c:v>
                </c:pt>
                <c:pt idx="853">
                  <c:v>4.8861000000000002E-2</c:v>
                </c:pt>
                <c:pt idx="854">
                  <c:v>4.8564999999999997E-2</c:v>
                </c:pt>
                <c:pt idx="855">
                  <c:v>4.8849999999999998E-2</c:v>
                </c:pt>
                <c:pt idx="856">
                  <c:v>4.8764000000000002E-2</c:v>
                </c:pt>
                <c:pt idx="857">
                  <c:v>4.8158000000000006E-2</c:v>
                </c:pt>
                <c:pt idx="858">
                  <c:v>4.7782999999999999E-2</c:v>
                </c:pt>
                <c:pt idx="859">
                  <c:v>4.8136000000000005E-2</c:v>
                </c:pt>
                <c:pt idx="860">
                  <c:v>4.6974000000000002E-2</c:v>
                </c:pt>
                <c:pt idx="861">
                  <c:v>4.6933000000000002E-2</c:v>
                </c:pt>
                <c:pt idx="862">
                  <c:v>4.7225999999999997E-2</c:v>
                </c:pt>
                <c:pt idx="863">
                  <c:v>4.6169000000000002E-2</c:v>
                </c:pt>
                <c:pt idx="864">
                  <c:v>4.6169000000000002E-2</c:v>
                </c:pt>
                <c:pt idx="865">
                  <c:v>4.6399999999999997E-2</c:v>
                </c:pt>
                <c:pt idx="866">
                  <c:v>4.6308999999999996E-2</c:v>
                </c:pt>
                <c:pt idx="867">
                  <c:v>4.6154000000000001E-2</c:v>
                </c:pt>
                <c:pt idx="868">
                  <c:v>4.5175E-2</c:v>
                </c:pt>
                <c:pt idx="869">
                  <c:v>4.5170000000000002E-2</c:v>
                </c:pt>
                <c:pt idx="870">
                  <c:v>4.4820000000000006E-2</c:v>
                </c:pt>
                <c:pt idx="871">
                  <c:v>4.4207999999999997E-2</c:v>
                </c:pt>
                <c:pt idx="872">
                  <c:v>4.4644000000000003E-2</c:v>
                </c:pt>
                <c:pt idx="873">
                  <c:v>4.4724000000000007E-2</c:v>
                </c:pt>
                <c:pt idx="874">
                  <c:v>4.2886000000000001E-2</c:v>
                </c:pt>
                <c:pt idx="875">
                  <c:v>4.1041999999999995E-2</c:v>
                </c:pt>
                <c:pt idx="876">
                  <c:v>4.1063000000000002E-2</c:v>
                </c:pt>
                <c:pt idx="877">
                  <c:v>4.2011000000000007E-2</c:v>
                </c:pt>
                <c:pt idx="878">
                  <c:v>4.2340999999999997E-2</c:v>
                </c:pt>
                <c:pt idx="879">
                  <c:v>4.199E-2</c:v>
                </c:pt>
                <c:pt idx="880">
                  <c:v>4.1826000000000002E-2</c:v>
                </c:pt>
                <c:pt idx="881">
                  <c:v>4.1250000000000002E-2</c:v>
                </c:pt>
                <c:pt idx="882">
                  <c:v>4.2103000000000002E-2</c:v>
                </c:pt>
                <c:pt idx="883">
                  <c:v>4.2274000000000006E-2</c:v>
                </c:pt>
                <c:pt idx="884">
                  <c:v>4.1702000000000003E-2</c:v>
                </c:pt>
                <c:pt idx="885">
                  <c:v>4.1264000000000002E-2</c:v>
                </c:pt>
                <c:pt idx="886">
                  <c:v>4.0824999999999993E-2</c:v>
                </c:pt>
                <c:pt idx="887">
                  <c:v>4.2047000000000001E-2</c:v>
                </c:pt>
                <c:pt idx="888">
                  <c:v>4.2320999999999998E-2</c:v>
                </c:pt>
                <c:pt idx="889">
                  <c:v>4.2320999999999998E-2</c:v>
                </c:pt>
                <c:pt idx="890">
                  <c:v>4.1447000000000005E-2</c:v>
                </c:pt>
                <c:pt idx="891">
                  <c:v>4.2179000000000001E-2</c:v>
                </c:pt>
                <c:pt idx="892">
                  <c:v>4.2472000000000003E-2</c:v>
                </c:pt>
                <c:pt idx="893">
                  <c:v>4.2077000000000003E-2</c:v>
                </c:pt>
                <c:pt idx="894">
                  <c:v>4.2473999999999998E-2</c:v>
                </c:pt>
                <c:pt idx="895">
                  <c:v>4.4576000000000005E-2</c:v>
                </c:pt>
                <c:pt idx="896">
                  <c:v>4.3533999999999996E-2</c:v>
                </c:pt>
                <c:pt idx="897">
                  <c:v>4.3699000000000002E-2</c:v>
                </c:pt>
                <c:pt idx="898">
                  <c:v>4.4257999999999999E-2</c:v>
                </c:pt>
                <c:pt idx="899">
                  <c:v>4.4257999999999999E-2</c:v>
                </c:pt>
                <c:pt idx="900">
                  <c:v>4.3615000000000008E-2</c:v>
                </c:pt>
                <c:pt idx="901">
                  <c:v>4.3512000000000002E-2</c:v>
                </c:pt>
                <c:pt idx="902">
                  <c:v>4.3741000000000002E-2</c:v>
                </c:pt>
                <c:pt idx="903">
                  <c:v>4.3211000000000006E-2</c:v>
                </c:pt>
                <c:pt idx="904">
                  <c:v>4.3211000000000006E-2</c:v>
                </c:pt>
                <c:pt idx="905">
                  <c:v>4.2714000000000002E-2</c:v>
                </c:pt>
                <c:pt idx="906">
                  <c:v>4.2126999999999998E-2</c:v>
                </c:pt>
                <c:pt idx="907">
                  <c:v>4.2532E-2</c:v>
                </c:pt>
                <c:pt idx="908">
                  <c:v>4.2557000000000005E-2</c:v>
                </c:pt>
                <c:pt idx="909">
                  <c:v>4.1783000000000001E-2</c:v>
                </c:pt>
                <c:pt idx="910">
                  <c:v>4.2362000000000004E-2</c:v>
                </c:pt>
                <c:pt idx="911">
                  <c:v>4.2095E-2</c:v>
                </c:pt>
                <c:pt idx="912">
                  <c:v>4.2183000000000005E-2</c:v>
                </c:pt>
                <c:pt idx="913">
                  <c:v>4.3754000000000001E-2</c:v>
                </c:pt>
                <c:pt idx="914">
                  <c:v>4.3442999999999996E-2</c:v>
                </c:pt>
                <c:pt idx="915">
                  <c:v>4.3076999999999997E-2</c:v>
                </c:pt>
                <c:pt idx="916">
                  <c:v>4.2561000000000002E-2</c:v>
                </c:pt>
                <c:pt idx="917">
                  <c:v>4.3663999999999994E-2</c:v>
                </c:pt>
                <c:pt idx="918">
                  <c:v>4.3874000000000003E-2</c:v>
                </c:pt>
                <c:pt idx="919">
                  <c:v>4.2716999999999998E-2</c:v>
                </c:pt>
                <c:pt idx="920">
                  <c:v>4.2276000000000001E-2</c:v>
                </c:pt>
                <c:pt idx="921">
                  <c:v>4.3102000000000001E-2</c:v>
                </c:pt>
                <c:pt idx="922">
                  <c:v>4.4732000000000001E-2</c:v>
                </c:pt>
                <c:pt idx="923">
                  <c:v>4.4381000000000004E-2</c:v>
                </c:pt>
                <c:pt idx="924">
                  <c:v>4.4526000000000003E-2</c:v>
                </c:pt>
                <c:pt idx="925">
                  <c:v>4.4773E-2</c:v>
                </c:pt>
                <c:pt idx="926">
                  <c:v>4.4773E-2</c:v>
                </c:pt>
                <c:pt idx="927">
                  <c:v>4.5144999999999998E-2</c:v>
                </c:pt>
                <c:pt idx="928">
                  <c:v>4.5523000000000001E-2</c:v>
                </c:pt>
                <c:pt idx="929">
                  <c:v>4.5329000000000001E-2</c:v>
                </c:pt>
                <c:pt idx="930">
                  <c:v>4.4519999999999997E-2</c:v>
                </c:pt>
                <c:pt idx="931">
                  <c:v>4.3548999999999997E-2</c:v>
                </c:pt>
                <c:pt idx="932">
                  <c:v>4.3381999999999997E-2</c:v>
                </c:pt>
                <c:pt idx="933">
                  <c:v>4.3887999999999996E-2</c:v>
                </c:pt>
                <c:pt idx="934">
                  <c:v>4.3320999999999998E-2</c:v>
                </c:pt>
                <c:pt idx="935">
                  <c:v>4.3320999999999998E-2</c:v>
                </c:pt>
                <c:pt idx="936">
                  <c:v>4.5795000000000002E-2</c:v>
                </c:pt>
                <c:pt idx="937">
                  <c:v>4.6505999999999999E-2</c:v>
                </c:pt>
                <c:pt idx="938">
                  <c:v>4.7217000000000002E-2</c:v>
                </c:pt>
                <c:pt idx="939">
                  <c:v>4.6584000000000007E-2</c:v>
                </c:pt>
                <c:pt idx="940">
                  <c:v>4.7137999999999999E-2</c:v>
                </c:pt>
                <c:pt idx="941">
                  <c:v>4.6197000000000002E-2</c:v>
                </c:pt>
                <c:pt idx="942">
                  <c:v>4.5447000000000001E-2</c:v>
                </c:pt>
                <c:pt idx="943">
                  <c:v>4.4824000000000003E-2</c:v>
                </c:pt>
                <c:pt idx="944">
                  <c:v>4.4142000000000001E-2</c:v>
                </c:pt>
                <c:pt idx="945">
                  <c:v>4.2741000000000001E-2</c:v>
                </c:pt>
                <c:pt idx="946">
                  <c:v>4.4039000000000002E-2</c:v>
                </c:pt>
                <c:pt idx="947">
                  <c:v>4.4770999999999998E-2</c:v>
                </c:pt>
                <c:pt idx="948">
                  <c:v>4.5046000000000003E-2</c:v>
                </c:pt>
                <c:pt idx="949">
                  <c:v>4.4722999999999999E-2</c:v>
                </c:pt>
                <c:pt idx="950">
                  <c:v>4.6100000000000002E-2</c:v>
                </c:pt>
                <c:pt idx="951">
                  <c:v>4.5563000000000006E-2</c:v>
                </c:pt>
                <c:pt idx="952">
                  <c:v>4.4286000000000006E-2</c:v>
                </c:pt>
                <c:pt idx="953">
                  <c:v>4.4433E-2</c:v>
                </c:pt>
                <c:pt idx="954">
                  <c:v>4.4958999999999999E-2</c:v>
                </c:pt>
                <c:pt idx="955">
                  <c:v>4.4635000000000001E-2</c:v>
                </c:pt>
                <c:pt idx="956">
                  <c:v>4.2911000000000005E-2</c:v>
                </c:pt>
                <c:pt idx="957">
                  <c:v>4.3057999999999999E-2</c:v>
                </c:pt>
                <c:pt idx="958">
                  <c:v>4.3078000000000005E-2</c:v>
                </c:pt>
                <c:pt idx="959">
                  <c:v>4.3078000000000005E-2</c:v>
                </c:pt>
                <c:pt idx="960">
                  <c:v>4.2557999999999999E-2</c:v>
                </c:pt>
                <c:pt idx="961">
                  <c:v>4.1481000000000004E-2</c:v>
                </c:pt>
                <c:pt idx="962">
                  <c:v>4.0926000000000004E-2</c:v>
                </c:pt>
                <c:pt idx="963">
                  <c:v>4.1134000000000004E-2</c:v>
                </c:pt>
                <c:pt idx="964">
                  <c:v>4.2786999999999999E-2</c:v>
                </c:pt>
                <c:pt idx="965">
                  <c:v>4.1924000000000003E-2</c:v>
                </c:pt>
                <c:pt idx="966">
                  <c:v>4.1349000000000004E-2</c:v>
                </c:pt>
                <c:pt idx="967">
                  <c:v>4.2828999999999999E-2</c:v>
                </c:pt>
                <c:pt idx="968">
                  <c:v>4.3406E-2</c:v>
                </c:pt>
                <c:pt idx="969">
                  <c:v>4.2011000000000007E-2</c:v>
                </c:pt>
                <c:pt idx="970">
                  <c:v>4.1222000000000002E-2</c:v>
                </c:pt>
                <c:pt idx="971">
                  <c:v>4.0483999999999999E-2</c:v>
                </c:pt>
                <c:pt idx="972">
                  <c:v>3.9664999999999999E-2</c:v>
                </c:pt>
                <c:pt idx="973">
                  <c:v>3.9357999999999997E-2</c:v>
                </c:pt>
                <c:pt idx="974">
                  <c:v>3.8671000000000004E-2</c:v>
                </c:pt>
                <c:pt idx="975">
                  <c:v>3.8646E-2</c:v>
                </c:pt>
                <c:pt idx="976">
                  <c:v>3.7880999999999998E-2</c:v>
                </c:pt>
                <c:pt idx="977">
                  <c:v>3.7559999999999996E-2</c:v>
                </c:pt>
                <c:pt idx="978">
                  <c:v>3.5714000000000003E-2</c:v>
                </c:pt>
                <c:pt idx="979">
                  <c:v>3.5565000000000006E-2</c:v>
                </c:pt>
                <c:pt idx="980">
                  <c:v>3.5034999999999997E-2</c:v>
                </c:pt>
                <c:pt idx="981">
                  <c:v>3.4308999999999999E-2</c:v>
                </c:pt>
                <c:pt idx="982">
                  <c:v>3.5028999999999998E-2</c:v>
                </c:pt>
                <c:pt idx="983">
                  <c:v>3.3873E-2</c:v>
                </c:pt>
                <c:pt idx="984">
                  <c:v>3.3873E-2</c:v>
                </c:pt>
                <c:pt idx="985">
                  <c:v>3.4994000000000004E-2</c:v>
                </c:pt>
                <c:pt idx="986">
                  <c:v>3.4929000000000002E-2</c:v>
                </c:pt>
                <c:pt idx="987">
                  <c:v>3.4416000000000002E-2</c:v>
                </c:pt>
                <c:pt idx="988">
                  <c:v>3.4231999999999999E-2</c:v>
                </c:pt>
                <c:pt idx="989">
                  <c:v>3.3965999999999996E-2</c:v>
                </c:pt>
                <c:pt idx="990">
                  <c:v>3.3660999999999996E-2</c:v>
                </c:pt>
                <c:pt idx="991">
                  <c:v>3.3904999999999998E-2</c:v>
                </c:pt>
                <c:pt idx="992">
                  <c:v>3.2996999999999999E-2</c:v>
                </c:pt>
                <c:pt idx="993">
                  <c:v>3.3098000000000002E-2</c:v>
                </c:pt>
                <c:pt idx="994">
                  <c:v>3.2337999999999999E-2</c:v>
                </c:pt>
                <c:pt idx="995">
                  <c:v>3.1974000000000002E-2</c:v>
                </c:pt>
                <c:pt idx="996">
                  <c:v>3.2848000000000002E-2</c:v>
                </c:pt>
                <c:pt idx="997">
                  <c:v>3.2573999999999999E-2</c:v>
                </c:pt>
                <c:pt idx="998">
                  <c:v>3.1821000000000002E-2</c:v>
                </c:pt>
                <c:pt idx="999">
                  <c:v>3.2421999999999999E-2</c:v>
                </c:pt>
                <c:pt idx="1000">
                  <c:v>3.2185000000000005E-2</c:v>
                </c:pt>
                <c:pt idx="1001">
                  <c:v>3.2141000000000003E-2</c:v>
                </c:pt>
                <c:pt idx="1002">
                  <c:v>3.2696000000000003E-2</c:v>
                </c:pt>
                <c:pt idx="1003">
                  <c:v>3.2052999999999998E-2</c:v>
                </c:pt>
                <c:pt idx="1004">
                  <c:v>3.2257000000000001E-2</c:v>
                </c:pt>
                <c:pt idx="1005">
                  <c:v>3.0426999999999999E-2</c:v>
                </c:pt>
                <c:pt idx="1006">
                  <c:v>3.0651000000000001E-2</c:v>
                </c:pt>
                <c:pt idx="1007">
                  <c:v>3.0508000000000004E-2</c:v>
                </c:pt>
                <c:pt idx="1008">
                  <c:v>2.8701000000000001E-2</c:v>
                </c:pt>
                <c:pt idx="1009">
                  <c:v>2.8843999999999998E-2</c:v>
                </c:pt>
                <c:pt idx="1010">
                  <c:v>2.8622000000000002E-2</c:v>
                </c:pt>
                <c:pt idx="1011">
                  <c:v>2.9979000000000002E-2</c:v>
                </c:pt>
                <c:pt idx="1012">
                  <c:v>3.0528E-2</c:v>
                </c:pt>
                <c:pt idx="1013">
                  <c:v>3.0160999999999997E-2</c:v>
                </c:pt>
                <c:pt idx="1014">
                  <c:v>2.9700000000000004E-2</c:v>
                </c:pt>
                <c:pt idx="1015">
                  <c:v>3.0849999999999999E-2</c:v>
                </c:pt>
                <c:pt idx="1016">
                  <c:v>3.2272000000000002E-2</c:v>
                </c:pt>
                <c:pt idx="1017">
                  <c:v>3.2374E-2</c:v>
                </c:pt>
                <c:pt idx="1018">
                  <c:v>3.1744000000000001E-2</c:v>
                </c:pt>
                <c:pt idx="1019">
                  <c:v>3.1201E-2</c:v>
                </c:pt>
                <c:pt idx="1020">
                  <c:v>3.1321000000000002E-2</c:v>
                </c:pt>
                <c:pt idx="1021">
                  <c:v>3.1546999999999999E-2</c:v>
                </c:pt>
                <c:pt idx="1022">
                  <c:v>3.0491000000000001E-2</c:v>
                </c:pt>
                <c:pt idx="1023">
                  <c:v>3.0718000000000002E-2</c:v>
                </c:pt>
                <c:pt idx="1024">
                  <c:v>3.1046999999999998E-2</c:v>
                </c:pt>
                <c:pt idx="1025">
                  <c:v>3.0141000000000001E-2</c:v>
                </c:pt>
                <c:pt idx="1026">
                  <c:v>3.0018E-2</c:v>
                </c:pt>
                <c:pt idx="1027">
                  <c:v>2.8184000000000001E-2</c:v>
                </c:pt>
                <c:pt idx="1028">
                  <c:v>2.8329E-2</c:v>
                </c:pt>
                <c:pt idx="1029">
                  <c:v>2.8329E-2</c:v>
                </c:pt>
                <c:pt idx="1030">
                  <c:v>2.9533E-2</c:v>
                </c:pt>
                <c:pt idx="1031">
                  <c:v>3.0384999999999999E-2</c:v>
                </c:pt>
                <c:pt idx="1032">
                  <c:v>3.1095999999999999E-2</c:v>
                </c:pt>
                <c:pt idx="1033">
                  <c:v>3.1212E-2</c:v>
                </c:pt>
                <c:pt idx="1034">
                  <c:v>3.0632000000000003E-2</c:v>
                </c:pt>
                <c:pt idx="1035">
                  <c:v>3.0145000000000002E-2</c:v>
                </c:pt>
                <c:pt idx="1036">
                  <c:v>3.0558999999999999E-2</c:v>
                </c:pt>
                <c:pt idx="1037">
                  <c:v>3.1962999999999998E-2</c:v>
                </c:pt>
                <c:pt idx="1038">
                  <c:v>3.1785000000000001E-2</c:v>
                </c:pt>
                <c:pt idx="1039">
                  <c:v>3.1785000000000001E-2</c:v>
                </c:pt>
                <c:pt idx="1040">
                  <c:v>3.0933000000000002E-2</c:v>
                </c:pt>
                <c:pt idx="1041">
                  <c:v>3.1907999999999999E-2</c:v>
                </c:pt>
                <c:pt idx="1042">
                  <c:v>3.4266999999999999E-2</c:v>
                </c:pt>
                <c:pt idx="1043">
                  <c:v>3.3541000000000001E-2</c:v>
                </c:pt>
                <c:pt idx="1044">
                  <c:v>3.0632000000000003E-2</c:v>
                </c:pt>
                <c:pt idx="1045">
                  <c:v>2.8113000000000003E-2</c:v>
                </c:pt>
                <c:pt idx="1046">
                  <c:v>2.7739E-2</c:v>
                </c:pt>
                <c:pt idx="1047">
                  <c:v>2.7265000000000001E-2</c:v>
                </c:pt>
                <c:pt idx="1048">
                  <c:v>2.7262000000000002E-2</c:v>
                </c:pt>
                <c:pt idx="1049">
                  <c:v>2.6525E-2</c:v>
                </c:pt>
                <c:pt idx="1050">
                  <c:v>2.6296E-2</c:v>
                </c:pt>
                <c:pt idx="1051">
                  <c:v>2.6415999999999999E-2</c:v>
                </c:pt>
                <c:pt idx="1052">
                  <c:v>2.5565000000000004E-2</c:v>
                </c:pt>
                <c:pt idx="1053">
                  <c:v>2.4758000000000002E-2</c:v>
                </c:pt>
                <c:pt idx="1054">
                  <c:v>2.4758000000000002E-2</c:v>
                </c:pt>
                <c:pt idx="1055">
                  <c:v>2.4758000000000002E-2</c:v>
                </c:pt>
                <c:pt idx="1056">
                  <c:v>2.4918999999999997E-2</c:v>
                </c:pt>
                <c:pt idx="1057">
                  <c:v>2.4787E-2</c:v>
                </c:pt>
                <c:pt idx="1058">
                  <c:v>2.6204000000000002E-2</c:v>
                </c:pt>
                <c:pt idx="1059">
                  <c:v>2.5807000000000004E-2</c:v>
                </c:pt>
                <c:pt idx="1060">
                  <c:v>2.6072999999999999E-2</c:v>
                </c:pt>
                <c:pt idx="1061">
                  <c:v>2.6693999999999999E-2</c:v>
                </c:pt>
                <c:pt idx="1062">
                  <c:v>2.7002999999999999E-2</c:v>
                </c:pt>
                <c:pt idx="1063">
                  <c:v>2.5697999999999999E-2</c:v>
                </c:pt>
                <c:pt idx="1064">
                  <c:v>2.5779999999999997E-2</c:v>
                </c:pt>
                <c:pt idx="1065">
                  <c:v>2.5592000000000004E-2</c:v>
                </c:pt>
                <c:pt idx="1066">
                  <c:v>2.6371000000000002E-2</c:v>
                </c:pt>
                <c:pt idx="1067">
                  <c:v>2.6124000000000001E-2</c:v>
                </c:pt>
                <c:pt idx="1068">
                  <c:v>2.5937999999999999E-2</c:v>
                </c:pt>
                <c:pt idx="1069">
                  <c:v>2.7307999999999999E-2</c:v>
                </c:pt>
                <c:pt idx="1070">
                  <c:v>2.7033999999999999E-2</c:v>
                </c:pt>
                <c:pt idx="1071">
                  <c:v>2.6421E-2</c:v>
                </c:pt>
                <c:pt idx="1072">
                  <c:v>2.7824000000000002E-2</c:v>
                </c:pt>
                <c:pt idx="1073">
                  <c:v>2.7311999999999999E-2</c:v>
                </c:pt>
                <c:pt idx="1074">
                  <c:v>2.7146E-2</c:v>
                </c:pt>
                <c:pt idx="1075">
                  <c:v>2.6173000000000002E-2</c:v>
                </c:pt>
                <c:pt idx="1076">
                  <c:v>2.5910000000000002E-2</c:v>
                </c:pt>
                <c:pt idx="1077">
                  <c:v>2.4773E-2</c:v>
                </c:pt>
                <c:pt idx="1078">
                  <c:v>2.6257000000000003E-2</c:v>
                </c:pt>
                <c:pt idx="1079">
                  <c:v>2.6671999999999998E-2</c:v>
                </c:pt>
                <c:pt idx="1080">
                  <c:v>2.6821999999999999E-2</c:v>
                </c:pt>
                <c:pt idx="1081">
                  <c:v>2.5752999999999998E-2</c:v>
                </c:pt>
                <c:pt idx="1082">
                  <c:v>2.5915000000000001E-2</c:v>
                </c:pt>
                <c:pt idx="1083">
                  <c:v>2.4480000000000002E-2</c:v>
                </c:pt>
                <c:pt idx="1084">
                  <c:v>2.4539000000000002E-2</c:v>
                </c:pt>
                <c:pt idx="1085">
                  <c:v>2.4539000000000002E-2</c:v>
                </c:pt>
                <c:pt idx="1086">
                  <c:v>2.3481000000000002E-2</c:v>
                </c:pt>
                <c:pt idx="1087">
                  <c:v>2.4054000000000002E-2</c:v>
                </c:pt>
                <c:pt idx="1088">
                  <c:v>2.4975000000000001E-2</c:v>
                </c:pt>
                <c:pt idx="1089">
                  <c:v>2.5114999999999998E-2</c:v>
                </c:pt>
                <c:pt idx="1090">
                  <c:v>2.4594999999999999E-2</c:v>
                </c:pt>
                <c:pt idx="1091">
                  <c:v>2.4714E-2</c:v>
                </c:pt>
                <c:pt idx="1092">
                  <c:v>2.5139000000000002E-2</c:v>
                </c:pt>
                <c:pt idx="1093">
                  <c:v>2.4220999999999999E-2</c:v>
                </c:pt>
                <c:pt idx="1094">
                  <c:v>2.4563999999999999E-2</c:v>
                </c:pt>
                <c:pt idx="1095">
                  <c:v>2.3344999999999998E-2</c:v>
                </c:pt>
                <c:pt idx="1096">
                  <c:v>2.3062999999999997E-2</c:v>
                </c:pt>
                <c:pt idx="1097">
                  <c:v>2.3646E-2</c:v>
                </c:pt>
                <c:pt idx="1098">
                  <c:v>2.3277000000000003E-2</c:v>
                </c:pt>
                <c:pt idx="1099">
                  <c:v>2.2696000000000001E-2</c:v>
                </c:pt>
                <c:pt idx="1100">
                  <c:v>2.1387E-2</c:v>
                </c:pt>
                <c:pt idx="1101">
                  <c:v>2.0961E-2</c:v>
                </c:pt>
                <c:pt idx="1102">
                  <c:v>2.1641000000000001E-2</c:v>
                </c:pt>
                <c:pt idx="1103">
                  <c:v>2.1153000000000002E-2</c:v>
                </c:pt>
                <c:pt idx="1104">
                  <c:v>1.9362000000000001E-2</c:v>
                </c:pt>
                <c:pt idx="1105">
                  <c:v>1.9137999999999999E-2</c:v>
                </c:pt>
                <c:pt idx="1106">
                  <c:v>1.9379E-2</c:v>
                </c:pt>
                <c:pt idx="1107">
                  <c:v>1.8491E-2</c:v>
                </c:pt>
                <c:pt idx="1108">
                  <c:v>1.8609000000000001E-2</c:v>
                </c:pt>
                <c:pt idx="1109">
                  <c:v>1.7479999999999999E-2</c:v>
                </c:pt>
                <c:pt idx="1110">
                  <c:v>1.6962999999999999E-2</c:v>
                </c:pt>
                <c:pt idx="1111">
                  <c:v>1.6798E-2</c:v>
                </c:pt>
                <c:pt idx="1112">
                  <c:v>1.5987000000000001E-2</c:v>
                </c:pt>
                <c:pt idx="1113">
                  <c:v>1.5503000000000001E-2</c:v>
                </c:pt>
                <c:pt idx="1114">
                  <c:v>1.4759E-2</c:v>
                </c:pt>
                <c:pt idx="1115">
                  <c:v>1.5300000000000001E-2</c:v>
                </c:pt>
                <c:pt idx="1116">
                  <c:v>1.512E-2</c:v>
                </c:pt>
                <c:pt idx="1117">
                  <c:v>1.3407000000000001E-2</c:v>
                </c:pt>
                <c:pt idx="1118">
                  <c:v>1.4322999999999999E-2</c:v>
                </c:pt>
                <c:pt idx="1119">
                  <c:v>1.5697000000000003E-2</c:v>
                </c:pt>
                <c:pt idx="1120">
                  <c:v>1.5797000000000002E-2</c:v>
                </c:pt>
                <c:pt idx="1121">
                  <c:v>1.6015999999999999E-2</c:v>
                </c:pt>
                <c:pt idx="1122">
                  <c:v>1.5491E-2</c:v>
                </c:pt>
                <c:pt idx="1123">
                  <c:v>1.4654E-2</c:v>
                </c:pt>
                <c:pt idx="1124">
                  <c:v>1.4654E-2</c:v>
                </c:pt>
                <c:pt idx="1125">
                  <c:v>1.4662E-2</c:v>
                </c:pt>
                <c:pt idx="1126">
                  <c:v>1.5207999999999999E-2</c:v>
                </c:pt>
                <c:pt idx="1127">
                  <c:v>1.5774E-2</c:v>
                </c:pt>
                <c:pt idx="1128">
                  <c:v>1.5744000000000001E-2</c:v>
                </c:pt>
                <c:pt idx="1129">
                  <c:v>1.4997E-2</c:v>
                </c:pt>
                <c:pt idx="1130">
                  <c:v>1.5786000000000001E-2</c:v>
                </c:pt>
                <c:pt idx="1131">
                  <c:v>1.3644000000000002E-2</c:v>
                </c:pt>
                <c:pt idx="1132">
                  <c:v>1.3413999999999999E-2</c:v>
                </c:pt>
                <c:pt idx="1133">
                  <c:v>1.2903E-2</c:v>
                </c:pt>
                <c:pt idx="1134">
                  <c:v>1.3099000000000001E-2</c:v>
                </c:pt>
                <c:pt idx="1135">
                  <c:v>1.1958999999999999E-2</c:v>
                </c:pt>
                <c:pt idx="1136">
                  <c:v>1.1535E-2</c:v>
                </c:pt>
                <c:pt idx="1137">
                  <c:v>1.1651E-2</c:v>
                </c:pt>
                <c:pt idx="1138">
                  <c:v>1.1787000000000001E-2</c:v>
                </c:pt>
                <c:pt idx="1139">
                  <c:v>1.1623000000000001E-2</c:v>
                </c:pt>
                <c:pt idx="1140">
                  <c:v>1.1882E-2</c:v>
                </c:pt>
                <c:pt idx="1141">
                  <c:v>1.1504E-2</c:v>
                </c:pt>
                <c:pt idx="1142">
                  <c:v>1.0174000000000001E-2</c:v>
                </c:pt>
                <c:pt idx="1143">
                  <c:v>9.7099999999999999E-3</c:v>
                </c:pt>
                <c:pt idx="1144">
                  <c:v>1.0014E-2</c:v>
                </c:pt>
                <c:pt idx="1145">
                  <c:v>1.0248999999999999E-2</c:v>
                </c:pt>
                <c:pt idx="1146">
                  <c:v>1.0572E-2</c:v>
                </c:pt>
                <c:pt idx="1147">
                  <c:v>1.0425E-2</c:v>
                </c:pt>
                <c:pt idx="1148">
                  <c:v>9.6679999999999995E-3</c:v>
                </c:pt>
                <c:pt idx="1149">
                  <c:v>9.6679999999999995E-3</c:v>
                </c:pt>
                <c:pt idx="1150">
                  <c:v>8.9290000000000012E-3</c:v>
                </c:pt>
                <c:pt idx="1151">
                  <c:v>9.189000000000001E-3</c:v>
                </c:pt>
                <c:pt idx="1152">
                  <c:v>8.8249999999999995E-3</c:v>
                </c:pt>
                <c:pt idx="1153">
                  <c:v>8.9440000000000006E-3</c:v>
                </c:pt>
                <c:pt idx="1154">
                  <c:v>8.6210000000000002E-3</c:v>
                </c:pt>
                <c:pt idx="1155">
                  <c:v>8.6560000000000005E-3</c:v>
                </c:pt>
                <c:pt idx="1156">
                  <c:v>8.2559999999999995E-3</c:v>
                </c:pt>
                <c:pt idx="1157">
                  <c:v>7.5990000000000007E-3</c:v>
                </c:pt>
                <c:pt idx="1158">
                  <c:v>7.6780000000000008E-3</c:v>
                </c:pt>
                <c:pt idx="1159">
                  <c:v>7.3219999999999995E-3</c:v>
                </c:pt>
                <c:pt idx="1160">
                  <c:v>7.2440000000000004E-3</c:v>
                </c:pt>
                <c:pt idx="1161">
                  <c:v>7.4609999999999998E-3</c:v>
                </c:pt>
                <c:pt idx="1162">
                  <c:v>7.4999999999999997E-3</c:v>
                </c:pt>
                <c:pt idx="1163">
                  <c:v>6.9870000000000002E-3</c:v>
                </c:pt>
                <c:pt idx="1164">
                  <c:v>6.8810000000000008E-3</c:v>
                </c:pt>
                <c:pt idx="1165">
                  <c:v>6.8810000000000008E-3</c:v>
                </c:pt>
                <c:pt idx="1166">
                  <c:v>6.6059999999999999E-3</c:v>
                </c:pt>
                <c:pt idx="1167">
                  <c:v>6.6649999999999999E-3</c:v>
                </c:pt>
                <c:pt idx="1168">
                  <c:v>6.3170000000000006E-3</c:v>
                </c:pt>
                <c:pt idx="1169">
                  <c:v>6.3759999999999997E-3</c:v>
                </c:pt>
                <c:pt idx="1170">
                  <c:v>6.1280000000000006E-3</c:v>
                </c:pt>
                <c:pt idx="1171">
                  <c:v>6.6310000000000006E-3</c:v>
                </c:pt>
                <c:pt idx="1172">
                  <c:v>6.5680000000000009E-3</c:v>
                </c:pt>
                <c:pt idx="1173">
                  <c:v>6.3239999999999998E-3</c:v>
                </c:pt>
                <c:pt idx="1174">
                  <c:v>6.5430000000000002E-3</c:v>
                </c:pt>
                <c:pt idx="1175">
                  <c:v>6.8770000000000003E-3</c:v>
                </c:pt>
                <c:pt idx="1176">
                  <c:v>6.8149999999999999E-3</c:v>
                </c:pt>
                <c:pt idx="1177">
                  <c:v>6.8920000000000006E-3</c:v>
                </c:pt>
                <c:pt idx="1178">
                  <c:v>6.3119999999999999E-3</c:v>
                </c:pt>
                <c:pt idx="1179">
                  <c:v>5.8730000000000006E-3</c:v>
                </c:pt>
                <c:pt idx="1180">
                  <c:v>6.1260000000000004E-3</c:v>
                </c:pt>
                <c:pt idx="1181">
                  <c:v>5.5130000000000005E-3</c:v>
                </c:pt>
                <c:pt idx="1182">
                  <c:v>5.6499999999999996E-3</c:v>
                </c:pt>
                <c:pt idx="1183">
                  <c:v>4.8430000000000001E-3</c:v>
                </c:pt>
                <c:pt idx="1184">
                  <c:v>4.9800000000000001E-3</c:v>
                </c:pt>
                <c:pt idx="1185">
                  <c:v>6.3980000000000009E-3</c:v>
                </c:pt>
                <c:pt idx="1186">
                  <c:v>6.3980000000000009E-3</c:v>
                </c:pt>
                <c:pt idx="1187">
                  <c:v>6.1419999999999999E-3</c:v>
                </c:pt>
                <c:pt idx="1188">
                  <c:v>5.8420000000000008E-3</c:v>
                </c:pt>
                <c:pt idx="1189">
                  <c:v>5.0670000000000003E-3</c:v>
                </c:pt>
                <c:pt idx="1190">
                  <c:v>5.0210000000000003E-3</c:v>
                </c:pt>
                <c:pt idx="1191">
                  <c:v>4.9789999999999999E-3</c:v>
                </c:pt>
                <c:pt idx="1192">
                  <c:v>5.1790000000000004E-3</c:v>
                </c:pt>
                <c:pt idx="1193">
                  <c:v>5.157000000000001E-3</c:v>
                </c:pt>
                <c:pt idx="1194">
                  <c:v>5.1149999999999998E-3</c:v>
                </c:pt>
                <c:pt idx="1195">
                  <c:v>5.1290000000000007E-3</c:v>
                </c:pt>
                <c:pt idx="1196">
                  <c:v>5.1290000000000007E-3</c:v>
                </c:pt>
                <c:pt idx="1197">
                  <c:v>4.2079999999999999E-3</c:v>
                </c:pt>
                <c:pt idx="1198">
                  <c:v>4.4260000000000002E-3</c:v>
                </c:pt>
                <c:pt idx="1199">
                  <c:v>4.0080000000000003E-3</c:v>
                </c:pt>
                <c:pt idx="1200">
                  <c:v>4.2440000000000004E-3</c:v>
                </c:pt>
                <c:pt idx="1201">
                  <c:v>4.6589999999999999E-3</c:v>
                </c:pt>
                <c:pt idx="1202">
                  <c:v>4.4990000000000004E-3</c:v>
                </c:pt>
                <c:pt idx="1203">
                  <c:v>4.9919999999999999E-3</c:v>
                </c:pt>
                <c:pt idx="1204">
                  <c:v>4.9700000000000005E-3</c:v>
                </c:pt>
                <c:pt idx="1205">
                  <c:v>4.8909999999999995E-3</c:v>
                </c:pt>
                <c:pt idx="1206">
                  <c:v>5.0290000000000005E-3</c:v>
                </c:pt>
                <c:pt idx="1207">
                  <c:v>4.3959999999999997E-3</c:v>
                </c:pt>
                <c:pt idx="1208">
                  <c:v>4.3530000000000001E-3</c:v>
                </c:pt>
                <c:pt idx="1209">
                  <c:v>4.5340000000000007E-3</c:v>
                </c:pt>
                <c:pt idx="1210">
                  <c:v>4.5450000000000004E-3</c:v>
                </c:pt>
                <c:pt idx="1211">
                  <c:v>3.8540000000000002E-3</c:v>
                </c:pt>
                <c:pt idx="1212">
                  <c:v>3.9529999999999999E-3</c:v>
                </c:pt>
                <c:pt idx="1213">
                  <c:v>4.254E-3</c:v>
                </c:pt>
                <c:pt idx="1214">
                  <c:v>3.9489999999999994E-3</c:v>
                </c:pt>
                <c:pt idx="1215">
                  <c:v>3.6020000000000002E-3</c:v>
                </c:pt>
                <c:pt idx="1216">
                  <c:v>3.5799999999999998E-3</c:v>
                </c:pt>
                <c:pt idx="1217">
                  <c:v>3.3790000000000001E-3</c:v>
                </c:pt>
                <c:pt idx="1218">
                  <c:v>3.1780000000000003E-3</c:v>
                </c:pt>
                <c:pt idx="1219">
                  <c:v>3.1780000000000003E-3</c:v>
                </c:pt>
                <c:pt idx="1220">
                  <c:v>3.055E-3</c:v>
                </c:pt>
                <c:pt idx="1221">
                  <c:v>2.9350000000000001E-3</c:v>
                </c:pt>
                <c:pt idx="1222">
                  <c:v>2.8360000000000004E-3</c:v>
                </c:pt>
                <c:pt idx="1223">
                  <c:v>2.7760000000000003E-3</c:v>
                </c:pt>
                <c:pt idx="1224">
                  <c:v>2.6379999999999997E-3</c:v>
                </c:pt>
                <c:pt idx="1225">
                  <c:v>2.7550000000000001E-3</c:v>
                </c:pt>
                <c:pt idx="1226">
                  <c:v>2.892E-3</c:v>
                </c:pt>
                <c:pt idx="1227">
                  <c:v>3.0100000000000001E-3</c:v>
                </c:pt>
                <c:pt idx="1228">
                  <c:v>2.7789999999999998E-3</c:v>
                </c:pt>
                <c:pt idx="1229">
                  <c:v>2.6950000000000003E-3</c:v>
                </c:pt>
                <c:pt idx="1230">
                  <c:v>2.6079999999999996E-3</c:v>
                </c:pt>
                <c:pt idx="1231">
                  <c:v>2.3630000000000001E-3</c:v>
                </c:pt>
                <c:pt idx="1232">
                  <c:v>2.1390000000000003E-3</c:v>
                </c:pt>
                <c:pt idx="1233">
                  <c:v>2.1579999999999998E-3</c:v>
                </c:pt>
                <c:pt idx="1234">
                  <c:v>2.2170000000000002E-3</c:v>
                </c:pt>
                <c:pt idx="1235">
                  <c:v>2.1930000000000001E-3</c:v>
                </c:pt>
                <c:pt idx="1236">
                  <c:v>2.111E-3</c:v>
                </c:pt>
                <c:pt idx="1237">
                  <c:v>2.0699999999999998E-3</c:v>
                </c:pt>
                <c:pt idx="1238">
                  <c:v>2.1290000000000002E-3</c:v>
                </c:pt>
                <c:pt idx="1239">
                  <c:v>2.127E-3</c:v>
                </c:pt>
                <c:pt idx="1240">
                  <c:v>2.124E-3</c:v>
                </c:pt>
                <c:pt idx="1241">
                  <c:v>2.1620000000000003E-3</c:v>
                </c:pt>
                <c:pt idx="1242">
                  <c:v>2.2009999999999998E-3</c:v>
                </c:pt>
                <c:pt idx="1243">
                  <c:v>2.0609999999999999E-3</c:v>
                </c:pt>
                <c:pt idx="1244">
                  <c:v>2.0609999999999999E-3</c:v>
                </c:pt>
                <c:pt idx="1245">
                  <c:v>2.0560000000000001E-3</c:v>
                </c:pt>
                <c:pt idx="1246">
                  <c:v>2.0939999999999999E-3</c:v>
                </c:pt>
                <c:pt idx="1247">
                  <c:v>2.0930000000000002E-3</c:v>
                </c:pt>
                <c:pt idx="1248">
                  <c:v>2.0140000000000002E-3</c:v>
                </c:pt>
                <c:pt idx="1249">
                  <c:v>2.1510000000000001E-3</c:v>
                </c:pt>
                <c:pt idx="1250">
                  <c:v>2.4060000000000002E-3</c:v>
                </c:pt>
                <c:pt idx="1251">
                  <c:v>2.3860000000000001E-3</c:v>
                </c:pt>
                <c:pt idx="1252">
                  <c:v>2.2230000000000001E-3</c:v>
                </c:pt>
                <c:pt idx="1253">
                  <c:v>2.2420000000000001E-3</c:v>
                </c:pt>
                <c:pt idx="1254">
                  <c:v>2.2409999999999999E-3</c:v>
                </c:pt>
                <c:pt idx="1255">
                  <c:v>2.196E-3</c:v>
                </c:pt>
                <c:pt idx="1256">
                  <c:v>2.1550000000000002E-3</c:v>
                </c:pt>
                <c:pt idx="1257">
                  <c:v>2.1329999999999999E-3</c:v>
                </c:pt>
                <c:pt idx="1258">
                  <c:v>2.0920000000000001E-3</c:v>
                </c:pt>
                <c:pt idx="1259">
                  <c:v>2.0709999999999999E-3</c:v>
                </c:pt>
                <c:pt idx="1260">
                  <c:v>2.2270000000000002E-3</c:v>
                </c:pt>
                <c:pt idx="1261">
                  <c:v>2.186E-3</c:v>
                </c:pt>
                <c:pt idx="1262">
                  <c:v>2.3830000000000001E-3</c:v>
                </c:pt>
                <c:pt idx="1263">
                  <c:v>2.2030000000000001E-3</c:v>
                </c:pt>
                <c:pt idx="1264">
                  <c:v>2.0830000000000002E-3</c:v>
                </c:pt>
                <c:pt idx="1265">
                  <c:v>1.98E-3</c:v>
                </c:pt>
                <c:pt idx="1266">
                  <c:v>1.802E-3</c:v>
                </c:pt>
                <c:pt idx="1267">
                  <c:v>1.7030000000000001E-3</c:v>
                </c:pt>
                <c:pt idx="1268">
                  <c:v>1.722E-3</c:v>
                </c:pt>
                <c:pt idx="1269">
                  <c:v>1.8390000000000001E-3</c:v>
                </c:pt>
                <c:pt idx="1270">
                  <c:v>2.0349999999999999E-3</c:v>
                </c:pt>
                <c:pt idx="1271">
                  <c:v>2.016E-3</c:v>
                </c:pt>
                <c:pt idx="1272">
                  <c:v>2.0349999999999999E-3</c:v>
                </c:pt>
                <c:pt idx="1273">
                  <c:v>1.941E-3</c:v>
                </c:pt>
                <c:pt idx="1274">
                  <c:v>1.9810000000000001E-3</c:v>
                </c:pt>
                <c:pt idx="1275">
                  <c:v>1.9980000000000002E-3</c:v>
                </c:pt>
                <c:pt idx="1276">
                  <c:v>2.078E-3</c:v>
                </c:pt>
                <c:pt idx="1277">
                  <c:v>1.9959999999999999E-3</c:v>
                </c:pt>
                <c:pt idx="1278">
                  <c:v>2.1560000000000004E-3</c:v>
                </c:pt>
                <c:pt idx="1279">
                  <c:v>2.215E-3</c:v>
                </c:pt>
                <c:pt idx="1280">
                  <c:v>2.2309999999999999E-3</c:v>
                </c:pt>
                <c:pt idx="1281">
                  <c:v>2.2300000000000002E-3</c:v>
                </c:pt>
                <c:pt idx="1282">
                  <c:v>2.5280000000000003E-3</c:v>
                </c:pt>
                <c:pt idx="1283">
                  <c:v>2.2670000000000004E-3</c:v>
                </c:pt>
                <c:pt idx="1284">
                  <c:v>2.1260000000000003E-3</c:v>
                </c:pt>
                <c:pt idx="1285">
                  <c:v>1.944E-3</c:v>
                </c:pt>
                <c:pt idx="1286">
                  <c:v>2.1410000000000001E-3</c:v>
                </c:pt>
                <c:pt idx="1287">
                  <c:v>2.1789999999999999E-3</c:v>
                </c:pt>
                <c:pt idx="1288">
                  <c:v>2.336E-3</c:v>
                </c:pt>
                <c:pt idx="1289">
                  <c:v>2.336E-3</c:v>
                </c:pt>
                <c:pt idx="1290">
                  <c:v>2.5269999999999997E-3</c:v>
                </c:pt>
                <c:pt idx="1291">
                  <c:v>2.4859999999999999E-3</c:v>
                </c:pt>
                <c:pt idx="1292">
                  <c:v>2.5040000000000001E-3</c:v>
                </c:pt>
                <c:pt idx="1293">
                  <c:v>2.5430000000000001E-3</c:v>
                </c:pt>
                <c:pt idx="1294">
                  <c:v>2.6610000000000002E-3</c:v>
                </c:pt>
                <c:pt idx="1295">
                  <c:v>2.6810000000000002E-3</c:v>
                </c:pt>
                <c:pt idx="1296">
                  <c:v>2.6219999999999998E-3</c:v>
                </c:pt>
                <c:pt idx="1297">
                  <c:v>2.281E-3</c:v>
                </c:pt>
                <c:pt idx="1298">
                  <c:v>2.5430000000000001E-3</c:v>
                </c:pt>
                <c:pt idx="1299">
                  <c:v>2.5409999999999999E-3</c:v>
                </c:pt>
                <c:pt idx="1300">
                  <c:v>2.0930000000000002E-3</c:v>
                </c:pt>
                <c:pt idx="1301">
                  <c:v>2.052E-3</c:v>
                </c:pt>
                <c:pt idx="1302">
                  <c:v>1.6300000000000002E-3</c:v>
                </c:pt>
                <c:pt idx="1303">
                  <c:v>1.57E-3</c:v>
                </c:pt>
                <c:pt idx="1304">
                  <c:v>1.469E-3</c:v>
                </c:pt>
                <c:pt idx="1305">
                  <c:v>1.4289999999999999E-3</c:v>
                </c:pt>
                <c:pt idx="1306">
                  <c:v>1.5479999999999999E-3</c:v>
                </c:pt>
                <c:pt idx="1307">
                  <c:v>1.508E-3</c:v>
                </c:pt>
                <c:pt idx="1308">
                  <c:v>1.547E-3</c:v>
                </c:pt>
                <c:pt idx="1309">
                  <c:v>1.4480000000000001E-3</c:v>
                </c:pt>
                <c:pt idx="1310">
                  <c:v>1.5449999999999999E-3</c:v>
                </c:pt>
                <c:pt idx="1311">
                  <c:v>1.446E-3</c:v>
                </c:pt>
                <c:pt idx="1312">
                  <c:v>1.4660000000000001E-3</c:v>
                </c:pt>
                <c:pt idx="1313">
                  <c:v>1.407E-3</c:v>
                </c:pt>
                <c:pt idx="1314">
                  <c:v>1.407E-3</c:v>
                </c:pt>
                <c:pt idx="1315">
                  <c:v>1.446E-3</c:v>
                </c:pt>
                <c:pt idx="1316">
                  <c:v>1.485E-3</c:v>
                </c:pt>
                <c:pt idx="1317">
                  <c:v>1.4119999999999998E-3</c:v>
                </c:pt>
                <c:pt idx="1318">
                  <c:v>1.493E-3</c:v>
                </c:pt>
                <c:pt idx="1319">
                  <c:v>1.5329999999999999E-3</c:v>
                </c:pt>
                <c:pt idx="1320">
                  <c:v>1.451E-3</c:v>
                </c:pt>
                <c:pt idx="1321">
                  <c:v>1.552E-3</c:v>
                </c:pt>
                <c:pt idx="1322">
                  <c:v>1.4910000000000001E-3</c:v>
                </c:pt>
                <c:pt idx="1323">
                  <c:v>1.5310000000000002E-3</c:v>
                </c:pt>
                <c:pt idx="1324">
                  <c:v>1.47E-3</c:v>
                </c:pt>
                <c:pt idx="1325">
                  <c:v>1.5290000000000002E-3</c:v>
                </c:pt>
                <c:pt idx="1326">
                  <c:v>1.629E-3</c:v>
                </c:pt>
                <c:pt idx="1327">
                  <c:v>1.588E-3</c:v>
                </c:pt>
                <c:pt idx="1328">
                  <c:v>1.5279999999999998E-3</c:v>
                </c:pt>
                <c:pt idx="1329">
                  <c:v>1.4480000000000001E-3</c:v>
                </c:pt>
                <c:pt idx="1330">
                  <c:v>1.5270000000000001E-3</c:v>
                </c:pt>
                <c:pt idx="1331">
                  <c:v>1.5060000000000002E-3</c:v>
                </c:pt>
                <c:pt idx="1332">
                  <c:v>1.585E-3</c:v>
                </c:pt>
                <c:pt idx="1333">
                  <c:v>1.585E-3</c:v>
                </c:pt>
                <c:pt idx="1334">
                  <c:v>1.5840000000000001E-3</c:v>
                </c:pt>
                <c:pt idx="1335">
                  <c:v>1.6220000000000002E-3</c:v>
                </c:pt>
                <c:pt idx="1336">
                  <c:v>1.6410000000000001E-3</c:v>
                </c:pt>
                <c:pt idx="1337">
                  <c:v>1.7979999999999999E-3</c:v>
                </c:pt>
                <c:pt idx="1338">
                  <c:v>1.6769999999999999E-3</c:v>
                </c:pt>
                <c:pt idx="1339">
                  <c:v>1.575E-3</c:v>
                </c:pt>
                <c:pt idx="1340">
                  <c:v>1.472E-3</c:v>
                </c:pt>
                <c:pt idx="1341">
                  <c:v>1.472E-3</c:v>
                </c:pt>
                <c:pt idx="1342">
                  <c:v>1.4920000000000001E-3</c:v>
                </c:pt>
                <c:pt idx="1343">
                  <c:v>1.572E-3</c:v>
                </c:pt>
                <c:pt idx="1344">
                  <c:v>1.6120000000000002E-3</c:v>
                </c:pt>
                <c:pt idx="1345">
                  <c:v>1.5900000000000001E-3</c:v>
                </c:pt>
                <c:pt idx="1346">
                  <c:v>1.6100000000000001E-3</c:v>
                </c:pt>
                <c:pt idx="1347">
                  <c:v>1.5890000000000001E-3</c:v>
                </c:pt>
                <c:pt idx="1348">
                  <c:v>1.668E-3</c:v>
                </c:pt>
                <c:pt idx="1349">
                  <c:v>1.5479999999999999E-3</c:v>
                </c:pt>
                <c:pt idx="1350">
                  <c:v>1.488E-3</c:v>
                </c:pt>
                <c:pt idx="1351">
                  <c:v>1.5270000000000001E-3</c:v>
                </c:pt>
                <c:pt idx="1352">
                  <c:v>1.5659999999999999E-3</c:v>
                </c:pt>
                <c:pt idx="1353">
                  <c:v>1.6639999999999999E-3</c:v>
                </c:pt>
                <c:pt idx="1354">
                  <c:v>1.8620000000000002E-3</c:v>
                </c:pt>
                <c:pt idx="1355">
                  <c:v>1.585E-3</c:v>
                </c:pt>
                <c:pt idx="1356">
                  <c:v>1.603E-3</c:v>
                </c:pt>
                <c:pt idx="1357">
                  <c:v>1.4649999999999999E-3</c:v>
                </c:pt>
                <c:pt idx="1358">
                  <c:v>1.407E-3</c:v>
                </c:pt>
                <c:pt idx="1359">
                  <c:v>1.387E-3</c:v>
                </c:pt>
                <c:pt idx="1360">
                  <c:v>1.3669999999999999E-3</c:v>
                </c:pt>
                <c:pt idx="1361">
                  <c:v>1.4649999999999999E-3</c:v>
                </c:pt>
                <c:pt idx="1362">
                  <c:v>1.4519999999999999E-3</c:v>
                </c:pt>
                <c:pt idx="1363">
                  <c:v>1.472E-3</c:v>
                </c:pt>
                <c:pt idx="1364">
                  <c:v>1.4920000000000001E-3</c:v>
                </c:pt>
                <c:pt idx="1365">
                  <c:v>1.5310000000000002E-3</c:v>
                </c:pt>
                <c:pt idx="1366">
                  <c:v>1.33E-3</c:v>
                </c:pt>
                <c:pt idx="1367">
                  <c:v>1.49E-3</c:v>
                </c:pt>
                <c:pt idx="1368">
                  <c:v>1.5100000000000001E-3</c:v>
                </c:pt>
                <c:pt idx="1369">
                  <c:v>1.47E-3</c:v>
                </c:pt>
                <c:pt idx="1370">
                  <c:v>1.389E-3</c:v>
                </c:pt>
                <c:pt idx="1371">
                  <c:v>1.5279999999999998E-3</c:v>
                </c:pt>
                <c:pt idx="1372">
                  <c:v>1.6070000000000001E-3</c:v>
                </c:pt>
                <c:pt idx="1373">
                  <c:v>1.6260000000000001E-3</c:v>
                </c:pt>
                <c:pt idx="1374">
                  <c:v>1.369E-3</c:v>
                </c:pt>
                <c:pt idx="1375">
                  <c:v>1.4469999999999999E-3</c:v>
                </c:pt>
                <c:pt idx="1376">
                  <c:v>1.407E-3</c:v>
                </c:pt>
                <c:pt idx="1377">
                  <c:v>1.2110000000000001E-3</c:v>
                </c:pt>
                <c:pt idx="1378">
                  <c:v>1.191E-3</c:v>
                </c:pt>
                <c:pt idx="1379">
                  <c:v>1.2700000000000001E-3</c:v>
                </c:pt>
                <c:pt idx="1380">
                  <c:v>1.72E-3</c:v>
                </c:pt>
                <c:pt idx="1381">
                  <c:v>1.23E-3</c:v>
                </c:pt>
                <c:pt idx="1382">
                  <c:v>1.108E-3</c:v>
                </c:pt>
                <c:pt idx="1383">
                  <c:v>1.109E-3</c:v>
                </c:pt>
                <c:pt idx="1384">
                  <c:v>1.0480000000000001E-3</c:v>
                </c:pt>
                <c:pt idx="1385">
                  <c:v>1.049E-3</c:v>
                </c:pt>
                <c:pt idx="1386">
                  <c:v>1.029E-3</c:v>
                </c:pt>
                <c:pt idx="1387">
                  <c:v>1.1899999999999999E-3</c:v>
                </c:pt>
                <c:pt idx="1388">
                  <c:v>1.09E-3</c:v>
                </c:pt>
                <c:pt idx="1389">
                  <c:v>1.09E-3</c:v>
                </c:pt>
                <c:pt idx="1390">
                  <c:v>1.091E-3</c:v>
                </c:pt>
                <c:pt idx="1391">
                  <c:v>1.0710000000000001E-3</c:v>
                </c:pt>
                <c:pt idx="1392">
                  <c:v>1.1509999999999999E-3</c:v>
                </c:pt>
                <c:pt idx="1393">
                  <c:v>1.111E-3</c:v>
                </c:pt>
                <c:pt idx="1394">
                  <c:v>1.013E-3</c:v>
                </c:pt>
                <c:pt idx="1395">
                  <c:v>1.1119999999999999E-3</c:v>
                </c:pt>
                <c:pt idx="1396">
                  <c:v>1.1709999999999999E-3</c:v>
                </c:pt>
                <c:pt idx="1397">
                  <c:v>1.132E-3</c:v>
                </c:pt>
                <c:pt idx="1398">
                  <c:v>1.0730000000000002E-3</c:v>
                </c:pt>
                <c:pt idx="1399">
                  <c:v>1.093E-3</c:v>
                </c:pt>
                <c:pt idx="1400">
                  <c:v>1.1720000000000001E-3</c:v>
                </c:pt>
                <c:pt idx="1401">
                  <c:v>1.191E-3</c:v>
                </c:pt>
                <c:pt idx="1402">
                  <c:v>1.2110000000000001E-3</c:v>
                </c:pt>
                <c:pt idx="1403">
                  <c:v>1.1490000000000001E-3</c:v>
                </c:pt>
                <c:pt idx="1404">
                  <c:v>1.209E-3</c:v>
                </c:pt>
                <c:pt idx="1405">
                  <c:v>1.1890000000000002E-3</c:v>
                </c:pt>
                <c:pt idx="1406">
                  <c:v>1.2700000000000001E-3</c:v>
                </c:pt>
                <c:pt idx="1407">
                  <c:v>1.3100000000000002E-3</c:v>
                </c:pt>
                <c:pt idx="1408">
                  <c:v>1.33E-3</c:v>
                </c:pt>
                <c:pt idx="1409">
                  <c:v>1.33E-3</c:v>
                </c:pt>
                <c:pt idx="1410">
                  <c:v>1.3900000000000002E-3</c:v>
                </c:pt>
                <c:pt idx="1411">
                  <c:v>1.4299999999999998E-3</c:v>
                </c:pt>
                <c:pt idx="1412">
                  <c:v>1.449E-3</c:v>
                </c:pt>
                <c:pt idx="1413">
                  <c:v>1.449E-3</c:v>
                </c:pt>
                <c:pt idx="1414">
                  <c:v>1.3289999999999999E-3</c:v>
                </c:pt>
                <c:pt idx="1415">
                  <c:v>1.369E-3</c:v>
                </c:pt>
                <c:pt idx="1416">
                  <c:v>1.369E-3</c:v>
                </c:pt>
                <c:pt idx="1417">
                  <c:v>1.2110000000000001E-3</c:v>
                </c:pt>
                <c:pt idx="1418">
                  <c:v>1.132E-3</c:v>
                </c:pt>
                <c:pt idx="1419">
                  <c:v>1.2110000000000001E-3</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numCache>
            </c:numRef>
          </c:val>
          <c:smooth val="0"/>
          <c:extLst>
            <c:ext xmlns:c16="http://schemas.microsoft.com/office/drawing/2014/chart" uri="{C3380CC4-5D6E-409C-BE32-E72D297353CC}">
              <c16:uniqueId val="{00000001-2990-4998-95E4-0945E1F4FE38}"/>
            </c:ext>
          </c:extLst>
        </c:ser>
        <c:ser>
          <c:idx val="2"/>
          <c:order val="2"/>
          <c:tx>
            <c:strRef>
              <c:f>'Yields and ON'!$AG$7</c:f>
              <c:strCache>
                <c:ptCount val="1"/>
                <c:pt idx="0">
                  <c:v>10-Year</c:v>
                </c:pt>
              </c:strCache>
            </c:strRef>
          </c:tx>
          <c:spPr>
            <a:ln w="28575" cap="rnd">
              <a:solidFill>
                <a:schemeClr val="tx2"/>
              </a:solidFill>
              <a:round/>
            </a:ln>
            <a:effectLst/>
          </c:spPr>
          <c:marker>
            <c:symbol val="none"/>
          </c:marker>
          <c:cat>
            <c:numRef>
              <c:f>'Yields and ON'!$AD$8:$AD$2000</c:f>
              <c:numCache>
                <c:formatCode>m/d/yyyy</c:formatCode>
                <c:ptCount val="1993"/>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46167</c:v>
                </c:pt>
                <c:pt idx="14">
                  <c:v>46164</c:v>
                </c:pt>
                <c:pt idx="15">
                  <c:v>46163</c:v>
                </c:pt>
                <c:pt idx="16">
                  <c:v>46162</c:v>
                </c:pt>
                <c:pt idx="17">
                  <c:v>46161</c:v>
                </c:pt>
                <c:pt idx="18">
                  <c:v>46160</c:v>
                </c:pt>
                <c:pt idx="19">
                  <c:v>46157</c:v>
                </c:pt>
                <c:pt idx="20">
                  <c:v>46156</c:v>
                </c:pt>
                <c:pt idx="21">
                  <c:v>46155</c:v>
                </c:pt>
                <c:pt idx="22">
                  <c:v>46154</c:v>
                </c:pt>
                <c:pt idx="23">
                  <c:v>46153</c:v>
                </c:pt>
                <c:pt idx="24">
                  <c:v>46150</c:v>
                </c:pt>
                <c:pt idx="25">
                  <c:v>46149</c:v>
                </c:pt>
                <c:pt idx="26">
                  <c:v>46148</c:v>
                </c:pt>
                <c:pt idx="27">
                  <c:v>46147</c:v>
                </c:pt>
                <c:pt idx="28">
                  <c:v>46146</c:v>
                </c:pt>
                <c:pt idx="29">
                  <c:v>46143</c:v>
                </c:pt>
                <c:pt idx="30">
                  <c:v>46142</c:v>
                </c:pt>
                <c:pt idx="31">
                  <c:v>46141</c:v>
                </c:pt>
                <c:pt idx="32">
                  <c:v>46140</c:v>
                </c:pt>
                <c:pt idx="33">
                  <c:v>46139</c:v>
                </c:pt>
                <c:pt idx="34">
                  <c:v>46136</c:v>
                </c:pt>
                <c:pt idx="35">
                  <c:v>46135</c:v>
                </c:pt>
                <c:pt idx="36">
                  <c:v>46134</c:v>
                </c:pt>
                <c:pt idx="37">
                  <c:v>46133</c:v>
                </c:pt>
                <c:pt idx="38">
                  <c:v>46132</c:v>
                </c:pt>
                <c:pt idx="39">
                  <c:v>46129</c:v>
                </c:pt>
                <c:pt idx="40">
                  <c:v>46128</c:v>
                </c:pt>
                <c:pt idx="41">
                  <c:v>46127</c:v>
                </c:pt>
                <c:pt idx="42">
                  <c:v>46126</c:v>
                </c:pt>
                <c:pt idx="43">
                  <c:v>46125</c:v>
                </c:pt>
                <c:pt idx="44">
                  <c:v>46122</c:v>
                </c:pt>
                <c:pt idx="45">
                  <c:v>46121</c:v>
                </c:pt>
                <c:pt idx="46">
                  <c:v>46120</c:v>
                </c:pt>
                <c:pt idx="47">
                  <c:v>46119</c:v>
                </c:pt>
                <c:pt idx="48">
                  <c:v>46118</c:v>
                </c:pt>
                <c:pt idx="49">
                  <c:v>46115</c:v>
                </c:pt>
                <c:pt idx="50">
                  <c:v>46114</c:v>
                </c:pt>
                <c:pt idx="51">
                  <c:v>46113</c:v>
                </c:pt>
                <c:pt idx="52">
                  <c:v>46112</c:v>
                </c:pt>
                <c:pt idx="53">
                  <c:v>46111</c:v>
                </c:pt>
                <c:pt idx="54">
                  <c:v>46108</c:v>
                </c:pt>
                <c:pt idx="55">
                  <c:v>46107</c:v>
                </c:pt>
                <c:pt idx="56">
                  <c:v>46106</c:v>
                </c:pt>
                <c:pt idx="57">
                  <c:v>46105</c:v>
                </c:pt>
                <c:pt idx="58">
                  <c:v>46104</c:v>
                </c:pt>
                <c:pt idx="59">
                  <c:v>46101</c:v>
                </c:pt>
                <c:pt idx="60">
                  <c:v>46100</c:v>
                </c:pt>
                <c:pt idx="61">
                  <c:v>46099</c:v>
                </c:pt>
                <c:pt idx="62">
                  <c:v>46098</c:v>
                </c:pt>
                <c:pt idx="63">
                  <c:v>46097</c:v>
                </c:pt>
                <c:pt idx="64">
                  <c:v>46094</c:v>
                </c:pt>
                <c:pt idx="65">
                  <c:v>46093</c:v>
                </c:pt>
                <c:pt idx="66">
                  <c:v>46092</c:v>
                </c:pt>
                <c:pt idx="67">
                  <c:v>46091</c:v>
                </c:pt>
                <c:pt idx="68">
                  <c:v>46090</c:v>
                </c:pt>
                <c:pt idx="69">
                  <c:v>46087</c:v>
                </c:pt>
                <c:pt idx="70">
                  <c:v>46086</c:v>
                </c:pt>
                <c:pt idx="71">
                  <c:v>46085</c:v>
                </c:pt>
                <c:pt idx="72">
                  <c:v>46084</c:v>
                </c:pt>
                <c:pt idx="73">
                  <c:v>46083</c:v>
                </c:pt>
                <c:pt idx="74">
                  <c:v>46080</c:v>
                </c:pt>
                <c:pt idx="75">
                  <c:v>46079</c:v>
                </c:pt>
                <c:pt idx="76">
                  <c:v>46078</c:v>
                </c:pt>
                <c:pt idx="77">
                  <c:v>46077</c:v>
                </c:pt>
                <c:pt idx="78">
                  <c:v>46076</c:v>
                </c:pt>
                <c:pt idx="79">
                  <c:v>46073</c:v>
                </c:pt>
                <c:pt idx="80">
                  <c:v>46072</c:v>
                </c:pt>
                <c:pt idx="81">
                  <c:v>46071</c:v>
                </c:pt>
                <c:pt idx="82">
                  <c:v>46070</c:v>
                </c:pt>
                <c:pt idx="83">
                  <c:v>46069</c:v>
                </c:pt>
                <c:pt idx="84">
                  <c:v>46066</c:v>
                </c:pt>
                <c:pt idx="85">
                  <c:v>46065</c:v>
                </c:pt>
                <c:pt idx="86">
                  <c:v>46064</c:v>
                </c:pt>
                <c:pt idx="87">
                  <c:v>46063</c:v>
                </c:pt>
                <c:pt idx="88">
                  <c:v>46062</c:v>
                </c:pt>
                <c:pt idx="89">
                  <c:v>46059</c:v>
                </c:pt>
                <c:pt idx="90">
                  <c:v>46058</c:v>
                </c:pt>
                <c:pt idx="91">
                  <c:v>46057</c:v>
                </c:pt>
                <c:pt idx="92">
                  <c:v>46056</c:v>
                </c:pt>
                <c:pt idx="93">
                  <c:v>46055</c:v>
                </c:pt>
                <c:pt idx="94">
                  <c:v>46052</c:v>
                </c:pt>
                <c:pt idx="95">
                  <c:v>46051</c:v>
                </c:pt>
                <c:pt idx="96">
                  <c:v>46050</c:v>
                </c:pt>
                <c:pt idx="97">
                  <c:v>46049</c:v>
                </c:pt>
                <c:pt idx="98">
                  <c:v>46048</c:v>
                </c:pt>
                <c:pt idx="99">
                  <c:v>46045</c:v>
                </c:pt>
                <c:pt idx="100">
                  <c:v>46044</c:v>
                </c:pt>
                <c:pt idx="101">
                  <c:v>46043</c:v>
                </c:pt>
                <c:pt idx="102">
                  <c:v>46042</c:v>
                </c:pt>
                <c:pt idx="103">
                  <c:v>46041</c:v>
                </c:pt>
                <c:pt idx="104">
                  <c:v>46038</c:v>
                </c:pt>
                <c:pt idx="105">
                  <c:v>46037</c:v>
                </c:pt>
                <c:pt idx="106">
                  <c:v>46036</c:v>
                </c:pt>
                <c:pt idx="107">
                  <c:v>46035</c:v>
                </c:pt>
                <c:pt idx="108">
                  <c:v>46034</c:v>
                </c:pt>
                <c:pt idx="109">
                  <c:v>46031</c:v>
                </c:pt>
                <c:pt idx="110">
                  <c:v>46030</c:v>
                </c:pt>
                <c:pt idx="111">
                  <c:v>46029</c:v>
                </c:pt>
                <c:pt idx="112">
                  <c:v>46028</c:v>
                </c:pt>
                <c:pt idx="113">
                  <c:v>46027</c:v>
                </c:pt>
                <c:pt idx="114">
                  <c:v>46024</c:v>
                </c:pt>
                <c:pt idx="115">
                  <c:v>46023</c:v>
                </c:pt>
                <c:pt idx="116">
                  <c:v>46022</c:v>
                </c:pt>
                <c:pt idx="117">
                  <c:v>46021</c:v>
                </c:pt>
                <c:pt idx="118">
                  <c:v>46020</c:v>
                </c:pt>
                <c:pt idx="119">
                  <c:v>46017</c:v>
                </c:pt>
                <c:pt idx="120">
                  <c:v>46016</c:v>
                </c:pt>
                <c:pt idx="121">
                  <c:v>46015</c:v>
                </c:pt>
                <c:pt idx="122">
                  <c:v>46014</c:v>
                </c:pt>
                <c:pt idx="123">
                  <c:v>46013</c:v>
                </c:pt>
                <c:pt idx="124">
                  <c:v>46010</c:v>
                </c:pt>
                <c:pt idx="125">
                  <c:v>46009</c:v>
                </c:pt>
                <c:pt idx="126">
                  <c:v>46008</c:v>
                </c:pt>
                <c:pt idx="127">
                  <c:v>46007</c:v>
                </c:pt>
                <c:pt idx="128">
                  <c:v>46006</c:v>
                </c:pt>
                <c:pt idx="129">
                  <c:v>46003</c:v>
                </c:pt>
                <c:pt idx="130">
                  <c:v>46002</c:v>
                </c:pt>
                <c:pt idx="131">
                  <c:v>46001</c:v>
                </c:pt>
                <c:pt idx="132">
                  <c:v>46000</c:v>
                </c:pt>
                <c:pt idx="133">
                  <c:v>45999</c:v>
                </c:pt>
                <c:pt idx="134">
                  <c:v>45996</c:v>
                </c:pt>
                <c:pt idx="135">
                  <c:v>45995</c:v>
                </c:pt>
                <c:pt idx="136">
                  <c:v>45994</c:v>
                </c:pt>
                <c:pt idx="137">
                  <c:v>45993</c:v>
                </c:pt>
                <c:pt idx="138">
                  <c:v>45992</c:v>
                </c:pt>
                <c:pt idx="139">
                  <c:v>45989</c:v>
                </c:pt>
                <c:pt idx="140">
                  <c:v>45988</c:v>
                </c:pt>
                <c:pt idx="141">
                  <c:v>45987</c:v>
                </c:pt>
                <c:pt idx="142">
                  <c:v>45986</c:v>
                </c:pt>
                <c:pt idx="143">
                  <c:v>45985</c:v>
                </c:pt>
                <c:pt idx="144">
                  <c:v>45982</c:v>
                </c:pt>
                <c:pt idx="145">
                  <c:v>45981</c:v>
                </c:pt>
                <c:pt idx="146">
                  <c:v>45980</c:v>
                </c:pt>
                <c:pt idx="147">
                  <c:v>45979</c:v>
                </c:pt>
                <c:pt idx="148">
                  <c:v>45978</c:v>
                </c:pt>
                <c:pt idx="149">
                  <c:v>45975</c:v>
                </c:pt>
                <c:pt idx="150">
                  <c:v>45974</c:v>
                </c:pt>
                <c:pt idx="151">
                  <c:v>45973</c:v>
                </c:pt>
                <c:pt idx="152">
                  <c:v>45972</c:v>
                </c:pt>
                <c:pt idx="153">
                  <c:v>45971</c:v>
                </c:pt>
                <c:pt idx="154">
                  <c:v>45968</c:v>
                </c:pt>
                <c:pt idx="155">
                  <c:v>45967</c:v>
                </c:pt>
                <c:pt idx="156">
                  <c:v>45966</c:v>
                </c:pt>
                <c:pt idx="157">
                  <c:v>45965</c:v>
                </c:pt>
                <c:pt idx="158">
                  <c:v>45964</c:v>
                </c:pt>
                <c:pt idx="159">
                  <c:v>45961</c:v>
                </c:pt>
                <c:pt idx="160">
                  <c:v>45960</c:v>
                </c:pt>
                <c:pt idx="161">
                  <c:v>45959</c:v>
                </c:pt>
                <c:pt idx="162">
                  <c:v>45958</c:v>
                </c:pt>
                <c:pt idx="163">
                  <c:v>45957</c:v>
                </c:pt>
                <c:pt idx="164">
                  <c:v>45954</c:v>
                </c:pt>
                <c:pt idx="165">
                  <c:v>45953</c:v>
                </c:pt>
                <c:pt idx="166">
                  <c:v>45952</c:v>
                </c:pt>
                <c:pt idx="167">
                  <c:v>45951</c:v>
                </c:pt>
                <c:pt idx="168">
                  <c:v>45950</c:v>
                </c:pt>
                <c:pt idx="169">
                  <c:v>45947</c:v>
                </c:pt>
                <c:pt idx="170">
                  <c:v>45946</c:v>
                </c:pt>
                <c:pt idx="171">
                  <c:v>45945</c:v>
                </c:pt>
                <c:pt idx="172">
                  <c:v>45944</c:v>
                </c:pt>
                <c:pt idx="173">
                  <c:v>45943</c:v>
                </c:pt>
                <c:pt idx="174">
                  <c:v>45940</c:v>
                </c:pt>
                <c:pt idx="175">
                  <c:v>45939</c:v>
                </c:pt>
                <c:pt idx="176">
                  <c:v>45938</c:v>
                </c:pt>
                <c:pt idx="177">
                  <c:v>45937</c:v>
                </c:pt>
                <c:pt idx="178">
                  <c:v>45936</c:v>
                </c:pt>
                <c:pt idx="179">
                  <c:v>45933</c:v>
                </c:pt>
                <c:pt idx="180">
                  <c:v>45932</c:v>
                </c:pt>
                <c:pt idx="181">
                  <c:v>45931</c:v>
                </c:pt>
                <c:pt idx="182">
                  <c:v>45930</c:v>
                </c:pt>
                <c:pt idx="183">
                  <c:v>45929</c:v>
                </c:pt>
                <c:pt idx="184">
                  <c:v>45926</c:v>
                </c:pt>
                <c:pt idx="185">
                  <c:v>45925</c:v>
                </c:pt>
                <c:pt idx="186">
                  <c:v>45924</c:v>
                </c:pt>
                <c:pt idx="187">
                  <c:v>45923</c:v>
                </c:pt>
                <c:pt idx="188">
                  <c:v>45922</c:v>
                </c:pt>
                <c:pt idx="189">
                  <c:v>45919</c:v>
                </c:pt>
                <c:pt idx="190">
                  <c:v>45918</c:v>
                </c:pt>
                <c:pt idx="191">
                  <c:v>45917</c:v>
                </c:pt>
                <c:pt idx="192">
                  <c:v>45916</c:v>
                </c:pt>
                <c:pt idx="193">
                  <c:v>45915</c:v>
                </c:pt>
                <c:pt idx="194">
                  <c:v>45912</c:v>
                </c:pt>
                <c:pt idx="195">
                  <c:v>45911</c:v>
                </c:pt>
                <c:pt idx="196">
                  <c:v>45910</c:v>
                </c:pt>
                <c:pt idx="197">
                  <c:v>45909</c:v>
                </c:pt>
                <c:pt idx="198">
                  <c:v>45908</c:v>
                </c:pt>
                <c:pt idx="199">
                  <c:v>45905</c:v>
                </c:pt>
                <c:pt idx="200">
                  <c:v>45904</c:v>
                </c:pt>
                <c:pt idx="201">
                  <c:v>45903</c:v>
                </c:pt>
                <c:pt idx="202">
                  <c:v>45902</c:v>
                </c:pt>
                <c:pt idx="203">
                  <c:v>45901</c:v>
                </c:pt>
                <c:pt idx="204">
                  <c:v>45898</c:v>
                </c:pt>
                <c:pt idx="205">
                  <c:v>45897</c:v>
                </c:pt>
                <c:pt idx="206">
                  <c:v>45896</c:v>
                </c:pt>
                <c:pt idx="207">
                  <c:v>45895</c:v>
                </c:pt>
                <c:pt idx="208">
                  <c:v>45894</c:v>
                </c:pt>
                <c:pt idx="209">
                  <c:v>45891</c:v>
                </c:pt>
                <c:pt idx="210">
                  <c:v>45890</c:v>
                </c:pt>
                <c:pt idx="211">
                  <c:v>45889</c:v>
                </c:pt>
                <c:pt idx="212">
                  <c:v>45888</c:v>
                </c:pt>
                <c:pt idx="213">
                  <c:v>45887</c:v>
                </c:pt>
                <c:pt idx="214">
                  <c:v>45884</c:v>
                </c:pt>
                <c:pt idx="215">
                  <c:v>45883</c:v>
                </c:pt>
                <c:pt idx="216">
                  <c:v>45882</c:v>
                </c:pt>
                <c:pt idx="217">
                  <c:v>45881</c:v>
                </c:pt>
                <c:pt idx="218">
                  <c:v>45880</c:v>
                </c:pt>
                <c:pt idx="219">
                  <c:v>45877</c:v>
                </c:pt>
                <c:pt idx="220">
                  <c:v>45876</c:v>
                </c:pt>
                <c:pt idx="221">
                  <c:v>45875</c:v>
                </c:pt>
                <c:pt idx="222">
                  <c:v>45874</c:v>
                </c:pt>
                <c:pt idx="223">
                  <c:v>45873</c:v>
                </c:pt>
                <c:pt idx="224">
                  <c:v>45870</c:v>
                </c:pt>
                <c:pt idx="225">
                  <c:v>45869</c:v>
                </c:pt>
                <c:pt idx="226">
                  <c:v>45868</c:v>
                </c:pt>
                <c:pt idx="227">
                  <c:v>45867</c:v>
                </c:pt>
                <c:pt idx="228">
                  <c:v>45866</c:v>
                </c:pt>
                <c:pt idx="229">
                  <c:v>45863</c:v>
                </c:pt>
                <c:pt idx="230">
                  <c:v>45862</c:v>
                </c:pt>
                <c:pt idx="231">
                  <c:v>45861</c:v>
                </c:pt>
                <c:pt idx="232">
                  <c:v>45860</c:v>
                </c:pt>
                <c:pt idx="233">
                  <c:v>45859</c:v>
                </c:pt>
                <c:pt idx="234">
                  <c:v>45856</c:v>
                </c:pt>
                <c:pt idx="235">
                  <c:v>45855</c:v>
                </c:pt>
                <c:pt idx="236">
                  <c:v>45854</c:v>
                </c:pt>
                <c:pt idx="237">
                  <c:v>45853</c:v>
                </c:pt>
                <c:pt idx="238">
                  <c:v>45852</c:v>
                </c:pt>
                <c:pt idx="239">
                  <c:v>45849</c:v>
                </c:pt>
                <c:pt idx="240">
                  <c:v>45848</c:v>
                </c:pt>
                <c:pt idx="241">
                  <c:v>45847</c:v>
                </c:pt>
                <c:pt idx="242">
                  <c:v>45846</c:v>
                </c:pt>
                <c:pt idx="243">
                  <c:v>45845</c:v>
                </c:pt>
                <c:pt idx="244">
                  <c:v>45842</c:v>
                </c:pt>
                <c:pt idx="245">
                  <c:v>45841</c:v>
                </c:pt>
                <c:pt idx="246">
                  <c:v>45840</c:v>
                </c:pt>
                <c:pt idx="247">
                  <c:v>45839</c:v>
                </c:pt>
                <c:pt idx="248">
                  <c:v>45838</c:v>
                </c:pt>
                <c:pt idx="249">
                  <c:v>45835</c:v>
                </c:pt>
                <c:pt idx="250">
                  <c:v>45834</c:v>
                </c:pt>
                <c:pt idx="251">
                  <c:v>45833</c:v>
                </c:pt>
                <c:pt idx="252">
                  <c:v>45832</c:v>
                </c:pt>
                <c:pt idx="253">
                  <c:v>45831</c:v>
                </c:pt>
                <c:pt idx="254">
                  <c:v>45828</c:v>
                </c:pt>
                <c:pt idx="255">
                  <c:v>45827</c:v>
                </c:pt>
                <c:pt idx="256">
                  <c:v>45826</c:v>
                </c:pt>
                <c:pt idx="257">
                  <c:v>45825</c:v>
                </c:pt>
                <c:pt idx="258">
                  <c:v>45824</c:v>
                </c:pt>
                <c:pt idx="259">
                  <c:v>45821</c:v>
                </c:pt>
                <c:pt idx="260">
                  <c:v>45820</c:v>
                </c:pt>
                <c:pt idx="261">
                  <c:v>45819</c:v>
                </c:pt>
                <c:pt idx="262">
                  <c:v>45818</c:v>
                </c:pt>
                <c:pt idx="263">
                  <c:v>45817</c:v>
                </c:pt>
                <c:pt idx="264">
                  <c:v>45814</c:v>
                </c:pt>
                <c:pt idx="265">
                  <c:v>45813</c:v>
                </c:pt>
                <c:pt idx="266">
                  <c:v>45812</c:v>
                </c:pt>
                <c:pt idx="267">
                  <c:v>45811</c:v>
                </c:pt>
                <c:pt idx="268">
                  <c:v>45810</c:v>
                </c:pt>
                <c:pt idx="269">
                  <c:v>45807</c:v>
                </c:pt>
                <c:pt idx="270">
                  <c:v>45806</c:v>
                </c:pt>
                <c:pt idx="271">
                  <c:v>45805</c:v>
                </c:pt>
                <c:pt idx="272">
                  <c:v>45804</c:v>
                </c:pt>
                <c:pt idx="273">
                  <c:v>45803</c:v>
                </c:pt>
                <c:pt idx="274">
                  <c:v>45800</c:v>
                </c:pt>
                <c:pt idx="275">
                  <c:v>45799</c:v>
                </c:pt>
                <c:pt idx="276">
                  <c:v>45798</c:v>
                </c:pt>
                <c:pt idx="277">
                  <c:v>45797</c:v>
                </c:pt>
                <c:pt idx="278">
                  <c:v>45796</c:v>
                </c:pt>
                <c:pt idx="279">
                  <c:v>45793</c:v>
                </c:pt>
                <c:pt idx="280">
                  <c:v>45792</c:v>
                </c:pt>
                <c:pt idx="281">
                  <c:v>45791</c:v>
                </c:pt>
                <c:pt idx="282">
                  <c:v>45790</c:v>
                </c:pt>
                <c:pt idx="283">
                  <c:v>45789</c:v>
                </c:pt>
                <c:pt idx="284">
                  <c:v>45786</c:v>
                </c:pt>
                <c:pt idx="285">
                  <c:v>45785</c:v>
                </c:pt>
                <c:pt idx="286">
                  <c:v>45784</c:v>
                </c:pt>
                <c:pt idx="287">
                  <c:v>45783</c:v>
                </c:pt>
                <c:pt idx="288">
                  <c:v>45782</c:v>
                </c:pt>
                <c:pt idx="289">
                  <c:v>45779</c:v>
                </c:pt>
                <c:pt idx="290">
                  <c:v>45778</c:v>
                </c:pt>
                <c:pt idx="291">
                  <c:v>45777</c:v>
                </c:pt>
                <c:pt idx="292">
                  <c:v>45776</c:v>
                </c:pt>
                <c:pt idx="293">
                  <c:v>45775</c:v>
                </c:pt>
                <c:pt idx="294">
                  <c:v>45772</c:v>
                </c:pt>
                <c:pt idx="295">
                  <c:v>45771</c:v>
                </c:pt>
                <c:pt idx="296">
                  <c:v>45770</c:v>
                </c:pt>
                <c:pt idx="297">
                  <c:v>45769</c:v>
                </c:pt>
                <c:pt idx="298">
                  <c:v>45768</c:v>
                </c:pt>
                <c:pt idx="299">
                  <c:v>45765</c:v>
                </c:pt>
                <c:pt idx="300">
                  <c:v>45764</c:v>
                </c:pt>
                <c:pt idx="301">
                  <c:v>45763</c:v>
                </c:pt>
                <c:pt idx="302">
                  <c:v>45762</c:v>
                </c:pt>
                <c:pt idx="303">
                  <c:v>45761</c:v>
                </c:pt>
                <c:pt idx="304">
                  <c:v>45758</c:v>
                </c:pt>
                <c:pt idx="305">
                  <c:v>45757</c:v>
                </c:pt>
                <c:pt idx="306">
                  <c:v>45756</c:v>
                </c:pt>
                <c:pt idx="307">
                  <c:v>45755</c:v>
                </c:pt>
                <c:pt idx="308">
                  <c:v>45754</c:v>
                </c:pt>
                <c:pt idx="309">
                  <c:v>45751</c:v>
                </c:pt>
                <c:pt idx="310">
                  <c:v>45750</c:v>
                </c:pt>
                <c:pt idx="311">
                  <c:v>45749</c:v>
                </c:pt>
                <c:pt idx="312">
                  <c:v>45748</c:v>
                </c:pt>
                <c:pt idx="313">
                  <c:v>45747</c:v>
                </c:pt>
                <c:pt idx="314">
                  <c:v>45744</c:v>
                </c:pt>
                <c:pt idx="315">
                  <c:v>45743</c:v>
                </c:pt>
                <c:pt idx="316">
                  <c:v>45742</c:v>
                </c:pt>
                <c:pt idx="317">
                  <c:v>45741</c:v>
                </c:pt>
                <c:pt idx="318">
                  <c:v>45740</c:v>
                </c:pt>
                <c:pt idx="319">
                  <c:v>45737</c:v>
                </c:pt>
                <c:pt idx="320">
                  <c:v>45736</c:v>
                </c:pt>
                <c:pt idx="321">
                  <c:v>45735</c:v>
                </c:pt>
                <c:pt idx="322">
                  <c:v>45734</c:v>
                </c:pt>
                <c:pt idx="323">
                  <c:v>45733</c:v>
                </c:pt>
                <c:pt idx="324">
                  <c:v>45730</c:v>
                </c:pt>
                <c:pt idx="325">
                  <c:v>45729</c:v>
                </c:pt>
                <c:pt idx="326">
                  <c:v>45728</c:v>
                </c:pt>
                <c:pt idx="327">
                  <c:v>45727</c:v>
                </c:pt>
                <c:pt idx="328">
                  <c:v>45726</c:v>
                </c:pt>
                <c:pt idx="329">
                  <c:v>45723</c:v>
                </c:pt>
                <c:pt idx="330">
                  <c:v>45722</c:v>
                </c:pt>
                <c:pt idx="331">
                  <c:v>45721</c:v>
                </c:pt>
                <c:pt idx="332">
                  <c:v>45720</c:v>
                </c:pt>
                <c:pt idx="333">
                  <c:v>45719</c:v>
                </c:pt>
                <c:pt idx="334">
                  <c:v>45716</c:v>
                </c:pt>
                <c:pt idx="335">
                  <c:v>45715</c:v>
                </c:pt>
                <c:pt idx="336">
                  <c:v>45714</c:v>
                </c:pt>
                <c:pt idx="337">
                  <c:v>45713</c:v>
                </c:pt>
                <c:pt idx="338">
                  <c:v>45712</c:v>
                </c:pt>
                <c:pt idx="339">
                  <c:v>45709</c:v>
                </c:pt>
                <c:pt idx="340">
                  <c:v>45708</c:v>
                </c:pt>
                <c:pt idx="341">
                  <c:v>45707</c:v>
                </c:pt>
                <c:pt idx="342">
                  <c:v>45706</c:v>
                </c:pt>
                <c:pt idx="343">
                  <c:v>45705</c:v>
                </c:pt>
                <c:pt idx="344">
                  <c:v>45702</c:v>
                </c:pt>
                <c:pt idx="345">
                  <c:v>45701</c:v>
                </c:pt>
                <c:pt idx="346">
                  <c:v>45700</c:v>
                </c:pt>
                <c:pt idx="347">
                  <c:v>45699</c:v>
                </c:pt>
                <c:pt idx="348">
                  <c:v>45698</c:v>
                </c:pt>
                <c:pt idx="349">
                  <c:v>45695</c:v>
                </c:pt>
                <c:pt idx="350">
                  <c:v>45694</c:v>
                </c:pt>
                <c:pt idx="351">
                  <c:v>45693</c:v>
                </c:pt>
                <c:pt idx="352">
                  <c:v>45692</c:v>
                </c:pt>
                <c:pt idx="353">
                  <c:v>45691</c:v>
                </c:pt>
                <c:pt idx="354">
                  <c:v>45688</c:v>
                </c:pt>
                <c:pt idx="355">
                  <c:v>45687</c:v>
                </c:pt>
                <c:pt idx="356">
                  <c:v>45686</c:v>
                </c:pt>
                <c:pt idx="357">
                  <c:v>45685</c:v>
                </c:pt>
                <c:pt idx="358">
                  <c:v>45684</c:v>
                </c:pt>
                <c:pt idx="359">
                  <c:v>45681</c:v>
                </c:pt>
                <c:pt idx="360">
                  <c:v>45680</c:v>
                </c:pt>
                <c:pt idx="361">
                  <c:v>45679</c:v>
                </c:pt>
                <c:pt idx="362">
                  <c:v>45678</c:v>
                </c:pt>
                <c:pt idx="363">
                  <c:v>45677</c:v>
                </c:pt>
                <c:pt idx="364">
                  <c:v>45674</c:v>
                </c:pt>
                <c:pt idx="365">
                  <c:v>45673</c:v>
                </c:pt>
                <c:pt idx="366">
                  <c:v>45672</c:v>
                </c:pt>
                <c:pt idx="367">
                  <c:v>45671</c:v>
                </c:pt>
                <c:pt idx="368">
                  <c:v>45670</c:v>
                </c:pt>
                <c:pt idx="369">
                  <c:v>45667</c:v>
                </c:pt>
                <c:pt idx="370">
                  <c:v>45666</c:v>
                </c:pt>
                <c:pt idx="371">
                  <c:v>45665</c:v>
                </c:pt>
                <c:pt idx="372">
                  <c:v>45664</c:v>
                </c:pt>
                <c:pt idx="373">
                  <c:v>45663</c:v>
                </c:pt>
                <c:pt idx="374">
                  <c:v>45660</c:v>
                </c:pt>
                <c:pt idx="375">
                  <c:v>45659</c:v>
                </c:pt>
                <c:pt idx="376">
                  <c:v>45658</c:v>
                </c:pt>
                <c:pt idx="377">
                  <c:v>45657</c:v>
                </c:pt>
                <c:pt idx="378">
                  <c:v>45656</c:v>
                </c:pt>
                <c:pt idx="379">
                  <c:v>45653</c:v>
                </c:pt>
                <c:pt idx="380">
                  <c:v>45652</c:v>
                </c:pt>
                <c:pt idx="381">
                  <c:v>45651</c:v>
                </c:pt>
                <c:pt idx="382">
                  <c:v>45650</c:v>
                </c:pt>
                <c:pt idx="383">
                  <c:v>45649</c:v>
                </c:pt>
                <c:pt idx="384">
                  <c:v>45646</c:v>
                </c:pt>
                <c:pt idx="385">
                  <c:v>45645</c:v>
                </c:pt>
                <c:pt idx="386">
                  <c:v>45644</c:v>
                </c:pt>
                <c:pt idx="387">
                  <c:v>45643</c:v>
                </c:pt>
                <c:pt idx="388">
                  <c:v>45642</c:v>
                </c:pt>
                <c:pt idx="389">
                  <c:v>45639</c:v>
                </c:pt>
                <c:pt idx="390">
                  <c:v>45638</c:v>
                </c:pt>
                <c:pt idx="391">
                  <c:v>45637</c:v>
                </c:pt>
                <c:pt idx="392">
                  <c:v>45636</c:v>
                </c:pt>
                <c:pt idx="393">
                  <c:v>45635</c:v>
                </c:pt>
                <c:pt idx="394">
                  <c:v>45632</c:v>
                </c:pt>
                <c:pt idx="395">
                  <c:v>45631</c:v>
                </c:pt>
                <c:pt idx="396">
                  <c:v>45630</c:v>
                </c:pt>
                <c:pt idx="397">
                  <c:v>45629</c:v>
                </c:pt>
                <c:pt idx="398">
                  <c:v>45628</c:v>
                </c:pt>
                <c:pt idx="399">
                  <c:v>45625</c:v>
                </c:pt>
                <c:pt idx="400">
                  <c:v>45624</c:v>
                </c:pt>
                <c:pt idx="401">
                  <c:v>45623</c:v>
                </c:pt>
                <c:pt idx="402">
                  <c:v>45622</c:v>
                </c:pt>
                <c:pt idx="403">
                  <c:v>45621</c:v>
                </c:pt>
                <c:pt idx="404">
                  <c:v>45618</c:v>
                </c:pt>
                <c:pt idx="405">
                  <c:v>45617</c:v>
                </c:pt>
                <c:pt idx="406">
                  <c:v>45616</c:v>
                </c:pt>
                <c:pt idx="407">
                  <c:v>45615</c:v>
                </c:pt>
                <c:pt idx="408">
                  <c:v>45614</c:v>
                </c:pt>
                <c:pt idx="409">
                  <c:v>45611</c:v>
                </c:pt>
                <c:pt idx="410">
                  <c:v>45610</c:v>
                </c:pt>
                <c:pt idx="411">
                  <c:v>45609</c:v>
                </c:pt>
                <c:pt idx="412">
                  <c:v>45608</c:v>
                </c:pt>
                <c:pt idx="413">
                  <c:v>45607</c:v>
                </c:pt>
                <c:pt idx="414">
                  <c:v>45604</c:v>
                </c:pt>
                <c:pt idx="415">
                  <c:v>45603</c:v>
                </c:pt>
                <c:pt idx="416">
                  <c:v>45602</c:v>
                </c:pt>
                <c:pt idx="417">
                  <c:v>45601</c:v>
                </c:pt>
                <c:pt idx="418">
                  <c:v>45600</c:v>
                </c:pt>
                <c:pt idx="419">
                  <c:v>45597</c:v>
                </c:pt>
                <c:pt idx="420">
                  <c:v>45596</c:v>
                </c:pt>
                <c:pt idx="421">
                  <c:v>45595</c:v>
                </c:pt>
                <c:pt idx="422">
                  <c:v>45594</c:v>
                </c:pt>
                <c:pt idx="423">
                  <c:v>45593</c:v>
                </c:pt>
                <c:pt idx="424">
                  <c:v>45590</c:v>
                </c:pt>
                <c:pt idx="425">
                  <c:v>45589</c:v>
                </c:pt>
                <c:pt idx="426">
                  <c:v>45588</c:v>
                </c:pt>
                <c:pt idx="427">
                  <c:v>45587</c:v>
                </c:pt>
                <c:pt idx="428">
                  <c:v>45586</c:v>
                </c:pt>
                <c:pt idx="429">
                  <c:v>45583</c:v>
                </c:pt>
                <c:pt idx="430">
                  <c:v>45582</c:v>
                </c:pt>
                <c:pt idx="431">
                  <c:v>45581</c:v>
                </c:pt>
                <c:pt idx="432">
                  <c:v>45580</c:v>
                </c:pt>
                <c:pt idx="433">
                  <c:v>45579</c:v>
                </c:pt>
                <c:pt idx="434">
                  <c:v>45576</c:v>
                </c:pt>
                <c:pt idx="435">
                  <c:v>45575</c:v>
                </c:pt>
                <c:pt idx="436">
                  <c:v>45574</c:v>
                </c:pt>
                <c:pt idx="437">
                  <c:v>45573</c:v>
                </c:pt>
                <c:pt idx="438">
                  <c:v>45572</c:v>
                </c:pt>
                <c:pt idx="439">
                  <c:v>45569</c:v>
                </c:pt>
                <c:pt idx="440">
                  <c:v>45568</c:v>
                </c:pt>
                <c:pt idx="441">
                  <c:v>45567</c:v>
                </c:pt>
                <c:pt idx="442">
                  <c:v>45566</c:v>
                </c:pt>
                <c:pt idx="443">
                  <c:v>45565</c:v>
                </c:pt>
                <c:pt idx="444">
                  <c:v>45562</c:v>
                </c:pt>
                <c:pt idx="445">
                  <c:v>45561</c:v>
                </c:pt>
                <c:pt idx="446">
                  <c:v>45560</c:v>
                </c:pt>
                <c:pt idx="447">
                  <c:v>45559</c:v>
                </c:pt>
                <c:pt idx="448">
                  <c:v>45558</c:v>
                </c:pt>
                <c:pt idx="449">
                  <c:v>45555</c:v>
                </c:pt>
                <c:pt idx="450">
                  <c:v>45554</c:v>
                </c:pt>
                <c:pt idx="451">
                  <c:v>45553</c:v>
                </c:pt>
                <c:pt idx="452">
                  <c:v>45552</c:v>
                </c:pt>
                <c:pt idx="453">
                  <c:v>45551</c:v>
                </c:pt>
                <c:pt idx="454">
                  <c:v>45548</c:v>
                </c:pt>
                <c:pt idx="455">
                  <c:v>45547</c:v>
                </c:pt>
                <c:pt idx="456">
                  <c:v>45546</c:v>
                </c:pt>
                <c:pt idx="457">
                  <c:v>45545</c:v>
                </c:pt>
                <c:pt idx="458">
                  <c:v>45544</c:v>
                </c:pt>
                <c:pt idx="459">
                  <c:v>45541</c:v>
                </c:pt>
                <c:pt idx="460">
                  <c:v>45540</c:v>
                </c:pt>
                <c:pt idx="461">
                  <c:v>45539</c:v>
                </c:pt>
                <c:pt idx="462">
                  <c:v>45538</c:v>
                </c:pt>
                <c:pt idx="463">
                  <c:v>45537</c:v>
                </c:pt>
                <c:pt idx="464">
                  <c:v>45534</c:v>
                </c:pt>
                <c:pt idx="465">
                  <c:v>45533</c:v>
                </c:pt>
                <c:pt idx="466">
                  <c:v>45532</c:v>
                </c:pt>
                <c:pt idx="467">
                  <c:v>45531</c:v>
                </c:pt>
                <c:pt idx="468">
                  <c:v>45530</c:v>
                </c:pt>
                <c:pt idx="469">
                  <c:v>45527</c:v>
                </c:pt>
                <c:pt idx="470">
                  <c:v>45526</c:v>
                </c:pt>
                <c:pt idx="471">
                  <c:v>45525</c:v>
                </c:pt>
                <c:pt idx="472">
                  <c:v>45524</c:v>
                </c:pt>
                <c:pt idx="473">
                  <c:v>45523</c:v>
                </c:pt>
                <c:pt idx="474">
                  <c:v>45520</c:v>
                </c:pt>
                <c:pt idx="475">
                  <c:v>45519</c:v>
                </c:pt>
                <c:pt idx="476">
                  <c:v>45518</c:v>
                </c:pt>
                <c:pt idx="477">
                  <c:v>45517</c:v>
                </c:pt>
                <c:pt idx="478">
                  <c:v>45516</c:v>
                </c:pt>
                <c:pt idx="479">
                  <c:v>45513</c:v>
                </c:pt>
                <c:pt idx="480">
                  <c:v>45512</c:v>
                </c:pt>
                <c:pt idx="481">
                  <c:v>45511</c:v>
                </c:pt>
                <c:pt idx="482">
                  <c:v>45510</c:v>
                </c:pt>
                <c:pt idx="483">
                  <c:v>45509</c:v>
                </c:pt>
                <c:pt idx="484">
                  <c:v>45506</c:v>
                </c:pt>
                <c:pt idx="485">
                  <c:v>45505</c:v>
                </c:pt>
                <c:pt idx="486">
                  <c:v>45504</c:v>
                </c:pt>
                <c:pt idx="487">
                  <c:v>45503</c:v>
                </c:pt>
                <c:pt idx="488">
                  <c:v>45502</c:v>
                </c:pt>
                <c:pt idx="489">
                  <c:v>45499</c:v>
                </c:pt>
                <c:pt idx="490">
                  <c:v>45498</c:v>
                </c:pt>
                <c:pt idx="491">
                  <c:v>45497</c:v>
                </c:pt>
                <c:pt idx="492">
                  <c:v>45496</c:v>
                </c:pt>
                <c:pt idx="493">
                  <c:v>45495</c:v>
                </c:pt>
                <c:pt idx="494">
                  <c:v>45492</c:v>
                </c:pt>
                <c:pt idx="495">
                  <c:v>45491</c:v>
                </c:pt>
                <c:pt idx="496">
                  <c:v>45490</c:v>
                </c:pt>
                <c:pt idx="497">
                  <c:v>45489</c:v>
                </c:pt>
                <c:pt idx="498">
                  <c:v>45488</c:v>
                </c:pt>
                <c:pt idx="499">
                  <c:v>45485</c:v>
                </c:pt>
                <c:pt idx="500">
                  <c:v>45484</c:v>
                </c:pt>
                <c:pt idx="501">
                  <c:v>45483</c:v>
                </c:pt>
                <c:pt idx="502">
                  <c:v>45482</c:v>
                </c:pt>
                <c:pt idx="503">
                  <c:v>45481</c:v>
                </c:pt>
                <c:pt idx="504">
                  <c:v>45478</c:v>
                </c:pt>
                <c:pt idx="505">
                  <c:v>45477</c:v>
                </c:pt>
                <c:pt idx="506">
                  <c:v>45476</c:v>
                </c:pt>
                <c:pt idx="507">
                  <c:v>45475</c:v>
                </c:pt>
                <c:pt idx="508">
                  <c:v>45474</c:v>
                </c:pt>
                <c:pt idx="509">
                  <c:v>45471</c:v>
                </c:pt>
                <c:pt idx="510">
                  <c:v>45470</c:v>
                </c:pt>
                <c:pt idx="511">
                  <c:v>45469</c:v>
                </c:pt>
                <c:pt idx="512">
                  <c:v>45468</c:v>
                </c:pt>
                <c:pt idx="513">
                  <c:v>45467</c:v>
                </c:pt>
                <c:pt idx="514">
                  <c:v>45464</c:v>
                </c:pt>
                <c:pt idx="515">
                  <c:v>45463</c:v>
                </c:pt>
                <c:pt idx="516">
                  <c:v>45462</c:v>
                </c:pt>
                <c:pt idx="517">
                  <c:v>45461</c:v>
                </c:pt>
                <c:pt idx="518">
                  <c:v>45460</c:v>
                </c:pt>
                <c:pt idx="519">
                  <c:v>45457</c:v>
                </c:pt>
                <c:pt idx="520">
                  <c:v>45456</c:v>
                </c:pt>
                <c:pt idx="521">
                  <c:v>45455</c:v>
                </c:pt>
                <c:pt idx="522">
                  <c:v>45454</c:v>
                </c:pt>
                <c:pt idx="523">
                  <c:v>45453</c:v>
                </c:pt>
                <c:pt idx="524">
                  <c:v>45450</c:v>
                </c:pt>
                <c:pt idx="525">
                  <c:v>45449</c:v>
                </c:pt>
                <c:pt idx="526">
                  <c:v>45448</c:v>
                </c:pt>
                <c:pt idx="527">
                  <c:v>45447</c:v>
                </c:pt>
                <c:pt idx="528">
                  <c:v>45446</c:v>
                </c:pt>
                <c:pt idx="529">
                  <c:v>45443</c:v>
                </c:pt>
                <c:pt idx="530">
                  <c:v>45442</c:v>
                </c:pt>
                <c:pt idx="531">
                  <c:v>45441</c:v>
                </c:pt>
                <c:pt idx="532">
                  <c:v>45440</c:v>
                </c:pt>
                <c:pt idx="533">
                  <c:v>45439</c:v>
                </c:pt>
                <c:pt idx="534">
                  <c:v>45436</c:v>
                </c:pt>
                <c:pt idx="535">
                  <c:v>45435</c:v>
                </c:pt>
                <c:pt idx="536">
                  <c:v>45434</c:v>
                </c:pt>
                <c:pt idx="537">
                  <c:v>45433</c:v>
                </c:pt>
                <c:pt idx="538">
                  <c:v>45432</c:v>
                </c:pt>
                <c:pt idx="539">
                  <c:v>45429</c:v>
                </c:pt>
                <c:pt idx="540">
                  <c:v>45428</c:v>
                </c:pt>
                <c:pt idx="541">
                  <c:v>45427</c:v>
                </c:pt>
                <c:pt idx="542">
                  <c:v>45426</c:v>
                </c:pt>
                <c:pt idx="543">
                  <c:v>45425</c:v>
                </c:pt>
                <c:pt idx="544">
                  <c:v>45422</c:v>
                </c:pt>
                <c:pt idx="545">
                  <c:v>45421</c:v>
                </c:pt>
                <c:pt idx="546">
                  <c:v>45420</c:v>
                </c:pt>
                <c:pt idx="547">
                  <c:v>45419</c:v>
                </c:pt>
                <c:pt idx="548">
                  <c:v>45418</c:v>
                </c:pt>
                <c:pt idx="549">
                  <c:v>45415</c:v>
                </c:pt>
                <c:pt idx="550">
                  <c:v>45414</c:v>
                </c:pt>
                <c:pt idx="551">
                  <c:v>45413</c:v>
                </c:pt>
                <c:pt idx="552">
                  <c:v>45412</c:v>
                </c:pt>
                <c:pt idx="553">
                  <c:v>45411</c:v>
                </c:pt>
                <c:pt idx="554">
                  <c:v>45408</c:v>
                </c:pt>
                <c:pt idx="555">
                  <c:v>45407</c:v>
                </c:pt>
                <c:pt idx="556">
                  <c:v>45406</c:v>
                </c:pt>
                <c:pt idx="557">
                  <c:v>45405</c:v>
                </c:pt>
                <c:pt idx="558">
                  <c:v>45404</c:v>
                </c:pt>
                <c:pt idx="559">
                  <c:v>45401</c:v>
                </c:pt>
                <c:pt idx="560">
                  <c:v>45400</c:v>
                </c:pt>
                <c:pt idx="561">
                  <c:v>45399</c:v>
                </c:pt>
                <c:pt idx="562">
                  <c:v>45398</c:v>
                </c:pt>
                <c:pt idx="563">
                  <c:v>45397</c:v>
                </c:pt>
                <c:pt idx="564">
                  <c:v>45394</c:v>
                </c:pt>
                <c:pt idx="565">
                  <c:v>45393</c:v>
                </c:pt>
                <c:pt idx="566">
                  <c:v>45392</c:v>
                </c:pt>
                <c:pt idx="567">
                  <c:v>45391</c:v>
                </c:pt>
                <c:pt idx="568">
                  <c:v>45390</c:v>
                </c:pt>
                <c:pt idx="569">
                  <c:v>45387</c:v>
                </c:pt>
                <c:pt idx="570">
                  <c:v>45386</c:v>
                </c:pt>
                <c:pt idx="571">
                  <c:v>45385</c:v>
                </c:pt>
                <c:pt idx="572">
                  <c:v>45384</c:v>
                </c:pt>
                <c:pt idx="573">
                  <c:v>45383</c:v>
                </c:pt>
                <c:pt idx="574">
                  <c:v>45380</c:v>
                </c:pt>
                <c:pt idx="575">
                  <c:v>45379</c:v>
                </c:pt>
                <c:pt idx="576">
                  <c:v>45378</c:v>
                </c:pt>
                <c:pt idx="577">
                  <c:v>45377</c:v>
                </c:pt>
                <c:pt idx="578">
                  <c:v>45376</c:v>
                </c:pt>
                <c:pt idx="579">
                  <c:v>45373</c:v>
                </c:pt>
                <c:pt idx="580">
                  <c:v>45372</c:v>
                </c:pt>
                <c:pt idx="581">
                  <c:v>45371</c:v>
                </c:pt>
                <c:pt idx="582">
                  <c:v>45370</c:v>
                </c:pt>
                <c:pt idx="583">
                  <c:v>45369</c:v>
                </c:pt>
                <c:pt idx="584">
                  <c:v>45366</c:v>
                </c:pt>
                <c:pt idx="585">
                  <c:v>45365</c:v>
                </c:pt>
                <c:pt idx="586">
                  <c:v>45364</c:v>
                </c:pt>
                <c:pt idx="587">
                  <c:v>45363</c:v>
                </c:pt>
                <c:pt idx="588">
                  <c:v>45362</c:v>
                </c:pt>
                <c:pt idx="589">
                  <c:v>45359</c:v>
                </c:pt>
                <c:pt idx="590">
                  <c:v>45358</c:v>
                </c:pt>
                <c:pt idx="591">
                  <c:v>45357</c:v>
                </c:pt>
                <c:pt idx="592">
                  <c:v>45356</c:v>
                </c:pt>
                <c:pt idx="593">
                  <c:v>45355</c:v>
                </c:pt>
                <c:pt idx="594">
                  <c:v>45352</c:v>
                </c:pt>
                <c:pt idx="595">
                  <c:v>45351</c:v>
                </c:pt>
                <c:pt idx="596">
                  <c:v>45350</c:v>
                </c:pt>
                <c:pt idx="597">
                  <c:v>45349</c:v>
                </c:pt>
                <c:pt idx="598">
                  <c:v>45348</c:v>
                </c:pt>
                <c:pt idx="599">
                  <c:v>45345</c:v>
                </c:pt>
                <c:pt idx="600">
                  <c:v>45344</c:v>
                </c:pt>
                <c:pt idx="601">
                  <c:v>45343</c:v>
                </c:pt>
                <c:pt idx="602">
                  <c:v>45342</c:v>
                </c:pt>
                <c:pt idx="603">
                  <c:v>45341</c:v>
                </c:pt>
                <c:pt idx="604">
                  <c:v>45338</c:v>
                </c:pt>
                <c:pt idx="605">
                  <c:v>45337</c:v>
                </c:pt>
                <c:pt idx="606">
                  <c:v>45336</c:v>
                </c:pt>
                <c:pt idx="607">
                  <c:v>45335</c:v>
                </c:pt>
                <c:pt idx="608">
                  <c:v>45334</c:v>
                </c:pt>
                <c:pt idx="609">
                  <c:v>45331</c:v>
                </c:pt>
                <c:pt idx="610">
                  <c:v>45330</c:v>
                </c:pt>
                <c:pt idx="611">
                  <c:v>45329</c:v>
                </c:pt>
                <c:pt idx="612">
                  <c:v>45328</c:v>
                </c:pt>
                <c:pt idx="613">
                  <c:v>45327</c:v>
                </c:pt>
                <c:pt idx="614">
                  <c:v>45324</c:v>
                </c:pt>
                <c:pt idx="615">
                  <c:v>45323</c:v>
                </c:pt>
                <c:pt idx="616">
                  <c:v>45322</c:v>
                </c:pt>
                <c:pt idx="617">
                  <c:v>45321</c:v>
                </c:pt>
                <c:pt idx="618">
                  <c:v>45320</c:v>
                </c:pt>
                <c:pt idx="619">
                  <c:v>45317</c:v>
                </c:pt>
                <c:pt idx="620">
                  <c:v>45316</c:v>
                </c:pt>
                <c:pt idx="621">
                  <c:v>45315</c:v>
                </c:pt>
                <c:pt idx="622">
                  <c:v>45314</c:v>
                </c:pt>
                <c:pt idx="623">
                  <c:v>45313</c:v>
                </c:pt>
                <c:pt idx="624">
                  <c:v>45310</c:v>
                </c:pt>
                <c:pt idx="625">
                  <c:v>45309</c:v>
                </c:pt>
                <c:pt idx="626">
                  <c:v>45308</c:v>
                </c:pt>
                <c:pt idx="627">
                  <c:v>45307</c:v>
                </c:pt>
                <c:pt idx="628">
                  <c:v>45306</c:v>
                </c:pt>
                <c:pt idx="629">
                  <c:v>45303</c:v>
                </c:pt>
                <c:pt idx="630">
                  <c:v>45302</c:v>
                </c:pt>
                <c:pt idx="631">
                  <c:v>45301</c:v>
                </c:pt>
                <c:pt idx="632">
                  <c:v>45300</c:v>
                </c:pt>
                <c:pt idx="633">
                  <c:v>45299</c:v>
                </c:pt>
                <c:pt idx="634">
                  <c:v>45296</c:v>
                </c:pt>
                <c:pt idx="635">
                  <c:v>45295</c:v>
                </c:pt>
                <c:pt idx="636">
                  <c:v>45294</c:v>
                </c:pt>
                <c:pt idx="637">
                  <c:v>45293</c:v>
                </c:pt>
                <c:pt idx="638">
                  <c:v>45292</c:v>
                </c:pt>
                <c:pt idx="639">
                  <c:v>45289</c:v>
                </c:pt>
                <c:pt idx="640">
                  <c:v>45288</c:v>
                </c:pt>
                <c:pt idx="641">
                  <c:v>45287</c:v>
                </c:pt>
                <c:pt idx="642">
                  <c:v>45286</c:v>
                </c:pt>
                <c:pt idx="643">
                  <c:v>45285</c:v>
                </c:pt>
                <c:pt idx="644">
                  <c:v>45282</c:v>
                </c:pt>
                <c:pt idx="645">
                  <c:v>45281</c:v>
                </c:pt>
                <c:pt idx="646">
                  <c:v>45280</c:v>
                </c:pt>
                <c:pt idx="647">
                  <c:v>45279</c:v>
                </c:pt>
                <c:pt idx="648">
                  <c:v>45278</c:v>
                </c:pt>
                <c:pt idx="649">
                  <c:v>45275</c:v>
                </c:pt>
                <c:pt idx="650">
                  <c:v>45274</c:v>
                </c:pt>
                <c:pt idx="651">
                  <c:v>45273</c:v>
                </c:pt>
                <c:pt idx="652">
                  <c:v>45272</c:v>
                </c:pt>
                <c:pt idx="653">
                  <c:v>45271</c:v>
                </c:pt>
                <c:pt idx="654">
                  <c:v>45268</c:v>
                </c:pt>
                <c:pt idx="655">
                  <c:v>45267</c:v>
                </c:pt>
                <c:pt idx="656">
                  <c:v>45266</c:v>
                </c:pt>
                <c:pt idx="657">
                  <c:v>45265</c:v>
                </c:pt>
                <c:pt idx="658">
                  <c:v>45264</c:v>
                </c:pt>
                <c:pt idx="659">
                  <c:v>45261</c:v>
                </c:pt>
                <c:pt idx="660">
                  <c:v>45260</c:v>
                </c:pt>
                <c:pt idx="661">
                  <c:v>45259</c:v>
                </c:pt>
                <c:pt idx="662">
                  <c:v>45258</c:v>
                </c:pt>
                <c:pt idx="663">
                  <c:v>45257</c:v>
                </c:pt>
                <c:pt idx="664">
                  <c:v>45254</c:v>
                </c:pt>
                <c:pt idx="665">
                  <c:v>45253</c:v>
                </c:pt>
                <c:pt idx="666">
                  <c:v>45252</c:v>
                </c:pt>
                <c:pt idx="667">
                  <c:v>45251</c:v>
                </c:pt>
                <c:pt idx="668">
                  <c:v>45250</c:v>
                </c:pt>
                <c:pt idx="669">
                  <c:v>45247</c:v>
                </c:pt>
                <c:pt idx="670">
                  <c:v>45246</c:v>
                </c:pt>
                <c:pt idx="671">
                  <c:v>45245</c:v>
                </c:pt>
                <c:pt idx="672">
                  <c:v>45244</c:v>
                </c:pt>
                <c:pt idx="673">
                  <c:v>45243</c:v>
                </c:pt>
                <c:pt idx="674">
                  <c:v>45240</c:v>
                </c:pt>
                <c:pt idx="675">
                  <c:v>45239</c:v>
                </c:pt>
                <c:pt idx="676">
                  <c:v>45238</c:v>
                </c:pt>
                <c:pt idx="677">
                  <c:v>45237</c:v>
                </c:pt>
                <c:pt idx="678">
                  <c:v>45236</c:v>
                </c:pt>
                <c:pt idx="679">
                  <c:v>45233</c:v>
                </c:pt>
                <c:pt idx="680">
                  <c:v>45232</c:v>
                </c:pt>
                <c:pt idx="681">
                  <c:v>45231</c:v>
                </c:pt>
                <c:pt idx="682">
                  <c:v>45230</c:v>
                </c:pt>
                <c:pt idx="683">
                  <c:v>45229</c:v>
                </c:pt>
                <c:pt idx="684">
                  <c:v>45226</c:v>
                </c:pt>
                <c:pt idx="685">
                  <c:v>45225</c:v>
                </c:pt>
                <c:pt idx="686">
                  <c:v>45224</c:v>
                </c:pt>
                <c:pt idx="687">
                  <c:v>45223</c:v>
                </c:pt>
                <c:pt idx="688">
                  <c:v>45222</c:v>
                </c:pt>
                <c:pt idx="689">
                  <c:v>45219</c:v>
                </c:pt>
                <c:pt idx="690">
                  <c:v>45218</c:v>
                </c:pt>
                <c:pt idx="691">
                  <c:v>45217</c:v>
                </c:pt>
                <c:pt idx="692">
                  <c:v>45216</c:v>
                </c:pt>
                <c:pt idx="693">
                  <c:v>45215</c:v>
                </c:pt>
                <c:pt idx="694">
                  <c:v>45212</c:v>
                </c:pt>
                <c:pt idx="695">
                  <c:v>45211</c:v>
                </c:pt>
                <c:pt idx="696">
                  <c:v>45210</c:v>
                </c:pt>
                <c:pt idx="697">
                  <c:v>45209</c:v>
                </c:pt>
                <c:pt idx="698">
                  <c:v>45208</c:v>
                </c:pt>
                <c:pt idx="699">
                  <c:v>45205</c:v>
                </c:pt>
                <c:pt idx="700">
                  <c:v>45204</c:v>
                </c:pt>
                <c:pt idx="701">
                  <c:v>45203</c:v>
                </c:pt>
                <c:pt idx="702">
                  <c:v>45202</c:v>
                </c:pt>
                <c:pt idx="703">
                  <c:v>45201</c:v>
                </c:pt>
                <c:pt idx="704">
                  <c:v>45198</c:v>
                </c:pt>
                <c:pt idx="705">
                  <c:v>45197</c:v>
                </c:pt>
                <c:pt idx="706">
                  <c:v>45196</c:v>
                </c:pt>
                <c:pt idx="707">
                  <c:v>45195</c:v>
                </c:pt>
                <c:pt idx="708">
                  <c:v>45194</c:v>
                </c:pt>
                <c:pt idx="709">
                  <c:v>45191</c:v>
                </c:pt>
                <c:pt idx="710">
                  <c:v>45190</c:v>
                </c:pt>
                <c:pt idx="711">
                  <c:v>45189</c:v>
                </c:pt>
                <c:pt idx="712">
                  <c:v>45188</c:v>
                </c:pt>
                <c:pt idx="713">
                  <c:v>45187</c:v>
                </c:pt>
                <c:pt idx="714">
                  <c:v>45184</c:v>
                </c:pt>
                <c:pt idx="715">
                  <c:v>45183</c:v>
                </c:pt>
                <c:pt idx="716">
                  <c:v>45182</c:v>
                </c:pt>
                <c:pt idx="717">
                  <c:v>45181</c:v>
                </c:pt>
                <c:pt idx="718">
                  <c:v>45180</c:v>
                </c:pt>
                <c:pt idx="719">
                  <c:v>45177</c:v>
                </c:pt>
                <c:pt idx="720">
                  <c:v>45176</c:v>
                </c:pt>
                <c:pt idx="721">
                  <c:v>45175</c:v>
                </c:pt>
                <c:pt idx="722">
                  <c:v>45174</c:v>
                </c:pt>
                <c:pt idx="723">
                  <c:v>45173</c:v>
                </c:pt>
                <c:pt idx="724">
                  <c:v>45170</c:v>
                </c:pt>
                <c:pt idx="725">
                  <c:v>45169</c:v>
                </c:pt>
                <c:pt idx="726">
                  <c:v>45168</c:v>
                </c:pt>
                <c:pt idx="727">
                  <c:v>45167</c:v>
                </c:pt>
                <c:pt idx="728">
                  <c:v>45166</c:v>
                </c:pt>
                <c:pt idx="729">
                  <c:v>45163</c:v>
                </c:pt>
                <c:pt idx="730">
                  <c:v>45162</c:v>
                </c:pt>
                <c:pt idx="731">
                  <c:v>45161</c:v>
                </c:pt>
                <c:pt idx="732">
                  <c:v>45160</c:v>
                </c:pt>
                <c:pt idx="733">
                  <c:v>45159</c:v>
                </c:pt>
                <c:pt idx="734">
                  <c:v>45156</c:v>
                </c:pt>
                <c:pt idx="735">
                  <c:v>45155</c:v>
                </c:pt>
                <c:pt idx="736">
                  <c:v>45154</c:v>
                </c:pt>
                <c:pt idx="737">
                  <c:v>45153</c:v>
                </c:pt>
                <c:pt idx="738">
                  <c:v>45152</c:v>
                </c:pt>
                <c:pt idx="739">
                  <c:v>45149</c:v>
                </c:pt>
                <c:pt idx="740">
                  <c:v>45148</c:v>
                </c:pt>
                <c:pt idx="741">
                  <c:v>45147</c:v>
                </c:pt>
                <c:pt idx="742">
                  <c:v>45146</c:v>
                </c:pt>
                <c:pt idx="743">
                  <c:v>45145</c:v>
                </c:pt>
                <c:pt idx="744">
                  <c:v>45142</c:v>
                </c:pt>
                <c:pt idx="745">
                  <c:v>45141</c:v>
                </c:pt>
                <c:pt idx="746">
                  <c:v>45140</c:v>
                </c:pt>
                <c:pt idx="747">
                  <c:v>45139</c:v>
                </c:pt>
                <c:pt idx="748">
                  <c:v>45138</c:v>
                </c:pt>
                <c:pt idx="749">
                  <c:v>45135</c:v>
                </c:pt>
                <c:pt idx="750">
                  <c:v>45134</c:v>
                </c:pt>
                <c:pt idx="751">
                  <c:v>45133</c:v>
                </c:pt>
                <c:pt idx="752">
                  <c:v>45132</c:v>
                </c:pt>
                <c:pt idx="753">
                  <c:v>45131</c:v>
                </c:pt>
                <c:pt idx="754">
                  <c:v>45128</c:v>
                </c:pt>
                <c:pt idx="755">
                  <c:v>45127</c:v>
                </c:pt>
                <c:pt idx="756">
                  <c:v>45126</c:v>
                </c:pt>
                <c:pt idx="757">
                  <c:v>45125</c:v>
                </c:pt>
                <c:pt idx="758">
                  <c:v>45124</c:v>
                </c:pt>
                <c:pt idx="759">
                  <c:v>45121</c:v>
                </c:pt>
                <c:pt idx="760">
                  <c:v>45120</c:v>
                </c:pt>
                <c:pt idx="761">
                  <c:v>45119</c:v>
                </c:pt>
                <c:pt idx="762">
                  <c:v>45118</c:v>
                </c:pt>
                <c:pt idx="763">
                  <c:v>45117</c:v>
                </c:pt>
                <c:pt idx="764">
                  <c:v>45114</c:v>
                </c:pt>
                <c:pt idx="765">
                  <c:v>45113</c:v>
                </c:pt>
                <c:pt idx="766">
                  <c:v>45112</c:v>
                </c:pt>
                <c:pt idx="767">
                  <c:v>45111</c:v>
                </c:pt>
                <c:pt idx="768">
                  <c:v>45110</c:v>
                </c:pt>
                <c:pt idx="769">
                  <c:v>45107</c:v>
                </c:pt>
                <c:pt idx="770">
                  <c:v>45106</c:v>
                </c:pt>
                <c:pt idx="771">
                  <c:v>45105</c:v>
                </c:pt>
                <c:pt idx="772">
                  <c:v>45104</c:v>
                </c:pt>
                <c:pt idx="773">
                  <c:v>45103</c:v>
                </c:pt>
                <c:pt idx="774">
                  <c:v>45100</c:v>
                </c:pt>
                <c:pt idx="775">
                  <c:v>45099</c:v>
                </c:pt>
                <c:pt idx="776">
                  <c:v>45098</c:v>
                </c:pt>
                <c:pt idx="777">
                  <c:v>45097</c:v>
                </c:pt>
                <c:pt idx="778">
                  <c:v>45096</c:v>
                </c:pt>
                <c:pt idx="779">
                  <c:v>45093</c:v>
                </c:pt>
                <c:pt idx="780">
                  <c:v>45092</c:v>
                </c:pt>
                <c:pt idx="781">
                  <c:v>45091</c:v>
                </c:pt>
                <c:pt idx="782">
                  <c:v>45090</c:v>
                </c:pt>
                <c:pt idx="783">
                  <c:v>45089</c:v>
                </c:pt>
                <c:pt idx="784">
                  <c:v>45086</c:v>
                </c:pt>
                <c:pt idx="785">
                  <c:v>45085</c:v>
                </c:pt>
                <c:pt idx="786">
                  <c:v>45084</c:v>
                </c:pt>
                <c:pt idx="787">
                  <c:v>45083</c:v>
                </c:pt>
                <c:pt idx="788">
                  <c:v>45082</c:v>
                </c:pt>
                <c:pt idx="789">
                  <c:v>45079</c:v>
                </c:pt>
                <c:pt idx="790">
                  <c:v>45078</c:v>
                </c:pt>
                <c:pt idx="791">
                  <c:v>45077</c:v>
                </c:pt>
                <c:pt idx="792">
                  <c:v>45076</c:v>
                </c:pt>
                <c:pt idx="793">
                  <c:v>45075</c:v>
                </c:pt>
                <c:pt idx="794">
                  <c:v>45072</c:v>
                </c:pt>
                <c:pt idx="795">
                  <c:v>45071</c:v>
                </c:pt>
                <c:pt idx="796">
                  <c:v>45070</c:v>
                </c:pt>
                <c:pt idx="797">
                  <c:v>45069</c:v>
                </c:pt>
                <c:pt idx="798">
                  <c:v>45068</c:v>
                </c:pt>
                <c:pt idx="799">
                  <c:v>45065</c:v>
                </c:pt>
                <c:pt idx="800">
                  <c:v>45064</c:v>
                </c:pt>
                <c:pt idx="801">
                  <c:v>45063</c:v>
                </c:pt>
                <c:pt idx="802">
                  <c:v>45062</c:v>
                </c:pt>
                <c:pt idx="803">
                  <c:v>45061</c:v>
                </c:pt>
                <c:pt idx="804">
                  <c:v>45058</c:v>
                </c:pt>
                <c:pt idx="805">
                  <c:v>45057</c:v>
                </c:pt>
                <c:pt idx="806">
                  <c:v>45056</c:v>
                </c:pt>
                <c:pt idx="807">
                  <c:v>45055</c:v>
                </c:pt>
                <c:pt idx="808">
                  <c:v>45054</c:v>
                </c:pt>
                <c:pt idx="809">
                  <c:v>45051</c:v>
                </c:pt>
                <c:pt idx="810">
                  <c:v>45050</c:v>
                </c:pt>
                <c:pt idx="811">
                  <c:v>45049</c:v>
                </c:pt>
                <c:pt idx="812">
                  <c:v>45048</c:v>
                </c:pt>
                <c:pt idx="813">
                  <c:v>45047</c:v>
                </c:pt>
                <c:pt idx="814">
                  <c:v>45044</c:v>
                </c:pt>
                <c:pt idx="815">
                  <c:v>45043</c:v>
                </c:pt>
                <c:pt idx="816">
                  <c:v>45042</c:v>
                </c:pt>
                <c:pt idx="817">
                  <c:v>45041</c:v>
                </c:pt>
                <c:pt idx="818">
                  <c:v>45040</c:v>
                </c:pt>
                <c:pt idx="819">
                  <c:v>45037</c:v>
                </c:pt>
                <c:pt idx="820">
                  <c:v>45036</c:v>
                </c:pt>
                <c:pt idx="821">
                  <c:v>45035</c:v>
                </c:pt>
                <c:pt idx="822">
                  <c:v>45034</c:v>
                </c:pt>
                <c:pt idx="823">
                  <c:v>45033</c:v>
                </c:pt>
                <c:pt idx="824">
                  <c:v>45030</c:v>
                </c:pt>
                <c:pt idx="825">
                  <c:v>45029</c:v>
                </c:pt>
                <c:pt idx="826">
                  <c:v>45028</c:v>
                </c:pt>
                <c:pt idx="827">
                  <c:v>45027</c:v>
                </c:pt>
                <c:pt idx="828">
                  <c:v>45026</c:v>
                </c:pt>
                <c:pt idx="829">
                  <c:v>45023</c:v>
                </c:pt>
                <c:pt idx="830">
                  <c:v>45022</c:v>
                </c:pt>
                <c:pt idx="831">
                  <c:v>45021</c:v>
                </c:pt>
                <c:pt idx="832">
                  <c:v>45020</c:v>
                </c:pt>
                <c:pt idx="833">
                  <c:v>45019</c:v>
                </c:pt>
                <c:pt idx="834">
                  <c:v>45016</c:v>
                </c:pt>
                <c:pt idx="835">
                  <c:v>45015</c:v>
                </c:pt>
                <c:pt idx="836">
                  <c:v>45014</c:v>
                </c:pt>
                <c:pt idx="837">
                  <c:v>45013</c:v>
                </c:pt>
                <c:pt idx="838">
                  <c:v>45012</c:v>
                </c:pt>
                <c:pt idx="839">
                  <c:v>45009</c:v>
                </c:pt>
                <c:pt idx="840">
                  <c:v>45008</c:v>
                </c:pt>
                <c:pt idx="841">
                  <c:v>45007</c:v>
                </c:pt>
                <c:pt idx="842">
                  <c:v>45006</c:v>
                </c:pt>
                <c:pt idx="843">
                  <c:v>45005</c:v>
                </c:pt>
                <c:pt idx="844">
                  <c:v>45002</c:v>
                </c:pt>
                <c:pt idx="845">
                  <c:v>45001</c:v>
                </c:pt>
                <c:pt idx="846">
                  <c:v>45000</c:v>
                </c:pt>
                <c:pt idx="847">
                  <c:v>44999</c:v>
                </c:pt>
                <c:pt idx="848">
                  <c:v>44998</c:v>
                </c:pt>
                <c:pt idx="849">
                  <c:v>44995</c:v>
                </c:pt>
                <c:pt idx="850">
                  <c:v>44994</c:v>
                </c:pt>
                <c:pt idx="851">
                  <c:v>44993</c:v>
                </c:pt>
                <c:pt idx="852">
                  <c:v>44992</c:v>
                </c:pt>
                <c:pt idx="853">
                  <c:v>44991</c:v>
                </c:pt>
                <c:pt idx="854">
                  <c:v>44988</c:v>
                </c:pt>
                <c:pt idx="855">
                  <c:v>44987</c:v>
                </c:pt>
                <c:pt idx="856">
                  <c:v>44986</c:v>
                </c:pt>
                <c:pt idx="857">
                  <c:v>44985</c:v>
                </c:pt>
                <c:pt idx="858">
                  <c:v>44984</c:v>
                </c:pt>
                <c:pt idx="859">
                  <c:v>44981</c:v>
                </c:pt>
                <c:pt idx="860">
                  <c:v>44980</c:v>
                </c:pt>
                <c:pt idx="861">
                  <c:v>44979</c:v>
                </c:pt>
                <c:pt idx="862">
                  <c:v>44978</c:v>
                </c:pt>
                <c:pt idx="863">
                  <c:v>44977</c:v>
                </c:pt>
                <c:pt idx="864">
                  <c:v>44974</c:v>
                </c:pt>
                <c:pt idx="865">
                  <c:v>44973</c:v>
                </c:pt>
                <c:pt idx="866">
                  <c:v>44972</c:v>
                </c:pt>
                <c:pt idx="867">
                  <c:v>44971</c:v>
                </c:pt>
                <c:pt idx="868">
                  <c:v>44970</c:v>
                </c:pt>
                <c:pt idx="869">
                  <c:v>44967</c:v>
                </c:pt>
                <c:pt idx="870">
                  <c:v>44966</c:v>
                </c:pt>
                <c:pt idx="871">
                  <c:v>44965</c:v>
                </c:pt>
                <c:pt idx="872">
                  <c:v>44964</c:v>
                </c:pt>
                <c:pt idx="873">
                  <c:v>44963</c:v>
                </c:pt>
                <c:pt idx="874">
                  <c:v>44960</c:v>
                </c:pt>
                <c:pt idx="875">
                  <c:v>44959</c:v>
                </c:pt>
                <c:pt idx="876">
                  <c:v>44958</c:v>
                </c:pt>
                <c:pt idx="877">
                  <c:v>44957</c:v>
                </c:pt>
                <c:pt idx="878">
                  <c:v>44956</c:v>
                </c:pt>
                <c:pt idx="879">
                  <c:v>44953</c:v>
                </c:pt>
                <c:pt idx="880">
                  <c:v>44952</c:v>
                </c:pt>
                <c:pt idx="881">
                  <c:v>44951</c:v>
                </c:pt>
                <c:pt idx="882">
                  <c:v>44950</c:v>
                </c:pt>
                <c:pt idx="883">
                  <c:v>44949</c:v>
                </c:pt>
                <c:pt idx="884">
                  <c:v>44946</c:v>
                </c:pt>
                <c:pt idx="885">
                  <c:v>44945</c:v>
                </c:pt>
                <c:pt idx="886">
                  <c:v>44944</c:v>
                </c:pt>
                <c:pt idx="887">
                  <c:v>44943</c:v>
                </c:pt>
                <c:pt idx="888">
                  <c:v>44942</c:v>
                </c:pt>
                <c:pt idx="889">
                  <c:v>44939</c:v>
                </c:pt>
                <c:pt idx="890">
                  <c:v>44938</c:v>
                </c:pt>
                <c:pt idx="891">
                  <c:v>44937</c:v>
                </c:pt>
                <c:pt idx="892">
                  <c:v>44936</c:v>
                </c:pt>
                <c:pt idx="893">
                  <c:v>44935</c:v>
                </c:pt>
                <c:pt idx="894">
                  <c:v>44932</c:v>
                </c:pt>
                <c:pt idx="895">
                  <c:v>44931</c:v>
                </c:pt>
                <c:pt idx="896">
                  <c:v>44930</c:v>
                </c:pt>
                <c:pt idx="897">
                  <c:v>44929</c:v>
                </c:pt>
                <c:pt idx="898">
                  <c:v>44928</c:v>
                </c:pt>
                <c:pt idx="899">
                  <c:v>44925</c:v>
                </c:pt>
                <c:pt idx="900">
                  <c:v>44924</c:v>
                </c:pt>
                <c:pt idx="901">
                  <c:v>44923</c:v>
                </c:pt>
                <c:pt idx="902">
                  <c:v>44922</c:v>
                </c:pt>
                <c:pt idx="903">
                  <c:v>44921</c:v>
                </c:pt>
                <c:pt idx="904">
                  <c:v>44918</c:v>
                </c:pt>
                <c:pt idx="905">
                  <c:v>44917</c:v>
                </c:pt>
                <c:pt idx="906">
                  <c:v>44916</c:v>
                </c:pt>
                <c:pt idx="907">
                  <c:v>44915</c:v>
                </c:pt>
                <c:pt idx="908">
                  <c:v>44914</c:v>
                </c:pt>
                <c:pt idx="909">
                  <c:v>44911</c:v>
                </c:pt>
                <c:pt idx="910">
                  <c:v>44910</c:v>
                </c:pt>
                <c:pt idx="911">
                  <c:v>44909</c:v>
                </c:pt>
                <c:pt idx="912">
                  <c:v>44908</c:v>
                </c:pt>
                <c:pt idx="913">
                  <c:v>44907</c:v>
                </c:pt>
                <c:pt idx="914">
                  <c:v>44904</c:v>
                </c:pt>
                <c:pt idx="915">
                  <c:v>44903</c:v>
                </c:pt>
                <c:pt idx="916">
                  <c:v>44902</c:v>
                </c:pt>
                <c:pt idx="917">
                  <c:v>44901</c:v>
                </c:pt>
                <c:pt idx="918">
                  <c:v>44900</c:v>
                </c:pt>
                <c:pt idx="919">
                  <c:v>44897</c:v>
                </c:pt>
                <c:pt idx="920">
                  <c:v>44896</c:v>
                </c:pt>
                <c:pt idx="921">
                  <c:v>44895</c:v>
                </c:pt>
                <c:pt idx="922">
                  <c:v>44894</c:v>
                </c:pt>
                <c:pt idx="923">
                  <c:v>44893</c:v>
                </c:pt>
                <c:pt idx="924">
                  <c:v>44890</c:v>
                </c:pt>
                <c:pt idx="925">
                  <c:v>44889</c:v>
                </c:pt>
                <c:pt idx="926">
                  <c:v>44888</c:v>
                </c:pt>
                <c:pt idx="927">
                  <c:v>44887</c:v>
                </c:pt>
                <c:pt idx="928">
                  <c:v>44886</c:v>
                </c:pt>
                <c:pt idx="929">
                  <c:v>44883</c:v>
                </c:pt>
                <c:pt idx="930">
                  <c:v>44882</c:v>
                </c:pt>
                <c:pt idx="931">
                  <c:v>44881</c:v>
                </c:pt>
                <c:pt idx="932">
                  <c:v>44880</c:v>
                </c:pt>
                <c:pt idx="933">
                  <c:v>44879</c:v>
                </c:pt>
                <c:pt idx="934">
                  <c:v>44876</c:v>
                </c:pt>
                <c:pt idx="935">
                  <c:v>44875</c:v>
                </c:pt>
                <c:pt idx="936">
                  <c:v>44874</c:v>
                </c:pt>
                <c:pt idx="937">
                  <c:v>44873</c:v>
                </c:pt>
                <c:pt idx="938">
                  <c:v>44872</c:v>
                </c:pt>
                <c:pt idx="939">
                  <c:v>44869</c:v>
                </c:pt>
                <c:pt idx="940">
                  <c:v>44868</c:v>
                </c:pt>
                <c:pt idx="941">
                  <c:v>44867</c:v>
                </c:pt>
                <c:pt idx="942">
                  <c:v>44866</c:v>
                </c:pt>
                <c:pt idx="943">
                  <c:v>44865</c:v>
                </c:pt>
                <c:pt idx="944">
                  <c:v>44862</c:v>
                </c:pt>
                <c:pt idx="945">
                  <c:v>44861</c:v>
                </c:pt>
                <c:pt idx="946">
                  <c:v>44860</c:v>
                </c:pt>
                <c:pt idx="947">
                  <c:v>44859</c:v>
                </c:pt>
                <c:pt idx="948">
                  <c:v>44858</c:v>
                </c:pt>
                <c:pt idx="949">
                  <c:v>44855</c:v>
                </c:pt>
                <c:pt idx="950">
                  <c:v>44854</c:v>
                </c:pt>
                <c:pt idx="951">
                  <c:v>44853</c:v>
                </c:pt>
                <c:pt idx="952">
                  <c:v>44852</c:v>
                </c:pt>
                <c:pt idx="953">
                  <c:v>44851</c:v>
                </c:pt>
                <c:pt idx="954">
                  <c:v>44848</c:v>
                </c:pt>
                <c:pt idx="955">
                  <c:v>44847</c:v>
                </c:pt>
                <c:pt idx="956">
                  <c:v>44846</c:v>
                </c:pt>
                <c:pt idx="957">
                  <c:v>44845</c:v>
                </c:pt>
                <c:pt idx="958">
                  <c:v>44844</c:v>
                </c:pt>
                <c:pt idx="959">
                  <c:v>44841</c:v>
                </c:pt>
                <c:pt idx="960">
                  <c:v>44840</c:v>
                </c:pt>
                <c:pt idx="961">
                  <c:v>44839</c:v>
                </c:pt>
                <c:pt idx="962">
                  <c:v>44838</c:v>
                </c:pt>
                <c:pt idx="963">
                  <c:v>44837</c:v>
                </c:pt>
                <c:pt idx="964">
                  <c:v>44834</c:v>
                </c:pt>
                <c:pt idx="965">
                  <c:v>44833</c:v>
                </c:pt>
                <c:pt idx="966">
                  <c:v>44832</c:v>
                </c:pt>
                <c:pt idx="967">
                  <c:v>44831</c:v>
                </c:pt>
                <c:pt idx="968">
                  <c:v>44830</c:v>
                </c:pt>
                <c:pt idx="969">
                  <c:v>44827</c:v>
                </c:pt>
                <c:pt idx="970">
                  <c:v>44826</c:v>
                </c:pt>
                <c:pt idx="971">
                  <c:v>44825</c:v>
                </c:pt>
                <c:pt idx="972">
                  <c:v>44824</c:v>
                </c:pt>
                <c:pt idx="973">
                  <c:v>44823</c:v>
                </c:pt>
                <c:pt idx="974">
                  <c:v>44820</c:v>
                </c:pt>
                <c:pt idx="975">
                  <c:v>44819</c:v>
                </c:pt>
                <c:pt idx="976">
                  <c:v>44818</c:v>
                </c:pt>
                <c:pt idx="977">
                  <c:v>44817</c:v>
                </c:pt>
                <c:pt idx="978">
                  <c:v>44816</c:v>
                </c:pt>
                <c:pt idx="979">
                  <c:v>44813</c:v>
                </c:pt>
                <c:pt idx="980">
                  <c:v>44812</c:v>
                </c:pt>
                <c:pt idx="981">
                  <c:v>44811</c:v>
                </c:pt>
                <c:pt idx="982">
                  <c:v>44810</c:v>
                </c:pt>
                <c:pt idx="983">
                  <c:v>44809</c:v>
                </c:pt>
                <c:pt idx="984">
                  <c:v>44806</c:v>
                </c:pt>
                <c:pt idx="985">
                  <c:v>44805</c:v>
                </c:pt>
                <c:pt idx="986">
                  <c:v>44804</c:v>
                </c:pt>
                <c:pt idx="987">
                  <c:v>44803</c:v>
                </c:pt>
                <c:pt idx="988">
                  <c:v>44802</c:v>
                </c:pt>
                <c:pt idx="989">
                  <c:v>44799</c:v>
                </c:pt>
                <c:pt idx="990">
                  <c:v>44798</c:v>
                </c:pt>
                <c:pt idx="991">
                  <c:v>44797</c:v>
                </c:pt>
                <c:pt idx="992">
                  <c:v>44796</c:v>
                </c:pt>
                <c:pt idx="993">
                  <c:v>44795</c:v>
                </c:pt>
                <c:pt idx="994">
                  <c:v>44792</c:v>
                </c:pt>
                <c:pt idx="995">
                  <c:v>44791</c:v>
                </c:pt>
                <c:pt idx="996">
                  <c:v>44790</c:v>
                </c:pt>
                <c:pt idx="997">
                  <c:v>44789</c:v>
                </c:pt>
                <c:pt idx="998">
                  <c:v>44788</c:v>
                </c:pt>
                <c:pt idx="999">
                  <c:v>44785</c:v>
                </c:pt>
                <c:pt idx="1000">
                  <c:v>44784</c:v>
                </c:pt>
                <c:pt idx="1001">
                  <c:v>44783</c:v>
                </c:pt>
                <c:pt idx="1002">
                  <c:v>44782</c:v>
                </c:pt>
                <c:pt idx="1003">
                  <c:v>44781</c:v>
                </c:pt>
                <c:pt idx="1004">
                  <c:v>44778</c:v>
                </c:pt>
                <c:pt idx="1005">
                  <c:v>44777</c:v>
                </c:pt>
                <c:pt idx="1006">
                  <c:v>44776</c:v>
                </c:pt>
                <c:pt idx="1007">
                  <c:v>44775</c:v>
                </c:pt>
                <c:pt idx="1008">
                  <c:v>44774</c:v>
                </c:pt>
                <c:pt idx="1009">
                  <c:v>44771</c:v>
                </c:pt>
                <c:pt idx="1010">
                  <c:v>44770</c:v>
                </c:pt>
                <c:pt idx="1011">
                  <c:v>44769</c:v>
                </c:pt>
                <c:pt idx="1012">
                  <c:v>44768</c:v>
                </c:pt>
                <c:pt idx="1013">
                  <c:v>44767</c:v>
                </c:pt>
                <c:pt idx="1014">
                  <c:v>44764</c:v>
                </c:pt>
                <c:pt idx="1015">
                  <c:v>44763</c:v>
                </c:pt>
                <c:pt idx="1016">
                  <c:v>44762</c:v>
                </c:pt>
                <c:pt idx="1017">
                  <c:v>44761</c:v>
                </c:pt>
                <c:pt idx="1018">
                  <c:v>44760</c:v>
                </c:pt>
                <c:pt idx="1019">
                  <c:v>44757</c:v>
                </c:pt>
                <c:pt idx="1020">
                  <c:v>44756</c:v>
                </c:pt>
                <c:pt idx="1021">
                  <c:v>44755</c:v>
                </c:pt>
                <c:pt idx="1022">
                  <c:v>44754</c:v>
                </c:pt>
                <c:pt idx="1023">
                  <c:v>44753</c:v>
                </c:pt>
                <c:pt idx="1024">
                  <c:v>44750</c:v>
                </c:pt>
                <c:pt idx="1025">
                  <c:v>44749</c:v>
                </c:pt>
                <c:pt idx="1026">
                  <c:v>44748</c:v>
                </c:pt>
                <c:pt idx="1027">
                  <c:v>44747</c:v>
                </c:pt>
                <c:pt idx="1028">
                  <c:v>44746</c:v>
                </c:pt>
                <c:pt idx="1029">
                  <c:v>44743</c:v>
                </c:pt>
                <c:pt idx="1030">
                  <c:v>44742</c:v>
                </c:pt>
                <c:pt idx="1031">
                  <c:v>44741</c:v>
                </c:pt>
                <c:pt idx="1032">
                  <c:v>44740</c:v>
                </c:pt>
                <c:pt idx="1033">
                  <c:v>44739</c:v>
                </c:pt>
                <c:pt idx="1034">
                  <c:v>44736</c:v>
                </c:pt>
                <c:pt idx="1035">
                  <c:v>44735</c:v>
                </c:pt>
                <c:pt idx="1036">
                  <c:v>44734</c:v>
                </c:pt>
                <c:pt idx="1037">
                  <c:v>44733</c:v>
                </c:pt>
                <c:pt idx="1038">
                  <c:v>44732</c:v>
                </c:pt>
                <c:pt idx="1039">
                  <c:v>44729</c:v>
                </c:pt>
                <c:pt idx="1040">
                  <c:v>44728</c:v>
                </c:pt>
                <c:pt idx="1041">
                  <c:v>44727</c:v>
                </c:pt>
                <c:pt idx="1042">
                  <c:v>44726</c:v>
                </c:pt>
                <c:pt idx="1043">
                  <c:v>44725</c:v>
                </c:pt>
                <c:pt idx="1044">
                  <c:v>44722</c:v>
                </c:pt>
                <c:pt idx="1045">
                  <c:v>44721</c:v>
                </c:pt>
                <c:pt idx="1046">
                  <c:v>44720</c:v>
                </c:pt>
                <c:pt idx="1047">
                  <c:v>44719</c:v>
                </c:pt>
                <c:pt idx="1048">
                  <c:v>44718</c:v>
                </c:pt>
                <c:pt idx="1049">
                  <c:v>44715</c:v>
                </c:pt>
                <c:pt idx="1050">
                  <c:v>44714</c:v>
                </c:pt>
                <c:pt idx="1051">
                  <c:v>44713</c:v>
                </c:pt>
                <c:pt idx="1052">
                  <c:v>44712</c:v>
                </c:pt>
                <c:pt idx="1053">
                  <c:v>44711</c:v>
                </c:pt>
                <c:pt idx="1054">
                  <c:v>44708</c:v>
                </c:pt>
                <c:pt idx="1055">
                  <c:v>44707</c:v>
                </c:pt>
                <c:pt idx="1056">
                  <c:v>44706</c:v>
                </c:pt>
                <c:pt idx="1057">
                  <c:v>44705</c:v>
                </c:pt>
                <c:pt idx="1058">
                  <c:v>44704</c:v>
                </c:pt>
                <c:pt idx="1059">
                  <c:v>44701</c:v>
                </c:pt>
                <c:pt idx="1060">
                  <c:v>44700</c:v>
                </c:pt>
                <c:pt idx="1061">
                  <c:v>44699</c:v>
                </c:pt>
                <c:pt idx="1062">
                  <c:v>44698</c:v>
                </c:pt>
                <c:pt idx="1063">
                  <c:v>44697</c:v>
                </c:pt>
                <c:pt idx="1064">
                  <c:v>44694</c:v>
                </c:pt>
                <c:pt idx="1065">
                  <c:v>44693</c:v>
                </c:pt>
                <c:pt idx="1066">
                  <c:v>44692</c:v>
                </c:pt>
                <c:pt idx="1067">
                  <c:v>44691</c:v>
                </c:pt>
                <c:pt idx="1068">
                  <c:v>44690</c:v>
                </c:pt>
                <c:pt idx="1069">
                  <c:v>44687</c:v>
                </c:pt>
                <c:pt idx="1070">
                  <c:v>44686</c:v>
                </c:pt>
                <c:pt idx="1071">
                  <c:v>44685</c:v>
                </c:pt>
                <c:pt idx="1072">
                  <c:v>44684</c:v>
                </c:pt>
                <c:pt idx="1073">
                  <c:v>44683</c:v>
                </c:pt>
                <c:pt idx="1074">
                  <c:v>44680</c:v>
                </c:pt>
                <c:pt idx="1075">
                  <c:v>44679</c:v>
                </c:pt>
                <c:pt idx="1076">
                  <c:v>44678</c:v>
                </c:pt>
                <c:pt idx="1077">
                  <c:v>44677</c:v>
                </c:pt>
                <c:pt idx="1078">
                  <c:v>44676</c:v>
                </c:pt>
                <c:pt idx="1079">
                  <c:v>44673</c:v>
                </c:pt>
                <c:pt idx="1080">
                  <c:v>44672</c:v>
                </c:pt>
                <c:pt idx="1081">
                  <c:v>44671</c:v>
                </c:pt>
                <c:pt idx="1082">
                  <c:v>44670</c:v>
                </c:pt>
                <c:pt idx="1083">
                  <c:v>44669</c:v>
                </c:pt>
                <c:pt idx="1084">
                  <c:v>44666</c:v>
                </c:pt>
                <c:pt idx="1085">
                  <c:v>44665</c:v>
                </c:pt>
                <c:pt idx="1086">
                  <c:v>44664</c:v>
                </c:pt>
                <c:pt idx="1087">
                  <c:v>44663</c:v>
                </c:pt>
                <c:pt idx="1088">
                  <c:v>44662</c:v>
                </c:pt>
                <c:pt idx="1089">
                  <c:v>44659</c:v>
                </c:pt>
                <c:pt idx="1090">
                  <c:v>44658</c:v>
                </c:pt>
                <c:pt idx="1091">
                  <c:v>44657</c:v>
                </c:pt>
                <c:pt idx="1092">
                  <c:v>44656</c:v>
                </c:pt>
                <c:pt idx="1093">
                  <c:v>44655</c:v>
                </c:pt>
                <c:pt idx="1094">
                  <c:v>44652</c:v>
                </c:pt>
                <c:pt idx="1095">
                  <c:v>44651</c:v>
                </c:pt>
                <c:pt idx="1096">
                  <c:v>44650</c:v>
                </c:pt>
                <c:pt idx="1097">
                  <c:v>44649</c:v>
                </c:pt>
                <c:pt idx="1098">
                  <c:v>44648</c:v>
                </c:pt>
                <c:pt idx="1099">
                  <c:v>44645</c:v>
                </c:pt>
                <c:pt idx="1100">
                  <c:v>44644</c:v>
                </c:pt>
                <c:pt idx="1101">
                  <c:v>44643</c:v>
                </c:pt>
                <c:pt idx="1102">
                  <c:v>44642</c:v>
                </c:pt>
                <c:pt idx="1103">
                  <c:v>44641</c:v>
                </c:pt>
                <c:pt idx="1104">
                  <c:v>44638</c:v>
                </c:pt>
                <c:pt idx="1105">
                  <c:v>44637</c:v>
                </c:pt>
                <c:pt idx="1106">
                  <c:v>44636</c:v>
                </c:pt>
                <c:pt idx="1107">
                  <c:v>44635</c:v>
                </c:pt>
                <c:pt idx="1108">
                  <c:v>44634</c:v>
                </c:pt>
                <c:pt idx="1109">
                  <c:v>44631</c:v>
                </c:pt>
                <c:pt idx="1110">
                  <c:v>44630</c:v>
                </c:pt>
                <c:pt idx="1111">
                  <c:v>44629</c:v>
                </c:pt>
                <c:pt idx="1112">
                  <c:v>44628</c:v>
                </c:pt>
                <c:pt idx="1113">
                  <c:v>44627</c:v>
                </c:pt>
                <c:pt idx="1114">
                  <c:v>44624</c:v>
                </c:pt>
                <c:pt idx="1115">
                  <c:v>44623</c:v>
                </c:pt>
                <c:pt idx="1116">
                  <c:v>44622</c:v>
                </c:pt>
                <c:pt idx="1117">
                  <c:v>44621</c:v>
                </c:pt>
                <c:pt idx="1118">
                  <c:v>44620</c:v>
                </c:pt>
                <c:pt idx="1119">
                  <c:v>44617</c:v>
                </c:pt>
                <c:pt idx="1120">
                  <c:v>44616</c:v>
                </c:pt>
                <c:pt idx="1121">
                  <c:v>44615</c:v>
                </c:pt>
                <c:pt idx="1122">
                  <c:v>44614</c:v>
                </c:pt>
                <c:pt idx="1123">
                  <c:v>44613</c:v>
                </c:pt>
                <c:pt idx="1124">
                  <c:v>44610</c:v>
                </c:pt>
                <c:pt idx="1125">
                  <c:v>44609</c:v>
                </c:pt>
                <c:pt idx="1126">
                  <c:v>44608</c:v>
                </c:pt>
                <c:pt idx="1127">
                  <c:v>44607</c:v>
                </c:pt>
                <c:pt idx="1128">
                  <c:v>44606</c:v>
                </c:pt>
                <c:pt idx="1129">
                  <c:v>44603</c:v>
                </c:pt>
                <c:pt idx="1130">
                  <c:v>44602</c:v>
                </c:pt>
                <c:pt idx="1131">
                  <c:v>44601</c:v>
                </c:pt>
                <c:pt idx="1132">
                  <c:v>44600</c:v>
                </c:pt>
                <c:pt idx="1133">
                  <c:v>44599</c:v>
                </c:pt>
                <c:pt idx="1134">
                  <c:v>44596</c:v>
                </c:pt>
                <c:pt idx="1135">
                  <c:v>44595</c:v>
                </c:pt>
                <c:pt idx="1136">
                  <c:v>44594</c:v>
                </c:pt>
                <c:pt idx="1137">
                  <c:v>44593</c:v>
                </c:pt>
                <c:pt idx="1138">
                  <c:v>44592</c:v>
                </c:pt>
                <c:pt idx="1139">
                  <c:v>44589</c:v>
                </c:pt>
                <c:pt idx="1140">
                  <c:v>44588</c:v>
                </c:pt>
                <c:pt idx="1141">
                  <c:v>44587</c:v>
                </c:pt>
                <c:pt idx="1142">
                  <c:v>44586</c:v>
                </c:pt>
                <c:pt idx="1143">
                  <c:v>44585</c:v>
                </c:pt>
                <c:pt idx="1144">
                  <c:v>44582</c:v>
                </c:pt>
                <c:pt idx="1145">
                  <c:v>44581</c:v>
                </c:pt>
                <c:pt idx="1146">
                  <c:v>44580</c:v>
                </c:pt>
                <c:pt idx="1147">
                  <c:v>44579</c:v>
                </c:pt>
                <c:pt idx="1148">
                  <c:v>44578</c:v>
                </c:pt>
                <c:pt idx="1149">
                  <c:v>44575</c:v>
                </c:pt>
                <c:pt idx="1150">
                  <c:v>44574</c:v>
                </c:pt>
                <c:pt idx="1151">
                  <c:v>44573</c:v>
                </c:pt>
                <c:pt idx="1152">
                  <c:v>44572</c:v>
                </c:pt>
                <c:pt idx="1153">
                  <c:v>44571</c:v>
                </c:pt>
                <c:pt idx="1154">
                  <c:v>44568</c:v>
                </c:pt>
                <c:pt idx="1155">
                  <c:v>44567</c:v>
                </c:pt>
                <c:pt idx="1156">
                  <c:v>44566</c:v>
                </c:pt>
                <c:pt idx="1157">
                  <c:v>44565</c:v>
                </c:pt>
                <c:pt idx="1158">
                  <c:v>44564</c:v>
                </c:pt>
                <c:pt idx="1159">
                  <c:v>44561</c:v>
                </c:pt>
                <c:pt idx="1160">
                  <c:v>44560</c:v>
                </c:pt>
                <c:pt idx="1161">
                  <c:v>44559</c:v>
                </c:pt>
                <c:pt idx="1162">
                  <c:v>44558</c:v>
                </c:pt>
                <c:pt idx="1163">
                  <c:v>44557</c:v>
                </c:pt>
                <c:pt idx="1164">
                  <c:v>44554</c:v>
                </c:pt>
                <c:pt idx="1165">
                  <c:v>44553</c:v>
                </c:pt>
                <c:pt idx="1166">
                  <c:v>44552</c:v>
                </c:pt>
                <c:pt idx="1167">
                  <c:v>44551</c:v>
                </c:pt>
                <c:pt idx="1168">
                  <c:v>44550</c:v>
                </c:pt>
                <c:pt idx="1169">
                  <c:v>44547</c:v>
                </c:pt>
                <c:pt idx="1170">
                  <c:v>44546</c:v>
                </c:pt>
                <c:pt idx="1171">
                  <c:v>44545</c:v>
                </c:pt>
                <c:pt idx="1172">
                  <c:v>44544</c:v>
                </c:pt>
                <c:pt idx="1173">
                  <c:v>44543</c:v>
                </c:pt>
                <c:pt idx="1174">
                  <c:v>44540</c:v>
                </c:pt>
                <c:pt idx="1175">
                  <c:v>44539</c:v>
                </c:pt>
                <c:pt idx="1176">
                  <c:v>44538</c:v>
                </c:pt>
                <c:pt idx="1177">
                  <c:v>44537</c:v>
                </c:pt>
                <c:pt idx="1178">
                  <c:v>44536</c:v>
                </c:pt>
                <c:pt idx="1179">
                  <c:v>44533</c:v>
                </c:pt>
                <c:pt idx="1180">
                  <c:v>44532</c:v>
                </c:pt>
                <c:pt idx="1181">
                  <c:v>44531</c:v>
                </c:pt>
                <c:pt idx="1182">
                  <c:v>44530</c:v>
                </c:pt>
                <c:pt idx="1183">
                  <c:v>44529</c:v>
                </c:pt>
                <c:pt idx="1184">
                  <c:v>44526</c:v>
                </c:pt>
                <c:pt idx="1185">
                  <c:v>44525</c:v>
                </c:pt>
                <c:pt idx="1186">
                  <c:v>44524</c:v>
                </c:pt>
                <c:pt idx="1187">
                  <c:v>44523</c:v>
                </c:pt>
                <c:pt idx="1188">
                  <c:v>44522</c:v>
                </c:pt>
                <c:pt idx="1189">
                  <c:v>44519</c:v>
                </c:pt>
                <c:pt idx="1190">
                  <c:v>44518</c:v>
                </c:pt>
                <c:pt idx="1191">
                  <c:v>44517</c:v>
                </c:pt>
                <c:pt idx="1192">
                  <c:v>44516</c:v>
                </c:pt>
                <c:pt idx="1193">
                  <c:v>44515</c:v>
                </c:pt>
                <c:pt idx="1194">
                  <c:v>44512</c:v>
                </c:pt>
                <c:pt idx="1195">
                  <c:v>44511</c:v>
                </c:pt>
                <c:pt idx="1196">
                  <c:v>44510</c:v>
                </c:pt>
                <c:pt idx="1197">
                  <c:v>44509</c:v>
                </c:pt>
                <c:pt idx="1198">
                  <c:v>44508</c:v>
                </c:pt>
                <c:pt idx="1199">
                  <c:v>44505</c:v>
                </c:pt>
                <c:pt idx="1200">
                  <c:v>44504</c:v>
                </c:pt>
                <c:pt idx="1201">
                  <c:v>44503</c:v>
                </c:pt>
                <c:pt idx="1202">
                  <c:v>44502</c:v>
                </c:pt>
                <c:pt idx="1203">
                  <c:v>44501</c:v>
                </c:pt>
                <c:pt idx="1204">
                  <c:v>44498</c:v>
                </c:pt>
                <c:pt idx="1205">
                  <c:v>44497</c:v>
                </c:pt>
                <c:pt idx="1206">
                  <c:v>44496</c:v>
                </c:pt>
                <c:pt idx="1207">
                  <c:v>44495</c:v>
                </c:pt>
                <c:pt idx="1208">
                  <c:v>44494</c:v>
                </c:pt>
                <c:pt idx="1209">
                  <c:v>44491</c:v>
                </c:pt>
                <c:pt idx="1210">
                  <c:v>44490</c:v>
                </c:pt>
                <c:pt idx="1211">
                  <c:v>44489</c:v>
                </c:pt>
                <c:pt idx="1212">
                  <c:v>44488</c:v>
                </c:pt>
                <c:pt idx="1213">
                  <c:v>44487</c:v>
                </c:pt>
                <c:pt idx="1214">
                  <c:v>44484</c:v>
                </c:pt>
                <c:pt idx="1215">
                  <c:v>44483</c:v>
                </c:pt>
                <c:pt idx="1216">
                  <c:v>44482</c:v>
                </c:pt>
                <c:pt idx="1217">
                  <c:v>44481</c:v>
                </c:pt>
                <c:pt idx="1218">
                  <c:v>44480</c:v>
                </c:pt>
                <c:pt idx="1219">
                  <c:v>44477</c:v>
                </c:pt>
                <c:pt idx="1220">
                  <c:v>44476</c:v>
                </c:pt>
                <c:pt idx="1221">
                  <c:v>44475</c:v>
                </c:pt>
                <c:pt idx="1222">
                  <c:v>44474</c:v>
                </c:pt>
                <c:pt idx="1223">
                  <c:v>44473</c:v>
                </c:pt>
                <c:pt idx="1224">
                  <c:v>44470</c:v>
                </c:pt>
                <c:pt idx="1225">
                  <c:v>44469</c:v>
                </c:pt>
                <c:pt idx="1226">
                  <c:v>44468</c:v>
                </c:pt>
                <c:pt idx="1227">
                  <c:v>44467</c:v>
                </c:pt>
                <c:pt idx="1228">
                  <c:v>44466</c:v>
                </c:pt>
                <c:pt idx="1229">
                  <c:v>44463</c:v>
                </c:pt>
                <c:pt idx="1230">
                  <c:v>44462</c:v>
                </c:pt>
                <c:pt idx="1231">
                  <c:v>44461</c:v>
                </c:pt>
                <c:pt idx="1232">
                  <c:v>44460</c:v>
                </c:pt>
                <c:pt idx="1233">
                  <c:v>44459</c:v>
                </c:pt>
                <c:pt idx="1234">
                  <c:v>44456</c:v>
                </c:pt>
                <c:pt idx="1235">
                  <c:v>44455</c:v>
                </c:pt>
                <c:pt idx="1236">
                  <c:v>44454</c:v>
                </c:pt>
                <c:pt idx="1237">
                  <c:v>44453</c:v>
                </c:pt>
                <c:pt idx="1238">
                  <c:v>44452</c:v>
                </c:pt>
                <c:pt idx="1239">
                  <c:v>44449</c:v>
                </c:pt>
                <c:pt idx="1240">
                  <c:v>44448</c:v>
                </c:pt>
                <c:pt idx="1241">
                  <c:v>44447</c:v>
                </c:pt>
                <c:pt idx="1242">
                  <c:v>44446</c:v>
                </c:pt>
                <c:pt idx="1243">
                  <c:v>44445</c:v>
                </c:pt>
                <c:pt idx="1244">
                  <c:v>44442</c:v>
                </c:pt>
                <c:pt idx="1245">
                  <c:v>44441</c:v>
                </c:pt>
                <c:pt idx="1246">
                  <c:v>44440</c:v>
                </c:pt>
                <c:pt idx="1247">
                  <c:v>44439</c:v>
                </c:pt>
                <c:pt idx="1248">
                  <c:v>44438</c:v>
                </c:pt>
                <c:pt idx="1249">
                  <c:v>44435</c:v>
                </c:pt>
                <c:pt idx="1250">
                  <c:v>44434</c:v>
                </c:pt>
                <c:pt idx="1251">
                  <c:v>44433</c:v>
                </c:pt>
                <c:pt idx="1252">
                  <c:v>44432</c:v>
                </c:pt>
                <c:pt idx="1253">
                  <c:v>44431</c:v>
                </c:pt>
                <c:pt idx="1254">
                  <c:v>44428</c:v>
                </c:pt>
                <c:pt idx="1255">
                  <c:v>44427</c:v>
                </c:pt>
                <c:pt idx="1256">
                  <c:v>44426</c:v>
                </c:pt>
                <c:pt idx="1257">
                  <c:v>44425</c:v>
                </c:pt>
                <c:pt idx="1258">
                  <c:v>44424</c:v>
                </c:pt>
                <c:pt idx="1259">
                  <c:v>44421</c:v>
                </c:pt>
                <c:pt idx="1260">
                  <c:v>44420</c:v>
                </c:pt>
                <c:pt idx="1261">
                  <c:v>44419</c:v>
                </c:pt>
                <c:pt idx="1262">
                  <c:v>44418</c:v>
                </c:pt>
                <c:pt idx="1263">
                  <c:v>44417</c:v>
                </c:pt>
                <c:pt idx="1264">
                  <c:v>44414</c:v>
                </c:pt>
                <c:pt idx="1265">
                  <c:v>44413</c:v>
                </c:pt>
                <c:pt idx="1266">
                  <c:v>44412</c:v>
                </c:pt>
                <c:pt idx="1267">
                  <c:v>44411</c:v>
                </c:pt>
                <c:pt idx="1268">
                  <c:v>44410</c:v>
                </c:pt>
                <c:pt idx="1269">
                  <c:v>44407</c:v>
                </c:pt>
                <c:pt idx="1270">
                  <c:v>44406</c:v>
                </c:pt>
                <c:pt idx="1271">
                  <c:v>44405</c:v>
                </c:pt>
                <c:pt idx="1272">
                  <c:v>44404</c:v>
                </c:pt>
                <c:pt idx="1273">
                  <c:v>44403</c:v>
                </c:pt>
                <c:pt idx="1274">
                  <c:v>44400</c:v>
                </c:pt>
                <c:pt idx="1275">
                  <c:v>44399</c:v>
                </c:pt>
                <c:pt idx="1276">
                  <c:v>44398</c:v>
                </c:pt>
                <c:pt idx="1277">
                  <c:v>44397</c:v>
                </c:pt>
                <c:pt idx="1278">
                  <c:v>44396</c:v>
                </c:pt>
                <c:pt idx="1279">
                  <c:v>44393</c:v>
                </c:pt>
                <c:pt idx="1280">
                  <c:v>44392</c:v>
                </c:pt>
                <c:pt idx="1281">
                  <c:v>44391</c:v>
                </c:pt>
                <c:pt idx="1282">
                  <c:v>44390</c:v>
                </c:pt>
                <c:pt idx="1283">
                  <c:v>44389</c:v>
                </c:pt>
                <c:pt idx="1284">
                  <c:v>44386</c:v>
                </c:pt>
                <c:pt idx="1285">
                  <c:v>44385</c:v>
                </c:pt>
                <c:pt idx="1286">
                  <c:v>44384</c:v>
                </c:pt>
                <c:pt idx="1287">
                  <c:v>44383</c:v>
                </c:pt>
                <c:pt idx="1288">
                  <c:v>44382</c:v>
                </c:pt>
                <c:pt idx="1289">
                  <c:v>44379</c:v>
                </c:pt>
                <c:pt idx="1290">
                  <c:v>44378</c:v>
                </c:pt>
                <c:pt idx="1291">
                  <c:v>44377</c:v>
                </c:pt>
                <c:pt idx="1292">
                  <c:v>44376</c:v>
                </c:pt>
                <c:pt idx="1293">
                  <c:v>44375</c:v>
                </c:pt>
                <c:pt idx="1294">
                  <c:v>44372</c:v>
                </c:pt>
                <c:pt idx="1295">
                  <c:v>44371</c:v>
                </c:pt>
                <c:pt idx="1296">
                  <c:v>44370</c:v>
                </c:pt>
                <c:pt idx="1297">
                  <c:v>44369</c:v>
                </c:pt>
                <c:pt idx="1298">
                  <c:v>44368</c:v>
                </c:pt>
                <c:pt idx="1299">
                  <c:v>44365</c:v>
                </c:pt>
                <c:pt idx="1300">
                  <c:v>44364</c:v>
                </c:pt>
                <c:pt idx="1301">
                  <c:v>44363</c:v>
                </c:pt>
                <c:pt idx="1302">
                  <c:v>44362</c:v>
                </c:pt>
                <c:pt idx="1303">
                  <c:v>44361</c:v>
                </c:pt>
                <c:pt idx="1304">
                  <c:v>44358</c:v>
                </c:pt>
                <c:pt idx="1305">
                  <c:v>44357</c:v>
                </c:pt>
                <c:pt idx="1306">
                  <c:v>44356</c:v>
                </c:pt>
                <c:pt idx="1307">
                  <c:v>44355</c:v>
                </c:pt>
                <c:pt idx="1308">
                  <c:v>44354</c:v>
                </c:pt>
                <c:pt idx="1309">
                  <c:v>44351</c:v>
                </c:pt>
                <c:pt idx="1310">
                  <c:v>44350</c:v>
                </c:pt>
                <c:pt idx="1311">
                  <c:v>44349</c:v>
                </c:pt>
                <c:pt idx="1312">
                  <c:v>44348</c:v>
                </c:pt>
                <c:pt idx="1313">
                  <c:v>44347</c:v>
                </c:pt>
                <c:pt idx="1314">
                  <c:v>44344</c:v>
                </c:pt>
                <c:pt idx="1315">
                  <c:v>44343</c:v>
                </c:pt>
                <c:pt idx="1316">
                  <c:v>44342</c:v>
                </c:pt>
                <c:pt idx="1317">
                  <c:v>44341</c:v>
                </c:pt>
                <c:pt idx="1318">
                  <c:v>44340</c:v>
                </c:pt>
                <c:pt idx="1319">
                  <c:v>44337</c:v>
                </c:pt>
                <c:pt idx="1320">
                  <c:v>44336</c:v>
                </c:pt>
                <c:pt idx="1321">
                  <c:v>44335</c:v>
                </c:pt>
                <c:pt idx="1322">
                  <c:v>44334</c:v>
                </c:pt>
                <c:pt idx="1323">
                  <c:v>44333</c:v>
                </c:pt>
                <c:pt idx="1324">
                  <c:v>44330</c:v>
                </c:pt>
                <c:pt idx="1325">
                  <c:v>44329</c:v>
                </c:pt>
                <c:pt idx="1326">
                  <c:v>44328</c:v>
                </c:pt>
                <c:pt idx="1327">
                  <c:v>44327</c:v>
                </c:pt>
                <c:pt idx="1328">
                  <c:v>44326</c:v>
                </c:pt>
                <c:pt idx="1329">
                  <c:v>44323</c:v>
                </c:pt>
                <c:pt idx="1330">
                  <c:v>44322</c:v>
                </c:pt>
                <c:pt idx="1331">
                  <c:v>44321</c:v>
                </c:pt>
                <c:pt idx="1332">
                  <c:v>44320</c:v>
                </c:pt>
                <c:pt idx="1333">
                  <c:v>44319</c:v>
                </c:pt>
                <c:pt idx="1334">
                  <c:v>44316</c:v>
                </c:pt>
                <c:pt idx="1335">
                  <c:v>44315</c:v>
                </c:pt>
                <c:pt idx="1336">
                  <c:v>44314</c:v>
                </c:pt>
                <c:pt idx="1337">
                  <c:v>44313</c:v>
                </c:pt>
                <c:pt idx="1338">
                  <c:v>44312</c:v>
                </c:pt>
                <c:pt idx="1339">
                  <c:v>44309</c:v>
                </c:pt>
                <c:pt idx="1340">
                  <c:v>44308</c:v>
                </c:pt>
                <c:pt idx="1341">
                  <c:v>44307</c:v>
                </c:pt>
                <c:pt idx="1342">
                  <c:v>44306</c:v>
                </c:pt>
                <c:pt idx="1343">
                  <c:v>44305</c:v>
                </c:pt>
                <c:pt idx="1344">
                  <c:v>44302</c:v>
                </c:pt>
                <c:pt idx="1345">
                  <c:v>44301</c:v>
                </c:pt>
                <c:pt idx="1346">
                  <c:v>44300</c:v>
                </c:pt>
                <c:pt idx="1347">
                  <c:v>44299</c:v>
                </c:pt>
                <c:pt idx="1348">
                  <c:v>44298</c:v>
                </c:pt>
                <c:pt idx="1349">
                  <c:v>44295</c:v>
                </c:pt>
                <c:pt idx="1350">
                  <c:v>44294</c:v>
                </c:pt>
                <c:pt idx="1351">
                  <c:v>44293</c:v>
                </c:pt>
                <c:pt idx="1352">
                  <c:v>44292</c:v>
                </c:pt>
                <c:pt idx="1353">
                  <c:v>44291</c:v>
                </c:pt>
                <c:pt idx="1354">
                  <c:v>44288</c:v>
                </c:pt>
                <c:pt idx="1355">
                  <c:v>44287</c:v>
                </c:pt>
                <c:pt idx="1356">
                  <c:v>44286</c:v>
                </c:pt>
                <c:pt idx="1357">
                  <c:v>44285</c:v>
                </c:pt>
                <c:pt idx="1358">
                  <c:v>44284</c:v>
                </c:pt>
                <c:pt idx="1359">
                  <c:v>44281</c:v>
                </c:pt>
                <c:pt idx="1360">
                  <c:v>44280</c:v>
                </c:pt>
                <c:pt idx="1361">
                  <c:v>44279</c:v>
                </c:pt>
                <c:pt idx="1362">
                  <c:v>44278</c:v>
                </c:pt>
                <c:pt idx="1363">
                  <c:v>44277</c:v>
                </c:pt>
                <c:pt idx="1364">
                  <c:v>44274</c:v>
                </c:pt>
                <c:pt idx="1365">
                  <c:v>44273</c:v>
                </c:pt>
                <c:pt idx="1366">
                  <c:v>44272</c:v>
                </c:pt>
                <c:pt idx="1367">
                  <c:v>44271</c:v>
                </c:pt>
                <c:pt idx="1368">
                  <c:v>44270</c:v>
                </c:pt>
                <c:pt idx="1369">
                  <c:v>44267</c:v>
                </c:pt>
                <c:pt idx="1370">
                  <c:v>44266</c:v>
                </c:pt>
                <c:pt idx="1371">
                  <c:v>44265</c:v>
                </c:pt>
                <c:pt idx="1372">
                  <c:v>44264</c:v>
                </c:pt>
                <c:pt idx="1373">
                  <c:v>44263</c:v>
                </c:pt>
                <c:pt idx="1374">
                  <c:v>44260</c:v>
                </c:pt>
                <c:pt idx="1375">
                  <c:v>44259</c:v>
                </c:pt>
                <c:pt idx="1376">
                  <c:v>44258</c:v>
                </c:pt>
                <c:pt idx="1377">
                  <c:v>44257</c:v>
                </c:pt>
                <c:pt idx="1378">
                  <c:v>44256</c:v>
                </c:pt>
                <c:pt idx="1379">
                  <c:v>44253</c:v>
                </c:pt>
                <c:pt idx="1380">
                  <c:v>44252</c:v>
                </c:pt>
                <c:pt idx="1381">
                  <c:v>44251</c:v>
                </c:pt>
                <c:pt idx="1382">
                  <c:v>44250</c:v>
                </c:pt>
                <c:pt idx="1383">
                  <c:v>44249</c:v>
                </c:pt>
                <c:pt idx="1384">
                  <c:v>44246</c:v>
                </c:pt>
                <c:pt idx="1385">
                  <c:v>44245</c:v>
                </c:pt>
                <c:pt idx="1386">
                  <c:v>44244</c:v>
                </c:pt>
                <c:pt idx="1387">
                  <c:v>44243</c:v>
                </c:pt>
                <c:pt idx="1388">
                  <c:v>44242</c:v>
                </c:pt>
                <c:pt idx="1389">
                  <c:v>44239</c:v>
                </c:pt>
                <c:pt idx="1390">
                  <c:v>44238</c:v>
                </c:pt>
                <c:pt idx="1391">
                  <c:v>44237</c:v>
                </c:pt>
                <c:pt idx="1392">
                  <c:v>44236</c:v>
                </c:pt>
                <c:pt idx="1393">
                  <c:v>44235</c:v>
                </c:pt>
                <c:pt idx="1394">
                  <c:v>44232</c:v>
                </c:pt>
                <c:pt idx="1395">
                  <c:v>44231</c:v>
                </c:pt>
                <c:pt idx="1396">
                  <c:v>44230</c:v>
                </c:pt>
                <c:pt idx="1397">
                  <c:v>44229</c:v>
                </c:pt>
                <c:pt idx="1398">
                  <c:v>44228</c:v>
                </c:pt>
                <c:pt idx="1399">
                  <c:v>44225</c:v>
                </c:pt>
                <c:pt idx="1400">
                  <c:v>44224</c:v>
                </c:pt>
                <c:pt idx="1401">
                  <c:v>44223</c:v>
                </c:pt>
                <c:pt idx="1402">
                  <c:v>44222</c:v>
                </c:pt>
                <c:pt idx="1403">
                  <c:v>44221</c:v>
                </c:pt>
                <c:pt idx="1404">
                  <c:v>44218</c:v>
                </c:pt>
                <c:pt idx="1405">
                  <c:v>44217</c:v>
                </c:pt>
                <c:pt idx="1406">
                  <c:v>44216</c:v>
                </c:pt>
                <c:pt idx="1407">
                  <c:v>44215</c:v>
                </c:pt>
                <c:pt idx="1408">
                  <c:v>44214</c:v>
                </c:pt>
                <c:pt idx="1409">
                  <c:v>44211</c:v>
                </c:pt>
                <c:pt idx="1410">
                  <c:v>44210</c:v>
                </c:pt>
                <c:pt idx="1411">
                  <c:v>44209</c:v>
                </c:pt>
                <c:pt idx="1412">
                  <c:v>44208</c:v>
                </c:pt>
                <c:pt idx="1413">
                  <c:v>44207</c:v>
                </c:pt>
                <c:pt idx="1414">
                  <c:v>44204</c:v>
                </c:pt>
                <c:pt idx="1415">
                  <c:v>44203</c:v>
                </c:pt>
                <c:pt idx="1416">
                  <c:v>44202</c:v>
                </c:pt>
                <c:pt idx="1417">
                  <c:v>44201</c:v>
                </c:pt>
                <c:pt idx="1418">
                  <c:v>44200</c:v>
                </c:pt>
                <c:pt idx="1419">
                  <c:v>44197</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numCache>
            </c:numRef>
          </c:cat>
          <c:val>
            <c:numRef>
              <c:f>'Yields and ON'!$AG$8:$AG$2000</c:f>
              <c:numCache>
                <c:formatCode>General</c:formatCode>
                <c:ptCount val="1993"/>
                <c:pt idx="0">
                  <c:v>4.4630999999999997E-2</c:v>
                </c:pt>
                <c:pt idx="1">
                  <c:v>4.5523000000000001E-2</c:v>
                </c:pt>
                <c:pt idx="2">
                  <c:v>4.5164999999999997E-2</c:v>
                </c:pt>
                <c:pt idx="3">
                  <c:v>4.5621999999999996E-2</c:v>
                </c:pt>
                <c:pt idx="4">
                  <c:v>4.5303000000000003E-2</c:v>
                </c:pt>
                <c:pt idx="5">
                  <c:v>4.4729000000000005E-2</c:v>
                </c:pt>
                <c:pt idx="6">
                  <c:v>4.4946E-2</c:v>
                </c:pt>
                <c:pt idx="7">
                  <c:v>4.4433E-2</c:v>
                </c:pt>
                <c:pt idx="8">
                  <c:v>4.4532000000000002E-2</c:v>
                </c:pt>
                <c:pt idx="9">
                  <c:v>4.4355000000000006E-2</c:v>
                </c:pt>
                <c:pt idx="10">
                  <c:v>4.4473000000000006E-2</c:v>
                </c:pt>
                <c:pt idx="11">
                  <c:v>4.4827000000000006E-2</c:v>
                </c:pt>
                <c:pt idx="12">
                  <c:v>4.4846000000000004E-2</c:v>
                </c:pt>
                <c:pt idx="13">
                  <c:v>4.5578E-2</c:v>
                </c:pt>
                <c:pt idx="14">
                  <c:v>4.5578E-2</c:v>
                </c:pt>
                <c:pt idx="15">
                  <c:v>4.5696000000000007E-2</c:v>
                </c:pt>
                <c:pt idx="16">
                  <c:v>4.5855E-2</c:v>
                </c:pt>
                <c:pt idx="17">
                  <c:v>4.6662999999999996E-2</c:v>
                </c:pt>
                <c:pt idx="18">
                  <c:v>4.5873999999999998E-2</c:v>
                </c:pt>
                <c:pt idx="19">
                  <c:v>4.5934000000000003E-2</c:v>
                </c:pt>
                <c:pt idx="20">
                  <c:v>4.4816000000000002E-2</c:v>
                </c:pt>
                <c:pt idx="21">
                  <c:v>4.4687999999999999E-2</c:v>
                </c:pt>
                <c:pt idx="22">
                  <c:v>4.4630000000000003E-2</c:v>
                </c:pt>
                <c:pt idx="23">
                  <c:v>4.4134E-2</c:v>
                </c:pt>
                <c:pt idx="24">
                  <c:v>4.3540999999999996E-2</c:v>
                </c:pt>
                <c:pt idx="25">
                  <c:v>4.3860999999999997E-2</c:v>
                </c:pt>
                <c:pt idx="26">
                  <c:v>4.3489000000000007E-2</c:v>
                </c:pt>
                <c:pt idx="27">
                  <c:v>4.4241000000000003E-2</c:v>
                </c:pt>
                <c:pt idx="28">
                  <c:v>4.4382000000000005E-2</c:v>
                </c:pt>
                <c:pt idx="29">
                  <c:v>4.3698000000000001E-2</c:v>
                </c:pt>
                <c:pt idx="30">
                  <c:v>4.3705999999999995E-2</c:v>
                </c:pt>
                <c:pt idx="31">
                  <c:v>4.4298000000000004E-2</c:v>
                </c:pt>
                <c:pt idx="32">
                  <c:v>4.3455000000000008E-2</c:v>
                </c:pt>
                <c:pt idx="33">
                  <c:v>4.3395000000000003E-2</c:v>
                </c:pt>
                <c:pt idx="34">
                  <c:v>4.3007000000000004E-2</c:v>
                </c:pt>
                <c:pt idx="35">
                  <c:v>4.3243999999999998E-2</c:v>
                </c:pt>
                <c:pt idx="36">
                  <c:v>4.3025000000000001E-2</c:v>
                </c:pt>
                <c:pt idx="37">
                  <c:v>4.2916000000000003E-2</c:v>
                </c:pt>
                <c:pt idx="38">
                  <c:v>4.2510000000000006E-2</c:v>
                </c:pt>
                <c:pt idx="39">
                  <c:v>4.2480000000000004E-2</c:v>
                </c:pt>
                <c:pt idx="40">
                  <c:v>4.3112000000000004E-2</c:v>
                </c:pt>
                <c:pt idx="41">
                  <c:v>4.2834000000000004E-2</c:v>
                </c:pt>
                <c:pt idx="42">
                  <c:v>4.2478999999999996E-2</c:v>
                </c:pt>
                <c:pt idx="43">
                  <c:v>4.2933000000000006E-2</c:v>
                </c:pt>
                <c:pt idx="44">
                  <c:v>4.317E-2</c:v>
                </c:pt>
                <c:pt idx="45">
                  <c:v>4.2754000000000007E-2</c:v>
                </c:pt>
                <c:pt idx="46">
                  <c:v>4.2911000000000005E-2</c:v>
                </c:pt>
                <c:pt idx="47">
                  <c:v>4.2930999999999997E-2</c:v>
                </c:pt>
                <c:pt idx="48">
                  <c:v>4.3307000000000005E-2</c:v>
                </c:pt>
                <c:pt idx="49">
                  <c:v>4.3406E-2</c:v>
                </c:pt>
                <c:pt idx="50">
                  <c:v>4.3048999999999997E-2</c:v>
                </c:pt>
                <c:pt idx="51">
                  <c:v>4.3186000000000002E-2</c:v>
                </c:pt>
                <c:pt idx="52">
                  <c:v>4.3166000000000003E-2</c:v>
                </c:pt>
                <c:pt idx="53">
                  <c:v>4.3482000000000007E-2</c:v>
                </c:pt>
                <c:pt idx="54">
                  <c:v>4.4278000000000005E-2</c:v>
                </c:pt>
                <c:pt idx="55">
                  <c:v>4.4116999999999996E-2</c:v>
                </c:pt>
                <c:pt idx="56">
                  <c:v>4.3322000000000006E-2</c:v>
                </c:pt>
                <c:pt idx="57">
                  <c:v>4.3598999999999999E-2</c:v>
                </c:pt>
                <c:pt idx="58">
                  <c:v>4.342E-2</c:v>
                </c:pt>
                <c:pt idx="59">
                  <c:v>4.3796000000000002E-2</c:v>
                </c:pt>
                <c:pt idx="60">
                  <c:v>4.2492999999999996E-2</c:v>
                </c:pt>
                <c:pt idx="61">
                  <c:v>4.265E-2</c:v>
                </c:pt>
                <c:pt idx="62">
                  <c:v>4.1985000000000001E-2</c:v>
                </c:pt>
                <c:pt idx="63">
                  <c:v>4.2160000000000003E-2</c:v>
                </c:pt>
                <c:pt idx="64">
                  <c:v>4.2766999999999999E-2</c:v>
                </c:pt>
                <c:pt idx="65">
                  <c:v>4.2609000000000001E-2</c:v>
                </c:pt>
                <c:pt idx="66">
                  <c:v>4.2295999999999993E-2</c:v>
                </c:pt>
                <c:pt idx="67">
                  <c:v>4.1557000000000004E-2</c:v>
                </c:pt>
                <c:pt idx="68">
                  <c:v>4.0957999999999994E-2</c:v>
                </c:pt>
                <c:pt idx="69">
                  <c:v>4.1383000000000003E-2</c:v>
                </c:pt>
                <c:pt idx="70">
                  <c:v>4.1363000000000004E-2</c:v>
                </c:pt>
                <c:pt idx="71">
                  <c:v>4.0959000000000002E-2</c:v>
                </c:pt>
                <c:pt idx="72">
                  <c:v>4.0594000000000005E-2</c:v>
                </c:pt>
                <c:pt idx="73">
                  <c:v>4.0345000000000006E-2</c:v>
                </c:pt>
                <c:pt idx="74">
                  <c:v>3.9375E-2</c:v>
                </c:pt>
                <c:pt idx="75">
                  <c:v>4.0041E-2</c:v>
                </c:pt>
                <c:pt idx="76">
                  <c:v>4.0518999999999999E-2</c:v>
                </c:pt>
                <c:pt idx="77">
                  <c:v>4.0289999999999999E-2</c:v>
                </c:pt>
                <c:pt idx="78">
                  <c:v>4.0308999999999998E-2</c:v>
                </c:pt>
                <c:pt idx="79">
                  <c:v>4.0826000000000001E-2</c:v>
                </c:pt>
                <c:pt idx="80">
                  <c:v>4.0673000000000008E-2</c:v>
                </c:pt>
                <c:pt idx="81">
                  <c:v>4.0827000000000002E-2</c:v>
                </c:pt>
                <c:pt idx="82">
                  <c:v>4.0578000000000003E-2</c:v>
                </c:pt>
                <c:pt idx="83">
                  <c:v>4.0483000000000005E-2</c:v>
                </c:pt>
                <c:pt idx="84">
                  <c:v>4.0483000000000005E-2</c:v>
                </c:pt>
                <c:pt idx="85">
                  <c:v>4.0980999999999997E-2</c:v>
                </c:pt>
                <c:pt idx="86">
                  <c:v>4.1723999999999997E-2</c:v>
                </c:pt>
                <c:pt idx="87">
                  <c:v>4.1426999999999999E-2</c:v>
                </c:pt>
                <c:pt idx="88">
                  <c:v>4.2020999999999996E-2</c:v>
                </c:pt>
                <c:pt idx="89">
                  <c:v>4.2060000000000007E-2</c:v>
                </c:pt>
                <c:pt idx="90">
                  <c:v>4.1801000000000005E-2</c:v>
                </c:pt>
                <c:pt idx="91">
                  <c:v>4.2735000000000002E-2</c:v>
                </c:pt>
                <c:pt idx="92">
                  <c:v>4.2655000000000005E-2</c:v>
                </c:pt>
                <c:pt idx="93">
                  <c:v>4.2774E-2</c:v>
                </c:pt>
                <c:pt idx="94">
                  <c:v>4.2355000000000004E-2</c:v>
                </c:pt>
                <c:pt idx="95">
                  <c:v>4.2313000000000003E-2</c:v>
                </c:pt>
                <c:pt idx="96">
                  <c:v>4.2431999999999997E-2</c:v>
                </c:pt>
                <c:pt idx="97">
                  <c:v>4.2431999999999997E-2</c:v>
                </c:pt>
                <c:pt idx="98">
                  <c:v>4.2112999999999998E-2</c:v>
                </c:pt>
                <c:pt idx="99">
                  <c:v>4.2252000000000005E-2</c:v>
                </c:pt>
                <c:pt idx="100">
                  <c:v>4.2449000000000008E-2</c:v>
                </c:pt>
                <c:pt idx="101">
                  <c:v>4.2428E-2</c:v>
                </c:pt>
                <c:pt idx="102">
                  <c:v>4.2925000000000005E-2</c:v>
                </c:pt>
                <c:pt idx="103">
                  <c:v>4.2229000000000003E-2</c:v>
                </c:pt>
                <c:pt idx="104">
                  <c:v>4.2229000000000003E-2</c:v>
                </c:pt>
                <c:pt idx="105">
                  <c:v>4.1694000000000002E-2</c:v>
                </c:pt>
                <c:pt idx="106">
                  <c:v>4.1319999999999996E-2</c:v>
                </c:pt>
                <c:pt idx="107">
                  <c:v>4.1791999999999996E-2</c:v>
                </c:pt>
                <c:pt idx="108">
                  <c:v>4.1752000000000004E-2</c:v>
                </c:pt>
                <c:pt idx="109">
                  <c:v>4.1653000000000003E-2</c:v>
                </c:pt>
                <c:pt idx="110">
                  <c:v>4.1672000000000001E-2</c:v>
                </c:pt>
                <c:pt idx="111">
                  <c:v>4.1474999999999998E-2</c:v>
                </c:pt>
                <c:pt idx="112">
                  <c:v>4.1730000000000003E-2</c:v>
                </c:pt>
                <c:pt idx="113">
                  <c:v>4.1612000000000003E-2</c:v>
                </c:pt>
                <c:pt idx="114">
                  <c:v>4.1907E-2</c:v>
                </c:pt>
                <c:pt idx="115">
                  <c:v>4.1669999999999999E-2</c:v>
                </c:pt>
                <c:pt idx="116">
                  <c:v>4.1669999999999999E-2</c:v>
                </c:pt>
                <c:pt idx="117">
                  <c:v>4.1218999999999999E-2</c:v>
                </c:pt>
                <c:pt idx="118">
                  <c:v>4.1102E-2</c:v>
                </c:pt>
                <c:pt idx="119">
                  <c:v>4.1277000000000001E-2</c:v>
                </c:pt>
                <c:pt idx="120">
                  <c:v>4.1334999999999997E-2</c:v>
                </c:pt>
                <c:pt idx="121">
                  <c:v>4.1334999999999997E-2</c:v>
                </c:pt>
                <c:pt idx="122">
                  <c:v>4.1627999999999998E-2</c:v>
                </c:pt>
                <c:pt idx="123">
                  <c:v>4.1627999999999998E-2</c:v>
                </c:pt>
                <c:pt idx="124">
                  <c:v>4.1471000000000001E-2</c:v>
                </c:pt>
                <c:pt idx="125">
                  <c:v>4.1216999999999997E-2</c:v>
                </c:pt>
                <c:pt idx="126">
                  <c:v>4.1528000000000002E-2</c:v>
                </c:pt>
                <c:pt idx="127">
                  <c:v>4.1449999999999994E-2</c:v>
                </c:pt>
                <c:pt idx="128">
                  <c:v>4.1723000000000003E-2</c:v>
                </c:pt>
                <c:pt idx="129">
                  <c:v>4.1841000000000003E-2</c:v>
                </c:pt>
                <c:pt idx="130">
                  <c:v>4.1565999999999999E-2</c:v>
                </c:pt>
                <c:pt idx="131">
                  <c:v>4.1467999999999998E-2</c:v>
                </c:pt>
                <c:pt idx="132">
                  <c:v>4.1878000000000005E-2</c:v>
                </c:pt>
                <c:pt idx="133">
                  <c:v>4.1642999999999999E-2</c:v>
                </c:pt>
                <c:pt idx="134">
                  <c:v>4.1351000000000006E-2</c:v>
                </c:pt>
                <c:pt idx="135">
                  <c:v>4.0980999999999997E-2</c:v>
                </c:pt>
                <c:pt idx="136">
                  <c:v>4.0633000000000002E-2</c:v>
                </c:pt>
                <c:pt idx="137">
                  <c:v>4.0864999999999999E-2</c:v>
                </c:pt>
                <c:pt idx="138">
                  <c:v>4.0864999999999999E-2</c:v>
                </c:pt>
                <c:pt idx="139">
                  <c:v>4.0132000000000001E-2</c:v>
                </c:pt>
                <c:pt idx="140">
                  <c:v>3.9940999999999997E-2</c:v>
                </c:pt>
                <c:pt idx="141">
                  <c:v>3.9940999999999997E-2</c:v>
                </c:pt>
                <c:pt idx="142">
                  <c:v>3.9960000000000002E-2</c:v>
                </c:pt>
                <c:pt idx="143">
                  <c:v>4.0247999999999999E-2</c:v>
                </c:pt>
                <c:pt idx="144">
                  <c:v>4.0633000000000002E-2</c:v>
                </c:pt>
                <c:pt idx="145">
                  <c:v>4.0845000000000006E-2</c:v>
                </c:pt>
                <c:pt idx="146">
                  <c:v>4.1367000000000001E-2</c:v>
                </c:pt>
                <c:pt idx="147">
                  <c:v>4.1134000000000004E-2</c:v>
                </c:pt>
                <c:pt idx="148">
                  <c:v>4.1386000000000006E-2</c:v>
                </c:pt>
                <c:pt idx="149">
                  <c:v>4.1482999999999999E-2</c:v>
                </c:pt>
                <c:pt idx="150">
                  <c:v>4.1191999999999999E-2</c:v>
                </c:pt>
                <c:pt idx="151">
                  <c:v>4.0693E-2</c:v>
                </c:pt>
                <c:pt idx="152">
                  <c:v>4.1159999999999995E-2</c:v>
                </c:pt>
                <c:pt idx="153">
                  <c:v>4.1159999999999995E-2</c:v>
                </c:pt>
                <c:pt idx="154">
                  <c:v>4.0965999999999995E-2</c:v>
                </c:pt>
                <c:pt idx="155">
                  <c:v>4.0830999999999999E-2</c:v>
                </c:pt>
                <c:pt idx="156">
                  <c:v>4.1590999999999996E-2</c:v>
                </c:pt>
                <c:pt idx="157">
                  <c:v>4.0852000000000006E-2</c:v>
                </c:pt>
                <c:pt idx="158">
                  <c:v>4.1104000000000002E-2</c:v>
                </c:pt>
                <c:pt idx="159">
                  <c:v>4.0774999999999999E-2</c:v>
                </c:pt>
                <c:pt idx="160">
                  <c:v>4.0970000000000006E-2</c:v>
                </c:pt>
                <c:pt idx="161">
                  <c:v>4.0757000000000002E-2</c:v>
                </c:pt>
                <c:pt idx="162">
                  <c:v>3.9756E-2</c:v>
                </c:pt>
                <c:pt idx="163">
                  <c:v>3.9794999999999997E-2</c:v>
                </c:pt>
                <c:pt idx="164">
                  <c:v>4.0007000000000001E-2</c:v>
                </c:pt>
                <c:pt idx="165">
                  <c:v>4.0008999999999996E-2</c:v>
                </c:pt>
                <c:pt idx="166">
                  <c:v>3.9493E-2</c:v>
                </c:pt>
                <c:pt idx="167">
                  <c:v>3.9627000000000002E-2</c:v>
                </c:pt>
                <c:pt idx="168">
                  <c:v>3.9800000000000002E-2</c:v>
                </c:pt>
                <c:pt idx="169">
                  <c:v>4.0087999999999999E-2</c:v>
                </c:pt>
                <c:pt idx="170">
                  <c:v>3.9745000000000003E-2</c:v>
                </c:pt>
                <c:pt idx="171">
                  <c:v>4.0281999999999998E-2</c:v>
                </c:pt>
                <c:pt idx="172">
                  <c:v>4.0320999999999996E-2</c:v>
                </c:pt>
                <c:pt idx="173">
                  <c:v>4.0321999999999997E-2</c:v>
                </c:pt>
                <c:pt idx="174">
                  <c:v>4.0321999999999997E-2</c:v>
                </c:pt>
                <c:pt idx="175">
                  <c:v>4.1383999999999997E-2</c:v>
                </c:pt>
                <c:pt idx="176">
                  <c:v>4.1170999999999999E-2</c:v>
                </c:pt>
                <c:pt idx="177">
                  <c:v>4.1230000000000003E-2</c:v>
                </c:pt>
                <c:pt idx="178">
                  <c:v>4.1520000000000001E-2</c:v>
                </c:pt>
                <c:pt idx="179">
                  <c:v>4.1191999999999999E-2</c:v>
                </c:pt>
                <c:pt idx="180">
                  <c:v>4.0827000000000002E-2</c:v>
                </c:pt>
                <c:pt idx="181">
                  <c:v>4.0980999999999997E-2</c:v>
                </c:pt>
                <c:pt idx="182">
                  <c:v>4.1502999999999998E-2</c:v>
                </c:pt>
                <c:pt idx="183">
                  <c:v>4.1387E-2</c:v>
                </c:pt>
                <c:pt idx="184">
                  <c:v>4.1755000000000007E-2</c:v>
                </c:pt>
                <c:pt idx="185">
                  <c:v>4.1698000000000006E-2</c:v>
                </c:pt>
                <c:pt idx="186">
                  <c:v>4.1466000000000003E-2</c:v>
                </c:pt>
                <c:pt idx="187">
                  <c:v>4.1061E-2</c:v>
                </c:pt>
                <c:pt idx="188">
                  <c:v>4.1467000000000004E-2</c:v>
                </c:pt>
                <c:pt idx="189">
                  <c:v>4.1273999999999998E-2</c:v>
                </c:pt>
                <c:pt idx="190">
                  <c:v>4.1044000000000004E-2</c:v>
                </c:pt>
                <c:pt idx="191">
                  <c:v>4.0872000000000006E-2</c:v>
                </c:pt>
                <c:pt idx="192">
                  <c:v>4.0279000000000002E-2</c:v>
                </c:pt>
                <c:pt idx="193">
                  <c:v>4.0374999999999994E-2</c:v>
                </c:pt>
                <c:pt idx="194">
                  <c:v>4.0643000000000006E-2</c:v>
                </c:pt>
                <c:pt idx="195">
                  <c:v>4.0205999999999999E-2</c:v>
                </c:pt>
                <c:pt idx="196">
                  <c:v>4.0453999999999997E-2</c:v>
                </c:pt>
                <c:pt idx="197">
                  <c:v>4.0875000000000002E-2</c:v>
                </c:pt>
                <c:pt idx="198">
                  <c:v>4.0397999999999996E-2</c:v>
                </c:pt>
                <c:pt idx="199">
                  <c:v>4.0742E-2</c:v>
                </c:pt>
                <c:pt idx="200">
                  <c:v>4.1607000000000005E-2</c:v>
                </c:pt>
                <c:pt idx="201">
                  <c:v>4.2168000000000004E-2</c:v>
                </c:pt>
                <c:pt idx="202">
                  <c:v>4.2613999999999999E-2</c:v>
                </c:pt>
                <c:pt idx="203">
                  <c:v>4.2283999999999995E-2</c:v>
                </c:pt>
                <c:pt idx="204">
                  <c:v>4.2283999999999995E-2</c:v>
                </c:pt>
                <c:pt idx="205">
                  <c:v>4.2032999999999994E-2</c:v>
                </c:pt>
                <c:pt idx="206">
                  <c:v>4.2343000000000006E-2</c:v>
                </c:pt>
                <c:pt idx="207">
                  <c:v>4.2615E-2</c:v>
                </c:pt>
                <c:pt idx="208">
                  <c:v>4.2751000000000004E-2</c:v>
                </c:pt>
                <c:pt idx="209">
                  <c:v>4.2537000000000005E-2</c:v>
                </c:pt>
                <c:pt idx="210">
                  <c:v>4.3277000000000003E-2</c:v>
                </c:pt>
                <c:pt idx="211">
                  <c:v>4.2907000000000001E-2</c:v>
                </c:pt>
                <c:pt idx="212">
                  <c:v>4.3061999999999996E-2</c:v>
                </c:pt>
                <c:pt idx="213">
                  <c:v>4.3334999999999999E-2</c:v>
                </c:pt>
                <c:pt idx="214">
                  <c:v>4.3159999999999997E-2</c:v>
                </c:pt>
                <c:pt idx="215">
                  <c:v>4.2849000000000005E-2</c:v>
                </c:pt>
                <c:pt idx="216">
                  <c:v>4.2325999999999996E-2</c:v>
                </c:pt>
                <c:pt idx="217">
                  <c:v>4.2888000000000003E-2</c:v>
                </c:pt>
                <c:pt idx="218">
                  <c:v>4.2849000000000005E-2</c:v>
                </c:pt>
                <c:pt idx="219">
                  <c:v>4.2828999999999999E-2</c:v>
                </c:pt>
                <c:pt idx="220">
                  <c:v>4.2500000000000003E-2</c:v>
                </c:pt>
                <c:pt idx="221">
                  <c:v>4.2256999999999996E-2</c:v>
                </c:pt>
                <c:pt idx="222">
                  <c:v>4.2099999999999999E-2</c:v>
                </c:pt>
                <c:pt idx="223">
                  <c:v>4.1923000000000002E-2</c:v>
                </c:pt>
                <c:pt idx="224">
                  <c:v>4.2159000000000002E-2</c:v>
                </c:pt>
                <c:pt idx="225">
                  <c:v>4.3739999999999994E-2</c:v>
                </c:pt>
                <c:pt idx="226">
                  <c:v>4.3700000000000003E-2</c:v>
                </c:pt>
                <c:pt idx="227">
                  <c:v>4.3204000000000006E-2</c:v>
                </c:pt>
                <c:pt idx="228">
                  <c:v>4.4097999999999998E-2</c:v>
                </c:pt>
                <c:pt idx="229">
                  <c:v>4.3878000000000007E-2</c:v>
                </c:pt>
                <c:pt idx="230">
                  <c:v>4.3956999999999996E-2</c:v>
                </c:pt>
                <c:pt idx="231">
                  <c:v>4.3798000000000004E-2</c:v>
                </c:pt>
                <c:pt idx="232">
                  <c:v>4.3440000000000006E-2</c:v>
                </c:pt>
                <c:pt idx="233">
                  <c:v>4.3777000000000003E-2</c:v>
                </c:pt>
                <c:pt idx="234">
                  <c:v>4.4155E-2</c:v>
                </c:pt>
                <c:pt idx="235">
                  <c:v>4.4512999999999997E-2</c:v>
                </c:pt>
                <c:pt idx="236">
                  <c:v>4.4553000000000002E-2</c:v>
                </c:pt>
                <c:pt idx="237">
                  <c:v>4.4812999999999999E-2</c:v>
                </c:pt>
                <c:pt idx="238">
                  <c:v>4.4333000000000004E-2</c:v>
                </c:pt>
                <c:pt idx="239">
                  <c:v>4.4093E-2</c:v>
                </c:pt>
                <c:pt idx="240">
                  <c:v>4.3498000000000002E-2</c:v>
                </c:pt>
                <c:pt idx="241">
                  <c:v>4.3319999999999997E-2</c:v>
                </c:pt>
                <c:pt idx="242">
                  <c:v>4.3992000000000003E-2</c:v>
                </c:pt>
                <c:pt idx="243">
                  <c:v>4.3794000000000007E-2</c:v>
                </c:pt>
                <c:pt idx="244">
                  <c:v>4.3457000000000003E-2</c:v>
                </c:pt>
                <c:pt idx="245">
                  <c:v>4.3457000000000003E-2</c:v>
                </c:pt>
                <c:pt idx="246">
                  <c:v>4.2769000000000001E-2</c:v>
                </c:pt>
                <c:pt idx="247">
                  <c:v>4.2416000000000002E-2</c:v>
                </c:pt>
                <c:pt idx="248">
                  <c:v>4.2279999999999998E-2</c:v>
                </c:pt>
                <c:pt idx="249">
                  <c:v>4.2769000000000001E-2</c:v>
                </c:pt>
                <c:pt idx="250">
                  <c:v>4.2416999999999996E-2</c:v>
                </c:pt>
                <c:pt idx="251">
                  <c:v>4.2906000000000007E-2</c:v>
                </c:pt>
                <c:pt idx="252">
                  <c:v>4.2945000000000004E-2</c:v>
                </c:pt>
                <c:pt idx="253">
                  <c:v>4.3475E-2</c:v>
                </c:pt>
                <c:pt idx="254">
                  <c:v>4.3750999999999998E-2</c:v>
                </c:pt>
                <c:pt idx="255">
                  <c:v>4.3909000000000004E-2</c:v>
                </c:pt>
                <c:pt idx="256">
                  <c:v>4.3909000000000004E-2</c:v>
                </c:pt>
                <c:pt idx="257">
                  <c:v>4.3887999999999996E-2</c:v>
                </c:pt>
                <c:pt idx="258">
                  <c:v>4.4462000000000002E-2</c:v>
                </c:pt>
                <c:pt idx="259">
                  <c:v>4.3986999999999998E-2</c:v>
                </c:pt>
                <c:pt idx="260">
                  <c:v>4.3592000000000006E-2</c:v>
                </c:pt>
                <c:pt idx="261">
                  <c:v>4.4202999999999999E-2</c:v>
                </c:pt>
                <c:pt idx="262">
                  <c:v>4.4698000000000002E-2</c:v>
                </c:pt>
                <c:pt idx="263">
                  <c:v>4.4738E-2</c:v>
                </c:pt>
                <c:pt idx="264">
                  <c:v>4.5056000000000006E-2</c:v>
                </c:pt>
                <c:pt idx="265">
                  <c:v>4.3906000000000001E-2</c:v>
                </c:pt>
                <c:pt idx="266">
                  <c:v>4.3552E-2</c:v>
                </c:pt>
                <c:pt idx="267">
                  <c:v>4.4537000000000007E-2</c:v>
                </c:pt>
                <c:pt idx="268">
                  <c:v>4.4399000000000001E-2</c:v>
                </c:pt>
                <c:pt idx="269">
                  <c:v>4.4004000000000001E-2</c:v>
                </c:pt>
                <c:pt idx="270">
                  <c:v>4.4180000000000004E-2</c:v>
                </c:pt>
                <c:pt idx="271">
                  <c:v>4.4773E-2</c:v>
                </c:pt>
                <c:pt idx="272">
                  <c:v>4.4436000000000003E-2</c:v>
                </c:pt>
                <c:pt idx="273">
                  <c:v>4.5110000000000004E-2</c:v>
                </c:pt>
                <c:pt idx="274">
                  <c:v>4.5110000000000004E-2</c:v>
                </c:pt>
                <c:pt idx="275">
                  <c:v>4.5287000000000001E-2</c:v>
                </c:pt>
                <c:pt idx="276">
                  <c:v>4.5984999999999998E-2</c:v>
                </c:pt>
                <c:pt idx="277">
                  <c:v>4.4869000000000006E-2</c:v>
                </c:pt>
                <c:pt idx="278">
                  <c:v>4.4474E-2</c:v>
                </c:pt>
                <c:pt idx="279">
                  <c:v>4.4770000000000004E-2</c:v>
                </c:pt>
                <c:pt idx="280">
                  <c:v>4.4315E-2</c:v>
                </c:pt>
                <c:pt idx="281">
                  <c:v>4.5363000000000001E-2</c:v>
                </c:pt>
                <c:pt idx="282">
                  <c:v>4.4650000000000002E-2</c:v>
                </c:pt>
                <c:pt idx="283">
                  <c:v>4.4709000000000006E-2</c:v>
                </c:pt>
                <c:pt idx="284">
                  <c:v>4.3784999999999998E-2</c:v>
                </c:pt>
                <c:pt idx="285">
                  <c:v>4.3784999999999998E-2</c:v>
                </c:pt>
                <c:pt idx="286">
                  <c:v>4.2694000000000003E-2</c:v>
                </c:pt>
                <c:pt idx="287">
                  <c:v>4.2945999999999998E-2</c:v>
                </c:pt>
                <c:pt idx="288">
                  <c:v>4.3432999999999999E-2</c:v>
                </c:pt>
                <c:pt idx="289">
                  <c:v>4.3083000000000003E-2</c:v>
                </c:pt>
                <c:pt idx="290">
                  <c:v>4.2175999999999998E-2</c:v>
                </c:pt>
                <c:pt idx="291">
                  <c:v>4.1619000000000003E-2</c:v>
                </c:pt>
                <c:pt idx="292">
                  <c:v>4.1715999999999996E-2</c:v>
                </c:pt>
                <c:pt idx="293">
                  <c:v>4.2082000000000001E-2</c:v>
                </c:pt>
                <c:pt idx="294">
                  <c:v>4.2352999999999995E-2</c:v>
                </c:pt>
                <c:pt idx="295">
                  <c:v>4.3149E-2</c:v>
                </c:pt>
                <c:pt idx="296">
                  <c:v>4.3811999999999997E-2</c:v>
                </c:pt>
                <c:pt idx="297">
                  <c:v>4.4008000000000005E-2</c:v>
                </c:pt>
                <c:pt idx="298">
                  <c:v>4.4105999999999999E-2</c:v>
                </c:pt>
                <c:pt idx="299">
                  <c:v>4.3249000000000003E-2</c:v>
                </c:pt>
                <c:pt idx="300">
                  <c:v>4.3249000000000003E-2</c:v>
                </c:pt>
                <c:pt idx="301">
                  <c:v>4.2768E-2</c:v>
                </c:pt>
                <c:pt idx="302">
                  <c:v>4.333E-2</c:v>
                </c:pt>
                <c:pt idx="303">
                  <c:v>4.3739E-2</c:v>
                </c:pt>
                <c:pt idx="304">
                  <c:v>4.4894999999999997E-2</c:v>
                </c:pt>
                <c:pt idx="305">
                  <c:v>4.4249000000000004E-2</c:v>
                </c:pt>
                <c:pt idx="306">
                  <c:v>4.3314999999999999E-2</c:v>
                </c:pt>
                <c:pt idx="307">
                  <c:v>4.2929000000000002E-2</c:v>
                </c:pt>
                <c:pt idx="308">
                  <c:v>4.1835000000000004E-2</c:v>
                </c:pt>
                <c:pt idx="309">
                  <c:v>3.9942999999999999E-2</c:v>
                </c:pt>
                <c:pt idx="310">
                  <c:v>4.0286000000000002E-2</c:v>
                </c:pt>
                <c:pt idx="311">
                  <c:v>4.1307000000000003E-2</c:v>
                </c:pt>
                <c:pt idx="312">
                  <c:v>4.1688999999999997E-2</c:v>
                </c:pt>
                <c:pt idx="313">
                  <c:v>4.2053E-2</c:v>
                </c:pt>
                <c:pt idx="314">
                  <c:v>4.2493999999999997E-2</c:v>
                </c:pt>
                <c:pt idx="315">
                  <c:v>4.3594999999999995E-2</c:v>
                </c:pt>
                <c:pt idx="316">
                  <c:v>4.3518999999999995E-2</c:v>
                </c:pt>
                <c:pt idx="317">
                  <c:v>4.3132999999999998E-2</c:v>
                </c:pt>
                <c:pt idx="318">
                  <c:v>4.3346000000000003E-2</c:v>
                </c:pt>
                <c:pt idx="319">
                  <c:v>4.2462E-2</c:v>
                </c:pt>
                <c:pt idx="320">
                  <c:v>4.2369000000000004E-2</c:v>
                </c:pt>
                <c:pt idx="321">
                  <c:v>4.2428E-2</c:v>
                </c:pt>
                <c:pt idx="322">
                  <c:v>4.2831000000000001E-2</c:v>
                </c:pt>
                <c:pt idx="323">
                  <c:v>4.2984999999999995E-2</c:v>
                </c:pt>
                <c:pt idx="324">
                  <c:v>4.3121E-2</c:v>
                </c:pt>
                <c:pt idx="325">
                  <c:v>4.2682000000000005E-2</c:v>
                </c:pt>
                <c:pt idx="326">
                  <c:v>4.3124000000000003E-2</c:v>
                </c:pt>
                <c:pt idx="327">
                  <c:v>4.2798999999999997E-2</c:v>
                </c:pt>
                <c:pt idx="328">
                  <c:v>4.2131000000000002E-2</c:v>
                </c:pt>
                <c:pt idx="329">
                  <c:v>4.3011000000000001E-2</c:v>
                </c:pt>
                <c:pt idx="330">
                  <c:v>4.2784000000000003E-2</c:v>
                </c:pt>
                <c:pt idx="331">
                  <c:v>4.2785000000000004E-2</c:v>
                </c:pt>
                <c:pt idx="332">
                  <c:v>4.2442000000000001E-2</c:v>
                </c:pt>
                <c:pt idx="333">
                  <c:v>4.1550999999999998E-2</c:v>
                </c:pt>
                <c:pt idx="334">
                  <c:v>4.2082000000000001E-2</c:v>
                </c:pt>
                <c:pt idx="335">
                  <c:v>4.2598999999999998E-2</c:v>
                </c:pt>
                <c:pt idx="336">
                  <c:v>4.2561999999999996E-2</c:v>
                </c:pt>
                <c:pt idx="337">
                  <c:v>4.2945000000000004E-2</c:v>
                </c:pt>
                <c:pt idx="338">
                  <c:v>4.4003E-2</c:v>
                </c:pt>
                <c:pt idx="339">
                  <c:v>4.4313000000000005E-2</c:v>
                </c:pt>
                <c:pt idx="340">
                  <c:v>4.5053000000000003E-2</c:v>
                </c:pt>
                <c:pt idx="341">
                  <c:v>4.5326999999999999E-2</c:v>
                </c:pt>
                <c:pt idx="342">
                  <c:v>4.5503000000000002E-2</c:v>
                </c:pt>
                <c:pt idx="343">
                  <c:v>4.4762000000000003E-2</c:v>
                </c:pt>
                <c:pt idx="344">
                  <c:v>4.4762000000000003E-2</c:v>
                </c:pt>
                <c:pt idx="345">
                  <c:v>4.5288000000000002E-2</c:v>
                </c:pt>
                <c:pt idx="346">
                  <c:v>4.6207999999999999E-2</c:v>
                </c:pt>
                <c:pt idx="347">
                  <c:v>4.5351999999999996E-2</c:v>
                </c:pt>
                <c:pt idx="348">
                  <c:v>4.4968000000000001E-2</c:v>
                </c:pt>
                <c:pt idx="349">
                  <c:v>4.4947000000000001E-2</c:v>
                </c:pt>
                <c:pt idx="350">
                  <c:v>4.4341999999999999E-2</c:v>
                </c:pt>
                <c:pt idx="351">
                  <c:v>4.4180999999999998E-2</c:v>
                </c:pt>
                <c:pt idx="352">
                  <c:v>4.5105000000000006E-2</c:v>
                </c:pt>
                <c:pt idx="353">
                  <c:v>4.555E-2</c:v>
                </c:pt>
                <c:pt idx="354">
                  <c:v>4.5387000000000004E-2</c:v>
                </c:pt>
                <c:pt idx="355">
                  <c:v>4.5163000000000002E-2</c:v>
                </c:pt>
                <c:pt idx="356">
                  <c:v>4.5284000000000005E-2</c:v>
                </c:pt>
                <c:pt idx="357">
                  <c:v>4.5323000000000002E-2</c:v>
                </c:pt>
                <c:pt idx="358">
                  <c:v>4.5343000000000001E-2</c:v>
                </c:pt>
                <c:pt idx="359">
                  <c:v>4.6214000000000005E-2</c:v>
                </c:pt>
                <c:pt idx="360">
                  <c:v>4.6436000000000005E-2</c:v>
                </c:pt>
                <c:pt idx="361">
                  <c:v>4.6109000000000004E-2</c:v>
                </c:pt>
                <c:pt idx="362">
                  <c:v>4.5763999999999999E-2</c:v>
                </c:pt>
                <c:pt idx="363">
                  <c:v>4.6269999999999999E-2</c:v>
                </c:pt>
                <c:pt idx="364">
                  <c:v>4.6269999999999999E-2</c:v>
                </c:pt>
                <c:pt idx="365">
                  <c:v>4.6124999999999999E-2</c:v>
                </c:pt>
                <c:pt idx="366">
                  <c:v>4.6531000000000003E-2</c:v>
                </c:pt>
                <c:pt idx="367">
                  <c:v>4.7924000000000001E-2</c:v>
                </c:pt>
                <c:pt idx="368">
                  <c:v>4.7779000000000002E-2</c:v>
                </c:pt>
                <c:pt idx="369">
                  <c:v>4.7592000000000002E-2</c:v>
                </c:pt>
                <c:pt idx="370">
                  <c:v>4.6893000000000004E-2</c:v>
                </c:pt>
                <c:pt idx="371">
                  <c:v>4.6891999999999996E-2</c:v>
                </c:pt>
                <c:pt idx="372">
                  <c:v>4.6849999999999996E-2</c:v>
                </c:pt>
                <c:pt idx="373">
                  <c:v>4.6300000000000001E-2</c:v>
                </c:pt>
                <c:pt idx="374">
                  <c:v>4.5975000000000002E-2</c:v>
                </c:pt>
                <c:pt idx="375">
                  <c:v>4.5590000000000006E-2</c:v>
                </c:pt>
                <c:pt idx="376">
                  <c:v>4.5690000000000001E-2</c:v>
                </c:pt>
                <c:pt idx="377">
                  <c:v>4.5690000000000001E-2</c:v>
                </c:pt>
                <c:pt idx="378">
                  <c:v>4.5326999999999999E-2</c:v>
                </c:pt>
                <c:pt idx="379">
                  <c:v>4.6253000000000002E-2</c:v>
                </c:pt>
                <c:pt idx="380">
                  <c:v>4.5827E-2</c:v>
                </c:pt>
                <c:pt idx="381">
                  <c:v>4.5887000000000004E-2</c:v>
                </c:pt>
                <c:pt idx="382">
                  <c:v>4.5887000000000004E-2</c:v>
                </c:pt>
                <c:pt idx="383">
                  <c:v>4.5865000000000003E-2</c:v>
                </c:pt>
                <c:pt idx="384">
                  <c:v>4.5221999999999998E-2</c:v>
                </c:pt>
                <c:pt idx="385">
                  <c:v>4.5621000000000002E-2</c:v>
                </c:pt>
                <c:pt idx="386">
                  <c:v>4.5140000000000007E-2</c:v>
                </c:pt>
                <c:pt idx="387">
                  <c:v>4.3986999999999998E-2</c:v>
                </c:pt>
                <c:pt idx="388">
                  <c:v>4.3966999999999999E-2</c:v>
                </c:pt>
                <c:pt idx="389">
                  <c:v>4.3966999999999999E-2</c:v>
                </c:pt>
                <c:pt idx="390">
                  <c:v>4.3277999999999997E-2</c:v>
                </c:pt>
                <c:pt idx="391">
                  <c:v>4.2710999999999999E-2</c:v>
                </c:pt>
                <c:pt idx="392">
                  <c:v>4.2263000000000002E-2</c:v>
                </c:pt>
                <c:pt idx="393">
                  <c:v>4.2012000000000001E-2</c:v>
                </c:pt>
                <c:pt idx="394">
                  <c:v>4.1528999999999996E-2</c:v>
                </c:pt>
                <c:pt idx="395">
                  <c:v>4.1761E-2</c:v>
                </c:pt>
                <c:pt idx="396">
                  <c:v>4.1799999999999997E-2</c:v>
                </c:pt>
                <c:pt idx="397">
                  <c:v>4.2244999999999998E-2</c:v>
                </c:pt>
                <c:pt idx="398">
                  <c:v>4.1897000000000004E-2</c:v>
                </c:pt>
                <c:pt idx="399">
                  <c:v>4.1685E-2</c:v>
                </c:pt>
                <c:pt idx="400">
                  <c:v>4.2633999999999998E-2</c:v>
                </c:pt>
                <c:pt idx="401">
                  <c:v>4.2633999999999998E-2</c:v>
                </c:pt>
                <c:pt idx="402">
                  <c:v>4.3061999999999996E-2</c:v>
                </c:pt>
                <c:pt idx="403">
                  <c:v>4.2731000000000005E-2</c:v>
                </c:pt>
                <c:pt idx="404">
                  <c:v>4.4001999999999999E-2</c:v>
                </c:pt>
                <c:pt idx="405">
                  <c:v>4.4218E-2</c:v>
                </c:pt>
                <c:pt idx="406">
                  <c:v>4.41E-2</c:v>
                </c:pt>
                <c:pt idx="407">
                  <c:v>4.3962000000000001E-2</c:v>
                </c:pt>
                <c:pt idx="408">
                  <c:v>4.4138000000000004E-2</c:v>
                </c:pt>
                <c:pt idx="409">
                  <c:v>4.4394000000000003E-2</c:v>
                </c:pt>
                <c:pt idx="410">
                  <c:v>4.4353999999999998E-2</c:v>
                </c:pt>
                <c:pt idx="411">
                  <c:v>4.4512000000000003E-2</c:v>
                </c:pt>
                <c:pt idx="412">
                  <c:v>4.4275000000000002E-2</c:v>
                </c:pt>
                <c:pt idx="413">
                  <c:v>4.3042999999999998E-2</c:v>
                </c:pt>
                <c:pt idx="414">
                  <c:v>4.3042999999999998E-2</c:v>
                </c:pt>
                <c:pt idx="415">
                  <c:v>4.3257000000000004E-2</c:v>
                </c:pt>
                <c:pt idx="416">
                  <c:v>4.4315E-2</c:v>
                </c:pt>
                <c:pt idx="417">
                  <c:v>4.2708000000000003E-2</c:v>
                </c:pt>
                <c:pt idx="418">
                  <c:v>4.2847000000000003E-2</c:v>
                </c:pt>
                <c:pt idx="419">
                  <c:v>4.3836000000000007E-2</c:v>
                </c:pt>
                <c:pt idx="420">
                  <c:v>4.2844E-2</c:v>
                </c:pt>
                <c:pt idx="421">
                  <c:v>4.3004000000000001E-2</c:v>
                </c:pt>
                <c:pt idx="422">
                  <c:v>4.2541000000000002E-2</c:v>
                </c:pt>
                <c:pt idx="423">
                  <c:v>4.2820999999999998E-2</c:v>
                </c:pt>
                <c:pt idx="424">
                  <c:v>4.2398999999999999E-2</c:v>
                </c:pt>
                <c:pt idx="425">
                  <c:v>4.2118000000000003E-2</c:v>
                </c:pt>
                <c:pt idx="426">
                  <c:v>4.2455999999999994E-2</c:v>
                </c:pt>
                <c:pt idx="427">
                  <c:v>4.2076000000000002E-2</c:v>
                </c:pt>
                <c:pt idx="428">
                  <c:v>4.1956E-2</c:v>
                </c:pt>
                <c:pt idx="429">
                  <c:v>4.0827999999999996E-2</c:v>
                </c:pt>
                <c:pt idx="430">
                  <c:v>4.0906000000000005E-2</c:v>
                </c:pt>
                <c:pt idx="431">
                  <c:v>4.0121999999999998E-2</c:v>
                </c:pt>
                <c:pt idx="432">
                  <c:v>4.0316999999999999E-2</c:v>
                </c:pt>
                <c:pt idx="433">
                  <c:v>4.1002999999999998E-2</c:v>
                </c:pt>
                <c:pt idx="434">
                  <c:v>4.1002999999999998E-2</c:v>
                </c:pt>
                <c:pt idx="435">
                  <c:v>4.0608000000000005E-2</c:v>
                </c:pt>
                <c:pt idx="436">
                  <c:v>4.0726000000000005E-2</c:v>
                </c:pt>
                <c:pt idx="437">
                  <c:v>4.0119000000000002E-2</c:v>
                </c:pt>
                <c:pt idx="438">
                  <c:v>4.0256E-2</c:v>
                </c:pt>
                <c:pt idx="439">
                  <c:v>3.9671999999999999E-2</c:v>
                </c:pt>
                <c:pt idx="440">
                  <c:v>3.8457999999999999E-2</c:v>
                </c:pt>
                <c:pt idx="441">
                  <c:v>3.7809000000000002E-2</c:v>
                </c:pt>
                <c:pt idx="442">
                  <c:v>3.7315000000000001E-2</c:v>
                </c:pt>
                <c:pt idx="443">
                  <c:v>3.7809000000000002E-2</c:v>
                </c:pt>
                <c:pt idx="444">
                  <c:v>3.7505999999999998E-2</c:v>
                </c:pt>
                <c:pt idx="445">
                  <c:v>3.7963000000000004E-2</c:v>
                </c:pt>
                <c:pt idx="446">
                  <c:v>3.7849000000000001E-2</c:v>
                </c:pt>
                <c:pt idx="447">
                  <c:v>3.7280000000000001E-2</c:v>
                </c:pt>
                <c:pt idx="448">
                  <c:v>3.7489000000000001E-2</c:v>
                </c:pt>
                <c:pt idx="449">
                  <c:v>3.7413000000000002E-2</c:v>
                </c:pt>
                <c:pt idx="450">
                  <c:v>3.7130999999999997E-2</c:v>
                </c:pt>
                <c:pt idx="451">
                  <c:v>3.7038000000000001E-2</c:v>
                </c:pt>
                <c:pt idx="452">
                  <c:v>3.6456000000000002E-2</c:v>
                </c:pt>
                <c:pt idx="453">
                  <c:v>3.6176E-2</c:v>
                </c:pt>
                <c:pt idx="454">
                  <c:v>3.6513000000000004E-2</c:v>
                </c:pt>
                <c:pt idx="455">
                  <c:v>3.6740000000000002E-2</c:v>
                </c:pt>
                <c:pt idx="456">
                  <c:v>3.6534000000000004E-2</c:v>
                </c:pt>
                <c:pt idx="457">
                  <c:v>3.6423000000000004E-2</c:v>
                </c:pt>
                <c:pt idx="458">
                  <c:v>3.7004000000000002E-2</c:v>
                </c:pt>
                <c:pt idx="459">
                  <c:v>3.7080000000000002E-2</c:v>
                </c:pt>
                <c:pt idx="460">
                  <c:v>3.7269000000000004E-2</c:v>
                </c:pt>
                <c:pt idx="461">
                  <c:v>3.7552000000000002E-2</c:v>
                </c:pt>
                <c:pt idx="462">
                  <c:v>3.8310000000000004E-2</c:v>
                </c:pt>
                <c:pt idx="463">
                  <c:v>3.9033999999999999E-2</c:v>
                </c:pt>
                <c:pt idx="464">
                  <c:v>3.9033999999999999E-2</c:v>
                </c:pt>
                <c:pt idx="465">
                  <c:v>3.8615000000000003E-2</c:v>
                </c:pt>
                <c:pt idx="466">
                  <c:v>3.8349000000000001E-2</c:v>
                </c:pt>
                <c:pt idx="467">
                  <c:v>3.8216E-2</c:v>
                </c:pt>
                <c:pt idx="468">
                  <c:v>3.8159999999999999E-2</c:v>
                </c:pt>
                <c:pt idx="469">
                  <c:v>3.7990000000000003E-2</c:v>
                </c:pt>
                <c:pt idx="470">
                  <c:v>3.8521E-2</c:v>
                </c:pt>
                <c:pt idx="471">
                  <c:v>3.8010000000000002E-2</c:v>
                </c:pt>
                <c:pt idx="472">
                  <c:v>3.8067000000000004E-2</c:v>
                </c:pt>
                <c:pt idx="473">
                  <c:v>3.8711000000000002E-2</c:v>
                </c:pt>
                <c:pt idx="474">
                  <c:v>3.8825999999999999E-2</c:v>
                </c:pt>
                <c:pt idx="475">
                  <c:v>3.9130999999999999E-2</c:v>
                </c:pt>
                <c:pt idx="476">
                  <c:v>3.8351999999999997E-2</c:v>
                </c:pt>
                <c:pt idx="477">
                  <c:v>3.8428000000000004E-2</c:v>
                </c:pt>
                <c:pt idx="478">
                  <c:v>3.9035E-2</c:v>
                </c:pt>
                <c:pt idx="479">
                  <c:v>3.9398000000000002E-2</c:v>
                </c:pt>
                <c:pt idx="480">
                  <c:v>3.9876999999999996E-2</c:v>
                </c:pt>
                <c:pt idx="481">
                  <c:v>3.9431000000000001E-2</c:v>
                </c:pt>
                <c:pt idx="482">
                  <c:v>3.8919000000000002E-2</c:v>
                </c:pt>
                <c:pt idx="483">
                  <c:v>3.7884000000000001E-2</c:v>
                </c:pt>
                <c:pt idx="484">
                  <c:v>3.7904E-2</c:v>
                </c:pt>
                <c:pt idx="485">
                  <c:v>3.9760000000000004E-2</c:v>
                </c:pt>
                <c:pt idx="486">
                  <c:v>4.0296000000000005E-2</c:v>
                </c:pt>
                <c:pt idx="487">
                  <c:v>4.1394E-2</c:v>
                </c:pt>
                <c:pt idx="488">
                  <c:v>4.1744000000000003E-2</c:v>
                </c:pt>
                <c:pt idx="489">
                  <c:v>4.1939000000000004E-2</c:v>
                </c:pt>
                <c:pt idx="490">
                  <c:v>4.2407000000000007E-2</c:v>
                </c:pt>
                <c:pt idx="491">
                  <c:v>4.2838000000000001E-2</c:v>
                </c:pt>
                <c:pt idx="492">
                  <c:v>4.2506000000000002E-2</c:v>
                </c:pt>
                <c:pt idx="493">
                  <c:v>4.2525000000000007E-2</c:v>
                </c:pt>
                <c:pt idx="494">
                  <c:v>4.2389000000000003E-2</c:v>
                </c:pt>
                <c:pt idx="495">
                  <c:v>4.2020999999999996E-2</c:v>
                </c:pt>
                <c:pt idx="496">
                  <c:v>4.1576000000000002E-2</c:v>
                </c:pt>
                <c:pt idx="497">
                  <c:v>4.1576000000000002E-2</c:v>
                </c:pt>
                <c:pt idx="498">
                  <c:v>4.2293999999999998E-2</c:v>
                </c:pt>
                <c:pt idx="499">
                  <c:v>4.1828999999999998E-2</c:v>
                </c:pt>
                <c:pt idx="500">
                  <c:v>4.2101E-2</c:v>
                </c:pt>
                <c:pt idx="501">
                  <c:v>4.2840999999999997E-2</c:v>
                </c:pt>
                <c:pt idx="502">
                  <c:v>4.2958999999999997E-2</c:v>
                </c:pt>
                <c:pt idx="503">
                  <c:v>4.2783000000000002E-2</c:v>
                </c:pt>
                <c:pt idx="504">
                  <c:v>4.2784000000000003E-2</c:v>
                </c:pt>
                <c:pt idx="505">
                  <c:v>4.3587000000000001E-2</c:v>
                </c:pt>
                <c:pt idx="506">
                  <c:v>4.3587000000000001E-2</c:v>
                </c:pt>
                <c:pt idx="507">
                  <c:v>4.4316000000000008E-2</c:v>
                </c:pt>
                <c:pt idx="508">
                  <c:v>4.4613E-2</c:v>
                </c:pt>
                <c:pt idx="509">
                  <c:v>4.3961E-2</c:v>
                </c:pt>
                <c:pt idx="510">
                  <c:v>4.2864000000000006E-2</c:v>
                </c:pt>
                <c:pt idx="511">
                  <c:v>4.3293999999999999E-2</c:v>
                </c:pt>
                <c:pt idx="512">
                  <c:v>4.2476000000000007E-2</c:v>
                </c:pt>
                <c:pt idx="513">
                  <c:v>4.2320999999999998E-2</c:v>
                </c:pt>
                <c:pt idx="514">
                  <c:v>4.2554000000000002E-2</c:v>
                </c:pt>
                <c:pt idx="515">
                  <c:v>4.2594000000000007E-2</c:v>
                </c:pt>
                <c:pt idx="516">
                  <c:v>4.2227000000000001E-2</c:v>
                </c:pt>
                <c:pt idx="517">
                  <c:v>4.2227000000000001E-2</c:v>
                </c:pt>
                <c:pt idx="518">
                  <c:v>4.2809E-2</c:v>
                </c:pt>
                <c:pt idx="519">
                  <c:v>4.2209000000000003E-2</c:v>
                </c:pt>
                <c:pt idx="520">
                  <c:v>4.2442000000000001E-2</c:v>
                </c:pt>
                <c:pt idx="521">
                  <c:v>4.3159999999999997E-2</c:v>
                </c:pt>
                <c:pt idx="522">
                  <c:v>4.4040000000000003E-2</c:v>
                </c:pt>
                <c:pt idx="523">
                  <c:v>4.4669999999999994E-2</c:v>
                </c:pt>
                <c:pt idx="524">
                  <c:v>4.4335000000000006E-2</c:v>
                </c:pt>
                <c:pt idx="525">
                  <c:v>4.2869999999999998E-2</c:v>
                </c:pt>
                <c:pt idx="526">
                  <c:v>4.2755000000000001E-2</c:v>
                </c:pt>
                <c:pt idx="527">
                  <c:v>4.3258999999999999E-2</c:v>
                </c:pt>
                <c:pt idx="528">
                  <c:v>4.3883999999999999E-2</c:v>
                </c:pt>
                <c:pt idx="529">
                  <c:v>4.4984999999999997E-2</c:v>
                </c:pt>
                <c:pt idx="530">
                  <c:v>4.546E-2</c:v>
                </c:pt>
                <c:pt idx="531">
                  <c:v>4.6116999999999998E-2</c:v>
                </c:pt>
                <c:pt idx="532">
                  <c:v>4.5499999999999999E-2</c:v>
                </c:pt>
                <c:pt idx="533">
                  <c:v>4.4650000000000002E-2</c:v>
                </c:pt>
                <c:pt idx="534">
                  <c:v>4.4650000000000002E-2</c:v>
                </c:pt>
                <c:pt idx="535">
                  <c:v>4.4767000000000001E-2</c:v>
                </c:pt>
                <c:pt idx="536">
                  <c:v>4.4218E-2</c:v>
                </c:pt>
                <c:pt idx="537">
                  <c:v>4.4119999999999999E-2</c:v>
                </c:pt>
                <c:pt idx="538">
                  <c:v>4.4433E-2</c:v>
                </c:pt>
                <c:pt idx="539">
                  <c:v>4.4198000000000008E-2</c:v>
                </c:pt>
                <c:pt idx="540">
                  <c:v>4.3750000000000004E-2</c:v>
                </c:pt>
                <c:pt idx="541">
                  <c:v>4.3400000000000001E-2</c:v>
                </c:pt>
                <c:pt idx="542">
                  <c:v>4.4394000000000003E-2</c:v>
                </c:pt>
                <c:pt idx="543">
                  <c:v>4.4865000000000002E-2</c:v>
                </c:pt>
                <c:pt idx="544">
                  <c:v>4.4962999999999996E-2</c:v>
                </c:pt>
                <c:pt idx="545">
                  <c:v>4.4531000000000001E-2</c:v>
                </c:pt>
                <c:pt idx="546">
                  <c:v>4.4936999999999998E-2</c:v>
                </c:pt>
                <c:pt idx="547">
                  <c:v>4.4569999999999999E-2</c:v>
                </c:pt>
                <c:pt idx="548">
                  <c:v>4.4874000000000004E-2</c:v>
                </c:pt>
                <c:pt idx="549">
                  <c:v>4.5076999999999999E-2</c:v>
                </c:pt>
                <c:pt idx="550">
                  <c:v>4.5811000000000004E-2</c:v>
                </c:pt>
                <c:pt idx="551">
                  <c:v>4.6283000000000005E-2</c:v>
                </c:pt>
                <c:pt idx="552">
                  <c:v>4.6798000000000006E-2</c:v>
                </c:pt>
                <c:pt idx="553">
                  <c:v>4.6136000000000003E-2</c:v>
                </c:pt>
                <c:pt idx="554">
                  <c:v>4.6630000000000005E-2</c:v>
                </c:pt>
                <c:pt idx="555">
                  <c:v>4.7038999999999997E-2</c:v>
                </c:pt>
                <c:pt idx="556">
                  <c:v>4.6417E-2</c:v>
                </c:pt>
                <c:pt idx="557">
                  <c:v>4.6003999999999996E-2</c:v>
                </c:pt>
                <c:pt idx="558">
                  <c:v>4.6085000000000001E-2</c:v>
                </c:pt>
                <c:pt idx="559">
                  <c:v>4.6207000000000005E-2</c:v>
                </c:pt>
                <c:pt idx="560">
                  <c:v>4.6325999999999999E-2</c:v>
                </c:pt>
                <c:pt idx="561">
                  <c:v>4.5872999999999997E-2</c:v>
                </c:pt>
                <c:pt idx="562">
                  <c:v>4.6674E-2</c:v>
                </c:pt>
                <c:pt idx="563">
                  <c:v>4.6013999999999999E-2</c:v>
                </c:pt>
                <c:pt idx="564">
                  <c:v>4.5216000000000006E-2</c:v>
                </c:pt>
                <c:pt idx="565">
                  <c:v>4.5865000000000003E-2</c:v>
                </c:pt>
                <c:pt idx="566">
                  <c:v>4.5434999999999996E-2</c:v>
                </c:pt>
                <c:pt idx="567">
                  <c:v>4.3616000000000002E-2</c:v>
                </c:pt>
                <c:pt idx="568">
                  <c:v>4.4198000000000008E-2</c:v>
                </c:pt>
                <c:pt idx="569">
                  <c:v>4.4016E-2</c:v>
                </c:pt>
                <c:pt idx="570">
                  <c:v>4.3094E-2</c:v>
                </c:pt>
                <c:pt idx="571">
                  <c:v>4.3472000000000004E-2</c:v>
                </c:pt>
                <c:pt idx="572">
                  <c:v>4.3491000000000002E-2</c:v>
                </c:pt>
                <c:pt idx="573">
                  <c:v>4.3091999999999998E-2</c:v>
                </c:pt>
                <c:pt idx="574">
                  <c:v>4.2003000000000006E-2</c:v>
                </c:pt>
                <c:pt idx="575">
                  <c:v>4.2003000000000006E-2</c:v>
                </c:pt>
                <c:pt idx="576">
                  <c:v>4.1902999999999996E-2</c:v>
                </c:pt>
                <c:pt idx="577">
                  <c:v>4.2316000000000006E-2</c:v>
                </c:pt>
                <c:pt idx="578">
                  <c:v>4.2453999999999999E-2</c:v>
                </c:pt>
                <c:pt idx="579">
                  <c:v>4.1981000000000004E-2</c:v>
                </c:pt>
                <c:pt idx="580">
                  <c:v>4.2668999999999999E-2</c:v>
                </c:pt>
                <c:pt idx="581">
                  <c:v>4.2728000000000002E-2</c:v>
                </c:pt>
                <c:pt idx="582">
                  <c:v>4.2925000000000005E-2</c:v>
                </c:pt>
                <c:pt idx="583">
                  <c:v>4.3242000000000003E-2</c:v>
                </c:pt>
                <c:pt idx="584">
                  <c:v>4.3063000000000004E-2</c:v>
                </c:pt>
                <c:pt idx="585">
                  <c:v>4.2903000000000004E-2</c:v>
                </c:pt>
                <c:pt idx="586">
                  <c:v>4.1898999999999999E-2</c:v>
                </c:pt>
                <c:pt idx="587">
                  <c:v>4.1506999999999995E-2</c:v>
                </c:pt>
                <c:pt idx="588">
                  <c:v>4.0982000000000005E-2</c:v>
                </c:pt>
                <c:pt idx="589">
                  <c:v>4.0749000000000007E-2</c:v>
                </c:pt>
                <c:pt idx="590">
                  <c:v>4.0827000000000002E-2</c:v>
                </c:pt>
                <c:pt idx="591">
                  <c:v>4.1020000000000001E-2</c:v>
                </c:pt>
                <c:pt idx="592">
                  <c:v>4.1524999999999999E-2</c:v>
                </c:pt>
                <c:pt idx="593">
                  <c:v>4.2131000000000002E-2</c:v>
                </c:pt>
                <c:pt idx="594">
                  <c:v>4.1798000000000002E-2</c:v>
                </c:pt>
                <c:pt idx="595">
                  <c:v>4.2502000000000005E-2</c:v>
                </c:pt>
                <c:pt idx="596">
                  <c:v>4.2638999999999996E-2</c:v>
                </c:pt>
                <c:pt idx="597">
                  <c:v>4.3032000000000008E-2</c:v>
                </c:pt>
                <c:pt idx="598">
                  <c:v>4.2795E-2</c:v>
                </c:pt>
                <c:pt idx="599">
                  <c:v>4.2480000000000004E-2</c:v>
                </c:pt>
                <c:pt idx="600">
                  <c:v>4.3207000000000002E-2</c:v>
                </c:pt>
                <c:pt idx="601">
                  <c:v>4.3186999999999996E-2</c:v>
                </c:pt>
                <c:pt idx="602">
                  <c:v>4.2752999999999999E-2</c:v>
                </c:pt>
                <c:pt idx="603">
                  <c:v>4.2792000000000004E-2</c:v>
                </c:pt>
                <c:pt idx="604">
                  <c:v>4.2792000000000004E-2</c:v>
                </c:pt>
                <c:pt idx="605">
                  <c:v>4.2300000000000004E-2</c:v>
                </c:pt>
                <c:pt idx="606">
                  <c:v>4.2554000000000002E-2</c:v>
                </c:pt>
                <c:pt idx="607">
                  <c:v>4.3143000000000001E-2</c:v>
                </c:pt>
                <c:pt idx="608">
                  <c:v>4.1792999999999997E-2</c:v>
                </c:pt>
                <c:pt idx="609">
                  <c:v>4.1753999999999999E-2</c:v>
                </c:pt>
                <c:pt idx="610">
                  <c:v>4.1540000000000001E-2</c:v>
                </c:pt>
                <c:pt idx="611">
                  <c:v>4.1211000000000005E-2</c:v>
                </c:pt>
                <c:pt idx="612">
                  <c:v>4.0999999999999995E-2</c:v>
                </c:pt>
                <c:pt idx="613">
                  <c:v>4.1578999999999998E-2</c:v>
                </c:pt>
                <c:pt idx="614">
                  <c:v>4.0198999999999999E-2</c:v>
                </c:pt>
                <c:pt idx="615">
                  <c:v>3.8801999999999996E-2</c:v>
                </c:pt>
                <c:pt idx="616">
                  <c:v>3.9123999999999999E-2</c:v>
                </c:pt>
                <c:pt idx="617">
                  <c:v>4.0319000000000001E-2</c:v>
                </c:pt>
                <c:pt idx="618">
                  <c:v>4.0739999999999998E-2</c:v>
                </c:pt>
                <c:pt idx="619">
                  <c:v>4.1373E-2</c:v>
                </c:pt>
                <c:pt idx="620">
                  <c:v>4.1184000000000005E-2</c:v>
                </c:pt>
                <c:pt idx="621">
                  <c:v>4.1762000000000001E-2</c:v>
                </c:pt>
                <c:pt idx="622">
                  <c:v>4.1281999999999999E-2</c:v>
                </c:pt>
                <c:pt idx="623">
                  <c:v>4.1051999999999998E-2</c:v>
                </c:pt>
                <c:pt idx="624">
                  <c:v>4.1226000000000006E-2</c:v>
                </c:pt>
                <c:pt idx="625">
                  <c:v>4.1420000000000005E-2</c:v>
                </c:pt>
                <c:pt idx="626">
                  <c:v>4.1019E-2</c:v>
                </c:pt>
                <c:pt idx="627">
                  <c:v>4.0580999999999999E-2</c:v>
                </c:pt>
                <c:pt idx="628">
                  <c:v>3.9390000000000001E-2</c:v>
                </c:pt>
                <c:pt idx="629">
                  <c:v>3.9390000000000001E-2</c:v>
                </c:pt>
                <c:pt idx="630">
                  <c:v>3.9658000000000006E-2</c:v>
                </c:pt>
                <c:pt idx="631">
                  <c:v>4.0282999999999999E-2</c:v>
                </c:pt>
                <c:pt idx="632">
                  <c:v>4.0133000000000002E-2</c:v>
                </c:pt>
                <c:pt idx="633">
                  <c:v>4.0305000000000001E-2</c:v>
                </c:pt>
                <c:pt idx="634">
                  <c:v>4.0457E-2</c:v>
                </c:pt>
                <c:pt idx="635">
                  <c:v>3.9988000000000003E-2</c:v>
                </c:pt>
                <c:pt idx="636">
                  <c:v>3.9162000000000002E-2</c:v>
                </c:pt>
                <c:pt idx="637">
                  <c:v>3.9293999999999996E-2</c:v>
                </c:pt>
                <c:pt idx="638">
                  <c:v>3.8791000000000006E-2</c:v>
                </c:pt>
                <c:pt idx="639">
                  <c:v>3.8791000000000006E-2</c:v>
                </c:pt>
                <c:pt idx="640">
                  <c:v>3.8442999999999998E-2</c:v>
                </c:pt>
                <c:pt idx="641">
                  <c:v>3.7943999999999999E-2</c:v>
                </c:pt>
                <c:pt idx="642">
                  <c:v>3.8967000000000002E-2</c:v>
                </c:pt>
                <c:pt idx="643">
                  <c:v>3.8949999999999999E-2</c:v>
                </c:pt>
                <c:pt idx="644">
                  <c:v>3.8949999999999999E-2</c:v>
                </c:pt>
                <c:pt idx="645">
                  <c:v>3.8880999999999999E-2</c:v>
                </c:pt>
                <c:pt idx="646">
                  <c:v>3.8474000000000001E-2</c:v>
                </c:pt>
                <c:pt idx="647">
                  <c:v>3.9313000000000001E-2</c:v>
                </c:pt>
                <c:pt idx="648">
                  <c:v>3.9314000000000002E-2</c:v>
                </c:pt>
                <c:pt idx="649">
                  <c:v>3.9109999999999999E-2</c:v>
                </c:pt>
                <c:pt idx="650">
                  <c:v>3.9208E-2</c:v>
                </c:pt>
                <c:pt idx="651">
                  <c:v>4.0163999999999998E-2</c:v>
                </c:pt>
                <c:pt idx="652">
                  <c:v>4.2005999999999995E-2</c:v>
                </c:pt>
                <c:pt idx="653">
                  <c:v>4.2333000000000003E-2</c:v>
                </c:pt>
                <c:pt idx="654">
                  <c:v>4.2256000000000002E-2</c:v>
                </c:pt>
                <c:pt idx="655">
                  <c:v>4.1494999999999997E-2</c:v>
                </c:pt>
                <c:pt idx="656">
                  <c:v>4.104E-2</c:v>
                </c:pt>
                <c:pt idx="657">
                  <c:v>4.1649000000000005E-2</c:v>
                </c:pt>
                <c:pt idx="658">
                  <c:v>4.2529000000000004E-2</c:v>
                </c:pt>
                <c:pt idx="659">
                  <c:v>4.1956E-2</c:v>
                </c:pt>
                <c:pt idx="660">
                  <c:v>4.3263999999999997E-2</c:v>
                </c:pt>
                <c:pt idx="661">
                  <c:v>4.2552000000000006E-2</c:v>
                </c:pt>
                <c:pt idx="662">
                  <c:v>4.3207000000000002E-2</c:v>
                </c:pt>
                <c:pt idx="663">
                  <c:v>4.3865999999999995E-2</c:v>
                </c:pt>
                <c:pt idx="664">
                  <c:v>4.4665000000000003E-2</c:v>
                </c:pt>
                <c:pt idx="665">
                  <c:v>4.4042000000000005E-2</c:v>
                </c:pt>
                <c:pt idx="666">
                  <c:v>4.4042000000000005E-2</c:v>
                </c:pt>
                <c:pt idx="667">
                  <c:v>4.3926E-2</c:v>
                </c:pt>
                <c:pt idx="668">
                  <c:v>4.4198000000000008E-2</c:v>
                </c:pt>
                <c:pt idx="669">
                  <c:v>4.4353999999999998E-2</c:v>
                </c:pt>
                <c:pt idx="670">
                  <c:v>4.4355000000000006E-2</c:v>
                </c:pt>
                <c:pt idx="671">
                  <c:v>4.5314E-2</c:v>
                </c:pt>
                <c:pt idx="672">
                  <c:v>4.4473000000000006E-2</c:v>
                </c:pt>
                <c:pt idx="673">
                  <c:v>4.6399000000000003E-2</c:v>
                </c:pt>
                <c:pt idx="674">
                  <c:v>4.6517999999999997E-2</c:v>
                </c:pt>
                <c:pt idx="675">
                  <c:v>4.6241000000000004E-2</c:v>
                </c:pt>
                <c:pt idx="676">
                  <c:v>4.4925E-2</c:v>
                </c:pt>
                <c:pt idx="677">
                  <c:v>4.5664999999999997E-2</c:v>
                </c:pt>
                <c:pt idx="678">
                  <c:v>4.6430999999999993E-2</c:v>
                </c:pt>
                <c:pt idx="679">
                  <c:v>4.5724000000000001E-2</c:v>
                </c:pt>
                <c:pt idx="680">
                  <c:v>4.6589999999999999E-2</c:v>
                </c:pt>
                <c:pt idx="681">
                  <c:v>4.7341000000000001E-2</c:v>
                </c:pt>
                <c:pt idx="682">
                  <c:v>4.9306999999999997E-2</c:v>
                </c:pt>
                <c:pt idx="683">
                  <c:v>4.8941999999999999E-2</c:v>
                </c:pt>
                <c:pt idx="684">
                  <c:v>4.8346E-2</c:v>
                </c:pt>
                <c:pt idx="685">
                  <c:v>4.8445000000000002E-2</c:v>
                </c:pt>
                <c:pt idx="686">
                  <c:v>4.9549000000000003E-2</c:v>
                </c:pt>
                <c:pt idx="687">
                  <c:v>4.8229000000000001E-2</c:v>
                </c:pt>
                <c:pt idx="688">
                  <c:v>4.8502000000000003E-2</c:v>
                </c:pt>
                <c:pt idx="689">
                  <c:v>4.9137000000000007E-2</c:v>
                </c:pt>
                <c:pt idx="690">
                  <c:v>4.9897999999999998E-2</c:v>
                </c:pt>
                <c:pt idx="691">
                  <c:v>4.9149000000000005E-2</c:v>
                </c:pt>
                <c:pt idx="692">
                  <c:v>4.8341000000000002E-2</c:v>
                </c:pt>
                <c:pt idx="693">
                  <c:v>4.7060000000000005E-2</c:v>
                </c:pt>
                <c:pt idx="694">
                  <c:v>4.6123999999999998E-2</c:v>
                </c:pt>
                <c:pt idx="695">
                  <c:v>4.6969000000000004E-2</c:v>
                </c:pt>
                <c:pt idx="696">
                  <c:v>4.5582000000000004E-2</c:v>
                </c:pt>
                <c:pt idx="697">
                  <c:v>4.6529999999999995E-2</c:v>
                </c:pt>
                <c:pt idx="698">
                  <c:v>4.8009000000000003E-2</c:v>
                </c:pt>
                <c:pt idx="699">
                  <c:v>4.8009000000000003E-2</c:v>
                </c:pt>
                <c:pt idx="700">
                  <c:v>4.7184999999999998E-2</c:v>
                </c:pt>
                <c:pt idx="701">
                  <c:v>4.7329000000000003E-2</c:v>
                </c:pt>
                <c:pt idx="702">
                  <c:v>4.7954999999999998E-2</c:v>
                </c:pt>
                <c:pt idx="703">
                  <c:v>4.6785E-2</c:v>
                </c:pt>
                <c:pt idx="704">
                  <c:v>4.5711000000000002E-2</c:v>
                </c:pt>
                <c:pt idx="705">
                  <c:v>4.5747999999999997E-2</c:v>
                </c:pt>
                <c:pt idx="706">
                  <c:v>4.6074999999999998E-2</c:v>
                </c:pt>
                <c:pt idx="707">
                  <c:v>4.5356E-2</c:v>
                </c:pt>
                <c:pt idx="708">
                  <c:v>4.5334000000000006E-2</c:v>
                </c:pt>
                <c:pt idx="709">
                  <c:v>4.4337000000000001E-2</c:v>
                </c:pt>
                <c:pt idx="710">
                  <c:v>4.4942000000000003E-2</c:v>
                </c:pt>
                <c:pt idx="711">
                  <c:v>4.4069999999999998E-2</c:v>
                </c:pt>
                <c:pt idx="712">
                  <c:v>4.3586E-2</c:v>
                </c:pt>
                <c:pt idx="713">
                  <c:v>4.3026000000000002E-2</c:v>
                </c:pt>
                <c:pt idx="714">
                  <c:v>4.3324000000000001E-2</c:v>
                </c:pt>
                <c:pt idx="715">
                  <c:v>4.2862999999999998E-2</c:v>
                </c:pt>
                <c:pt idx="716">
                  <c:v>4.2485000000000002E-2</c:v>
                </c:pt>
                <c:pt idx="717">
                  <c:v>4.2800999999999999E-2</c:v>
                </c:pt>
                <c:pt idx="718">
                  <c:v>4.2880000000000001E-2</c:v>
                </c:pt>
                <c:pt idx="719">
                  <c:v>4.2640999999999998E-2</c:v>
                </c:pt>
                <c:pt idx="720">
                  <c:v>4.2441000000000006E-2</c:v>
                </c:pt>
                <c:pt idx="721">
                  <c:v>4.2797000000000002E-2</c:v>
                </c:pt>
                <c:pt idx="722">
                  <c:v>4.2598000000000004E-2</c:v>
                </c:pt>
                <c:pt idx="723">
                  <c:v>4.1787999999999999E-2</c:v>
                </c:pt>
                <c:pt idx="724">
                  <c:v>4.1787999999999999E-2</c:v>
                </c:pt>
                <c:pt idx="725">
                  <c:v>4.1081000000000006E-2</c:v>
                </c:pt>
                <c:pt idx="726">
                  <c:v>4.1139000000000002E-2</c:v>
                </c:pt>
                <c:pt idx="727">
                  <c:v>4.1196999999999998E-2</c:v>
                </c:pt>
                <c:pt idx="728">
                  <c:v>4.2020000000000002E-2</c:v>
                </c:pt>
                <c:pt idx="729">
                  <c:v>4.2354000000000003E-2</c:v>
                </c:pt>
                <c:pt idx="730">
                  <c:v>4.2372E-2</c:v>
                </c:pt>
                <c:pt idx="731">
                  <c:v>4.1917999999999997E-2</c:v>
                </c:pt>
                <c:pt idx="732">
                  <c:v>4.3240999999999995E-2</c:v>
                </c:pt>
                <c:pt idx="733">
                  <c:v>4.3379000000000001E-2</c:v>
                </c:pt>
                <c:pt idx="734">
                  <c:v>4.2546E-2</c:v>
                </c:pt>
                <c:pt idx="735">
                  <c:v>4.2741000000000001E-2</c:v>
                </c:pt>
                <c:pt idx="736">
                  <c:v>4.2504E-2</c:v>
                </c:pt>
                <c:pt idx="737">
                  <c:v>4.2110000000000002E-2</c:v>
                </c:pt>
                <c:pt idx="738">
                  <c:v>4.1912999999999999E-2</c:v>
                </c:pt>
                <c:pt idx="739">
                  <c:v>4.1521999999999996E-2</c:v>
                </c:pt>
                <c:pt idx="740">
                  <c:v>4.1055000000000001E-2</c:v>
                </c:pt>
                <c:pt idx="741">
                  <c:v>4.0080999999999999E-2</c:v>
                </c:pt>
                <c:pt idx="742">
                  <c:v>4.0220000000000006E-2</c:v>
                </c:pt>
                <c:pt idx="743">
                  <c:v>4.0884999999999998E-2</c:v>
                </c:pt>
                <c:pt idx="744">
                  <c:v>4.0338000000000006E-2</c:v>
                </c:pt>
                <c:pt idx="745">
                  <c:v>4.1750999999999996E-2</c:v>
                </c:pt>
                <c:pt idx="746">
                  <c:v>4.0774999999999999E-2</c:v>
                </c:pt>
                <c:pt idx="747">
                  <c:v>4.0229999999999995E-2</c:v>
                </c:pt>
                <c:pt idx="748">
                  <c:v>3.9588000000000005E-2</c:v>
                </c:pt>
                <c:pt idx="749">
                  <c:v>3.9507E-2</c:v>
                </c:pt>
                <c:pt idx="750">
                  <c:v>3.9982000000000004E-2</c:v>
                </c:pt>
                <c:pt idx="751">
                  <c:v>3.8668000000000001E-2</c:v>
                </c:pt>
                <c:pt idx="752">
                  <c:v>3.8845000000000005E-2</c:v>
                </c:pt>
                <c:pt idx="753">
                  <c:v>3.8725000000000002E-2</c:v>
                </c:pt>
                <c:pt idx="754">
                  <c:v>3.8349000000000001E-2</c:v>
                </c:pt>
                <c:pt idx="755">
                  <c:v>3.8503000000000003E-2</c:v>
                </c:pt>
                <c:pt idx="756">
                  <c:v>3.7483000000000002E-2</c:v>
                </c:pt>
                <c:pt idx="757">
                  <c:v>3.7852999999999998E-2</c:v>
                </c:pt>
                <c:pt idx="758">
                  <c:v>3.8067999999999998E-2</c:v>
                </c:pt>
                <c:pt idx="759">
                  <c:v>3.8322000000000002E-2</c:v>
                </c:pt>
                <c:pt idx="760">
                  <c:v>3.7634000000000001E-2</c:v>
                </c:pt>
                <c:pt idx="761">
                  <c:v>3.8573000000000003E-2</c:v>
                </c:pt>
                <c:pt idx="762">
                  <c:v>3.9700000000000006E-2</c:v>
                </c:pt>
                <c:pt idx="763">
                  <c:v>3.9938000000000001E-2</c:v>
                </c:pt>
                <c:pt idx="764">
                  <c:v>4.0616000000000006E-2</c:v>
                </c:pt>
                <c:pt idx="765">
                  <c:v>4.0291E-2</c:v>
                </c:pt>
                <c:pt idx="766">
                  <c:v>3.9315000000000003E-2</c:v>
                </c:pt>
                <c:pt idx="767">
                  <c:v>3.8544999999999996E-2</c:v>
                </c:pt>
                <c:pt idx="768">
                  <c:v>3.8544999999999996E-2</c:v>
                </c:pt>
                <c:pt idx="769">
                  <c:v>3.8366999999999998E-2</c:v>
                </c:pt>
                <c:pt idx="770">
                  <c:v>3.8383E-2</c:v>
                </c:pt>
                <c:pt idx="771">
                  <c:v>3.7078E-2</c:v>
                </c:pt>
                <c:pt idx="772">
                  <c:v>3.7638999999999999E-2</c:v>
                </c:pt>
                <c:pt idx="773">
                  <c:v>3.7212000000000002E-2</c:v>
                </c:pt>
                <c:pt idx="774">
                  <c:v>3.7347000000000005E-2</c:v>
                </c:pt>
                <c:pt idx="775">
                  <c:v>3.7946000000000001E-2</c:v>
                </c:pt>
                <c:pt idx="776">
                  <c:v>3.7189E-2</c:v>
                </c:pt>
                <c:pt idx="777">
                  <c:v>3.7206999999999997E-2</c:v>
                </c:pt>
                <c:pt idx="778">
                  <c:v>3.7613000000000001E-2</c:v>
                </c:pt>
                <c:pt idx="779">
                  <c:v>3.7613000000000001E-2</c:v>
                </c:pt>
                <c:pt idx="780">
                  <c:v>3.7164999999999997E-2</c:v>
                </c:pt>
                <c:pt idx="781">
                  <c:v>3.7862E-2</c:v>
                </c:pt>
                <c:pt idx="782">
                  <c:v>3.8133E-2</c:v>
                </c:pt>
                <c:pt idx="783">
                  <c:v>3.7356E-2</c:v>
                </c:pt>
                <c:pt idx="784">
                  <c:v>3.7393999999999997E-2</c:v>
                </c:pt>
                <c:pt idx="785">
                  <c:v>3.7179000000000004E-2</c:v>
                </c:pt>
                <c:pt idx="786">
                  <c:v>3.7952E-2</c:v>
                </c:pt>
                <c:pt idx="787">
                  <c:v>3.6602000000000003E-2</c:v>
                </c:pt>
                <c:pt idx="788">
                  <c:v>3.6831000000000003E-2</c:v>
                </c:pt>
                <c:pt idx="789">
                  <c:v>3.6907000000000002E-2</c:v>
                </c:pt>
                <c:pt idx="790">
                  <c:v>3.5950000000000003E-2</c:v>
                </c:pt>
                <c:pt idx="791">
                  <c:v>3.6426E-2</c:v>
                </c:pt>
                <c:pt idx="792">
                  <c:v>3.6866000000000003E-2</c:v>
                </c:pt>
                <c:pt idx="793">
                  <c:v>3.7982999999999996E-2</c:v>
                </c:pt>
                <c:pt idx="794">
                  <c:v>3.7982999999999996E-2</c:v>
                </c:pt>
                <c:pt idx="795">
                  <c:v>3.8174E-2</c:v>
                </c:pt>
                <c:pt idx="796">
                  <c:v>3.7419000000000001E-2</c:v>
                </c:pt>
                <c:pt idx="797">
                  <c:v>3.6919E-2</c:v>
                </c:pt>
                <c:pt idx="798">
                  <c:v>3.7148E-2</c:v>
                </c:pt>
                <c:pt idx="799">
                  <c:v>3.6726000000000002E-2</c:v>
                </c:pt>
                <c:pt idx="800">
                  <c:v>3.6457000000000003E-2</c:v>
                </c:pt>
                <c:pt idx="801">
                  <c:v>3.5640999999999999E-2</c:v>
                </c:pt>
                <c:pt idx="802">
                  <c:v>3.5339000000000002E-2</c:v>
                </c:pt>
                <c:pt idx="803">
                  <c:v>3.5019000000000002E-2</c:v>
                </c:pt>
                <c:pt idx="804">
                  <c:v>3.4625000000000003E-2</c:v>
                </c:pt>
                <c:pt idx="805">
                  <c:v>3.3843000000000005E-2</c:v>
                </c:pt>
                <c:pt idx="806">
                  <c:v>3.4426000000000005E-2</c:v>
                </c:pt>
                <c:pt idx="807">
                  <c:v>3.5186000000000002E-2</c:v>
                </c:pt>
                <c:pt idx="808">
                  <c:v>3.5071999999999999E-2</c:v>
                </c:pt>
                <c:pt idx="809">
                  <c:v>3.4369999999999998E-2</c:v>
                </c:pt>
                <c:pt idx="810">
                  <c:v>3.3786999999999998E-2</c:v>
                </c:pt>
                <c:pt idx="811">
                  <c:v>3.3355999999999997E-2</c:v>
                </c:pt>
                <c:pt idx="812">
                  <c:v>3.4239000000000006E-2</c:v>
                </c:pt>
                <c:pt idx="813">
                  <c:v>3.5680999999999997E-2</c:v>
                </c:pt>
                <c:pt idx="814">
                  <c:v>3.422E-2</c:v>
                </c:pt>
                <c:pt idx="815">
                  <c:v>3.5203999999999999E-2</c:v>
                </c:pt>
                <c:pt idx="816">
                  <c:v>3.4485000000000002E-2</c:v>
                </c:pt>
                <c:pt idx="817">
                  <c:v>3.3995999999999998E-2</c:v>
                </c:pt>
                <c:pt idx="818">
                  <c:v>3.4901000000000001E-2</c:v>
                </c:pt>
                <c:pt idx="819">
                  <c:v>3.5718E-2</c:v>
                </c:pt>
                <c:pt idx="820">
                  <c:v>3.5318000000000002E-2</c:v>
                </c:pt>
                <c:pt idx="821">
                  <c:v>3.5908000000000002E-2</c:v>
                </c:pt>
                <c:pt idx="822">
                  <c:v>3.5756000000000003E-2</c:v>
                </c:pt>
                <c:pt idx="823">
                  <c:v>3.6004000000000001E-2</c:v>
                </c:pt>
                <c:pt idx="824">
                  <c:v>3.5128E-2</c:v>
                </c:pt>
                <c:pt idx="825">
                  <c:v>3.4449E-2</c:v>
                </c:pt>
                <c:pt idx="826">
                  <c:v>3.3905999999999999E-2</c:v>
                </c:pt>
                <c:pt idx="827">
                  <c:v>3.4262000000000001E-2</c:v>
                </c:pt>
                <c:pt idx="828">
                  <c:v>3.4167999999999997E-2</c:v>
                </c:pt>
                <c:pt idx="829">
                  <c:v>3.3905999999999999E-2</c:v>
                </c:pt>
                <c:pt idx="830">
                  <c:v>3.3050000000000003E-2</c:v>
                </c:pt>
                <c:pt idx="831">
                  <c:v>3.3107999999999999E-2</c:v>
                </c:pt>
                <c:pt idx="832">
                  <c:v>3.3387E-2</c:v>
                </c:pt>
                <c:pt idx="833">
                  <c:v>3.4113999999999998E-2</c:v>
                </c:pt>
                <c:pt idx="834">
                  <c:v>3.4675999999999998E-2</c:v>
                </c:pt>
                <c:pt idx="835">
                  <c:v>3.5487999999999999E-2</c:v>
                </c:pt>
                <c:pt idx="836">
                  <c:v>3.5638999999999997E-2</c:v>
                </c:pt>
                <c:pt idx="837">
                  <c:v>3.5695999999999999E-2</c:v>
                </c:pt>
                <c:pt idx="838">
                  <c:v>3.5299000000000004E-2</c:v>
                </c:pt>
                <c:pt idx="839">
                  <c:v>3.3762E-2</c:v>
                </c:pt>
                <c:pt idx="840">
                  <c:v>3.4266000000000005E-2</c:v>
                </c:pt>
                <c:pt idx="841">
                  <c:v>3.4341000000000003E-2</c:v>
                </c:pt>
                <c:pt idx="842">
                  <c:v>3.6094000000000001E-2</c:v>
                </c:pt>
                <c:pt idx="843">
                  <c:v>3.4847000000000003E-2</c:v>
                </c:pt>
                <c:pt idx="844">
                  <c:v>3.4285999999999997E-2</c:v>
                </c:pt>
                <c:pt idx="845">
                  <c:v>3.5770000000000003E-2</c:v>
                </c:pt>
                <c:pt idx="846">
                  <c:v>3.4548000000000002E-2</c:v>
                </c:pt>
                <c:pt idx="847">
                  <c:v>3.6892000000000001E-2</c:v>
                </c:pt>
                <c:pt idx="848">
                  <c:v>3.5732E-2</c:v>
                </c:pt>
                <c:pt idx="849">
                  <c:v>3.6986999999999999E-2</c:v>
                </c:pt>
                <c:pt idx="850">
                  <c:v>3.9032000000000004E-2</c:v>
                </c:pt>
                <c:pt idx="851">
                  <c:v>3.9912999999999997E-2</c:v>
                </c:pt>
                <c:pt idx="852">
                  <c:v>3.9636999999999999E-2</c:v>
                </c:pt>
                <c:pt idx="853">
                  <c:v>3.9577000000000001E-2</c:v>
                </c:pt>
                <c:pt idx="854">
                  <c:v>3.9517000000000004E-2</c:v>
                </c:pt>
                <c:pt idx="855">
                  <c:v>4.0556000000000002E-2</c:v>
                </c:pt>
                <c:pt idx="856">
                  <c:v>3.9925000000000002E-2</c:v>
                </c:pt>
                <c:pt idx="857">
                  <c:v>3.9199999999999999E-2</c:v>
                </c:pt>
                <c:pt idx="858">
                  <c:v>3.9141000000000002E-2</c:v>
                </c:pt>
                <c:pt idx="859">
                  <c:v>3.9432000000000002E-2</c:v>
                </c:pt>
                <c:pt idx="860">
                  <c:v>3.8767999999999997E-2</c:v>
                </c:pt>
                <c:pt idx="861">
                  <c:v>3.9156000000000003E-2</c:v>
                </c:pt>
                <c:pt idx="862">
                  <c:v>3.9525000000000005E-2</c:v>
                </c:pt>
                <c:pt idx="863">
                  <c:v>3.8148000000000001E-2</c:v>
                </c:pt>
                <c:pt idx="864">
                  <c:v>3.8148000000000001E-2</c:v>
                </c:pt>
                <c:pt idx="865">
                  <c:v>3.8607999999999996E-2</c:v>
                </c:pt>
                <c:pt idx="866">
                  <c:v>3.8048999999999999E-2</c:v>
                </c:pt>
                <c:pt idx="867">
                  <c:v>3.7435000000000003E-2</c:v>
                </c:pt>
                <c:pt idx="868">
                  <c:v>3.7016E-2</c:v>
                </c:pt>
                <c:pt idx="869">
                  <c:v>3.7320000000000006E-2</c:v>
                </c:pt>
                <c:pt idx="870">
                  <c:v>3.6579E-2</c:v>
                </c:pt>
                <c:pt idx="871">
                  <c:v>3.6097999999999998E-2</c:v>
                </c:pt>
                <c:pt idx="872">
                  <c:v>3.6735000000000004E-2</c:v>
                </c:pt>
                <c:pt idx="873">
                  <c:v>3.6399000000000001E-2</c:v>
                </c:pt>
                <c:pt idx="874">
                  <c:v>3.5246E-2</c:v>
                </c:pt>
                <c:pt idx="875">
                  <c:v>3.3926999999999999E-2</c:v>
                </c:pt>
                <c:pt idx="876">
                  <c:v>3.4166000000000002E-2</c:v>
                </c:pt>
                <c:pt idx="877">
                  <c:v>3.5069000000000003E-2</c:v>
                </c:pt>
                <c:pt idx="878">
                  <c:v>3.5366000000000002E-2</c:v>
                </c:pt>
                <c:pt idx="879">
                  <c:v>3.5034999999999997E-2</c:v>
                </c:pt>
                <c:pt idx="880">
                  <c:v>3.4946999999999999E-2</c:v>
                </c:pt>
                <c:pt idx="881">
                  <c:v>3.4416000000000002E-2</c:v>
                </c:pt>
                <c:pt idx="882">
                  <c:v>3.4527000000000002E-2</c:v>
                </c:pt>
                <c:pt idx="883">
                  <c:v>3.5097999999999997E-2</c:v>
                </c:pt>
                <c:pt idx="884">
                  <c:v>3.4786999999999998E-2</c:v>
                </c:pt>
                <c:pt idx="885">
                  <c:v>3.3915000000000001E-2</c:v>
                </c:pt>
                <c:pt idx="886">
                  <c:v>3.3697999999999999E-2</c:v>
                </c:pt>
                <c:pt idx="887">
                  <c:v>3.5476000000000001E-2</c:v>
                </c:pt>
                <c:pt idx="888">
                  <c:v>3.5034999999999997E-2</c:v>
                </c:pt>
                <c:pt idx="889">
                  <c:v>3.5034999999999997E-2</c:v>
                </c:pt>
                <c:pt idx="890">
                  <c:v>3.44E-2</c:v>
                </c:pt>
                <c:pt idx="891">
                  <c:v>3.5392E-2</c:v>
                </c:pt>
                <c:pt idx="892">
                  <c:v>3.6187999999999998E-2</c:v>
                </c:pt>
                <c:pt idx="893">
                  <c:v>3.5320999999999998E-2</c:v>
                </c:pt>
                <c:pt idx="894">
                  <c:v>3.5580000000000001E-2</c:v>
                </c:pt>
                <c:pt idx="895">
                  <c:v>3.7181000000000006E-2</c:v>
                </c:pt>
                <c:pt idx="896">
                  <c:v>3.6826999999999999E-2</c:v>
                </c:pt>
                <c:pt idx="897">
                  <c:v>3.7388999999999999E-2</c:v>
                </c:pt>
                <c:pt idx="898">
                  <c:v>3.8747999999999998E-2</c:v>
                </c:pt>
                <c:pt idx="899">
                  <c:v>3.8747999999999998E-2</c:v>
                </c:pt>
                <c:pt idx="900">
                  <c:v>3.8144999999999998E-2</c:v>
                </c:pt>
                <c:pt idx="901">
                  <c:v>3.8827E-2</c:v>
                </c:pt>
                <c:pt idx="902">
                  <c:v>3.8411000000000001E-2</c:v>
                </c:pt>
                <c:pt idx="903">
                  <c:v>3.7471999999999998E-2</c:v>
                </c:pt>
                <c:pt idx="904">
                  <c:v>3.7471999999999998E-2</c:v>
                </c:pt>
                <c:pt idx="905">
                  <c:v>3.6785999999999999E-2</c:v>
                </c:pt>
                <c:pt idx="906">
                  <c:v>3.662E-2</c:v>
                </c:pt>
                <c:pt idx="907">
                  <c:v>3.6825000000000004E-2</c:v>
                </c:pt>
                <c:pt idx="908">
                  <c:v>3.5846000000000003E-2</c:v>
                </c:pt>
                <c:pt idx="909">
                  <c:v>3.4822000000000006E-2</c:v>
                </c:pt>
                <c:pt idx="910">
                  <c:v>3.4463000000000001E-2</c:v>
                </c:pt>
                <c:pt idx="911">
                  <c:v>3.4773999999999999E-2</c:v>
                </c:pt>
                <c:pt idx="912">
                  <c:v>3.5012000000000001E-2</c:v>
                </c:pt>
                <c:pt idx="913">
                  <c:v>3.6112999999999999E-2</c:v>
                </c:pt>
                <c:pt idx="914">
                  <c:v>3.5783000000000002E-2</c:v>
                </c:pt>
                <c:pt idx="915">
                  <c:v>3.4819000000000003E-2</c:v>
                </c:pt>
                <c:pt idx="916">
                  <c:v>3.4168999999999998E-2</c:v>
                </c:pt>
                <c:pt idx="917">
                  <c:v>3.5314000000000005E-2</c:v>
                </c:pt>
                <c:pt idx="918">
                  <c:v>3.5735999999999997E-2</c:v>
                </c:pt>
                <c:pt idx="919">
                  <c:v>3.4862000000000004E-2</c:v>
                </c:pt>
                <c:pt idx="920">
                  <c:v>3.5048000000000003E-2</c:v>
                </c:pt>
                <c:pt idx="921">
                  <c:v>3.6054000000000003E-2</c:v>
                </c:pt>
                <c:pt idx="922">
                  <c:v>3.7441000000000002E-2</c:v>
                </c:pt>
                <c:pt idx="923">
                  <c:v>3.6812000000000004E-2</c:v>
                </c:pt>
                <c:pt idx="924">
                  <c:v>3.6776000000000003E-2</c:v>
                </c:pt>
                <c:pt idx="925">
                  <c:v>3.6927000000000001E-2</c:v>
                </c:pt>
                <c:pt idx="926">
                  <c:v>3.6927000000000001E-2</c:v>
                </c:pt>
                <c:pt idx="927">
                  <c:v>3.7559000000000002E-2</c:v>
                </c:pt>
                <c:pt idx="928">
                  <c:v>3.8269000000000004E-2</c:v>
                </c:pt>
                <c:pt idx="929">
                  <c:v>3.8288000000000003E-2</c:v>
                </c:pt>
                <c:pt idx="930">
                  <c:v>3.7656999999999996E-2</c:v>
                </c:pt>
                <c:pt idx="931">
                  <c:v>3.6899000000000001E-2</c:v>
                </c:pt>
                <c:pt idx="932">
                  <c:v>3.7696E-2</c:v>
                </c:pt>
                <c:pt idx="933">
                  <c:v>3.8536000000000001E-2</c:v>
                </c:pt>
                <c:pt idx="934">
                  <c:v>3.8124999999999999E-2</c:v>
                </c:pt>
                <c:pt idx="935">
                  <c:v>3.8124999999999999E-2</c:v>
                </c:pt>
                <c:pt idx="936">
                  <c:v>4.0923000000000001E-2</c:v>
                </c:pt>
                <c:pt idx="937">
                  <c:v>4.1234E-2</c:v>
                </c:pt>
                <c:pt idx="938">
                  <c:v>4.2134999999999999E-2</c:v>
                </c:pt>
                <c:pt idx="939">
                  <c:v>4.1584000000000003E-2</c:v>
                </c:pt>
                <c:pt idx="940">
                  <c:v>4.1468999999999999E-2</c:v>
                </c:pt>
                <c:pt idx="941">
                  <c:v>4.1005000000000007E-2</c:v>
                </c:pt>
                <c:pt idx="942">
                  <c:v>4.0419000000000004E-2</c:v>
                </c:pt>
                <c:pt idx="943">
                  <c:v>4.0478E-2</c:v>
                </c:pt>
                <c:pt idx="944">
                  <c:v>4.0122999999999999E-2</c:v>
                </c:pt>
                <c:pt idx="945">
                  <c:v>3.9187E-2</c:v>
                </c:pt>
                <c:pt idx="946">
                  <c:v>4.0028000000000001E-2</c:v>
                </c:pt>
                <c:pt idx="947">
                  <c:v>4.1021000000000002E-2</c:v>
                </c:pt>
                <c:pt idx="948">
                  <c:v>4.2424000000000003E-2</c:v>
                </c:pt>
                <c:pt idx="949">
                  <c:v>4.2167000000000003E-2</c:v>
                </c:pt>
                <c:pt idx="950">
                  <c:v>4.2283000000000001E-2</c:v>
                </c:pt>
                <c:pt idx="951">
                  <c:v>4.1334999999999997E-2</c:v>
                </c:pt>
                <c:pt idx="952">
                  <c:v>4.0065999999999997E-2</c:v>
                </c:pt>
                <c:pt idx="953">
                  <c:v>4.0104000000000001E-2</c:v>
                </c:pt>
                <c:pt idx="954">
                  <c:v>4.0183999999999997E-2</c:v>
                </c:pt>
                <c:pt idx="955">
                  <c:v>3.9434999999999998E-2</c:v>
                </c:pt>
                <c:pt idx="956">
                  <c:v>3.8961999999999997E-2</c:v>
                </c:pt>
                <c:pt idx="957">
                  <c:v>3.9469999999999998E-2</c:v>
                </c:pt>
                <c:pt idx="958">
                  <c:v>3.8814000000000001E-2</c:v>
                </c:pt>
                <c:pt idx="959">
                  <c:v>3.8814000000000001E-2</c:v>
                </c:pt>
                <c:pt idx="960">
                  <c:v>3.8235999999999999E-2</c:v>
                </c:pt>
                <c:pt idx="961">
                  <c:v>3.7527999999999999E-2</c:v>
                </c:pt>
                <c:pt idx="962">
                  <c:v>3.6329E-2</c:v>
                </c:pt>
                <c:pt idx="963">
                  <c:v>3.6387000000000003E-2</c:v>
                </c:pt>
                <c:pt idx="964">
                  <c:v>3.8286000000000001E-2</c:v>
                </c:pt>
                <c:pt idx="965">
                  <c:v>3.7856000000000001E-2</c:v>
                </c:pt>
                <c:pt idx="966">
                  <c:v>3.7311999999999998E-2</c:v>
                </c:pt>
                <c:pt idx="967">
                  <c:v>3.9451E-2</c:v>
                </c:pt>
                <c:pt idx="968">
                  <c:v>3.9244000000000001E-2</c:v>
                </c:pt>
                <c:pt idx="969">
                  <c:v>3.6846000000000004E-2</c:v>
                </c:pt>
                <c:pt idx="970">
                  <c:v>3.7137999999999997E-2</c:v>
                </c:pt>
                <c:pt idx="971">
                  <c:v>3.5299000000000004E-2</c:v>
                </c:pt>
                <c:pt idx="972">
                  <c:v>3.5630000000000002E-2</c:v>
                </c:pt>
                <c:pt idx="973">
                  <c:v>3.4904999999999999E-2</c:v>
                </c:pt>
                <c:pt idx="974">
                  <c:v>3.4493999999999997E-2</c:v>
                </c:pt>
                <c:pt idx="975">
                  <c:v>3.4488999999999999E-2</c:v>
                </c:pt>
                <c:pt idx="976">
                  <c:v>3.4043000000000004E-2</c:v>
                </c:pt>
                <c:pt idx="977">
                  <c:v>3.4079999999999999E-2</c:v>
                </c:pt>
                <c:pt idx="978">
                  <c:v>3.3578000000000004E-2</c:v>
                </c:pt>
                <c:pt idx="979">
                  <c:v>3.3097000000000001E-2</c:v>
                </c:pt>
                <c:pt idx="980">
                  <c:v>3.3170000000000005E-2</c:v>
                </c:pt>
                <c:pt idx="981">
                  <c:v>3.2635000000000004E-2</c:v>
                </c:pt>
                <c:pt idx="982">
                  <c:v>3.3492000000000001E-2</c:v>
                </c:pt>
                <c:pt idx="983">
                  <c:v>3.1893999999999999E-2</c:v>
                </c:pt>
                <c:pt idx="984">
                  <c:v>3.1893999999999999E-2</c:v>
                </c:pt>
                <c:pt idx="985">
                  <c:v>3.2532999999999999E-2</c:v>
                </c:pt>
                <c:pt idx="986">
                  <c:v>3.1926000000000003E-2</c:v>
                </c:pt>
                <c:pt idx="987">
                  <c:v>3.1025E-2</c:v>
                </c:pt>
                <c:pt idx="988">
                  <c:v>3.1023999999999999E-2</c:v>
                </c:pt>
                <c:pt idx="989">
                  <c:v>3.0409000000000002E-2</c:v>
                </c:pt>
                <c:pt idx="990">
                  <c:v>3.0258E-2</c:v>
                </c:pt>
                <c:pt idx="991">
                  <c:v>3.1039000000000001E-2</c:v>
                </c:pt>
                <c:pt idx="992">
                  <c:v>3.0461000000000002E-2</c:v>
                </c:pt>
                <c:pt idx="993">
                  <c:v>3.0146000000000003E-2</c:v>
                </c:pt>
                <c:pt idx="994">
                  <c:v>2.9721000000000001E-2</c:v>
                </c:pt>
                <c:pt idx="995">
                  <c:v>2.8822E-2</c:v>
                </c:pt>
                <c:pt idx="996">
                  <c:v>2.8967999999999997E-2</c:v>
                </c:pt>
                <c:pt idx="997">
                  <c:v>2.8041E-2</c:v>
                </c:pt>
                <c:pt idx="998">
                  <c:v>2.7878E-2</c:v>
                </c:pt>
                <c:pt idx="999">
                  <c:v>2.8312E-2</c:v>
                </c:pt>
                <c:pt idx="1000">
                  <c:v>2.8875999999999999E-2</c:v>
                </c:pt>
                <c:pt idx="1001">
                  <c:v>2.7809E-2</c:v>
                </c:pt>
                <c:pt idx="1002">
                  <c:v>2.7772999999999999E-2</c:v>
                </c:pt>
                <c:pt idx="1003">
                  <c:v>2.7572000000000003E-2</c:v>
                </c:pt>
                <c:pt idx="1004">
                  <c:v>2.8268000000000001E-2</c:v>
                </c:pt>
                <c:pt idx="1005">
                  <c:v>2.6883000000000001E-2</c:v>
                </c:pt>
                <c:pt idx="1006">
                  <c:v>2.7046000000000001E-2</c:v>
                </c:pt>
                <c:pt idx="1007">
                  <c:v>2.7483E-2</c:v>
                </c:pt>
                <c:pt idx="1008">
                  <c:v>2.5732000000000001E-2</c:v>
                </c:pt>
                <c:pt idx="1009">
                  <c:v>2.6487E-2</c:v>
                </c:pt>
                <c:pt idx="1010">
                  <c:v>2.6759000000000002E-2</c:v>
                </c:pt>
                <c:pt idx="1011">
                  <c:v>2.7848999999999999E-2</c:v>
                </c:pt>
                <c:pt idx="1012">
                  <c:v>2.8067999999999999E-2</c:v>
                </c:pt>
                <c:pt idx="1013">
                  <c:v>2.7959000000000001E-2</c:v>
                </c:pt>
                <c:pt idx="1014">
                  <c:v>2.7504000000000001E-2</c:v>
                </c:pt>
                <c:pt idx="1015">
                  <c:v>2.8746999999999998E-2</c:v>
                </c:pt>
                <c:pt idx="1016">
                  <c:v>3.0265E-2</c:v>
                </c:pt>
                <c:pt idx="1017">
                  <c:v>3.0209000000000003E-2</c:v>
                </c:pt>
                <c:pt idx="1018">
                  <c:v>2.9855E-2</c:v>
                </c:pt>
                <c:pt idx="1019">
                  <c:v>2.9152000000000001E-2</c:v>
                </c:pt>
                <c:pt idx="1020">
                  <c:v>2.9595E-2</c:v>
                </c:pt>
                <c:pt idx="1021">
                  <c:v>2.9336000000000001E-2</c:v>
                </c:pt>
                <c:pt idx="1022">
                  <c:v>2.9687000000000002E-2</c:v>
                </c:pt>
                <c:pt idx="1023">
                  <c:v>2.9928E-2</c:v>
                </c:pt>
                <c:pt idx="1024">
                  <c:v>3.0803000000000001E-2</c:v>
                </c:pt>
                <c:pt idx="1025">
                  <c:v>2.9944999999999999E-2</c:v>
                </c:pt>
                <c:pt idx="1026">
                  <c:v>2.928E-2</c:v>
                </c:pt>
                <c:pt idx="1027">
                  <c:v>2.8054000000000003E-2</c:v>
                </c:pt>
                <c:pt idx="1028">
                  <c:v>2.8803000000000002E-2</c:v>
                </c:pt>
                <c:pt idx="1029">
                  <c:v>2.8803000000000002E-2</c:v>
                </c:pt>
                <c:pt idx="1030">
                  <c:v>3.0129000000000003E-2</c:v>
                </c:pt>
                <c:pt idx="1031">
                  <c:v>3.0891000000000002E-2</c:v>
                </c:pt>
                <c:pt idx="1032">
                  <c:v>3.1715E-2</c:v>
                </c:pt>
                <c:pt idx="1033">
                  <c:v>3.1996999999999998E-2</c:v>
                </c:pt>
                <c:pt idx="1034">
                  <c:v>3.1301000000000002E-2</c:v>
                </c:pt>
                <c:pt idx="1035">
                  <c:v>3.0870000000000002E-2</c:v>
                </c:pt>
                <c:pt idx="1036">
                  <c:v>3.1560999999999999E-2</c:v>
                </c:pt>
                <c:pt idx="1037">
                  <c:v>3.2749E-2</c:v>
                </c:pt>
                <c:pt idx="1038">
                  <c:v>3.2256E-2</c:v>
                </c:pt>
                <c:pt idx="1039">
                  <c:v>3.2256E-2</c:v>
                </c:pt>
                <c:pt idx="1040">
                  <c:v>3.1952000000000001E-2</c:v>
                </c:pt>
                <c:pt idx="1041">
                  <c:v>3.2839E-2</c:v>
                </c:pt>
                <c:pt idx="1042">
                  <c:v>3.4733E-2</c:v>
                </c:pt>
                <c:pt idx="1043">
                  <c:v>3.3598000000000003E-2</c:v>
                </c:pt>
                <c:pt idx="1044">
                  <c:v>3.1555E-2</c:v>
                </c:pt>
                <c:pt idx="1045">
                  <c:v>3.0418000000000001E-2</c:v>
                </c:pt>
                <c:pt idx="1046">
                  <c:v>3.0215000000000002E-2</c:v>
                </c:pt>
                <c:pt idx="1047">
                  <c:v>2.9735999999999999E-2</c:v>
                </c:pt>
                <c:pt idx="1048">
                  <c:v>3.0398999999999999E-2</c:v>
                </c:pt>
                <c:pt idx="1049">
                  <c:v>2.9331999999999997E-2</c:v>
                </c:pt>
                <c:pt idx="1050">
                  <c:v>2.9076000000000001E-2</c:v>
                </c:pt>
                <c:pt idx="1051">
                  <c:v>2.9058E-2</c:v>
                </c:pt>
                <c:pt idx="1052">
                  <c:v>2.8441000000000001E-2</c:v>
                </c:pt>
                <c:pt idx="1053">
                  <c:v>2.7378E-2</c:v>
                </c:pt>
                <c:pt idx="1054">
                  <c:v>2.7378E-2</c:v>
                </c:pt>
                <c:pt idx="1055">
                  <c:v>2.7469E-2</c:v>
                </c:pt>
                <c:pt idx="1056">
                  <c:v>2.7452000000000001E-2</c:v>
                </c:pt>
                <c:pt idx="1057">
                  <c:v>2.7505999999999999E-2</c:v>
                </c:pt>
                <c:pt idx="1058">
                  <c:v>2.8514000000000001E-2</c:v>
                </c:pt>
                <c:pt idx="1059">
                  <c:v>2.7810999999999999E-2</c:v>
                </c:pt>
                <c:pt idx="1060">
                  <c:v>2.8370000000000003E-2</c:v>
                </c:pt>
                <c:pt idx="1061">
                  <c:v>2.8840000000000001E-2</c:v>
                </c:pt>
                <c:pt idx="1062">
                  <c:v>2.9860000000000001E-2</c:v>
                </c:pt>
                <c:pt idx="1063">
                  <c:v>2.8822E-2</c:v>
                </c:pt>
                <c:pt idx="1064">
                  <c:v>2.9184999999999999E-2</c:v>
                </c:pt>
                <c:pt idx="1065">
                  <c:v>2.8479000000000001E-2</c:v>
                </c:pt>
                <c:pt idx="1066">
                  <c:v>2.9207E-2</c:v>
                </c:pt>
                <c:pt idx="1067">
                  <c:v>2.9908000000000001E-2</c:v>
                </c:pt>
                <c:pt idx="1068">
                  <c:v>3.0338E-2</c:v>
                </c:pt>
                <c:pt idx="1069">
                  <c:v>3.1265000000000001E-2</c:v>
                </c:pt>
                <c:pt idx="1070">
                  <c:v>3.0365000000000003E-2</c:v>
                </c:pt>
                <c:pt idx="1071">
                  <c:v>2.9344000000000002E-2</c:v>
                </c:pt>
                <c:pt idx="1072">
                  <c:v>2.9712000000000002E-2</c:v>
                </c:pt>
                <c:pt idx="1073">
                  <c:v>2.9807E-2</c:v>
                </c:pt>
                <c:pt idx="1074">
                  <c:v>2.9336000000000001E-2</c:v>
                </c:pt>
                <c:pt idx="1075">
                  <c:v>2.8223999999999999E-2</c:v>
                </c:pt>
                <c:pt idx="1076">
                  <c:v>2.8317999999999999E-2</c:v>
                </c:pt>
                <c:pt idx="1077">
                  <c:v>2.7205E-2</c:v>
                </c:pt>
                <c:pt idx="1078">
                  <c:v>2.8198000000000001E-2</c:v>
                </c:pt>
                <c:pt idx="1079">
                  <c:v>2.8986999999999999E-2</c:v>
                </c:pt>
                <c:pt idx="1080">
                  <c:v>2.9094999999999999E-2</c:v>
                </c:pt>
                <c:pt idx="1081">
                  <c:v>2.8319999999999998E-2</c:v>
                </c:pt>
                <c:pt idx="1082">
                  <c:v>2.9361000000000002E-2</c:v>
                </c:pt>
                <c:pt idx="1083">
                  <c:v>2.8527E-2</c:v>
                </c:pt>
                <c:pt idx="1084">
                  <c:v>2.8275000000000002E-2</c:v>
                </c:pt>
                <c:pt idx="1085">
                  <c:v>2.8275000000000002E-2</c:v>
                </c:pt>
                <c:pt idx="1086">
                  <c:v>2.6987000000000001E-2</c:v>
                </c:pt>
                <c:pt idx="1087">
                  <c:v>2.7212999999999998E-2</c:v>
                </c:pt>
                <c:pt idx="1088">
                  <c:v>2.7800999999999999E-2</c:v>
                </c:pt>
                <c:pt idx="1089">
                  <c:v>2.7000000000000003E-2</c:v>
                </c:pt>
                <c:pt idx="1090">
                  <c:v>2.6578000000000001E-2</c:v>
                </c:pt>
                <c:pt idx="1091">
                  <c:v>2.5975000000000002E-2</c:v>
                </c:pt>
                <c:pt idx="1092">
                  <c:v>2.5468999999999999E-2</c:v>
                </c:pt>
                <c:pt idx="1093">
                  <c:v>2.3951E-2</c:v>
                </c:pt>
                <c:pt idx="1094">
                  <c:v>2.3822000000000003E-2</c:v>
                </c:pt>
                <c:pt idx="1095">
                  <c:v>2.3380000000000001E-2</c:v>
                </c:pt>
                <c:pt idx="1096">
                  <c:v>2.3488000000000002E-2</c:v>
                </c:pt>
                <c:pt idx="1097">
                  <c:v>2.3944E-2</c:v>
                </c:pt>
                <c:pt idx="1098">
                  <c:v>2.4584999999999999E-2</c:v>
                </c:pt>
                <c:pt idx="1099">
                  <c:v>2.4731000000000003E-2</c:v>
                </c:pt>
                <c:pt idx="1100">
                  <c:v>2.3717999999999999E-2</c:v>
                </c:pt>
                <c:pt idx="1101">
                  <c:v>2.2917E-2</c:v>
                </c:pt>
                <c:pt idx="1102">
                  <c:v>2.3824999999999999E-2</c:v>
                </c:pt>
                <c:pt idx="1103">
                  <c:v>2.2896E-2</c:v>
                </c:pt>
                <c:pt idx="1104">
                  <c:v>2.1493999999999999E-2</c:v>
                </c:pt>
                <c:pt idx="1105">
                  <c:v>2.1706E-2</c:v>
                </c:pt>
                <c:pt idx="1106">
                  <c:v>2.1849E-2</c:v>
                </c:pt>
                <c:pt idx="1107">
                  <c:v>2.1437000000000001E-2</c:v>
                </c:pt>
                <c:pt idx="1108">
                  <c:v>2.1330000000000002E-2</c:v>
                </c:pt>
                <c:pt idx="1109">
                  <c:v>1.9917000000000001E-2</c:v>
                </c:pt>
                <c:pt idx="1110">
                  <c:v>1.9864E-2</c:v>
                </c:pt>
                <c:pt idx="1111">
                  <c:v>1.9531E-2</c:v>
                </c:pt>
                <c:pt idx="1112">
                  <c:v>1.8456E-2</c:v>
                </c:pt>
                <c:pt idx="1113">
                  <c:v>1.7734E-2</c:v>
                </c:pt>
                <c:pt idx="1114">
                  <c:v>1.7306999999999999E-2</c:v>
                </c:pt>
                <c:pt idx="1115">
                  <c:v>1.8405000000000001E-2</c:v>
                </c:pt>
                <c:pt idx="1116">
                  <c:v>1.8767000000000002E-2</c:v>
                </c:pt>
                <c:pt idx="1117">
                  <c:v>1.7275000000000002E-2</c:v>
                </c:pt>
                <c:pt idx="1118">
                  <c:v>1.8249999999999999E-2</c:v>
                </c:pt>
                <c:pt idx="1119">
                  <c:v>1.9616999999999999E-2</c:v>
                </c:pt>
                <c:pt idx="1120">
                  <c:v>1.9633000000000001E-2</c:v>
                </c:pt>
                <c:pt idx="1121">
                  <c:v>1.9912000000000003E-2</c:v>
                </c:pt>
                <c:pt idx="1122">
                  <c:v>1.9390000000000001E-2</c:v>
                </c:pt>
                <c:pt idx="1123">
                  <c:v>1.9286000000000001E-2</c:v>
                </c:pt>
                <c:pt idx="1124">
                  <c:v>1.9286000000000001E-2</c:v>
                </c:pt>
                <c:pt idx="1125">
                  <c:v>1.9615E-2</c:v>
                </c:pt>
                <c:pt idx="1126">
                  <c:v>2.0381999999999997E-2</c:v>
                </c:pt>
                <c:pt idx="1127">
                  <c:v>2.0434000000000001E-2</c:v>
                </c:pt>
                <c:pt idx="1128">
                  <c:v>1.9875E-2</c:v>
                </c:pt>
                <c:pt idx="1129">
                  <c:v>1.9370999999999999E-2</c:v>
                </c:pt>
                <c:pt idx="1130">
                  <c:v>2.0294E-2</c:v>
                </c:pt>
                <c:pt idx="1131">
                  <c:v>1.9415000000000002E-2</c:v>
                </c:pt>
                <c:pt idx="1132">
                  <c:v>1.9632E-2</c:v>
                </c:pt>
                <c:pt idx="1133">
                  <c:v>1.9158999999999999E-2</c:v>
                </c:pt>
                <c:pt idx="1134">
                  <c:v>1.9085000000000001E-2</c:v>
                </c:pt>
                <c:pt idx="1135">
                  <c:v>1.8305999999999999E-2</c:v>
                </c:pt>
                <c:pt idx="1136">
                  <c:v>1.7750999999999999E-2</c:v>
                </c:pt>
                <c:pt idx="1137">
                  <c:v>1.7875000000000002E-2</c:v>
                </c:pt>
                <c:pt idx="1138">
                  <c:v>1.7767000000000002E-2</c:v>
                </c:pt>
                <c:pt idx="1139">
                  <c:v>1.7694000000000001E-2</c:v>
                </c:pt>
                <c:pt idx="1140">
                  <c:v>1.7994000000000003E-2</c:v>
                </c:pt>
                <c:pt idx="1141">
                  <c:v>1.8637000000000001E-2</c:v>
                </c:pt>
                <c:pt idx="1142">
                  <c:v>1.7689E-2</c:v>
                </c:pt>
                <c:pt idx="1143">
                  <c:v>1.7706E-2</c:v>
                </c:pt>
                <c:pt idx="1144">
                  <c:v>1.7580999999999999E-2</c:v>
                </c:pt>
                <c:pt idx="1145">
                  <c:v>1.804E-2</c:v>
                </c:pt>
                <c:pt idx="1146">
                  <c:v>1.8645999999999999E-2</c:v>
                </c:pt>
                <c:pt idx="1147">
                  <c:v>1.8734999999999998E-2</c:v>
                </c:pt>
                <c:pt idx="1148">
                  <c:v>1.7840999999999999E-2</c:v>
                </c:pt>
                <c:pt idx="1149">
                  <c:v>1.7840999999999999E-2</c:v>
                </c:pt>
                <c:pt idx="1150">
                  <c:v>1.7041000000000001E-2</c:v>
                </c:pt>
                <c:pt idx="1151">
                  <c:v>1.7427999999999999E-2</c:v>
                </c:pt>
                <c:pt idx="1152">
                  <c:v>1.7357000000000001E-2</c:v>
                </c:pt>
                <c:pt idx="1153">
                  <c:v>1.7603000000000001E-2</c:v>
                </c:pt>
                <c:pt idx="1154">
                  <c:v>1.762E-2</c:v>
                </c:pt>
                <c:pt idx="1155">
                  <c:v>1.7211000000000001E-2</c:v>
                </c:pt>
                <c:pt idx="1156">
                  <c:v>1.7052000000000001E-2</c:v>
                </c:pt>
                <c:pt idx="1157">
                  <c:v>1.6473000000000002E-2</c:v>
                </c:pt>
                <c:pt idx="1158">
                  <c:v>1.6279999999999999E-2</c:v>
                </c:pt>
                <c:pt idx="1159">
                  <c:v>1.5101E-2</c:v>
                </c:pt>
                <c:pt idx="1160">
                  <c:v>1.5083000000000001E-2</c:v>
                </c:pt>
                <c:pt idx="1161">
                  <c:v>1.5496000000000001E-2</c:v>
                </c:pt>
                <c:pt idx="1162">
                  <c:v>1.4806999999999999E-2</c:v>
                </c:pt>
                <c:pt idx="1163">
                  <c:v>1.4756E-2</c:v>
                </c:pt>
                <c:pt idx="1164">
                  <c:v>1.4926999999999999E-2</c:v>
                </c:pt>
                <c:pt idx="1165">
                  <c:v>1.4926999999999999E-2</c:v>
                </c:pt>
                <c:pt idx="1166">
                  <c:v>1.4515E-2</c:v>
                </c:pt>
                <c:pt idx="1167">
                  <c:v>1.4617E-2</c:v>
                </c:pt>
                <c:pt idx="1168">
                  <c:v>1.4225000000000002E-2</c:v>
                </c:pt>
                <c:pt idx="1169">
                  <c:v>1.4020999999999999E-2</c:v>
                </c:pt>
                <c:pt idx="1170">
                  <c:v>1.4106E-2</c:v>
                </c:pt>
                <c:pt idx="1171">
                  <c:v>1.4565E-2</c:v>
                </c:pt>
                <c:pt idx="1172">
                  <c:v>1.4411E-2</c:v>
                </c:pt>
                <c:pt idx="1173">
                  <c:v>1.4156E-2</c:v>
                </c:pt>
                <c:pt idx="1174">
                  <c:v>1.4837000000000001E-2</c:v>
                </c:pt>
                <c:pt idx="1175">
                  <c:v>1.4990000000000002E-2</c:v>
                </c:pt>
                <c:pt idx="1176">
                  <c:v>1.5212000000000002E-2</c:v>
                </c:pt>
                <c:pt idx="1177">
                  <c:v>1.4733000000000001E-2</c:v>
                </c:pt>
                <c:pt idx="1178">
                  <c:v>1.4341999999999999E-2</c:v>
                </c:pt>
                <c:pt idx="1179">
                  <c:v>1.3429999999999999E-2</c:v>
                </c:pt>
                <c:pt idx="1180">
                  <c:v>1.4442999999999999E-2</c:v>
                </c:pt>
                <c:pt idx="1181">
                  <c:v>1.4036999999999999E-2</c:v>
                </c:pt>
                <c:pt idx="1182">
                  <c:v>1.4442999999999999E-2</c:v>
                </c:pt>
                <c:pt idx="1183">
                  <c:v>1.4987E-2</c:v>
                </c:pt>
                <c:pt idx="1184">
                  <c:v>1.4731000000000001E-2</c:v>
                </c:pt>
                <c:pt idx="1185">
                  <c:v>1.6341000000000001E-2</c:v>
                </c:pt>
                <c:pt idx="1186">
                  <c:v>1.6341000000000001E-2</c:v>
                </c:pt>
                <c:pt idx="1187">
                  <c:v>1.6650999999999999E-2</c:v>
                </c:pt>
                <c:pt idx="1188">
                  <c:v>1.6236E-2</c:v>
                </c:pt>
                <c:pt idx="1189">
                  <c:v>1.5462E-2</c:v>
                </c:pt>
                <c:pt idx="1190">
                  <c:v>1.5855000000000001E-2</c:v>
                </c:pt>
                <c:pt idx="1191">
                  <c:v>1.5889E-2</c:v>
                </c:pt>
                <c:pt idx="1192">
                  <c:v>1.6334999999999999E-2</c:v>
                </c:pt>
                <c:pt idx="1193">
                  <c:v>1.6145E-2</c:v>
                </c:pt>
                <c:pt idx="1194">
                  <c:v>1.5613E-2</c:v>
                </c:pt>
                <c:pt idx="1195">
                  <c:v>1.5493E-2</c:v>
                </c:pt>
                <c:pt idx="1196">
                  <c:v>1.5493E-2</c:v>
                </c:pt>
                <c:pt idx="1197">
                  <c:v>1.4357999999999999E-2</c:v>
                </c:pt>
                <c:pt idx="1198">
                  <c:v>1.4897000000000001E-2</c:v>
                </c:pt>
                <c:pt idx="1199">
                  <c:v>1.4513E-2</c:v>
                </c:pt>
                <c:pt idx="1200">
                  <c:v>1.5262E-2</c:v>
                </c:pt>
                <c:pt idx="1201">
                  <c:v>1.6034E-2</c:v>
                </c:pt>
                <c:pt idx="1202">
                  <c:v>1.5488E-2</c:v>
                </c:pt>
                <c:pt idx="1203">
                  <c:v>1.5557000000000001E-2</c:v>
                </c:pt>
                <c:pt idx="1204">
                  <c:v>1.5521E-2</c:v>
                </c:pt>
                <c:pt idx="1205">
                  <c:v>1.5800000000000002E-2</c:v>
                </c:pt>
                <c:pt idx="1206">
                  <c:v>1.5413E-2</c:v>
                </c:pt>
                <c:pt idx="1207">
                  <c:v>1.6079000000000003E-2</c:v>
                </c:pt>
                <c:pt idx="1208">
                  <c:v>1.6307000000000002E-2</c:v>
                </c:pt>
                <c:pt idx="1209">
                  <c:v>1.6324000000000002E-2</c:v>
                </c:pt>
                <c:pt idx="1210">
                  <c:v>1.7011000000000002E-2</c:v>
                </c:pt>
                <c:pt idx="1211">
                  <c:v>1.6567000000000002E-2</c:v>
                </c:pt>
                <c:pt idx="1212">
                  <c:v>1.6372000000000001E-2</c:v>
                </c:pt>
                <c:pt idx="1213">
                  <c:v>1.6002000000000002E-2</c:v>
                </c:pt>
                <c:pt idx="1214">
                  <c:v>1.5703000000000002E-2</c:v>
                </c:pt>
                <c:pt idx="1215">
                  <c:v>1.5106999999999999E-2</c:v>
                </c:pt>
                <c:pt idx="1216">
                  <c:v>1.5368E-2</c:v>
                </c:pt>
                <c:pt idx="1217">
                  <c:v>1.5768999999999998E-2</c:v>
                </c:pt>
                <c:pt idx="1218">
                  <c:v>1.6118E-2</c:v>
                </c:pt>
                <c:pt idx="1219">
                  <c:v>1.6118E-2</c:v>
                </c:pt>
                <c:pt idx="1220">
                  <c:v>1.5729E-2</c:v>
                </c:pt>
                <c:pt idx="1221">
                  <c:v>1.5205999999999999E-2</c:v>
                </c:pt>
                <c:pt idx="1222">
                  <c:v>1.5258000000000001E-2</c:v>
                </c:pt>
                <c:pt idx="1223">
                  <c:v>1.4789000000000002E-2</c:v>
                </c:pt>
                <c:pt idx="1224">
                  <c:v>1.4616000000000001E-2</c:v>
                </c:pt>
                <c:pt idx="1225">
                  <c:v>1.4873000000000001E-2</c:v>
                </c:pt>
                <c:pt idx="1226">
                  <c:v>1.5167E-2</c:v>
                </c:pt>
                <c:pt idx="1227">
                  <c:v>1.5374000000000001E-2</c:v>
                </c:pt>
                <c:pt idx="1228">
                  <c:v>1.4871000000000001E-2</c:v>
                </c:pt>
                <c:pt idx="1229">
                  <c:v>1.4509000000000001E-2</c:v>
                </c:pt>
                <c:pt idx="1230">
                  <c:v>1.4300999999999999E-2</c:v>
                </c:pt>
                <c:pt idx="1231">
                  <c:v>1.3006E-2</c:v>
                </c:pt>
                <c:pt idx="1232">
                  <c:v>1.3226E-2</c:v>
                </c:pt>
                <c:pt idx="1233">
                  <c:v>1.3107000000000001E-2</c:v>
                </c:pt>
                <c:pt idx="1234">
                  <c:v>1.3616E-2</c:v>
                </c:pt>
                <c:pt idx="1235">
                  <c:v>1.3378000000000001E-2</c:v>
                </c:pt>
                <c:pt idx="1236">
                  <c:v>1.2988E-2</c:v>
                </c:pt>
                <c:pt idx="1237">
                  <c:v>1.2836E-2</c:v>
                </c:pt>
                <c:pt idx="1238">
                  <c:v>1.3259000000000002E-2</c:v>
                </c:pt>
                <c:pt idx="1239">
                  <c:v>1.3410999999999999E-2</c:v>
                </c:pt>
                <c:pt idx="1240">
                  <c:v>1.2971E-2</c:v>
                </c:pt>
                <c:pt idx="1241">
                  <c:v>1.3375999999999999E-2</c:v>
                </c:pt>
                <c:pt idx="1242">
                  <c:v>1.3731999999999999E-2</c:v>
                </c:pt>
                <c:pt idx="1243">
                  <c:v>1.3223E-2</c:v>
                </c:pt>
                <c:pt idx="1244">
                  <c:v>1.3223E-2</c:v>
                </c:pt>
                <c:pt idx="1245">
                  <c:v>1.2835000000000001E-2</c:v>
                </c:pt>
                <c:pt idx="1246">
                  <c:v>1.2936000000000001E-2</c:v>
                </c:pt>
                <c:pt idx="1247">
                  <c:v>1.3088000000000001E-2</c:v>
                </c:pt>
                <c:pt idx="1248">
                  <c:v>1.2784999999999999E-2</c:v>
                </c:pt>
                <c:pt idx="1249">
                  <c:v>1.307E-2</c:v>
                </c:pt>
                <c:pt idx="1250">
                  <c:v>1.3491E-2</c:v>
                </c:pt>
                <c:pt idx="1251">
                  <c:v>1.3389999999999999E-2</c:v>
                </c:pt>
                <c:pt idx="1252">
                  <c:v>1.2935000000000002E-2</c:v>
                </c:pt>
                <c:pt idx="1253">
                  <c:v>1.2517E-2</c:v>
                </c:pt>
                <c:pt idx="1254">
                  <c:v>1.2549999999999999E-2</c:v>
                </c:pt>
                <c:pt idx="1255">
                  <c:v>1.2433000000000001E-2</c:v>
                </c:pt>
                <c:pt idx="1256">
                  <c:v>1.2583E-2</c:v>
                </c:pt>
                <c:pt idx="1257">
                  <c:v>1.2617000000000001E-2</c:v>
                </c:pt>
                <c:pt idx="1258">
                  <c:v>1.265E-2</c:v>
                </c:pt>
                <c:pt idx="1259">
                  <c:v>1.2767000000000001E-2</c:v>
                </c:pt>
                <c:pt idx="1260">
                  <c:v>1.359E-2</c:v>
                </c:pt>
                <c:pt idx="1261">
                  <c:v>1.3303000000000001E-2</c:v>
                </c:pt>
                <c:pt idx="1262">
                  <c:v>1.349E-2</c:v>
                </c:pt>
                <c:pt idx="1263">
                  <c:v>1.3237000000000001E-2</c:v>
                </c:pt>
                <c:pt idx="1264">
                  <c:v>1.2969E-2</c:v>
                </c:pt>
                <c:pt idx="1265">
                  <c:v>1.2235000000000001E-2</c:v>
                </c:pt>
                <c:pt idx="1266">
                  <c:v>1.1819999999999999E-2</c:v>
                </c:pt>
                <c:pt idx="1267">
                  <c:v>1.1722E-2</c:v>
                </c:pt>
                <c:pt idx="1268">
                  <c:v>1.1773E-2</c:v>
                </c:pt>
                <c:pt idx="1269">
                  <c:v>1.2222999999999999E-2</c:v>
                </c:pt>
                <c:pt idx="1270">
                  <c:v>1.2693000000000001E-2</c:v>
                </c:pt>
                <c:pt idx="1271">
                  <c:v>1.2326999999999999E-2</c:v>
                </c:pt>
                <c:pt idx="1272">
                  <c:v>1.2411000000000002E-2</c:v>
                </c:pt>
                <c:pt idx="1273">
                  <c:v>1.2896000000000001E-2</c:v>
                </c:pt>
                <c:pt idx="1274">
                  <c:v>1.2763E-2</c:v>
                </c:pt>
                <c:pt idx="1275">
                  <c:v>1.2783000000000001E-2</c:v>
                </c:pt>
                <c:pt idx="1276">
                  <c:v>1.2884E-2</c:v>
                </c:pt>
                <c:pt idx="1277">
                  <c:v>1.2218E-2</c:v>
                </c:pt>
                <c:pt idx="1278">
                  <c:v>1.1888000000000001E-2</c:v>
                </c:pt>
                <c:pt idx="1279">
                  <c:v>1.2903E-2</c:v>
                </c:pt>
                <c:pt idx="1280">
                  <c:v>1.2989000000000001E-2</c:v>
                </c:pt>
                <c:pt idx="1281">
                  <c:v>1.3459E-2</c:v>
                </c:pt>
                <c:pt idx="1282">
                  <c:v>1.4166000000000002E-2</c:v>
                </c:pt>
                <c:pt idx="1283">
                  <c:v>1.3645000000000001E-2</c:v>
                </c:pt>
                <c:pt idx="1284">
                  <c:v>1.3594999999999999E-2</c:v>
                </c:pt>
                <c:pt idx="1285">
                  <c:v>1.2928E-2</c:v>
                </c:pt>
                <c:pt idx="1286">
                  <c:v>1.3163000000000001E-2</c:v>
                </c:pt>
                <c:pt idx="1287">
                  <c:v>1.3481000000000002E-2</c:v>
                </c:pt>
                <c:pt idx="1288">
                  <c:v>1.4238000000000001E-2</c:v>
                </c:pt>
                <c:pt idx="1289">
                  <c:v>1.4238000000000001E-2</c:v>
                </c:pt>
                <c:pt idx="1290">
                  <c:v>1.4578000000000001E-2</c:v>
                </c:pt>
                <c:pt idx="1291">
                  <c:v>1.468E-2</c:v>
                </c:pt>
                <c:pt idx="1292">
                  <c:v>1.4697E-2</c:v>
                </c:pt>
                <c:pt idx="1293">
                  <c:v>1.4765E-2</c:v>
                </c:pt>
                <c:pt idx="1294">
                  <c:v>1.5241000000000001E-2</c:v>
                </c:pt>
                <c:pt idx="1295">
                  <c:v>1.4919E-2</c:v>
                </c:pt>
                <c:pt idx="1296">
                  <c:v>1.4852000000000001E-2</c:v>
                </c:pt>
                <c:pt idx="1297">
                  <c:v>1.4632000000000001E-2</c:v>
                </c:pt>
                <c:pt idx="1298">
                  <c:v>1.4886E-2</c:v>
                </c:pt>
                <c:pt idx="1299">
                  <c:v>1.4381E-2</c:v>
                </c:pt>
                <c:pt idx="1300">
                  <c:v>1.504E-2</c:v>
                </c:pt>
                <c:pt idx="1301">
                  <c:v>1.5754000000000001E-2</c:v>
                </c:pt>
                <c:pt idx="1302">
                  <c:v>1.4922E-2</c:v>
                </c:pt>
                <c:pt idx="1303">
                  <c:v>1.494E-2</c:v>
                </c:pt>
                <c:pt idx="1304">
                  <c:v>1.4518E-2</c:v>
                </c:pt>
                <c:pt idx="1305">
                  <c:v>1.4317999999999999E-2</c:v>
                </c:pt>
                <c:pt idx="1306">
                  <c:v>1.4907999999999999E-2</c:v>
                </c:pt>
                <c:pt idx="1307">
                  <c:v>1.5330999999999999E-2</c:v>
                </c:pt>
                <c:pt idx="1308">
                  <c:v>1.5687E-2</c:v>
                </c:pt>
                <c:pt idx="1309">
                  <c:v>1.5533999999999999E-2</c:v>
                </c:pt>
                <c:pt idx="1310">
                  <c:v>1.6250000000000001E-2</c:v>
                </c:pt>
                <c:pt idx="1311">
                  <c:v>1.5875E-2</c:v>
                </c:pt>
                <c:pt idx="1312">
                  <c:v>1.6062E-2</c:v>
                </c:pt>
                <c:pt idx="1313">
                  <c:v>1.5943000000000002E-2</c:v>
                </c:pt>
                <c:pt idx="1314">
                  <c:v>1.5943000000000002E-2</c:v>
                </c:pt>
                <c:pt idx="1315">
                  <c:v>1.6062E-2</c:v>
                </c:pt>
                <c:pt idx="1316">
                  <c:v>1.5757E-2</c:v>
                </c:pt>
                <c:pt idx="1317">
                  <c:v>1.5587999999999999E-2</c:v>
                </c:pt>
                <c:pt idx="1318">
                  <c:v>1.6011999999999998E-2</c:v>
                </c:pt>
                <c:pt idx="1319">
                  <c:v>1.6216000000000001E-2</c:v>
                </c:pt>
                <c:pt idx="1320">
                  <c:v>1.6250000000000001E-2</c:v>
                </c:pt>
                <c:pt idx="1321">
                  <c:v>1.6709999999999999E-2</c:v>
                </c:pt>
                <c:pt idx="1322">
                  <c:v>1.6369000000000002E-2</c:v>
                </c:pt>
                <c:pt idx="1323">
                  <c:v>1.6487999999999999E-2</c:v>
                </c:pt>
                <c:pt idx="1324">
                  <c:v>1.6284E-2</c:v>
                </c:pt>
                <c:pt idx="1325">
                  <c:v>1.6573999999999998E-2</c:v>
                </c:pt>
                <c:pt idx="1326">
                  <c:v>1.6916E-2</c:v>
                </c:pt>
                <c:pt idx="1327">
                  <c:v>1.6216999999999999E-2</c:v>
                </c:pt>
                <c:pt idx="1328">
                  <c:v>1.602E-2</c:v>
                </c:pt>
                <c:pt idx="1329">
                  <c:v>1.5771E-2</c:v>
                </c:pt>
                <c:pt idx="1330">
                  <c:v>1.5696000000000002E-2</c:v>
                </c:pt>
                <c:pt idx="1331">
                  <c:v>1.566E-2</c:v>
                </c:pt>
                <c:pt idx="1332">
                  <c:v>1.5924000000000001E-2</c:v>
                </c:pt>
                <c:pt idx="1333">
                  <c:v>1.5976000000000001E-2</c:v>
                </c:pt>
                <c:pt idx="1334">
                  <c:v>1.6258999999999999E-2</c:v>
                </c:pt>
                <c:pt idx="1335">
                  <c:v>1.6343E-2</c:v>
                </c:pt>
                <c:pt idx="1336">
                  <c:v>1.6094000000000001E-2</c:v>
                </c:pt>
                <c:pt idx="1337">
                  <c:v>1.6216000000000001E-2</c:v>
                </c:pt>
                <c:pt idx="1338">
                  <c:v>1.5667E-2</c:v>
                </c:pt>
                <c:pt idx="1339">
                  <c:v>1.5577000000000001E-2</c:v>
                </c:pt>
                <c:pt idx="1340">
                  <c:v>1.5380000000000001E-2</c:v>
                </c:pt>
                <c:pt idx="1341">
                  <c:v>1.5555000000000001E-2</c:v>
                </c:pt>
                <c:pt idx="1342">
                  <c:v>1.5589E-2</c:v>
                </c:pt>
                <c:pt idx="1343">
                  <c:v>1.6046999999999999E-2</c:v>
                </c:pt>
                <c:pt idx="1344">
                  <c:v>1.5798E-2</c:v>
                </c:pt>
                <c:pt idx="1345">
                  <c:v>1.5759000000000002E-2</c:v>
                </c:pt>
                <c:pt idx="1346">
                  <c:v>1.6323000000000001E-2</c:v>
                </c:pt>
                <c:pt idx="1347">
                  <c:v>1.6145E-2</c:v>
                </c:pt>
                <c:pt idx="1348">
                  <c:v>1.6656999999999998E-2</c:v>
                </c:pt>
                <c:pt idx="1349">
                  <c:v>1.6585000000000003E-2</c:v>
                </c:pt>
                <c:pt idx="1350">
                  <c:v>1.6192000000000002E-2</c:v>
                </c:pt>
                <c:pt idx="1351">
                  <c:v>1.6739E-2</c:v>
                </c:pt>
                <c:pt idx="1352">
                  <c:v>1.6559999999999998E-2</c:v>
                </c:pt>
                <c:pt idx="1353">
                  <c:v>1.7003000000000001E-2</c:v>
                </c:pt>
                <c:pt idx="1354">
                  <c:v>1.7216000000000002E-2</c:v>
                </c:pt>
                <c:pt idx="1355">
                  <c:v>1.6698999999999999E-2</c:v>
                </c:pt>
                <c:pt idx="1356">
                  <c:v>1.7403999999999999E-2</c:v>
                </c:pt>
                <c:pt idx="1357">
                  <c:v>1.7029000000000002E-2</c:v>
                </c:pt>
                <c:pt idx="1358">
                  <c:v>1.7080999999999999E-2</c:v>
                </c:pt>
                <c:pt idx="1359">
                  <c:v>1.6760000000000001E-2</c:v>
                </c:pt>
                <c:pt idx="1360">
                  <c:v>1.6331999999999999E-2</c:v>
                </c:pt>
                <c:pt idx="1361">
                  <c:v>1.6084000000000001E-2</c:v>
                </c:pt>
                <c:pt idx="1362">
                  <c:v>1.6206000000000002E-2</c:v>
                </c:pt>
                <c:pt idx="1363">
                  <c:v>1.6946000000000003E-2</c:v>
                </c:pt>
                <c:pt idx="1364">
                  <c:v>1.721E-2</c:v>
                </c:pt>
                <c:pt idx="1365">
                  <c:v>1.7082E-2</c:v>
                </c:pt>
                <c:pt idx="1366">
                  <c:v>1.6427000000000001E-2</c:v>
                </c:pt>
                <c:pt idx="1367">
                  <c:v>1.6178999999999999E-2</c:v>
                </c:pt>
                <c:pt idx="1368">
                  <c:v>1.6055E-2</c:v>
                </c:pt>
                <c:pt idx="1369">
                  <c:v>1.6247000000000001E-2</c:v>
                </c:pt>
                <c:pt idx="1370">
                  <c:v>1.537E-2</c:v>
                </c:pt>
                <c:pt idx="1371">
                  <c:v>1.5178000000000001E-2</c:v>
                </c:pt>
                <c:pt idx="1372">
                  <c:v>1.5263000000000001E-2</c:v>
                </c:pt>
                <c:pt idx="1373">
                  <c:v>1.5907000000000001E-2</c:v>
                </c:pt>
                <c:pt idx="1374">
                  <c:v>1.5661000000000001E-2</c:v>
                </c:pt>
                <c:pt idx="1375">
                  <c:v>1.5640000000000001E-2</c:v>
                </c:pt>
                <c:pt idx="1376">
                  <c:v>1.4808E-2</c:v>
                </c:pt>
                <c:pt idx="1377">
                  <c:v>1.3913999999999999E-2</c:v>
                </c:pt>
                <c:pt idx="1378">
                  <c:v>1.417E-2</c:v>
                </c:pt>
                <c:pt idx="1379">
                  <c:v>1.4049000000000001E-2</c:v>
                </c:pt>
                <c:pt idx="1380">
                  <c:v>1.5199000000000001E-2</c:v>
                </c:pt>
                <c:pt idx="1381">
                  <c:v>1.3755999999999999E-2</c:v>
                </c:pt>
                <c:pt idx="1382">
                  <c:v>1.3415999999999999E-2</c:v>
                </c:pt>
                <c:pt idx="1383">
                  <c:v>1.3653E-2</c:v>
                </c:pt>
                <c:pt idx="1384">
                  <c:v>1.3364000000000001E-2</c:v>
                </c:pt>
                <c:pt idx="1385">
                  <c:v>1.2956000000000001E-2</c:v>
                </c:pt>
                <c:pt idx="1386">
                  <c:v>1.2703000000000001E-2</c:v>
                </c:pt>
                <c:pt idx="1387">
                  <c:v>1.3141E-2</c:v>
                </c:pt>
                <c:pt idx="1388">
                  <c:v>1.2081999999999999E-2</c:v>
                </c:pt>
                <c:pt idx="1389">
                  <c:v>1.2081999999999999E-2</c:v>
                </c:pt>
                <c:pt idx="1390">
                  <c:v>1.1632E-2</c:v>
                </c:pt>
                <c:pt idx="1391">
                  <c:v>1.1225000000000001E-2</c:v>
                </c:pt>
                <c:pt idx="1392">
                  <c:v>1.1568E-2</c:v>
                </c:pt>
                <c:pt idx="1393">
                  <c:v>1.1705000000000002E-2</c:v>
                </c:pt>
                <c:pt idx="1394">
                  <c:v>1.1635E-2</c:v>
                </c:pt>
                <c:pt idx="1395">
                  <c:v>1.1391999999999999E-2</c:v>
                </c:pt>
                <c:pt idx="1396">
                  <c:v>1.1374E-2</c:v>
                </c:pt>
                <c:pt idx="1397">
                  <c:v>1.0963000000000001E-2</c:v>
                </c:pt>
                <c:pt idx="1398">
                  <c:v>1.0792E-2</c:v>
                </c:pt>
                <c:pt idx="1399">
                  <c:v>1.0655E-2</c:v>
                </c:pt>
                <c:pt idx="1400">
                  <c:v>1.0449E-2</c:v>
                </c:pt>
                <c:pt idx="1401">
                  <c:v>1.0161E-2</c:v>
                </c:pt>
                <c:pt idx="1402">
                  <c:v>1.0347E-2</c:v>
                </c:pt>
                <c:pt idx="1403">
                  <c:v>1.0295E-2</c:v>
                </c:pt>
                <c:pt idx="1404">
                  <c:v>1.0855E-2</c:v>
                </c:pt>
                <c:pt idx="1405">
                  <c:v>1.1057999999999998E-2</c:v>
                </c:pt>
                <c:pt idx="1406">
                  <c:v>1.0802000000000001E-2</c:v>
                </c:pt>
                <c:pt idx="1407">
                  <c:v>1.0886E-2</c:v>
                </c:pt>
                <c:pt idx="1408">
                  <c:v>1.0834999999999999E-2</c:v>
                </c:pt>
                <c:pt idx="1409">
                  <c:v>1.0834999999999999E-2</c:v>
                </c:pt>
                <c:pt idx="1410">
                  <c:v>1.1292E-2</c:v>
                </c:pt>
                <c:pt idx="1411">
                  <c:v>1.0832E-2</c:v>
                </c:pt>
                <c:pt idx="1412">
                  <c:v>1.1291000000000001E-2</c:v>
                </c:pt>
                <c:pt idx="1413">
                  <c:v>1.146E-2</c:v>
                </c:pt>
                <c:pt idx="1414">
                  <c:v>1.1153E-2</c:v>
                </c:pt>
                <c:pt idx="1415">
                  <c:v>1.0794999999999999E-2</c:v>
                </c:pt>
                <c:pt idx="1416">
                  <c:v>1.0355000000000001E-2</c:v>
                </c:pt>
                <c:pt idx="1417">
                  <c:v>9.5490000000000002E-3</c:v>
                </c:pt>
                <c:pt idx="1418">
                  <c:v>9.1319999999999995E-3</c:v>
                </c:pt>
                <c:pt idx="1419">
                  <c:v>9.1319999999999995E-3</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numCache>
            </c:numRef>
          </c:val>
          <c:smooth val="0"/>
          <c:extLst>
            <c:ext xmlns:c16="http://schemas.microsoft.com/office/drawing/2014/chart" uri="{C3380CC4-5D6E-409C-BE32-E72D297353CC}">
              <c16:uniqueId val="{00000002-2990-4998-95E4-0945E1F4FE38}"/>
            </c:ext>
          </c:extLst>
        </c:ser>
        <c:dLbls>
          <c:showLegendKey val="0"/>
          <c:showVal val="0"/>
          <c:showCatName val="0"/>
          <c:showSerName val="0"/>
          <c:showPercent val="0"/>
          <c:showBubbleSize val="0"/>
        </c:dLbls>
        <c:smooth val="0"/>
        <c:axId val="529362320"/>
        <c:axId val="529354448"/>
      </c:lineChart>
      <c:dateAx>
        <c:axId val="529362320"/>
        <c:scaling>
          <c:orientation val="minMax"/>
          <c:min val="44197"/>
        </c:scaling>
        <c:delete val="0"/>
        <c:axPos val="b"/>
        <c:minorGridlines>
          <c:spPr>
            <a:ln w="9525" cap="flat" cmpd="sng" algn="ctr">
              <a:solidFill>
                <a:schemeClr val="tx1">
                  <a:lumMod val="5000"/>
                  <a:lumOff val="95000"/>
                </a:schemeClr>
              </a:solidFill>
              <a:round/>
            </a:ln>
            <a:effectLst/>
          </c:spPr>
        </c:minorGridlines>
        <c:numFmt formatCode="yyyy" sourceLinked="0"/>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529354448"/>
        <c:crosses val="autoZero"/>
        <c:auto val="1"/>
        <c:lblOffset val="100"/>
        <c:baseTimeUnit val="days"/>
        <c:majorUnit val="12"/>
        <c:majorTimeUnit val="months"/>
        <c:minorUnit val="12"/>
        <c:minorTimeUnit val="months"/>
      </c:dateAx>
      <c:valAx>
        <c:axId val="5293544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5293623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Meta Offc Medium" panose="020B0604030101020102"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64182665289653E-2"/>
          <c:y val="2.1941859540284738E-2"/>
          <c:w val="0.90318128898040717"/>
          <c:h val="0.91462200747633815"/>
        </c:manualLayout>
      </c:layout>
      <c:areaChart>
        <c:grouping val="standard"/>
        <c:varyColors val="0"/>
        <c:ser>
          <c:idx val="5"/>
          <c:order val="1"/>
          <c:tx>
            <c:strRef>
              <c:f>Oil!$X$4</c:f>
              <c:strCache>
                <c:ptCount val="1"/>
                <c:pt idx="0">
                  <c:v>Recession</c:v>
                </c:pt>
              </c:strCache>
            </c:strRef>
          </c:tx>
          <c:spPr>
            <a:solidFill>
              <a:schemeClr val="bg1">
                <a:lumMod val="85000"/>
                <a:alpha val="50000"/>
              </a:schemeClr>
            </a:solidFill>
            <a:ln>
              <a:noFill/>
            </a:ln>
            <a:effectLst/>
          </c:spPr>
          <c:cat>
            <c:numRef>
              <c:f>Oil!$S$5:$S$677</c:f>
              <c:numCache>
                <c:formatCode>m/d/yyyy</c:formatCode>
                <c:ptCount val="673"/>
                <c:pt idx="0">
                  <c:v>46203</c:v>
                </c:pt>
                <c:pt idx="1">
                  <c:v>46173</c:v>
                </c:pt>
                <c:pt idx="2">
                  <c:v>46142</c:v>
                </c:pt>
                <c:pt idx="3">
                  <c:v>46112</c:v>
                </c:pt>
                <c:pt idx="4">
                  <c:v>46081</c:v>
                </c:pt>
                <c:pt idx="5">
                  <c:v>46053</c:v>
                </c:pt>
                <c:pt idx="6">
                  <c:v>46022</c:v>
                </c:pt>
                <c:pt idx="7">
                  <c:v>45991</c:v>
                </c:pt>
                <c:pt idx="8">
                  <c:v>45961</c:v>
                </c:pt>
                <c:pt idx="9">
                  <c:v>45930</c:v>
                </c:pt>
                <c:pt idx="10">
                  <c:v>45900</c:v>
                </c:pt>
                <c:pt idx="11">
                  <c:v>45869</c:v>
                </c:pt>
                <c:pt idx="12">
                  <c:v>45838</c:v>
                </c:pt>
                <c:pt idx="13">
                  <c:v>45808</c:v>
                </c:pt>
                <c:pt idx="14">
                  <c:v>45777</c:v>
                </c:pt>
                <c:pt idx="15">
                  <c:v>45747</c:v>
                </c:pt>
                <c:pt idx="16">
                  <c:v>45716</c:v>
                </c:pt>
                <c:pt idx="17">
                  <c:v>45688</c:v>
                </c:pt>
                <c:pt idx="18">
                  <c:v>45657</c:v>
                </c:pt>
                <c:pt idx="19">
                  <c:v>45626</c:v>
                </c:pt>
                <c:pt idx="20">
                  <c:v>45596</c:v>
                </c:pt>
                <c:pt idx="21">
                  <c:v>45565</c:v>
                </c:pt>
                <c:pt idx="22">
                  <c:v>45535</c:v>
                </c:pt>
                <c:pt idx="23">
                  <c:v>45504</c:v>
                </c:pt>
                <c:pt idx="24">
                  <c:v>45473</c:v>
                </c:pt>
                <c:pt idx="25">
                  <c:v>45443</c:v>
                </c:pt>
                <c:pt idx="26">
                  <c:v>45412</c:v>
                </c:pt>
                <c:pt idx="27">
                  <c:v>45382</c:v>
                </c:pt>
                <c:pt idx="28">
                  <c:v>45351</c:v>
                </c:pt>
                <c:pt idx="29">
                  <c:v>45322</c:v>
                </c:pt>
                <c:pt idx="30">
                  <c:v>45291</c:v>
                </c:pt>
                <c:pt idx="31">
                  <c:v>45260</c:v>
                </c:pt>
                <c:pt idx="32">
                  <c:v>45230</c:v>
                </c:pt>
                <c:pt idx="33">
                  <c:v>45199</c:v>
                </c:pt>
                <c:pt idx="34">
                  <c:v>45169</c:v>
                </c:pt>
                <c:pt idx="35">
                  <c:v>45138</c:v>
                </c:pt>
                <c:pt idx="36">
                  <c:v>45107</c:v>
                </c:pt>
                <c:pt idx="37">
                  <c:v>45077</c:v>
                </c:pt>
                <c:pt idx="38">
                  <c:v>45046</c:v>
                </c:pt>
                <c:pt idx="39">
                  <c:v>45016</c:v>
                </c:pt>
                <c:pt idx="40">
                  <c:v>44985</c:v>
                </c:pt>
                <c:pt idx="41">
                  <c:v>44957</c:v>
                </c:pt>
                <c:pt idx="42">
                  <c:v>44926</c:v>
                </c:pt>
                <c:pt idx="43">
                  <c:v>44895</c:v>
                </c:pt>
                <c:pt idx="44">
                  <c:v>44865</c:v>
                </c:pt>
                <c:pt idx="45">
                  <c:v>44834</c:v>
                </c:pt>
                <c:pt idx="46">
                  <c:v>44804</c:v>
                </c:pt>
                <c:pt idx="47">
                  <c:v>44773</c:v>
                </c:pt>
                <c:pt idx="48">
                  <c:v>44742</c:v>
                </c:pt>
                <c:pt idx="49">
                  <c:v>44712</c:v>
                </c:pt>
                <c:pt idx="50">
                  <c:v>44681</c:v>
                </c:pt>
                <c:pt idx="51">
                  <c:v>44651</c:v>
                </c:pt>
                <c:pt idx="52">
                  <c:v>44620</c:v>
                </c:pt>
                <c:pt idx="53">
                  <c:v>44592</c:v>
                </c:pt>
                <c:pt idx="54">
                  <c:v>44561</c:v>
                </c:pt>
                <c:pt idx="55">
                  <c:v>44530</c:v>
                </c:pt>
                <c:pt idx="56">
                  <c:v>44500</c:v>
                </c:pt>
                <c:pt idx="57">
                  <c:v>44469</c:v>
                </c:pt>
                <c:pt idx="58">
                  <c:v>44439</c:v>
                </c:pt>
                <c:pt idx="59">
                  <c:v>44408</c:v>
                </c:pt>
                <c:pt idx="60">
                  <c:v>44377</c:v>
                </c:pt>
                <c:pt idx="61">
                  <c:v>44347</c:v>
                </c:pt>
                <c:pt idx="62">
                  <c:v>44316</c:v>
                </c:pt>
                <c:pt idx="63">
                  <c:v>44286</c:v>
                </c:pt>
                <c:pt idx="64">
                  <c:v>44255</c:v>
                </c:pt>
                <c:pt idx="65">
                  <c:v>44227</c:v>
                </c:pt>
                <c:pt idx="66">
                  <c:v>44196</c:v>
                </c:pt>
                <c:pt idx="67">
                  <c:v>44165</c:v>
                </c:pt>
                <c:pt idx="68">
                  <c:v>44135</c:v>
                </c:pt>
                <c:pt idx="69">
                  <c:v>44104</c:v>
                </c:pt>
                <c:pt idx="70">
                  <c:v>44074</c:v>
                </c:pt>
                <c:pt idx="71">
                  <c:v>44043</c:v>
                </c:pt>
                <c:pt idx="72">
                  <c:v>44012</c:v>
                </c:pt>
                <c:pt idx="73">
                  <c:v>43982</c:v>
                </c:pt>
                <c:pt idx="74">
                  <c:v>43951</c:v>
                </c:pt>
                <c:pt idx="75">
                  <c:v>43921</c:v>
                </c:pt>
                <c:pt idx="76">
                  <c:v>43890</c:v>
                </c:pt>
                <c:pt idx="77">
                  <c:v>43861</c:v>
                </c:pt>
                <c:pt idx="78">
                  <c:v>43830</c:v>
                </c:pt>
                <c:pt idx="79">
                  <c:v>43799</c:v>
                </c:pt>
                <c:pt idx="80">
                  <c:v>43769</c:v>
                </c:pt>
                <c:pt idx="81">
                  <c:v>43738</c:v>
                </c:pt>
                <c:pt idx="82">
                  <c:v>43708</c:v>
                </c:pt>
                <c:pt idx="83">
                  <c:v>43677</c:v>
                </c:pt>
                <c:pt idx="84">
                  <c:v>43646</c:v>
                </c:pt>
                <c:pt idx="85">
                  <c:v>43616</c:v>
                </c:pt>
                <c:pt idx="86">
                  <c:v>43585</c:v>
                </c:pt>
                <c:pt idx="87">
                  <c:v>43555</c:v>
                </c:pt>
                <c:pt idx="88">
                  <c:v>43524</c:v>
                </c:pt>
                <c:pt idx="89">
                  <c:v>43496</c:v>
                </c:pt>
                <c:pt idx="90">
                  <c:v>43465</c:v>
                </c:pt>
                <c:pt idx="91">
                  <c:v>43434</c:v>
                </c:pt>
                <c:pt idx="92">
                  <c:v>43404</c:v>
                </c:pt>
                <c:pt idx="93">
                  <c:v>43373</c:v>
                </c:pt>
                <c:pt idx="94">
                  <c:v>43343</c:v>
                </c:pt>
                <c:pt idx="95">
                  <c:v>43312</c:v>
                </c:pt>
                <c:pt idx="96">
                  <c:v>43281</c:v>
                </c:pt>
                <c:pt idx="97">
                  <c:v>43251</c:v>
                </c:pt>
                <c:pt idx="98">
                  <c:v>43220</c:v>
                </c:pt>
                <c:pt idx="99">
                  <c:v>43190</c:v>
                </c:pt>
                <c:pt idx="100">
                  <c:v>43159</c:v>
                </c:pt>
                <c:pt idx="101">
                  <c:v>43131</c:v>
                </c:pt>
                <c:pt idx="102">
                  <c:v>43100</c:v>
                </c:pt>
                <c:pt idx="103">
                  <c:v>43069</c:v>
                </c:pt>
                <c:pt idx="104">
                  <c:v>43039</c:v>
                </c:pt>
                <c:pt idx="105">
                  <c:v>43008</c:v>
                </c:pt>
                <c:pt idx="106">
                  <c:v>42978</c:v>
                </c:pt>
                <c:pt idx="107">
                  <c:v>42947</c:v>
                </c:pt>
                <c:pt idx="108">
                  <c:v>42916</c:v>
                </c:pt>
                <c:pt idx="109">
                  <c:v>42886</c:v>
                </c:pt>
                <c:pt idx="110">
                  <c:v>42855</c:v>
                </c:pt>
                <c:pt idx="111">
                  <c:v>42825</c:v>
                </c:pt>
                <c:pt idx="112">
                  <c:v>42794</c:v>
                </c:pt>
                <c:pt idx="113">
                  <c:v>42766</c:v>
                </c:pt>
                <c:pt idx="114">
                  <c:v>42735</c:v>
                </c:pt>
                <c:pt idx="115">
                  <c:v>42704</c:v>
                </c:pt>
                <c:pt idx="116">
                  <c:v>42674</c:v>
                </c:pt>
                <c:pt idx="117">
                  <c:v>42643</c:v>
                </c:pt>
                <c:pt idx="118">
                  <c:v>42613</c:v>
                </c:pt>
                <c:pt idx="119">
                  <c:v>42582</c:v>
                </c:pt>
                <c:pt idx="120">
                  <c:v>42551</c:v>
                </c:pt>
                <c:pt idx="121">
                  <c:v>42521</c:v>
                </c:pt>
                <c:pt idx="122">
                  <c:v>42490</c:v>
                </c:pt>
                <c:pt idx="123">
                  <c:v>42460</c:v>
                </c:pt>
                <c:pt idx="124">
                  <c:v>42429</c:v>
                </c:pt>
                <c:pt idx="125">
                  <c:v>42400</c:v>
                </c:pt>
                <c:pt idx="126">
                  <c:v>42369</c:v>
                </c:pt>
                <c:pt idx="127">
                  <c:v>42338</c:v>
                </c:pt>
                <c:pt idx="128">
                  <c:v>42308</c:v>
                </c:pt>
                <c:pt idx="129">
                  <c:v>42277</c:v>
                </c:pt>
                <c:pt idx="130">
                  <c:v>42247</c:v>
                </c:pt>
                <c:pt idx="131">
                  <c:v>42216</c:v>
                </c:pt>
                <c:pt idx="132">
                  <c:v>42185</c:v>
                </c:pt>
                <c:pt idx="133">
                  <c:v>42155</c:v>
                </c:pt>
                <c:pt idx="134">
                  <c:v>42124</c:v>
                </c:pt>
                <c:pt idx="135">
                  <c:v>42094</c:v>
                </c:pt>
                <c:pt idx="136">
                  <c:v>42063</c:v>
                </c:pt>
                <c:pt idx="137">
                  <c:v>42035</c:v>
                </c:pt>
                <c:pt idx="138">
                  <c:v>42004</c:v>
                </c:pt>
                <c:pt idx="139">
                  <c:v>41973</c:v>
                </c:pt>
                <c:pt idx="140">
                  <c:v>41943</c:v>
                </c:pt>
                <c:pt idx="141">
                  <c:v>41912</c:v>
                </c:pt>
                <c:pt idx="142">
                  <c:v>41882</c:v>
                </c:pt>
                <c:pt idx="143">
                  <c:v>41851</c:v>
                </c:pt>
                <c:pt idx="144">
                  <c:v>41820</c:v>
                </c:pt>
                <c:pt idx="145">
                  <c:v>41790</c:v>
                </c:pt>
                <c:pt idx="146">
                  <c:v>41759</c:v>
                </c:pt>
                <c:pt idx="147">
                  <c:v>41729</c:v>
                </c:pt>
                <c:pt idx="148">
                  <c:v>41698</c:v>
                </c:pt>
                <c:pt idx="149">
                  <c:v>41670</c:v>
                </c:pt>
                <c:pt idx="150">
                  <c:v>41639</c:v>
                </c:pt>
                <c:pt idx="151">
                  <c:v>41608</c:v>
                </c:pt>
                <c:pt idx="152">
                  <c:v>41578</c:v>
                </c:pt>
                <c:pt idx="153">
                  <c:v>41547</c:v>
                </c:pt>
                <c:pt idx="154">
                  <c:v>41517</c:v>
                </c:pt>
                <c:pt idx="155">
                  <c:v>41486</c:v>
                </c:pt>
                <c:pt idx="156">
                  <c:v>41455</c:v>
                </c:pt>
                <c:pt idx="157">
                  <c:v>41425</c:v>
                </c:pt>
                <c:pt idx="158">
                  <c:v>41394</c:v>
                </c:pt>
                <c:pt idx="159">
                  <c:v>41364</c:v>
                </c:pt>
                <c:pt idx="160">
                  <c:v>41333</c:v>
                </c:pt>
                <c:pt idx="161">
                  <c:v>41305</c:v>
                </c:pt>
                <c:pt idx="162">
                  <c:v>41274</c:v>
                </c:pt>
                <c:pt idx="163">
                  <c:v>41243</c:v>
                </c:pt>
                <c:pt idx="164">
                  <c:v>41213</c:v>
                </c:pt>
                <c:pt idx="165">
                  <c:v>41182</c:v>
                </c:pt>
                <c:pt idx="166">
                  <c:v>41152</c:v>
                </c:pt>
                <c:pt idx="167">
                  <c:v>41121</c:v>
                </c:pt>
                <c:pt idx="168">
                  <c:v>41090</c:v>
                </c:pt>
                <c:pt idx="169">
                  <c:v>41060</c:v>
                </c:pt>
                <c:pt idx="170">
                  <c:v>41029</c:v>
                </c:pt>
                <c:pt idx="171">
                  <c:v>40999</c:v>
                </c:pt>
                <c:pt idx="172">
                  <c:v>40968</c:v>
                </c:pt>
                <c:pt idx="173">
                  <c:v>40939</c:v>
                </c:pt>
                <c:pt idx="174">
                  <c:v>40908</c:v>
                </c:pt>
                <c:pt idx="175">
                  <c:v>40877</c:v>
                </c:pt>
                <c:pt idx="176">
                  <c:v>40847</c:v>
                </c:pt>
                <c:pt idx="177">
                  <c:v>40816</c:v>
                </c:pt>
                <c:pt idx="178">
                  <c:v>40786</c:v>
                </c:pt>
                <c:pt idx="179">
                  <c:v>40755</c:v>
                </c:pt>
                <c:pt idx="180">
                  <c:v>40724</c:v>
                </c:pt>
                <c:pt idx="181">
                  <c:v>40694</c:v>
                </c:pt>
                <c:pt idx="182">
                  <c:v>40663</c:v>
                </c:pt>
                <c:pt idx="183">
                  <c:v>40633</c:v>
                </c:pt>
                <c:pt idx="184">
                  <c:v>40602</c:v>
                </c:pt>
                <c:pt idx="185">
                  <c:v>40574</c:v>
                </c:pt>
                <c:pt idx="186">
                  <c:v>40543</c:v>
                </c:pt>
                <c:pt idx="187">
                  <c:v>40512</c:v>
                </c:pt>
                <c:pt idx="188">
                  <c:v>40482</c:v>
                </c:pt>
                <c:pt idx="189">
                  <c:v>40451</c:v>
                </c:pt>
                <c:pt idx="190">
                  <c:v>40421</c:v>
                </c:pt>
                <c:pt idx="191">
                  <c:v>40390</c:v>
                </c:pt>
                <c:pt idx="192">
                  <c:v>40359</c:v>
                </c:pt>
                <c:pt idx="193">
                  <c:v>40329</c:v>
                </c:pt>
                <c:pt idx="194">
                  <c:v>40298</c:v>
                </c:pt>
                <c:pt idx="195">
                  <c:v>40268</c:v>
                </c:pt>
                <c:pt idx="196">
                  <c:v>40237</c:v>
                </c:pt>
                <c:pt idx="197">
                  <c:v>40209</c:v>
                </c:pt>
                <c:pt idx="198">
                  <c:v>40178</c:v>
                </c:pt>
                <c:pt idx="199">
                  <c:v>40147</c:v>
                </c:pt>
                <c:pt idx="200">
                  <c:v>40117</c:v>
                </c:pt>
                <c:pt idx="201">
                  <c:v>40086</c:v>
                </c:pt>
                <c:pt idx="202">
                  <c:v>40056</c:v>
                </c:pt>
                <c:pt idx="203">
                  <c:v>40025</c:v>
                </c:pt>
                <c:pt idx="204">
                  <c:v>39994</c:v>
                </c:pt>
                <c:pt idx="205">
                  <c:v>39964</c:v>
                </c:pt>
                <c:pt idx="206">
                  <c:v>39933</c:v>
                </c:pt>
                <c:pt idx="207">
                  <c:v>39903</c:v>
                </c:pt>
                <c:pt idx="208">
                  <c:v>39872</c:v>
                </c:pt>
                <c:pt idx="209">
                  <c:v>39844</c:v>
                </c:pt>
                <c:pt idx="210">
                  <c:v>39813</c:v>
                </c:pt>
                <c:pt idx="211">
                  <c:v>39782</c:v>
                </c:pt>
                <c:pt idx="212">
                  <c:v>39752</c:v>
                </c:pt>
                <c:pt idx="213">
                  <c:v>39721</c:v>
                </c:pt>
                <c:pt idx="214">
                  <c:v>39691</c:v>
                </c:pt>
                <c:pt idx="215">
                  <c:v>39660</c:v>
                </c:pt>
                <c:pt idx="216">
                  <c:v>39629</c:v>
                </c:pt>
                <c:pt idx="217">
                  <c:v>39599</c:v>
                </c:pt>
                <c:pt idx="218">
                  <c:v>39568</c:v>
                </c:pt>
                <c:pt idx="219">
                  <c:v>39538</c:v>
                </c:pt>
                <c:pt idx="220">
                  <c:v>39507</c:v>
                </c:pt>
                <c:pt idx="221">
                  <c:v>39478</c:v>
                </c:pt>
                <c:pt idx="222">
                  <c:v>39447</c:v>
                </c:pt>
                <c:pt idx="223">
                  <c:v>39416</c:v>
                </c:pt>
                <c:pt idx="224">
                  <c:v>39386</c:v>
                </c:pt>
                <c:pt idx="225">
                  <c:v>39355</c:v>
                </c:pt>
                <c:pt idx="226">
                  <c:v>39325</c:v>
                </c:pt>
                <c:pt idx="227">
                  <c:v>39294</c:v>
                </c:pt>
                <c:pt idx="228">
                  <c:v>39263</c:v>
                </c:pt>
                <c:pt idx="229">
                  <c:v>39233</c:v>
                </c:pt>
                <c:pt idx="230">
                  <c:v>39202</c:v>
                </c:pt>
                <c:pt idx="231">
                  <c:v>39172</c:v>
                </c:pt>
                <c:pt idx="232">
                  <c:v>39141</c:v>
                </c:pt>
                <c:pt idx="233">
                  <c:v>39113</c:v>
                </c:pt>
                <c:pt idx="234">
                  <c:v>39082</c:v>
                </c:pt>
                <c:pt idx="235">
                  <c:v>39051</c:v>
                </c:pt>
                <c:pt idx="236">
                  <c:v>39021</c:v>
                </c:pt>
                <c:pt idx="237">
                  <c:v>38990</c:v>
                </c:pt>
                <c:pt idx="238">
                  <c:v>38960</c:v>
                </c:pt>
                <c:pt idx="239">
                  <c:v>38929</c:v>
                </c:pt>
                <c:pt idx="240">
                  <c:v>38898</c:v>
                </c:pt>
                <c:pt idx="241">
                  <c:v>38868</c:v>
                </c:pt>
                <c:pt idx="242">
                  <c:v>38837</c:v>
                </c:pt>
                <c:pt idx="243">
                  <c:v>38807</c:v>
                </c:pt>
                <c:pt idx="244">
                  <c:v>38776</c:v>
                </c:pt>
                <c:pt idx="245">
                  <c:v>38748</c:v>
                </c:pt>
                <c:pt idx="246">
                  <c:v>38717</c:v>
                </c:pt>
                <c:pt idx="247">
                  <c:v>38686</c:v>
                </c:pt>
                <c:pt idx="248">
                  <c:v>38656</c:v>
                </c:pt>
                <c:pt idx="249">
                  <c:v>38625</c:v>
                </c:pt>
                <c:pt idx="250">
                  <c:v>38595</c:v>
                </c:pt>
                <c:pt idx="251">
                  <c:v>38564</c:v>
                </c:pt>
                <c:pt idx="252">
                  <c:v>38533</c:v>
                </c:pt>
                <c:pt idx="253">
                  <c:v>38503</c:v>
                </c:pt>
                <c:pt idx="254">
                  <c:v>38472</c:v>
                </c:pt>
                <c:pt idx="255">
                  <c:v>38442</c:v>
                </c:pt>
                <c:pt idx="256">
                  <c:v>38411</c:v>
                </c:pt>
                <c:pt idx="257">
                  <c:v>38383</c:v>
                </c:pt>
                <c:pt idx="258">
                  <c:v>38352</c:v>
                </c:pt>
                <c:pt idx="259">
                  <c:v>38321</c:v>
                </c:pt>
                <c:pt idx="260">
                  <c:v>38291</c:v>
                </c:pt>
                <c:pt idx="261">
                  <c:v>38260</c:v>
                </c:pt>
                <c:pt idx="262">
                  <c:v>38230</c:v>
                </c:pt>
                <c:pt idx="263">
                  <c:v>38199</c:v>
                </c:pt>
                <c:pt idx="264">
                  <c:v>38168</c:v>
                </c:pt>
                <c:pt idx="265">
                  <c:v>38138</c:v>
                </c:pt>
                <c:pt idx="266">
                  <c:v>38107</c:v>
                </c:pt>
                <c:pt idx="267">
                  <c:v>38077</c:v>
                </c:pt>
                <c:pt idx="268">
                  <c:v>38046</c:v>
                </c:pt>
                <c:pt idx="269">
                  <c:v>38017</c:v>
                </c:pt>
                <c:pt idx="270">
                  <c:v>37986</c:v>
                </c:pt>
                <c:pt idx="271">
                  <c:v>37955</c:v>
                </c:pt>
                <c:pt idx="272">
                  <c:v>37925</c:v>
                </c:pt>
                <c:pt idx="273">
                  <c:v>37894</c:v>
                </c:pt>
                <c:pt idx="274">
                  <c:v>37864</c:v>
                </c:pt>
                <c:pt idx="275">
                  <c:v>37833</c:v>
                </c:pt>
                <c:pt idx="276">
                  <c:v>37802</c:v>
                </c:pt>
                <c:pt idx="277">
                  <c:v>37772</c:v>
                </c:pt>
                <c:pt idx="278">
                  <c:v>37741</c:v>
                </c:pt>
                <c:pt idx="279">
                  <c:v>37711</c:v>
                </c:pt>
                <c:pt idx="280">
                  <c:v>37680</c:v>
                </c:pt>
                <c:pt idx="281">
                  <c:v>37652</c:v>
                </c:pt>
                <c:pt idx="282">
                  <c:v>37621</c:v>
                </c:pt>
                <c:pt idx="283">
                  <c:v>37590</c:v>
                </c:pt>
                <c:pt idx="284">
                  <c:v>37560</c:v>
                </c:pt>
                <c:pt idx="285">
                  <c:v>37529</c:v>
                </c:pt>
                <c:pt idx="286">
                  <c:v>37499</c:v>
                </c:pt>
                <c:pt idx="287">
                  <c:v>37468</c:v>
                </c:pt>
                <c:pt idx="288">
                  <c:v>37437</c:v>
                </c:pt>
                <c:pt idx="289">
                  <c:v>37407</c:v>
                </c:pt>
                <c:pt idx="290">
                  <c:v>37376</c:v>
                </c:pt>
                <c:pt idx="291">
                  <c:v>37346</c:v>
                </c:pt>
                <c:pt idx="292">
                  <c:v>37315</c:v>
                </c:pt>
                <c:pt idx="293">
                  <c:v>37287</c:v>
                </c:pt>
                <c:pt idx="294">
                  <c:v>37256</c:v>
                </c:pt>
                <c:pt idx="295">
                  <c:v>37225</c:v>
                </c:pt>
                <c:pt idx="296">
                  <c:v>37195</c:v>
                </c:pt>
                <c:pt idx="297">
                  <c:v>37164</c:v>
                </c:pt>
                <c:pt idx="298">
                  <c:v>37134</c:v>
                </c:pt>
                <c:pt idx="299">
                  <c:v>37103</c:v>
                </c:pt>
                <c:pt idx="300">
                  <c:v>37072</c:v>
                </c:pt>
                <c:pt idx="301">
                  <c:v>37042</c:v>
                </c:pt>
                <c:pt idx="302">
                  <c:v>37011</c:v>
                </c:pt>
                <c:pt idx="303">
                  <c:v>36981</c:v>
                </c:pt>
                <c:pt idx="304">
                  <c:v>36950</c:v>
                </c:pt>
                <c:pt idx="305">
                  <c:v>36922</c:v>
                </c:pt>
                <c:pt idx="306">
                  <c:v>36891</c:v>
                </c:pt>
                <c:pt idx="307">
                  <c:v>36860</c:v>
                </c:pt>
                <c:pt idx="308">
                  <c:v>36830</c:v>
                </c:pt>
                <c:pt idx="309">
                  <c:v>36799</c:v>
                </c:pt>
                <c:pt idx="310">
                  <c:v>36769</c:v>
                </c:pt>
                <c:pt idx="311">
                  <c:v>36738</c:v>
                </c:pt>
                <c:pt idx="312">
                  <c:v>36707</c:v>
                </c:pt>
                <c:pt idx="313">
                  <c:v>36677</c:v>
                </c:pt>
                <c:pt idx="314">
                  <c:v>36646</c:v>
                </c:pt>
                <c:pt idx="315">
                  <c:v>36616</c:v>
                </c:pt>
                <c:pt idx="316">
                  <c:v>36585</c:v>
                </c:pt>
                <c:pt idx="317">
                  <c:v>36556</c:v>
                </c:pt>
                <c:pt idx="318">
                  <c:v>36525</c:v>
                </c:pt>
                <c:pt idx="319">
                  <c:v>36494</c:v>
                </c:pt>
                <c:pt idx="320">
                  <c:v>36464</c:v>
                </c:pt>
                <c:pt idx="321">
                  <c:v>36433</c:v>
                </c:pt>
                <c:pt idx="322">
                  <c:v>36403</c:v>
                </c:pt>
                <c:pt idx="323">
                  <c:v>36372</c:v>
                </c:pt>
                <c:pt idx="324">
                  <c:v>36341</c:v>
                </c:pt>
                <c:pt idx="325">
                  <c:v>36311</c:v>
                </c:pt>
                <c:pt idx="326">
                  <c:v>36280</c:v>
                </c:pt>
                <c:pt idx="327">
                  <c:v>36250</c:v>
                </c:pt>
                <c:pt idx="328">
                  <c:v>36219</c:v>
                </c:pt>
                <c:pt idx="329">
                  <c:v>36191</c:v>
                </c:pt>
                <c:pt idx="330">
                  <c:v>36160</c:v>
                </c:pt>
                <c:pt idx="331">
                  <c:v>36129</c:v>
                </c:pt>
                <c:pt idx="332">
                  <c:v>36099</c:v>
                </c:pt>
                <c:pt idx="333">
                  <c:v>36068</c:v>
                </c:pt>
                <c:pt idx="334">
                  <c:v>36038</c:v>
                </c:pt>
                <c:pt idx="335">
                  <c:v>36007</c:v>
                </c:pt>
                <c:pt idx="336">
                  <c:v>35976</c:v>
                </c:pt>
                <c:pt idx="337">
                  <c:v>35946</c:v>
                </c:pt>
                <c:pt idx="338">
                  <c:v>35915</c:v>
                </c:pt>
                <c:pt idx="339">
                  <c:v>35885</c:v>
                </c:pt>
                <c:pt idx="340">
                  <c:v>35854</c:v>
                </c:pt>
                <c:pt idx="341">
                  <c:v>35826</c:v>
                </c:pt>
                <c:pt idx="342">
                  <c:v>35795</c:v>
                </c:pt>
                <c:pt idx="343">
                  <c:v>35764</c:v>
                </c:pt>
                <c:pt idx="344">
                  <c:v>35734</c:v>
                </c:pt>
                <c:pt idx="345">
                  <c:v>35703</c:v>
                </c:pt>
                <c:pt idx="346">
                  <c:v>35673</c:v>
                </c:pt>
                <c:pt idx="347">
                  <c:v>35642</c:v>
                </c:pt>
                <c:pt idx="348">
                  <c:v>35611</c:v>
                </c:pt>
                <c:pt idx="349">
                  <c:v>35581</c:v>
                </c:pt>
                <c:pt idx="350">
                  <c:v>35550</c:v>
                </c:pt>
                <c:pt idx="351">
                  <c:v>35520</c:v>
                </c:pt>
                <c:pt idx="352">
                  <c:v>35489</c:v>
                </c:pt>
                <c:pt idx="353">
                  <c:v>35461</c:v>
                </c:pt>
                <c:pt idx="354">
                  <c:v>35430</c:v>
                </c:pt>
                <c:pt idx="355">
                  <c:v>35399</c:v>
                </c:pt>
                <c:pt idx="356">
                  <c:v>35369</c:v>
                </c:pt>
                <c:pt idx="357">
                  <c:v>35338</c:v>
                </c:pt>
                <c:pt idx="358">
                  <c:v>35308</c:v>
                </c:pt>
                <c:pt idx="359">
                  <c:v>35277</c:v>
                </c:pt>
                <c:pt idx="360">
                  <c:v>35246</c:v>
                </c:pt>
                <c:pt idx="361">
                  <c:v>35216</c:v>
                </c:pt>
                <c:pt idx="362">
                  <c:v>35185</c:v>
                </c:pt>
                <c:pt idx="363">
                  <c:v>35155</c:v>
                </c:pt>
                <c:pt idx="364">
                  <c:v>35124</c:v>
                </c:pt>
                <c:pt idx="365">
                  <c:v>35095</c:v>
                </c:pt>
                <c:pt idx="366">
                  <c:v>35064</c:v>
                </c:pt>
                <c:pt idx="367">
                  <c:v>35033</c:v>
                </c:pt>
                <c:pt idx="368">
                  <c:v>35003</c:v>
                </c:pt>
                <c:pt idx="369">
                  <c:v>34972</c:v>
                </c:pt>
                <c:pt idx="370">
                  <c:v>34942</c:v>
                </c:pt>
                <c:pt idx="371">
                  <c:v>34911</c:v>
                </c:pt>
                <c:pt idx="372">
                  <c:v>34880</c:v>
                </c:pt>
                <c:pt idx="373">
                  <c:v>34850</c:v>
                </c:pt>
                <c:pt idx="374">
                  <c:v>34819</c:v>
                </c:pt>
                <c:pt idx="375">
                  <c:v>34789</c:v>
                </c:pt>
                <c:pt idx="376">
                  <c:v>34758</c:v>
                </c:pt>
                <c:pt idx="377">
                  <c:v>34730</c:v>
                </c:pt>
                <c:pt idx="378">
                  <c:v>34699</c:v>
                </c:pt>
                <c:pt idx="379">
                  <c:v>34668</c:v>
                </c:pt>
                <c:pt idx="380">
                  <c:v>34638</c:v>
                </c:pt>
                <c:pt idx="381">
                  <c:v>34607</c:v>
                </c:pt>
                <c:pt idx="382">
                  <c:v>34577</c:v>
                </c:pt>
                <c:pt idx="383">
                  <c:v>34546</c:v>
                </c:pt>
                <c:pt idx="384">
                  <c:v>34515</c:v>
                </c:pt>
                <c:pt idx="385">
                  <c:v>34485</c:v>
                </c:pt>
                <c:pt idx="386">
                  <c:v>34454</c:v>
                </c:pt>
                <c:pt idx="387">
                  <c:v>34424</c:v>
                </c:pt>
                <c:pt idx="388">
                  <c:v>34393</c:v>
                </c:pt>
                <c:pt idx="389">
                  <c:v>34365</c:v>
                </c:pt>
                <c:pt idx="390">
                  <c:v>34334</c:v>
                </c:pt>
                <c:pt idx="391">
                  <c:v>34303</c:v>
                </c:pt>
                <c:pt idx="392">
                  <c:v>34273</c:v>
                </c:pt>
                <c:pt idx="393">
                  <c:v>34242</c:v>
                </c:pt>
                <c:pt idx="394">
                  <c:v>34212</c:v>
                </c:pt>
                <c:pt idx="395">
                  <c:v>34181</c:v>
                </c:pt>
                <c:pt idx="396">
                  <c:v>34150</c:v>
                </c:pt>
                <c:pt idx="397">
                  <c:v>34120</c:v>
                </c:pt>
                <c:pt idx="398">
                  <c:v>34089</c:v>
                </c:pt>
                <c:pt idx="399">
                  <c:v>34059</c:v>
                </c:pt>
                <c:pt idx="400">
                  <c:v>34028</c:v>
                </c:pt>
                <c:pt idx="401">
                  <c:v>34000</c:v>
                </c:pt>
                <c:pt idx="402">
                  <c:v>33969</c:v>
                </c:pt>
                <c:pt idx="403">
                  <c:v>33938</c:v>
                </c:pt>
                <c:pt idx="404">
                  <c:v>33908</c:v>
                </c:pt>
                <c:pt idx="405">
                  <c:v>33877</c:v>
                </c:pt>
                <c:pt idx="406">
                  <c:v>33847</c:v>
                </c:pt>
                <c:pt idx="407">
                  <c:v>33816</c:v>
                </c:pt>
                <c:pt idx="408">
                  <c:v>33785</c:v>
                </c:pt>
                <c:pt idx="409">
                  <c:v>33755</c:v>
                </c:pt>
                <c:pt idx="410">
                  <c:v>33724</c:v>
                </c:pt>
                <c:pt idx="411">
                  <c:v>33694</c:v>
                </c:pt>
                <c:pt idx="412">
                  <c:v>33663</c:v>
                </c:pt>
                <c:pt idx="413">
                  <c:v>33634</c:v>
                </c:pt>
                <c:pt idx="414">
                  <c:v>33603</c:v>
                </c:pt>
                <c:pt idx="415">
                  <c:v>33572</c:v>
                </c:pt>
                <c:pt idx="416">
                  <c:v>33542</c:v>
                </c:pt>
                <c:pt idx="417">
                  <c:v>33511</c:v>
                </c:pt>
                <c:pt idx="418">
                  <c:v>33481</c:v>
                </c:pt>
                <c:pt idx="419">
                  <c:v>33450</c:v>
                </c:pt>
                <c:pt idx="420">
                  <c:v>33419</c:v>
                </c:pt>
                <c:pt idx="421">
                  <c:v>33389</c:v>
                </c:pt>
                <c:pt idx="422">
                  <c:v>33358</c:v>
                </c:pt>
                <c:pt idx="423">
                  <c:v>33328</c:v>
                </c:pt>
                <c:pt idx="424">
                  <c:v>33297</c:v>
                </c:pt>
                <c:pt idx="425">
                  <c:v>33269</c:v>
                </c:pt>
                <c:pt idx="426">
                  <c:v>33238</c:v>
                </c:pt>
                <c:pt idx="427">
                  <c:v>33207</c:v>
                </c:pt>
                <c:pt idx="428">
                  <c:v>33177</c:v>
                </c:pt>
                <c:pt idx="429">
                  <c:v>33146</c:v>
                </c:pt>
                <c:pt idx="430">
                  <c:v>33116</c:v>
                </c:pt>
                <c:pt idx="431">
                  <c:v>33085</c:v>
                </c:pt>
                <c:pt idx="432">
                  <c:v>33054</c:v>
                </c:pt>
                <c:pt idx="433">
                  <c:v>33024</c:v>
                </c:pt>
                <c:pt idx="434">
                  <c:v>32993</c:v>
                </c:pt>
                <c:pt idx="435">
                  <c:v>32963</c:v>
                </c:pt>
                <c:pt idx="436">
                  <c:v>32932</c:v>
                </c:pt>
                <c:pt idx="437">
                  <c:v>32904</c:v>
                </c:pt>
                <c:pt idx="438">
                  <c:v>32873</c:v>
                </c:pt>
                <c:pt idx="439">
                  <c:v>32842</c:v>
                </c:pt>
                <c:pt idx="440">
                  <c:v>32812</c:v>
                </c:pt>
                <c:pt idx="441">
                  <c:v>32781</c:v>
                </c:pt>
                <c:pt idx="442">
                  <c:v>32751</c:v>
                </c:pt>
                <c:pt idx="443">
                  <c:v>32720</c:v>
                </c:pt>
                <c:pt idx="444">
                  <c:v>32689</c:v>
                </c:pt>
                <c:pt idx="445">
                  <c:v>32659</c:v>
                </c:pt>
                <c:pt idx="446">
                  <c:v>32628</c:v>
                </c:pt>
                <c:pt idx="447">
                  <c:v>32598</c:v>
                </c:pt>
                <c:pt idx="448">
                  <c:v>32567</c:v>
                </c:pt>
                <c:pt idx="449">
                  <c:v>32539</c:v>
                </c:pt>
                <c:pt idx="450">
                  <c:v>32508</c:v>
                </c:pt>
                <c:pt idx="451">
                  <c:v>32477</c:v>
                </c:pt>
                <c:pt idx="452">
                  <c:v>32447</c:v>
                </c:pt>
                <c:pt idx="453">
                  <c:v>32416</c:v>
                </c:pt>
                <c:pt idx="454">
                  <c:v>32386</c:v>
                </c:pt>
                <c:pt idx="455">
                  <c:v>32355</c:v>
                </c:pt>
                <c:pt idx="456">
                  <c:v>32324</c:v>
                </c:pt>
                <c:pt idx="457">
                  <c:v>32294</c:v>
                </c:pt>
                <c:pt idx="458">
                  <c:v>32263</c:v>
                </c:pt>
                <c:pt idx="459">
                  <c:v>32233</c:v>
                </c:pt>
                <c:pt idx="460">
                  <c:v>32202</c:v>
                </c:pt>
                <c:pt idx="461">
                  <c:v>32173</c:v>
                </c:pt>
                <c:pt idx="462">
                  <c:v>32142</c:v>
                </c:pt>
                <c:pt idx="463">
                  <c:v>32111</c:v>
                </c:pt>
                <c:pt idx="464">
                  <c:v>32081</c:v>
                </c:pt>
                <c:pt idx="465">
                  <c:v>32050</c:v>
                </c:pt>
                <c:pt idx="466">
                  <c:v>32020</c:v>
                </c:pt>
                <c:pt idx="467">
                  <c:v>31989</c:v>
                </c:pt>
                <c:pt idx="468">
                  <c:v>31958</c:v>
                </c:pt>
                <c:pt idx="469">
                  <c:v>31928</c:v>
                </c:pt>
                <c:pt idx="470">
                  <c:v>31897</c:v>
                </c:pt>
                <c:pt idx="471">
                  <c:v>31867</c:v>
                </c:pt>
                <c:pt idx="472">
                  <c:v>31836</c:v>
                </c:pt>
                <c:pt idx="473">
                  <c:v>31808</c:v>
                </c:pt>
                <c:pt idx="474">
                  <c:v>31777</c:v>
                </c:pt>
                <c:pt idx="475">
                  <c:v>31746</c:v>
                </c:pt>
                <c:pt idx="476">
                  <c:v>31716</c:v>
                </c:pt>
                <c:pt idx="477">
                  <c:v>31685</c:v>
                </c:pt>
                <c:pt idx="478">
                  <c:v>31655</c:v>
                </c:pt>
                <c:pt idx="479">
                  <c:v>31624</c:v>
                </c:pt>
                <c:pt idx="480">
                  <c:v>31593</c:v>
                </c:pt>
                <c:pt idx="481">
                  <c:v>31563</c:v>
                </c:pt>
                <c:pt idx="482">
                  <c:v>31532</c:v>
                </c:pt>
                <c:pt idx="483">
                  <c:v>31502</c:v>
                </c:pt>
                <c:pt idx="484">
                  <c:v>31471</c:v>
                </c:pt>
                <c:pt idx="485">
                  <c:v>31443</c:v>
                </c:pt>
                <c:pt idx="486">
                  <c:v>31412</c:v>
                </c:pt>
                <c:pt idx="487">
                  <c:v>31381</c:v>
                </c:pt>
                <c:pt idx="488">
                  <c:v>31351</c:v>
                </c:pt>
                <c:pt idx="489">
                  <c:v>31320</c:v>
                </c:pt>
                <c:pt idx="490">
                  <c:v>31290</c:v>
                </c:pt>
                <c:pt idx="491">
                  <c:v>31259</c:v>
                </c:pt>
                <c:pt idx="492">
                  <c:v>31228</c:v>
                </c:pt>
                <c:pt idx="493">
                  <c:v>31198</c:v>
                </c:pt>
                <c:pt idx="494">
                  <c:v>31167</c:v>
                </c:pt>
                <c:pt idx="495">
                  <c:v>31137</c:v>
                </c:pt>
                <c:pt idx="496">
                  <c:v>31106</c:v>
                </c:pt>
                <c:pt idx="497">
                  <c:v>31078</c:v>
                </c:pt>
                <c:pt idx="498">
                  <c:v>31047</c:v>
                </c:pt>
                <c:pt idx="499">
                  <c:v>31016</c:v>
                </c:pt>
                <c:pt idx="500">
                  <c:v>30986</c:v>
                </c:pt>
                <c:pt idx="501">
                  <c:v>30955</c:v>
                </c:pt>
                <c:pt idx="502">
                  <c:v>30925</c:v>
                </c:pt>
                <c:pt idx="503">
                  <c:v>30894</c:v>
                </c:pt>
                <c:pt idx="504">
                  <c:v>30863</c:v>
                </c:pt>
                <c:pt idx="505">
                  <c:v>30833</c:v>
                </c:pt>
                <c:pt idx="506">
                  <c:v>30802</c:v>
                </c:pt>
                <c:pt idx="507">
                  <c:v>30772</c:v>
                </c:pt>
                <c:pt idx="508">
                  <c:v>30741</c:v>
                </c:pt>
                <c:pt idx="509">
                  <c:v>30712</c:v>
                </c:pt>
                <c:pt idx="510">
                  <c:v>30681</c:v>
                </c:pt>
                <c:pt idx="511">
                  <c:v>30650</c:v>
                </c:pt>
                <c:pt idx="512">
                  <c:v>30620</c:v>
                </c:pt>
                <c:pt idx="513">
                  <c:v>30589</c:v>
                </c:pt>
                <c:pt idx="514">
                  <c:v>30559</c:v>
                </c:pt>
                <c:pt idx="515">
                  <c:v>30528</c:v>
                </c:pt>
                <c:pt idx="516">
                  <c:v>30497</c:v>
                </c:pt>
                <c:pt idx="517">
                  <c:v>30467</c:v>
                </c:pt>
                <c:pt idx="518">
                  <c:v>30436</c:v>
                </c:pt>
                <c:pt idx="519">
                  <c:v>30406</c:v>
                </c:pt>
                <c:pt idx="520">
                  <c:v>30375</c:v>
                </c:pt>
                <c:pt idx="521">
                  <c:v>30347</c:v>
                </c:pt>
                <c:pt idx="522">
                  <c:v>30316</c:v>
                </c:pt>
                <c:pt idx="523">
                  <c:v>30285</c:v>
                </c:pt>
                <c:pt idx="524">
                  <c:v>30255</c:v>
                </c:pt>
                <c:pt idx="525">
                  <c:v>30224</c:v>
                </c:pt>
                <c:pt idx="526">
                  <c:v>30194</c:v>
                </c:pt>
                <c:pt idx="527">
                  <c:v>30163</c:v>
                </c:pt>
                <c:pt idx="528">
                  <c:v>30132</c:v>
                </c:pt>
                <c:pt idx="529">
                  <c:v>30102</c:v>
                </c:pt>
                <c:pt idx="530">
                  <c:v>30071</c:v>
                </c:pt>
                <c:pt idx="531">
                  <c:v>30041</c:v>
                </c:pt>
                <c:pt idx="532">
                  <c:v>30010</c:v>
                </c:pt>
                <c:pt idx="533">
                  <c:v>29982</c:v>
                </c:pt>
                <c:pt idx="534">
                  <c:v>29951</c:v>
                </c:pt>
                <c:pt idx="535">
                  <c:v>29920</c:v>
                </c:pt>
                <c:pt idx="536">
                  <c:v>29890</c:v>
                </c:pt>
                <c:pt idx="537">
                  <c:v>29859</c:v>
                </c:pt>
                <c:pt idx="538">
                  <c:v>29829</c:v>
                </c:pt>
                <c:pt idx="539">
                  <c:v>29798</c:v>
                </c:pt>
                <c:pt idx="540">
                  <c:v>29767</c:v>
                </c:pt>
                <c:pt idx="541">
                  <c:v>29737</c:v>
                </c:pt>
                <c:pt idx="542">
                  <c:v>29706</c:v>
                </c:pt>
                <c:pt idx="543">
                  <c:v>29676</c:v>
                </c:pt>
                <c:pt idx="544">
                  <c:v>29645</c:v>
                </c:pt>
                <c:pt idx="545">
                  <c:v>29617</c:v>
                </c:pt>
                <c:pt idx="546">
                  <c:v>29586</c:v>
                </c:pt>
                <c:pt idx="547">
                  <c:v>29555</c:v>
                </c:pt>
                <c:pt idx="548">
                  <c:v>29525</c:v>
                </c:pt>
                <c:pt idx="549">
                  <c:v>29494</c:v>
                </c:pt>
                <c:pt idx="550">
                  <c:v>29464</c:v>
                </c:pt>
                <c:pt idx="551">
                  <c:v>29433</c:v>
                </c:pt>
                <c:pt idx="552">
                  <c:v>29402</c:v>
                </c:pt>
                <c:pt idx="553">
                  <c:v>29372</c:v>
                </c:pt>
                <c:pt idx="554">
                  <c:v>29341</c:v>
                </c:pt>
                <c:pt idx="555">
                  <c:v>29311</c:v>
                </c:pt>
                <c:pt idx="556">
                  <c:v>29280</c:v>
                </c:pt>
                <c:pt idx="557">
                  <c:v>29251</c:v>
                </c:pt>
                <c:pt idx="558">
                  <c:v>29220</c:v>
                </c:pt>
                <c:pt idx="559">
                  <c:v>29189</c:v>
                </c:pt>
                <c:pt idx="560">
                  <c:v>29159</c:v>
                </c:pt>
                <c:pt idx="561">
                  <c:v>29128</c:v>
                </c:pt>
                <c:pt idx="562">
                  <c:v>29098</c:v>
                </c:pt>
                <c:pt idx="563">
                  <c:v>29067</c:v>
                </c:pt>
                <c:pt idx="564">
                  <c:v>29036</c:v>
                </c:pt>
                <c:pt idx="565">
                  <c:v>29006</c:v>
                </c:pt>
                <c:pt idx="566">
                  <c:v>28975</c:v>
                </c:pt>
                <c:pt idx="567">
                  <c:v>28945</c:v>
                </c:pt>
                <c:pt idx="568">
                  <c:v>28914</c:v>
                </c:pt>
                <c:pt idx="569">
                  <c:v>28886</c:v>
                </c:pt>
                <c:pt idx="570">
                  <c:v>28855</c:v>
                </c:pt>
                <c:pt idx="571">
                  <c:v>28824</c:v>
                </c:pt>
                <c:pt idx="572">
                  <c:v>28794</c:v>
                </c:pt>
                <c:pt idx="573">
                  <c:v>28763</c:v>
                </c:pt>
                <c:pt idx="574">
                  <c:v>28733</c:v>
                </c:pt>
                <c:pt idx="575">
                  <c:v>28702</c:v>
                </c:pt>
                <c:pt idx="576">
                  <c:v>28671</c:v>
                </c:pt>
                <c:pt idx="577">
                  <c:v>28641</c:v>
                </c:pt>
                <c:pt idx="578">
                  <c:v>28610</c:v>
                </c:pt>
                <c:pt idx="579">
                  <c:v>28580</c:v>
                </c:pt>
                <c:pt idx="580">
                  <c:v>28549</c:v>
                </c:pt>
                <c:pt idx="581">
                  <c:v>28521</c:v>
                </c:pt>
                <c:pt idx="582">
                  <c:v>28490</c:v>
                </c:pt>
                <c:pt idx="583">
                  <c:v>28459</c:v>
                </c:pt>
                <c:pt idx="584">
                  <c:v>28429</c:v>
                </c:pt>
                <c:pt idx="585">
                  <c:v>28398</c:v>
                </c:pt>
                <c:pt idx="586">
                  <c:v>28368</c:v>
                </c:pt>
                <c:pt idx="587">
                  <c:v>28337</c:v>
                </c:pt>
                <c:pt idx="588">
                  <c:v>28306</c:v>
                </c:pt>
                <c:pt idx="589">
                  <c:v>28276</c:v>
                </c:pt>
                <c:pt idx="590">
                  <c:v>28245</c:v>
                </c:pt>
                <c:pt idx="591">
                  <c:v>28215</c:v>
                </c:pt>
                <c:pt idx="592">
                  <c:v>28184</c:v>
                </c:pt>
                <c:pt idx="593">
                  <c:v>28156</c:v>
                </c:pt>
                <c:pt idx="594">
                  <c:v>28125</c:v>
                </c:pt>
                <c:pt idx="595">
                  <c:v>28094</c:v>
                </c:pt>
                <c:pt idx="596">
                  <c:v>28064</c:v>
                </c:pt>
                <c:pt idx="597">
                  <c:v>28033</c:v>
                </c:pt>
                <c:pt idx="598">
                  <c:v>28003</c:v>
                </c:pt>
                <c:pt idx="599">
                  <c:v>27972</c:v>
                </c:pt>
                <c:pt idx="600">
                  <c:v>27941</c:v>
                </c:pt>
                <c:pt idx="601">
                  <c:v>27911</c:v>
                </c:pt>
                <c:pt idx="602">
                  <c:v>27880</c:v>
                </c:pt>
                <c:pt idx="603">
                  <c:v>27850</c:v>
                </c:pt>
                <c:pt idx="604">
                  <c:v>27819</c:v>
                </c:pt>
                <c:pt idx="605">
                  <c:v>27790</c:v>
                </c:pt>
                <c:pt idx="606">
                  <c:v>27759</c:v>
                </c:pt>
                <c:pt idx="607">
                  <c:v>27728</c:v>
                </c:pt>
                <c:pt idx="608">
                  <c:v>27698</c:v>
                </c:pt>
                <c:pt idx="609">
                  <c:v>27667</c:v>
                </c:pt>
                <c:pt idx="610">
                  <c:v>27637</c:v>
                </c:pt>
                <c:pt idx="611">
                  <c:v>27606</c:v>
                </c:pt>
                <c:pt idx="612">
                  <c:v>27575</c:v>
                </c:pt>
                <c:pt idx="613">
                  <c:v>27545</c:v>
                </c:pt>
                <c:pt idx="614">
                  <c:v>27514</c:v>
                </c:pt>
                <c:pt idx="615">
                  <c:v>27484</c:v>
                </c:pt>
                <c:pt idx="616">
                  <c:v>27453</c:v>
                </c:pt>
                <c:pt idx="617">
                  <c:v>27425</c:v>
                </c:pt>
                <c:pt idx="618">
                  <c:v>27394</c:v>
                </c:pt>
                <c:pt idx="619">
                  <c:v>27363</c:v>
                </c:pt>
                <c:pt idx="620">
                  <c:v>27333</c:v>
                </c:pt>
                <c:pt idx="621">
                  <c:v>27302</c:v>
                </c:pt>
                <c:pt idx="622">
                  <c:v>27272</c:v>
                </c:pt>
                <c:pt idx="623">
                  <c:v>27241</c:v>
                </c:pt>
                <c:pt idx="624">
                  <c:v>27210</c:v>
                </c:pt>
                <c:pt idx="625">
                  <c:v>27180</c:v>
                </c:pt>
                <c:pt idx="626">
                  <c:v>27149</c:v>
                </c:pt>
                <c:pt idx="627">
                  <c:v>27119</c:v>
                </c:pt>
                <c:pt idx="628">
                  <c:v>27088</c:v>
                </c:pt>
                <c:pt idx="629">
                  <c:v>27060</c:v>
                </c:pt>
                <c:pt idx="630">
                  <c:v>27029</c:v>
                </c:pt>
                <c:pt idx="631">
                  <c:v>26998</c:v>
                </c:pt>
                <c:pt idx="632">
                  <c:v>26968</c:v>
                </c:pt>
                <c:pt idx="633">
                  <c:v>26937</c:v>
                </c:pt>
                <c:pt idx="634">
                  <c:v>26907</c:v>
                </c:pt>
                <c:pt idx="635">
                  <c:v>26876</c:v>
                </c:pt>
                <c:pt idx="636">
                  <c:v>26845</c:v>
                </c:pt>
                <c:pt idx="637">
                  <c:v>26815</c:v>
                </c:pt>
                <c:pt idx="638">
                  <c:v>26784</c:v>
                </c:pt>
                <c:pt idx="639">
                  <c:v>26754</c:v>
                </c:pt>
                <c:pt idx="640">
                  <c:v>26723</c:v>
                </c:pt>
                <c:pt idx="641">
                  <c:v>26695</c:v>
                </c:pt>
                <c:pt idx="642">
                  <c:v>26664</c:v>
                </c:pt>
                <c:pt idx="643">
                  <c:v>26633</c:v>
                </c:pt>
                <c:pt idx="644">
                  <c:v>26603</c:v>
                </c:pt>
                <c:pt idx="645">
                  <c:v>26572</c:v>
                </c:pt>
                <c:pt idx="646">
                  <c:v>26542</c:v>
                </c:pt>
                <c:pt idx="647">
                  <c:v>26511</c:v>
                </c:pt>
                <c:pt idx="648">
                  <c:v>26480</c:v>
                </c:pt>
                <c:pt idx="649">
                  <c:v>26450</c:v>
                </c:pt>
                <c:pt idx="650">
                  <c:v>26419</c:v>
                </c:pt>
                <c:pt idx="651">
                  <c:v>26389</c:v>
                </c:pt>
                <c:pt idx="652">
                  <c:v>26358</c:v>
                </c:pt>
                <c:pt idx="653">
                  <c:v>26329</c:v>
                </c:pt>
                <c:pt idx="654">
                  <c:v>26298</c:v>
                </c:pt>
                <c:pt idx="655">
                  <c:v>26267</c:v>
                </c:pt>
                <c:pt idx="656">
                  <c:v>26237</c:v>
                </c:pt>
                <c:pt idx="657">
                  <c:v>26206</c:v>
                </c:pt>
                <c:pt idx="658">
                  <c:v>26176</c:v>
                </c:pt>
                <c:pt idx="659">
                  <c:v>26145</c:v>
                </c:pt>
                <c:pt idx="660">
                  <c:v>26114</c:v>
                </c:pt>
                <c:pt idx="661">
                  <c:v>26084</c:v>
                </c:pt>
                <c:pt idx="662">
                  <c:v>26053</c:v>
                </c:pt>
                <c:pt idx="663">
                  <c:v>26023</c:v>
                </c:pt>
                <c:pt idx="664">
                  <c:v>25992</c:v>
                </c:pt>
                <c:pt idx="665">
                  <c:v>25964</c:v>
                </c:pt>
                <c:pt idx="666">
                  <c:v>25933</c:v>
                </c:pt>
                <c:pt idx="667">
                  <c:v>25902</c:v>
                </c:pt>
                <c:pt idx="668">
                  <c:v>25872</c:v>
                </c:pt>
                <c:pt idx="669">
                  <c:v>25841</c:v>
                </c:pt>
                <c:pt idx="670">
                  <c:v>25811</c:v>
                </c:pt>
                <c:pt idx="671">
                  <c:v>25780</c:v>
                </c:pt>
                <c:pt idx="672">
                  <c:v>25749</c:v>
                </c:pt>
              </c:numCache>
            </c:numRef>
          </c:cat>
          <c:val>
            <c:numRef>
              <c:f>Oil!$X$5:$X$677</c:f>
              <c:numCache>
                <c:formatCode>General</c:formatCode>
                <c:ptCount val="673"/>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100</c:v>
                </c:pt>
                <c:pt idx="75">
                  <c:v>100</c:v>
                </c:pt>
                <c:pt idx="76">
                  <c:v>100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100</c:v>
                </c:pt>
                <c:pt idx="205">
                  <c:v>100</c:v>
                </c:pt>
                <c:pt idx="206">
                  <c:v>100</c:v>
                </c:pt>
                <c:pt idx="207">
                  <c:v>100</c:v>
                </c:pt>
                <c:pt idx="208">
                  <c:v>100</c:v>
                </c:pt>
                <c:pt idx="209">
                  <c:v>100</c:v>
                </c:pt>
                <c:pt idx="210">
                  <c:v>100</c:v>
                </c:pt>
                <c:pt idx="211">
                  <c:v>100</c:v>
                </c:pt>
                <c:pt idx="212">
                  <c:v>100</c:v>
                </c:pt>
                <c:pt idx="213">
                  <c:v>100</c:v>
                </c:pt>
                <c:pt idx="214">
                  <c:v>100</c:v>
                </c:pt>
                <c:pt idx="215">
                  <c:v>100</c:v>
                </c:pt>
                <c:pt idx="216">
                  <c:v>100</c:v>
                </c:pt>
                <c:pt idx="217">
                  <c:v>100</c:v>
                </c:pt>
                <c:pt idx="218">
                  <c:v>100</c:v>
                </c:pt>
                <c:pt idx="219">
                  <c:v>100</c:v>
                </c:pt>
                <c:pt idx="220">
                  <c:v>100</c:v>
                </c:pt>
                <c:pt idx="221">
                  <c:v>100</c:v>
                </c:pt>
                <c:pt idx="222">
                  <c:v>100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100</c:v>
                </c:pt>
                <c:pt idx="296">
                  <c:v>100</c:v>
                </c:pt>
                <c:pt idx="297">
                  <c:v>100</c:v>
                </c:pt>
                <c:pt idx="298">
                  <c:v>100</c:v>
                </c:pt>
                <c:pt idx="299">
                  <c:v>100</c:v>
                </c:pt>
                <c:pt idx="300">
                  <c:v>100</c:v>
                </c:pt>
                <c:pt idx="301">
                  <c:v>100</c:v>
                </c:pt>
                <c:pt idx="302">
                  <c:v>100</c:v>
                </c:pt>
                <c:pt idx="303">
                  <c:v>100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100</c:v>
                </c:pt>
                <c:pt idx="424">
                  <c:v>100</c:v>
                </c:pt>
                <c:pt idx="425">
                  <c:v>100</c:v>
                </c:pt>
                <c:pt idx="426">
                  <c:v>100</c:v>
                </c:pt>
                <c:pt idx="427">
                  <c:v>100</c:v>
                </c:pt>
                <c:pt idx="428">
                  <c:v>100</c:v>
                </c:pt>
                <c:pt idx="429">
                  <c:v>100</c:v>
                </c:pt>
                <c:pt idx="430">
                  <c:v>100</c:v>
                </c:pt>
                <c:pt idx="431">
                  <c:v>100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100</c:v>
                </c:pt>
                <c:pt idx="524">
                  <c:v>100</c:v>
                </c:pt>
                <c:pt idx="525">
                  <c:v>100</c:v>
                </c:pt>
                <c:pt idx="526">
                  <c:v>100</c:v>
                </c:pt>
                <c:pt idx="527">
                  <c:v>100</c:v>
                </c:pt>
                <c:pt idx="528">
                  <c:v>100</c:v>
                </c:pt>
                <c:pt idx="529">
                  <c:v>100</c:v>
                </c:pt>
                <c:pt idx="530">
                  <c:v>100</c:v>
                </c:pt>
                <c:pt idx="531">
                  <c:v>100</c:v>
                </c:pt>
                <c:pt idx="532">
                  <c:v>100</c:v>
                </c:pt>
                <c:pt idx="533">
                  <c:v>100</c:v>
                </c:pt>
                <c:pt idx="534">
                  <c:v>100</c:v>
                </c:pt>
                <c:pt idx="535">
                  <c:v>100</c:v>
                </c:pt>
                <c:pt idx="536">
                  <c:v>100</c:v>
                </c:pt>
                <c:pt idx="537">
                  <c:v>100</c:v>
                </c:pt>
                <c:pt idx="538">
                  <c:v>100</c:v>
                </c:pt>
                <c:pt idx="539">
                  <c:v>100</c:v>
                </c:pt>
                <c:pt idx="540">
                  <c:v>0</c:v>
                </c:pt>
                <c:pt idx="541">
                  <c:v>0</c:v>
                </c:pt>
                <c:pt idx="542">
                  <c:v>0</c:v>
                </c:pt>
                <c:pt idx="543">
                  <c:v>0</c:v>
                </c:pt>
                <c:pt idx="544">
                  <c:v>0</c:v>
                </c:pt>
                <c:pt idx="545">
                  <c:v>0</c:v>
                </c:pt>
                <c:pt idx="546">
                  <c:v>0</c:v>
                </c:pt>
                <c:pt idx="547">
                  <c:v>0</c:v>
                </c:pt>
                <c:pt idx="548">
                  <c:v>0</c:v>
                </c:pt>
                <c:pt idx="549">
                  <c:v>0</c:v>
                </c:pt>
                <c:pt idx="550">
                  <c:v>0</c:v>
                </c:pt>
                <c:pt idx="551">
                  <c:v>100</c:v>
                </c:pt>
                <c:pt idx="552">
                  <c:v>100</c:v>
                </c:pt>
                <c:pt idx="553">
                  <c:v>100</c:v>
                </c:pt>
                <c:pt idx="554">
                  <c:v>100</c:v>
                </c:pt>
                <c:pt idx="555">
                  <c:v>100</c:v>
                </c:pt>
                <c:pt idx="556">
                  <c:v>100</c:v>
                </c:pt>
                <c:pt idx="557">
                  <c:v>100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100</c:v>
                </c:pt>
                <c:pt idx="616">
                  <c:v>100</c:v>
                </c:pt>
                <c:pt idx="617">
                  <c:v>100</c:v>
                </c:pt>
                <c:pt idx="618">
                  <c:v>100</c:v>
                </c:pt>
                <c:pt idx="619">
                  <c:v>100</c:v>
                </c:pt>
                <c:pt idx="620">
                  <c:v>100</c:v>
                </c:pt>
                <c:pt idx="621">
                  <c:v>100</c:v>
                </c:pt>
                <c:pt idx="622">
                  <c:v>100</c:v>
                </c:pt>
                <c:pt idx="623">
                  <c:v>100</c:v>
                </c:pt>
                <c:pt idx="624">
                  <c:v>100</c:v>
                </c:pt>
                <c:pt idx="625">
                  <c:v>100</c:v>
                </c:pt>
                <c:pt idx="626">
                  <c:v>100</c:v>
                </c:pt>
                <c:pt idx="627">
                  <c:v>100</c:v>
                </c:pt>
                <c:pt idx="628">
                  <c:v>100</c:v>
                </c:pt>
                <c:pt idx="629">
                  <c:v>100</c:v>
                </c:pt>
                <c:pt idx="630">
                  <c:v>100</c:v>
                </c:pt>
                <c:pt idx="631">
                  <c:v>100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100</c:v>
                </c:pt>
                <c:pt idx="668">
                  <c:v>100</c:v>
                </c:pt>
                <c:pt idx="669">
                  <c:v>100</c:v>
                </c:pt>
                <c:pt idx="670">
                  <c:v>100</c:v>
                </c:pt>
                <c:pt idx="671">
                  <c:v>100</c:v>
                </c:pt>
                <c:pt idx="672">
                  <c:v>100</c:v>
                </c:pt>
              </c:numCache>
            </c:numRef>
          </c:val>
          <c:extLst>
            <c:ext xmlns:c16="http://schemas.microsoft.com/office/drawing/2014/chart" uri="{C3380CC4-5D6E-409C-BE32-E72D297353CC}">
              <c16:uniqueId val="{00000000-6214-45D1-A961-B1C08EEE238E}"/>
            </c:ext>
          </c:extLst>
        </c:ser>
        <c:dLbls>
          <c:showLegendKey val="0"/>
          <c:showVal val="0"/>
          <c:showCatName val="0"/>
          <c:showSerName val="0"/>
          <c:showPercent val="0"/>
          <c:showBubbleSize val="0"/>
        </c:dLbls>
        <c:axId val="1953665952"/>
        <c:axId val="1953663456"/>
      </c:areaChart>
      <c:lineChart>
        <c:grouping val="standard"/>
        <c:varyColors val="0"/>
        <c:ser>
          <c:idx val="2"/>
          <c:order val="0"/>
          <c:tx>
            <c:strRef>
              <c:f>Oil!$U$4</c:f>
              <c:strCache>
                <c:ptCount val="1"/>
                <c:pt idx="0">
                  <c:v>Energy CPI (YoY)</c:v>
                </c:pt>
              </c:strCache>
            </c:strRef>
          </c:tx>
          <c:spPr>
            <a:ln w="25400" cap="rnd">
              <a:solidFill>
                <a:srgbClr val="00A3E0"/>
              </a:solidFill>
              <a:round/>
            </a:ln>
            <a:effectLst/>
          </c:spPr>
          <c:marker>
            <c:symbol val="none"/>
          </c:marker>
          <c:cat>
            <c:numRef>
              <c:f>Oil!$S$5:$S$677</c:f>
              <c:numCache>
                <c:formatCode>m/d/yyyy</c:formatCode>
                <c:ptCount val="673"/>
                <c:pt idx="0">
                  <c:v>46203</c:v>
                </c:pt>
                <c:pt idx="1">
                  <c:v>46173</c:v>
                </c:pt>
                <c:pt idx="2">
                  <c:v>46142</c:v>
                </c:pt>
                <c:pt idx="3">
                  <c:v>46112</c:v>
                </c:pt>
                <c:pt idx="4">
                  <c:v>46081</c:v>
                </c:pt>
                <c:pt idx="5">
                  <c:v>46053</c:v>
                </c:pt>
                <c:pt idx="6">
                  <c:v>46022</c:v>
                </c:pt>
                <c:pt idx="7">
                  <c:v>45991</c:v>
                </c:pt>
                <c:pt idx="8">
                  <c:v>45961</c:v>
                </c:pt>
                <c:pt idx="9">
                  <c:v>45930</c:v>
                </c:pt>
                <c:pt idx="10">
                  <c:v>45900</c:v>
                </c:pt>
                <c:pt idx="11">
                  <c:v>45869</c:v>
                </c:pt>
                <c:pt idx="12">
                  <c:v>45838</c:v>
                </c:pt>
                <c:pt idx="13">
                  <c:v>45808</c:v>
                </c:pt>
                <c:pt idx="14">
                  <c:v>45777</c:v>
                </c:pt>
                <c:pt idx="15">
                  <c:v>45747</c:v>
                </c:pt>
                <c:pt idx="16">
                  <c:v>45716</c:v>
                </c:pt>
                <c:pt idx="17">
                  <c:v>45688</c:v>
                </c:pt>
                <c:pt idx="18">
                  <c:v>45657</c:v>
                </c:pt>
                <c:pt idx="19">
                  <c:v>45626</c:v>
                </c:pt>
                <c:pt idx="20">
                  <c:v>45596</c:v>
                </c:pt>
                <c:pt idx="21">
                  <c:v>45565</c:v>
                </c:pt>
                <c:pt idx="22">
                  <c:v>45535</c:v>
                </c:pt>
                <c:pt idx="23">
                  <c:v>45504</c:v>
                </c:pt>
                <c:pt idx="24">
                  <c:v>45473</c:v>
                </c:pt>
                <c:pt idx="25">
                  <c:v>45443</c:v>
                </c:pt>
                <c:pt idx="26">
                  <c:v>45412</c:v>
                </c:pt>
                <c:pt idx="27">
                  <c:v>45382</c:v>
                </c:pt>
                <c:pt idx="28">
                  <c:v>45351</c:v>
                </c:pt>
                <c:pt idx="29">
                  <c:v>45322</c:v>
                </c:pt>
                <c:pt idx="30">
                  <c:v>45291</c:v>
                </c:pt>
                <c:pt idx="31">
                  <c:v>45260</c:v>
                </c:pt>
                <c:pt idx="32">
                  <c:v>45230</c:v>
                </c:pt>
                <c:pt idx="33">
                  <c:v>45199</c:v>
                </c:pt>
                <c:pt idx="34">
                  <c:v>45169</c:v>
                </c:pt>
                <c:pt idx="35">
                  <c:v>45138</c:v>
                </c:pt>
                <c:pt idx="36">
                  <c:v>45107</c:v>
                </c:pt>
                <c:pt idx="37">
                  <c:v>45077</c:v>
                </c:pt>
                <c:pt idx="38">
                  <c:v>45046</c:v>
                </c:pt>
                <c:pt idx="39">
                  <c:v>45016</c:v>
                </c:pt>
                <c:pt idx="40">
                  <c:v>44985</c:v>
                </c:pt>
                <c:pt idx="41">
                  <c:v>44957</c:v>
                </c:pt>
                <c:pt idx="42">
                  <c:v>44926</c:v>
                </c:pt>
                <c:pt idx="43">
                  <c:v>44895</c:v>
                </c:pt>
                <c:pt idx="44">
                  <c:v>44865</c:v>
                </c:pt>
                <c:pt idx="45">
                  <c:v>44834</c:v>
                </c:pt>
                <c:pt idx="46">
                  <c:v>44804</c:v>
                </c:pt>
                <c:pt idx="47">
                  <c:v>44773</c:v>
                </c:pt>
                <c:pt idx="48">
                  <c:v>44742</c:v>
                </c:pt>
                <c:pt idx="49">
                  <c:v>44712</c:v>
                </c:pt>
                <c:pt idx="50">
                  <c:v>44681</c:v>
                </c:pt>
                <c:pt idx="51">
                  <c:v>44651</c:v>
                </c:pt>
                <c:pt idx="52">
                  <c:v>44620</c:v>
                </c:pt>
                <c:pt idx="53">
                  <c:v>44592</c:v>
                </c:pt>
                <c:pt idx="54">
                  <c:v>44561</c:v>
                </c:pt>
                <c:pt idx="55">
                  <c:v>44530</c:v>
                </c:pt>
                <c:pt idx="56">
                  <c:v>44500</c:v>
                </c:pt>
                <c:pt idx="57">
                  <c:v>44469</c:v>
                </c:pt>
                <c:pt idx="58">
                  <c:v>44439</c:v>
                </c:pt>
                <c:pt idx="59">
                  <c:v>44408</c:v>
                </c:pt>
                <c:pt idx="60">
                  <c:v>44377</c:v>
                </c:pt>
                <c:pt idx="61">
                  <c:v>44347</c:v>
                </c:pt>
                <c:pt idx="62">
                  <c:v>44316</c:v>
                </c:pt>
                <c:pt idx="63">
                  <c:v>44286</c:v>
                </c:pt>
                <c:pt idx="64">
                  <c:v>44255</c:v>
                </c:pt>
                <c:pt idx="65">
                  <c:v>44227</c:v>
                </c:pt>
                <c:pt idx="66">
                  <c:v>44196</c:v>
                </c:pt>
                <c:pt idx="67">
                  <c:v>44165</c:v>
                </c:pt>
                <c:pt idx="68">
                  <c:v>44135</c:v>
                </c:pt>
                <c:pt idx="69">
                  <c:v>44104</c:v>
                </c:pt>
                <c:pt idx="70">
                  <c:v>44074</c:v>
                </c:pt>
                <c:pt idx="71">
                  <c:v>44043</c:v>
                </c:pt>
                <c:pt idx="72">
                  <c:v>44012</c:v>
                </c:pt>
                <c:pt idx="73">
                  <c:v>43982</c:v>
                </c:pt>
                <c:pt idx="74">
                  <c:v>43951</c:v>
                </c:pt>
                <c:pt idx="75">
                  <c:v>43921</c:v>
                </c:pt>
                <c:pt idx="76">
                  <c:v>43890</c:v>
                </c:pt>
                <c:pt idx="77">
                  <c:v>43861</c:v>
                </c:pt>
                <c:pt idx="78">
                  <c:v>43830</c:v>
                </c:pt>
                <c:pt idx="79">
                  <c:v>43799</c:v>
                </c:pt>
                <c:pt idx="80">
                  <c:v>43769</c:v>
                </c:pt>
                <c:pt idx="81">
                  <c:v>43738</c:v>
                </c:pt>
                <c:pt idx="82">
                  <c:v>43708</c:v>
                </c:pt>
                <c:pt idx="83">
                  <c:v>43677</c:v>
                </c:pt>
                <c:pt idx="84">
                  <c:v>43646</c:v>
                </c:pt>
                <c:pt idx="85">
                  <c:v>43616</c:v>
                </c:pt>
                <c:pt idx="86">
                  <c:v>43585</c:v>
                </c:pt>
                <c:pt idx="87">
                  <c:v>43555</c:v>
                </c:pt>
                <c:pt idx="88">
                  <c:v>43524</c:v>
                </c:pt>
                <c:pt idx="89">
                  <c:v>43496</c:v>
                </c:pt>
                <c:pt idx="90">
                  <c:v>43465</c:v>
                </c:pt>
                <c:pt idx="91">
                  <c:v>43434</c:v>
                </c:pt>
                <c:pt idx="92">
                  <c:v>43404</c:v>
                </c:pt>
                <c:pt idx="93">
                  <c:v>43373</c:v>
                </c:pt>
                <c:pt idx="94">
                  <c:v>43343</c:v>
                </c:pt>
                <c:pt idx="95">
                  <c:v>43312</c:v>
                </c:pt>
                <c:pt idx="96">
                  <c:v>43281</c:v>
                </c:pt>
                <c:pt idx="97">
                  <c:v>43251</c:v>
                </c:pt>
                <c:pt idx="98">
                  <c:v>43220</c:v>
                </c:pt>
                <c:pt idx="99">
                  <c:v>43190</c:v>
                </c:pt>
                <c:pt idx="100">
                  <c:v>43159</c:v>
                </c:pt>
                <c:pt idx="101">
                  <c:v>43131</c:v>
                </c:pt>
                <c:pt idx="102">
                  <c:v>43100</c:v>
                </c:pt>
                <c:pt idx="103">
                  <c:v>43069</c:v>
                </c:pt>
                <c:pt idx="104">
                  <c:v>43039</c:v>
                </c:pt>
                <c:pt idx="105">
                  <c:v>43008</c:v>
                </c:pt>
                <c:pt idx="106">
                  <c:v>42978</c:v>
                </c:pt>
                <c:pt idx="107">
                  <c:v>42947</c:v>
                </c:pt>
                <c:pt idx="108">
                  <c:v>42916</c:v>
                </c:pt>
                <c:pt idx="109">
                  <c:v>42886</c:v>
                </c:pt>
                <c:pt idx="110">
                  <c:v>42855</c:v>
                </c:pt>
                <c:pt idx="111">
                  <c:v>42825</c:v>
                </c:pt>
                <c:pt idx="112">
                  <c:v>42794</c:v>
                </c:pt>
                <c:pt idx="113">
                  <c:v>42766</c:v>
                </c:pt>
                <c:pt idx="114">
                  <c:v>42735</c:v>
                </c:pt>
                <c:pt idx="115">
                  <c:v>42704</c:v>
                </c:pt>
                <c:pt idx="116">
                  <c:v>42674</c:v>
                </c:pt>
                <c:pt idx="117">
                  <c:v>42643</c:v>
                </c:pt>
                <c:pt idx="118">
                  <c:v>42613</c:v>
                </c:pt>
                <c:pt idx="119">
                  <c:v>42582</c:v>
                </c:pt>
                <c:pt idx="120">
                  <c:v>42551</c:v>
                </c:pt>
                <c:pt idx="121">
                  <c:v>42521</c:v>
                </c:pt>
                <c:pt idx="122">
                  <c:v>42490</c:v>
                </c:pt>
                <c:pt idx="123">
                  <c:v>42460</c:v>
                </c:pt>
                <c:pt idx="124">
                  <c:v>42429</c:v>
                </c:pt>
                <c:pt idx="125">
                  <c:v>42400</c:v>
                </c:pt>
                <c:pt idx="126">
                  <c:v>42369</c:v>
                </c:pt>
                <c:pt idx="127">
                  <c:v>42338</c:v>
                </c:pt>
                <c:pt idx="128">
                  <c:v>42308</c:v>
                </c:pt>
                <c:pt idx="129">
                  <c:v>42277</c:v>
                </c:pt>
                <c:pt idx="130">
                  <c:v>42247</c:v>
                </c:pt>
                <c:pt idx="131">
                  <c:v>42216</c:v>
                </c:pt>
                <c:pt idx="132">
                  <c:v>42185</c:v>
                </c:pt>
                <c:pt idx="133">
                  <c:v>42155</c:v>
                </c:pt>
                <c:pt idx="134">
                  <c:v>42124</c:v>
                </c:pt>
                <c:pt idx="135">
                  <c:v>42094</c:v>
                </c:pt>
                <c:pt idx="136">
                  <c:v>42063</c:v>
                </c:pt>
                <c:pt idx="137">
                  <c:v>42035</c:v>
                </c:pt>
                <c:pt idx="138">
                  <c:v>42004</c:v>
                </c:pt>
                <c:pt idx="139">
                  <c:v>41973</c:v>
                </c:pt>
                <c:pt idx="140">
                  <c:v>41943</c:v>
                </c:pt>
                <c:pt idx="141">
                  <c:v>41912</c:v>
                </c:pt>
                <c:pt idx="142">
                  <c:v>41882</c:v>
                </c:pt>
                <c:pt idx="143">
                  <c:v>41851</c:v>
                </c:pt>
                <c:pt idx="144">
                  <c:v>41820</c:v>
                </c:pt>
                <c:pt idx="145">
                  <c:v>41790</c:v>
                </c:pt>
                <c:pt idx="146">
                  <c:v>41759</c:v>
                </c:pt>
                <c:pt idx="147">
                  <c:v>41729</c:v>
                </c:pt>
                <c:pt idx="148">
                  <c:v>41698</c:v>
                </c:pt>
                <c:pt idx="149">
                  <c:v>41670</c:v>
                </c:pt>
                <c:pt idx="150">
                  <c:v>41639</c:v>
                </c:pt>
                <c:pt idx="151">
                  <c:v>41608</c:v>
                </c:pt>
                <c:pt idx="152">
                  <c:v>41578</c:v>
                </c:pt>
                <c:pt idx="153">
                  <c:v>41547</c:v>
                </c:pt>
                <c:pt idx="154">
                  <c:v>41517</c:v>
                </c:pt>
                <c:pt idx="155">
                  <c:v>41486</c:v>
                </c:pt>
                <c:pt idx="156">
                  <c:v>41455</c:v>
                </c:pt>
                <c:pt idx="157">
                  <c:v>41425</c:v>
                </c:pt>
                <c:pt idx="158">
                  <c:v>41394</c:v>
                </c:pt>
                <c:pt idx="159">
                  <c:v>41364</c:v>
                </c:pt>
                <c:pt idx="160">
                  <c:v>41333</c:v>
                </c:pt>
                <c:pt idx="161">
                  <c:v>41305</c:v>
                </c:pt>
                <c:pt idx="162">
                  <c:v>41274</c:v>
                </c:pt>
                <c:pt idx="163">
                  <c:v>41243</c:v>
                </c:pt>
                <c:pt idx="164">
                  <c:v>41213</c:v>
                </c:pt>
                <c:pt idx="165">
                  <c:v>41182</c:v>
                </c:pt>
                <c:pt idx="166">
                  <c:v>41152</c:v>
                </c:pt>
                <c:pt idx="167">
                  <c:v>41121</c:v>
                </c:pt>
                <c:pt idx="168">
                  <c:v>41090</c:v>
                </c:pt>
                <c:pt idx="169">
                  <c:v>41060</c:v>
                </c:pt>
                <c:pt idx="170">
                  <c:v>41029</c:v>
                </c:pt>
                <c:pt idx="171">
                  <c:v>40999</c:v>
                </c:pt>
                <c:pt idx="172">
                  <c:v>40968</c:v>
                </c:pt>
                <c:pt idx="173">
                  <c:v>40939</c:v>
                </c:pt>
                <c:pt idx="174">
                  <c:v>40908</c:v>
                </c:pt>
                <c:pt idx="175">
                  <c:v>40877</c:v>
                </c:pt>
                <c:pt idx="176">
                  <c:v>40847</c:v>
                </c:pt>
                <c:pt idx="177">
                  <c:v>40816</c:v>
                </c:pt>
                <c:pt idx="178">
                  <c:v>40786</c:v>
                </c:pt>
                <c:pt idx="179">
                  <c:v>40755</c:v>
                </c:pt>
                <c:pt idx="180">
                  <c:v>40724</c:v>
                </c:pt>
                <c:pt idx="181">
                  <c:v>40694</c:v>
                </c:pt>
                <c:pt idx="182">
                  <c:v>40663</c:v>
                </c:pt>
                <c:pt idx="183">
                  <c:v>40633</c:v>
                </c:pt>
                <c:pt idx="184">
                  <c:v>40602</c:v>
                </c:pt>
                <c:pt idx="185">
                  <c:v>40574</c:v>
                </c:pt>
                <c:pt idx="186">
                  <c:v>40543</c:v>
                </c:pt>
                <c:pt idx="187">
                  <c:v>40512</c:v>
                </c:pt>
                <c:pt idx="188">
                  <c:v>40482</c:v>
                </c:pt>
                <c:pt idx="189">
                  <c:v>40451</c:v>
                </c:pt>
                <c:pt idx="190">
                  <c:v>40421</c:v>
                </c:pt>
                <c:pt idx="191">
                  <c:v>40390</c:v>
                </c:pt>
                <c:pt idx="192">
                  <c:v>40359</c:v>
                </c:pt>
                <c:pt idx="193">
                  <c:v>40329</c:v>
                </c:pt>
                <c:pt idx="194">
                  <c:v>40298</c:v>
                </c:pt>
                <c:pt idx="195">
                  <c:v>40268</c:v>
                </c:pt>
                <c:pt idx="196">
                  <c:v>40237</c:v>
                </c:pt>
                <c:pt idx="197">
                  <c:v>40209</c:v>
                </c:pt>
                <c:pt idx="198">
                  <c:v>40178</c:v>
                </c:pt>
                <c:pt idx="199">
                  <c:v>40147</c:v>
                </c:pt>
                <c:pt idx="200">
                  <c:v>40117</c:v>
                </c:pt>
                <c:pt idx="201">
                  <c:v>40086</c:v>
                </c:pt>
                <c:pt idx="202">
                  <c:v>40056</c:v>
                </c:pt>
                <c:pt idx="203">
                  <c:v>40025</c:v>
                </c:pt>
                <c:pt idx="204">
                  <c:v>39994</c:v>
                </c:pt>
                <c:pt idx="205">
                  <c:v>39964</c:v>
                </c:pt>
                <c:pt idx="206">
                  <c:v>39933</c:v>
                </c:pt>
                <c:pt idx="207">
                  <c:v>39903</c:v>
                </c:pt>
                <c:pt idx="208">
                  <c:v>39872</c:v>
                </c:pt>
                <c:pt idx="209">
                  <c:v>39844</c:v>
                </c:pt>
                <c:pt idx="210">
                  <c:v>39813</c:v>
                </c:pt>
                <c:pt idx="211">
                  <c:v>39782</c:v>
                </c:pt>
                <c:pt idx="212">
                  <c:v>39752</c:v>
                </c:pt>
                <c:pt idx="213">
                  <c:v>39721</c:v>
                </c:pt>
                <c:pt idx="214">
                  <c:v>39691</c:v>
                </c:pt>
                <c:pt idx="215">
                  <c:v>39660</c:v>
                </c:pt>
                <c:pt idx="216">
                  <c:v>39629</c:v>
                </c:pt>
                <c:pt idx="217">
                  <c:v>39599</c:v>
                </c:pt>
                <c:pt idx="218">
                  <c:v>39568</c:v>
                </c:pt>
                <c:pt idx="219">
                  <c:v>39538</c:v>
                </c:pt>
                <c:pt idx="220">
                  <c:v>39507</c:v>
                </c:pt>
                <c:pt idx="221">
                  <c:v>39478</c:v>
                </c:pt>
                <c:pt idx="222">
                  <c:v>39447</c:v>
                </c:pt>
                <c:pt idx="223">
                  <c:v>39416</c:v>
                </c:pt>
                <c:pt idx="224">
                  <c:v>39386</c:v>
                </c:pt>
                <c:pt idx="225">
                  <c:v>39355</c:v>
                </c:pt>
                <c:pt idx="226">
                  <c:v>39325</c:v>
                </c:pt>
                <c:pt idx="227">
                  <c:v>39294</c:v>
                </c:pt>
                <c:pt idx="228">
                  <c:v>39263</c:v>
                </c:pt>
                <c:pt idx="229">
                  <c:v>39233</c:v>
                </c:pt>
                <c:pt idx="230">
                  <c:v>39202</c:v>
                </c:pt>
                <c:pt idx="231">
                  <c:v>39172</c:v>
                </c:pt>
                <c:pt idx="232">
                  <c:v>39141</c:v>
                </c:pt>
                <c:pt idx="233">
                  <c:v>39113</c:v>
                </c:pt>
                <c:pt idx="234">
                  <c:v>39082</c:v>
                </c:pt>
                <c:pt idx="235">
                  <c:v>39051</c:v>
                </c:pt>
                <c:pt idx="236">
                  <c:v>39021</c:v>
                </c:pt>
                <c:pt idx="237">
                  <c:v>38990</c:v>
                </c:pt>
                <c:pt idx="238">
                  <c:v>38960</c:v>
                </c:pt>
                <c:pt idx="239">
                  <c:v>38929</c:v>
                </c:pt>
                <c:pt idx="240">
                  <c:v>38898</c:v>
                </c:pt>
                <c:pt idx="241">
                  <c:v>38868</c:v>
                </c:pt>
                <c:pt idx="242">
                  <c:v>38837</c:v>
                </c:pt>
                <c:pt idx="243">
                  <c:v>38807</c:v>
                </c:pt>
                <c:pt idx="244">
                  <c:v>38776</c:v>
                </c:pt>
                <c:pt idx="245">
                  <c:v>38748</c:v>
                </c:pt>
                <c:pt idx="246">
                  <c:v>38717</c:v>
                </c:pt>
                <c:pt idx="247">
                  <c:v>38686</c:v>
                </c:pt>
                <c:pt idx="248">
                  <c:v>38656</c:v>
                </c:pt>
                <c:pt idx="249">
                  <c:v>38625</c:v>
                </c:pt>
                <c:pt idx="250">
                  <c:v>38595</c:v>
                </c:pt>
                <c:pt idx="251">
                  <c:v>38564</c:v>
                </c:pt>
                <c:pt idx="252">
                  <c:v>38533</c:v>
                </c:pt>
                <c:pt idx="253">
                  <c:v>38503</c:v>
                </c:pt>
                <c:pt idx="254">
                  <c:v>38472</c:v>
                </c:pt>
                <c:pt idx="255">
                  <c:v>38442</c:v>
                </c:pt>
                <c:pt idx="256">
                  <c:v>38411</c:v>
                </c:pt>
                <c:pt idx="257">
                  <c:v>38383</c:v>
                </c:pt>
                <c:pt idx="258">
                  <c:v>38352</c:v>
                </c:pt>
                <c:pt idx="259">
                  <c:v>38321</c:v>
                </c:pt>
                <c:pt idx="260">
                  <c:v>38291</c:v>
                </c:pt>
                <c:pt idx="261">
                  <c:v>38260</c:v>
                </c:pt>
                <c:pt idx="262">
                  <c:v>38230</c:v>
                </c:pt>
                <c:pt idx="263">
                  <c:v>38199</c:v>
                </c:pt>
                <c:pt idx="264">
                  <c:v>38168</c:v>
                </c:pt>
                <c:pt idx="265">
                  <c:v>38138</c:v>
                </c:pt>
                <c:pt idx="266">
                  <c:v>38107</c:v>
                </c:pt>
                <c:pt idx="267">
                  <c:v>38077</c:v>
                </c:pt>
                <c:pt idx="268">
                  <c:v>38046</c:v>
                </c:pt>
                <c:pt idx="269">
                  <c:v>38017</c:v>
                </c:pt>
                <c:pt idx="270">
                  <c:v>37986</c:v>
                </c:pt>
                <c:pt idx="271">
                  <c:v>37955</c:v>
                </c:pt>
                <c:pt idx="272">
                  <c:v>37925</c:v>
                </c:pt>
                <c:pt idx="273">
                  <c:v>37894</c:v>
                </c:pt>
                <c:pt idx="274">
                  <c:v>37864</c:v>
                </c:pt>
                <c:pt idx="275">
                  <c:v>37833</c:v>
                </c:pt>
                <c:pt idx="276">
                  <c:v>37802</c:v>
                </c:pt>
                <c:pt idx="277">
                  <c:v>37772</c:v>
                </c:pt>
                <c:pt idx="278">
                  <c:v>37741</c:v>
                </c:pt>
                <c:pt idx="279">
                  <c:v>37711</c:v>
                </c:pt>
                <c:pt idx="280">
                  <c:v>37680</c:v>
                </c:pt>
                <c:pt idx="281">
                  <c:v>37652</c:v>
                </c:pt>
                <c:pt idx="282">
                  <c:v>37621</c:v>
                </c:pt>
                <c:pt idx="283">
                  <c:v>37590</c:v>
                </c:pt>
                <c:pt idx="284">
                  <c:v>37560</c:v>
                </c:pt>
                <c:pt idx="285">
                  <c:v>37529</c:v>
                </c:pt>
                <c:pt idx="286">
                  <c:v>37499</c:v>
                </c:pt>
                <c:pt idx="287">
                  <c:v>37468</c:v>
                </c:pt>
                <c:pt idx="288">
                  <c:v>37437</c:v>
                </c:pt>
                <c:pt idx="289">
                  <c:v>37407</c:v>
                </c:pt>
                <c:pt idx="290">
                  <c:v>37376</c:v>
                </c:pt>
                <c:pt idx="291">
                  <c:v>37346</c:v>
                </c:pt>
                <c:pt idx="292">
                  <c:v>37315</c:v>
                </c:pt>
                <c:pt idx="293">
                  <c:v>37287</c:v>
                </c:pt>
                <c:pt idx="294">
                  <c:v>37256</c:v>
                </c:pt>
                <c:pt idx="295">
                  <c:v>37225</c:v>
                </c:pt>
                <c:pt idx="296">
                  <c:v>37195</c:v>
                </c:pt>
                <c:pt idx="297">
                  <c:v>37164</c:v>
                </c:pt>
                <c:pt idx="298">
                  <c:v>37134</c:v>
                </c:pt>
                <c:pt idx="299">
                  <c:v>37103</c:v>
                </c:pt>
                <c:pt idx="300">
                  <c:v>37072</c:v>
                </c:pt>
                <c:pt idx="301">
                  <c:v>37042</c:v>
                </c:pt>
                <c:pt idx="302">
                  <c:v>37011</c:v>
                </c:pt>
                <c:pt idx="303">
                  <c:v>36981</c:v>
                </c:pt>
                <c:pt idx="304">
                  <c:v>36950</c:v>
                </c:pt>
                <c:pt idx="305">
                  <c:v>36922</c:v>
                </c:pt>
                <c:pt idx="306">
                  <c:v>36891</c:v>
                </c:pt>
                <c:pt idx="307">
                  <c:v>36860</c:v>
                </c:pt>
                <c:pt idx="308">
                  <c:v>36830</c:v>
                </c:pt>
                <c:pt idx="309">
                  <c:v>36799</c:v>
                </c:pt>
                <c:pt idx="310">
                  <c:v>36769</c:v>
                </c:pt>
                <c:pt idx="311">
                  <c:v>36738</c:v>
                </c:pt>
                <c:pt idx="312">
                  <c:v>36707</c:v>
                </c:pt>
                <c:pt idx="313">
                  <c:v>36677</c:v>
                </c:pt>
                <c:pt idx="314">
                  <c:v>36646</c:v>
                </c:pt>
                <c:pt idx="315">
                  <c:v>36616</c:v>
                </c:pt>
                <c:pt idx="316">
                  <c:v>36585</c:v>
                </c:pt>
                <c:pt idx="317">
                  <c:v>36556</c:v>
                </c:pt>
                <c:pt idx="318">
                  <c:v>36525</c:v>
                </c:pt>
                <c:pt idx="319">
                  <c:v>36494</c:v>
                </c:pt>
                <c:pt idx="320">
                  <c:v>36464</c:v>
                </c:pt>
                <c:pt idx="321">
                  <c:v>36433</c:v>
                </c:pt>
                <c:pt idx="322">
                  <c:v>36403</c:v>
                </c:pt>
                <c:pt idx="323">
                  <c:v>36372</c:v>
                </c:pt>
                <c:pt idx="324">
                  <c:v>36341</c:v>
                </c:pt>
                <c:pt idx="325">
                  <c:v>36311</c:v>
                </c:pt>
                <c:pt idx="326">
                  <c:v>36280</c:v>
                </c:pt>
                <c:pt idx="327">
                  <c:v>36250</c:v>
                </c:pt>
                <c:pt idx="328">
                  <c:v>36219</c:v>
                </c:pt>
                <c:pt idx="329">
                  <c:v>36191</c:v>
                </c:pt>
                <c:pt idx="330">
                  <c:v>36160</c:v>
                </c:pt>
                <c:pt idx="331">
                  <c:v>36129</c:v>
                </c:pt>
                <c:pt idx="332">
                  <c:v>36099</c:v>
                </c:pt>
                <c:pt idx="333">
                  <c:v>36068</c:v>
                </c:pt>
                <c:pt idx="334">
                  <c:v>36038</c:v>
                </c:pt>
                <c:pt idx="335">
                  <c:v>36007</c:v>
                </c:pt>
                <c:pt idx="336">
                  <c:v>35976</c:v>
                </c:pt>
                <c:pt idx="337">
                  <c:v>35946</c:v>
                </c:pt>
                <c:pt idx="338">
                  <c:v>35915</c:v>
                </c:pt>
                <c:pt idx="339">
                  <c:v>35885</c:v>
                </c:pt>
                <c:pt idx="340">
                  <c:v>35854</c:v>
                </c:pt>
                <c:pt idx="341">
                  <c:v>35826</c:v>
                </c:pt>
                <c:pt idx="342">
                  <c:v>35795</c:v>
                </c:pt>
                <c:pt idx="343">
                  <c:v>35764</c:v>
                </c:pt>
                <c:pt idx="344">
                  <c:v>35734</c:v>
                </c:pt>
                <c:pt idx="345">
                  <c:v>35703</c:v>
                </c:pt>
                <c:pt idx="346">
                  <c:v>35673</c:v>
                </c:pt>
                <c:pt idx="347">
                  <c:v>35642</c:v>
                </c:pt>
                <c:pt idx="348">
                  <c:v>35611</c:v>
                </c:pt>
                <c:pt idx="349">
                  <c:v>35581</c:v>
                </c:pt>
                <c:pt idx="350">
                  <c:v>35550</c:v>
                </c:pt>
                <c:pt idx="351">
                  <c:v>35520</c:v>
                </c:pt>
                <c:pt idx="352">
                  <c:v>35489</c:v>
                </c:pt>
                <c:pt idx="353">
                  <c:v>35461</c:v>
                </c:pt>
                <c:pt idx="354">
                  <c:v>35430</c:v>
                </c:pt>
                <c:pt idx="355">
                  <c:v>35399</c:v>
                </c:pt>
                <c:pt idx="356">
                  <c:v>35369</c:v>
                </c:pt>
                <c:pt idx="357">
                  <c:v>35338</c:v>
                </c:pt>
                <c:pt idx="358">
                  <c:v>35308</c:v>
                </c:pt>
                <c:pt idx="359">
                  <c:v>35277</c:v>
                </c:pt>
                <c:pt idx="360">
                  <c:v>35246</c:v>
                </c:pt>
                <c:pt idx="361">
                  <c:v>35216</c:v>
                </c:pt>
                <c:pt idx="362">
                  <c:v>35185</c:v>
                </c:pt>
                <c:pt idx="363">
                  <c:v>35155</c:v>
                </c:pt>
                <c:pt idx="364">
                  <c:v>35124</c:v>
                </c:pt>
                <c:pt idx="365">
                  <c:v>35095</c:v>
                </c:pt>
                <c:pt idx="366">
                  <c:v>35064</c:v>
                </c:pt>
                <c:pt idx="367">
                  <c:v>35033</c:v>
                </c:pt>
                <c:pt idx="368">
                  <c:v>35003</c:v>
                </c:pt>
                <c:pt idx="369">
                  <c:v>34972</c:v>
                </c:pt>
                <c:pt idx="370">
                  <c:v>34942</c:v>
                </c:pt>
                <c:pt idx="371">
                  <c:v>34911</c:v>
                </c:pt>
                <c:pt idx="372">
                  <c:v>34880</c:v>
                </c:pt>
                <c:pt idx="373">
                  <c:v>34850</c:v>
                </c:pt>
                <c:pt idx="374">
                  <c:v>34819</c:v>
                </c:pt>
                <c:pt idx="375">
                  <c:v>34789</c:v>
                </c:pt>
                <c:pt idx="376">
                  <c:v>34758</c:v>
                </c:pt>
                <c:pt idx="377">
                  <c:v>34730</c:v>
                </c:pt>
                <c:pt idx="378">
                  <c:v>34699</c:v>
                </c:pt>
                <c:pt idx="379">
                  <c:v>34668</c:v>
                </c:pt>
                <c:pt idx="380">
                  <c:v>34638</c:v>
                </c:pt>
                <c:pt idx="381">
                  <c:v>34607</c:v>
                </c:pt>
                <c:pt idx="382">
                  <c:v>34577</c:v>
                </c:pt>
                <c:pt idx="383">
                  <c:v>34546</c:v>
                </c:pt>
                <c:pt idx="384">
                  <c:v>34515</c:v>
                </c:pt>
                <c:pt idx="385">
                  <c:v>34485</c:v>
                </c:pt>
                <c:pt idx="386">
                  <c:v>34454</c:v>
                </c:pt>
                <c:pt idx="387">
                  <c:v>34424</c:v>
                </c:pt>
                <c:pt idx="388">
                  <c:v>34393</c:v>
                </c:pt>
                <c:pt idx="389">
                  <c:v>34365</c:v>
                </c:pt>
                <c:pt idx="390">
                  <c:v>34334</c:v>
                </c:pt>
                <c:pt idx="391">
                  <c:v>34303</c:v>
                </c:pt>
                <c:pt idx="392">
                  <c:v>34273</c:v>
                </c:pt>
                <c:pt idx="393">
                  <c:v>34242</c:v>
                </c:pt>
                <c:pt idx="394">
                  <c:v>34212</c:v>
                </c:pt>
                <c:pt idx="395">
                  <c:v>34181</c:v>
                </c:pt>
                <c:pt idx="396">
                  <c:v>34150</c:v>
                </c:pt>
                <c:pt idx="397">
                  <c:v>34120</c:v>
                </c:pt>
                <c:pt idx="398">
                  <c:v>34089</c:v>
                </c:pt>
                <c:pt idx="399">
                  <c:v>34059</c:v>
                </c:pt>
                <c:pt idx="400">
                  <c:v>34028</c:v>
                </c:pt>
                <c:pt idx="401">
                  <c:v>34000</c:v>
                </c:pt>
                <c:pt idx="402">
                  <c:v>33969</c:v>
                </c:pt>
                <c:pt idx="403">
                  <c:v>33938</c:v>
                </c:pt>
                <c:pt idx="404">
                  <c:v>33908</c:v>
                </c:pt>
                <c:pt idx="405">
                  <c:v>33877</c:v>
                </c:pt>
                <c:pt idx="406">
                  <c:v>33847</c:v>
                </c:pt>
                <c:pt idx="407">
                  <c:v>33816</c:v>
                </c:pt>
                <c:pt idx="408">
                  <c:v>33785</c:v>
                </c:pt>
                <c:pt idx="409">
                  <c:v>33755</c:v>
                </c:pt>
                <c:pt idx="410">
                  <c:v>33724</c:v>
                </c:pt>
                <c:pt idx="411">
                  <c:v>33694</c:v>
                </c:pt>
                <c:pt idx="412">
                  <c:v>33663</c:v>
                </c:pt>
                <c:pt idx="413">
                  <c:v>33634</c:v>
                </c:pt>
                <c:pt idx="414">
                  <c:v>33603</c:v>
                </c:pt>
                <c:pt idx="415">
                  <c:v>33572</c:v>
                </c:pt>
                <c:pt idx="416">
                  <c:v>33542</c:v>
                </c:pt>
                <c:pt idx="417">
                  <c:v>33511</c:v>
                </c:pt>
                <c:pt idx="418">
                  <c:v>33481</c:v>
                </c:pt>
                <c:pt idx="419">
                  <c:v>33450</c:v>
                </c:pt>
                <c:pt idx="420">
                  <c:v>33419</c:v>
                </c:pt>
                <c:pt idx="421">
                  <c:v>33389</c:v>
                </c:pt>
                <c:pt idx="422">
                  <c:v>33358</c:v>
                </c:pt>
                <c:pt idx="423">
                  <c:v>33328</c:v>
                </c:pt>
                <c:pt idx="424">
                  <c:v>33297</c:v>
                </c:pt>
                <c:pt idx="425">
                  <c:v>33269</c:v>
                </c:pt>
                <c:pt idx="426">
                  <c:v>33238</c:v>
                </c:pt>
                <c:pt idx="427">
                  <c:v>33207</c:v>
                </c:pt>
                <c:pt idx="428">
                  <c:v>33177</c:v>
                </c:pt>
                <c:pt idx="429">
                  <c:v>33146</c:v>
                </c:pt>
                <c:pt idx="430">
                  <c:v>33116</c:v>
                </c:pt>
                <c:pt idx="431">
                  <c:v>33085</c:v>
                </c:pt>
                <c:pt idx="432">
                  <c:v>33054</c:v>
                </c:pt>
                <c:pt idx="433">
                  <c:v>33024</c:v>
                </c:pt>
                <c:pt idx="434">
                  <c:v>32993</c:v>
                </c:pt>
                <c:pt idx="435">
                  <c:v>32963</c:v>
                </c:pt>
                <c:pt idx="436">
                  <c:v>32932</c:v>
                </c:pt>
                <c:pt idx="437">
                  <c:v>32904</c:v>
                </c:pt>
                <c:pt idx="438">
                  <c:v>32873</c:v>
                </c:pt>
                <c:pt idx="439">
                  <c:v>32842</c:v>
                </c:pt>
                <c:pt idx="440">
                  <c:v>32812</c:v>
                </c:pt>
                <c:pt idx="441">
                  <c:v>32781</c:v>
                </c:pt>
                <c:pt idx="442">
                  <c:v>32751</c:v>
                </c:pt>
                <c:pt idx="443">
                  <c:v>32720</c:v>
                </c:pt>
                <c:pt idx="444">
                  <c:v>32689</c:v>
                </c:pt>
                <c:pt idx="445">
                  <c:v>32659</c:v>
                </c:pt>
                <c:pt idx="446">
                  <c:v>32628</c:v>
                </c:pt>
                <c:pt idx="447">
                  <c:v>32598</c:v>
                </c:pt>
                <c:pt idx="448">
                  <c:v>32567</c:v>
                </c:pt>
                <c:pt idx="449">
                  <c:v>32539</c:v>
                </c:pt>
                <c:pt idx="450">
                  <c:v>32508</c:v>
                </c:pt>
                <c:pt idx="451">
                  <c:v>32477</c:v>
                </c:pt>
                <c:pt idx="452">
                  <c:v>32447</c:v>
                </c:pt>
                <c:pt idx="453">
                  <c:v>32416</c:v>
                </c:pt>
                <c:pt idx="454">
                  <c:v>32386</c:v>
                </c:pt>
                <c:pt idx="455">
                  <c:v>32355</c:v>
                </c:pt>
                <c:pt idx="456">
                  <c:v>32324</c:v>
                </c:pt>
                <c:pt idx="457">
                  <c:v>32294</c:v>
                </c:pt>
                <c:pt idx="458">
                  <c:v>32263</c:v>
                </c:pt>
                <c:pt idx="459">
                  <c:v>32233</c:v>
                </c:pt>
                <c:pt idx="460">
                  <c:v>32202</c:v>
                </c:pt>
                <c:pt idx="461">
                  <c:v>32173</c:v>
                </c:pt>
                <c:pt idx="462">
                  <c:v>32142</c:v>
                </c:pt>
                <c:pt idx="463">
                  <c:v>32111</c:v>
                </c:pt>
                <c:pt idx="464">
                  <c:v>32081</c:v>
                </c:pt>
                <c:pt idx="465">
                  <c:v>32050</c:v>
                </c:pt>
                <c:pt idx="466">
                  <c:v>32020</c:v>
                </c:pt>
                <c:pt idx="467">
                  <c:v>31989</c:v>
                </c:pt>
                <c:pt idx="468">
                  <c:v>31958</c:v>
                </c:pt>
                <c:pt idx="469">
                  <c:v>31928</c:v>
                </c:pt>
                <c:pt idx="470">
                  <c:v>31897</c:v>
                </c:pt>
                <c:pt idx="471">
                  <c:v>31867</c:v>
                </c:pt>
                <c:pt idx="472">
                  <c:v>31836</c:v>
                </c:pt>
                <c:pt idx="473">
                  <c:v>31808</c:v>
                </c:pt>
                <c:pt idx="474">
                  <c:v>31777</c:v>
                </c:pt>
                <c:pt idx="475">
                  <c:v>31746</c:v>
                </c:pt>
                <c:pt idx="476">
                  <c:v>31716</c:v>
                </c:pt>
                <c:pt idx="477">
                  <c:v>31685</c:v>
                </c:pt>
                <c:pt idx="478">
                  <c:v>31655</c:v>
                </c:pt>
                <c:pt idx="479">
                  <c:v>31624</c:v>
                </c:pt>
                <c:pt idx="480">
                  <c:v>31593</c:v>
                </c:pt>
                <c:pt idx="481">
                  <c:v>31563</c:v>
                </c:pt>
                <c:pt idx="482">
                  <c:v>31532</c:v>
                </c:pt>
                <c:pt idx="483">
                  <c:v>31502</c:v>
                </c:pt>
                <c:pt idx="484">
                  <c:v>31471</c:v>
                </c:pt>
                <c:pt idx="485">
                  <c:v>31443</c:v>
                </c:pt>
                <c:pt idx="486">
                  <c:v>31412</c:v>
                </c:pt>
                <c:pt idx="487">
                  <c:v>31381</c:v>
                </c:pt>
                <c:pt idx="488">
                  <c:v>31351</c:v>
                </c:pt>
                <c:pt idx="489">
                  <c:v>31320</c:v>
                </c:pt>
                <c:pt idx="490">
                  <c:v>31290</c:v>
                </c:pt>
                <c:pt idx="491">
                  <c:v>31259</c:v>
                </c:pt>
                <c:pt idx="492">
                  <c:v>31228</c:v>
                </c:pt>
                <c:pt idx="493">
                  <c:v>31198</c:v>
                </c:pt>
                <c:pt idx="494">
                  <c:v>31167</c:v>
                </c:pt>
                <c:pt idx="495">
                  <c:v>31137</c:v>
                </c:pt>
                <c:pt idx="496">
                  <c:v>31106</c:v>
                </c:pt>
                <c:pt idx="497">
                  <c:v>31078</c:v>
                </c:pt>
                <c:pt idx="498">
                  <c:v>31047</c:v>
                </c:pt>
                <c:pt idx="499">
                  <c:v>31016</c:v>
                </c:pt>
                <c:pt idx="500">
                  <c:v>30986</c:v>
                </c:pt>
                <c:pt idx="501">
                  <c:v>30955</c:v>
                </c:pt>
                <c:pt idx="502">
                  <c:v>30925</c:v>
                </c:pt>
                <c:pt idx="503">
                  <c:v>30894</c:v>
                </c:pt>
                <c:pt idx="504">
                  <c:v>30863</c:v>
                </c:pt>
                <c:pt idx="505">
                  <c:v>30833</c:v>
                </c:pt>
                <c:pt idx="506">
                  <c:v>30802</c:v>
                </c:pt>
                <c:pt idx="507">
                  <c:v>30772</c:v>
                </c:pt>
                <c:pt idx="508">
                  <c:v>30741</c:v>
                </c:pt>
                <c:pt idx="509">
                  <c:v>30712</c:v>
                </c:pt>
                <c:pt idx="510">
                  <c:v>30681</c:v>
                </c:pt>
                <c:pt idx="511">
                  <c:v>30650</c:v>
                </c:pt>
                <c:pt idx="512">
                  <c:v>30620</c:v>
                </c:pt>
                <c:pt idx="513">
                  <c:v>30589</c:v>
                </c:pt>
                <c:pt idx="514">
                  <c:v>30559</c:v>
                </c:pt>
                <c:pt idx="515">
                  <c:v>30528</c:v>
                </c:pt>
                <c:pt idx="516">
                  <c:v>30497</c:v>
                </c:pt>
                <c:pt idx="517">
                  <c:v>30467</c:v>
                </c:pt>
                <c:pt idx="518">
                  <c:v>30436</c:v>
                </c:pt>
                <c:pt idx="519">
                  <c:v>30406</c:v>
                </c:pt>
                <c:pt idx="520">
                  <c:v>30375</c:v>
                </c:pt>
                <c:pt idx="521">
                  <c:v>30347</c:v>
                </c:pt>
                <c:pt idx="522">
                  <c:v>30316</c:v>
                </c:pt>
                <c:pt idx="523">
                  <c:v>30285</c:v>
                </c:pt>
                <c:pt idx="524">
                  <c:v>30255</c:v>
                </c:pt>
                <c:pt idx="525">
                  <c:v>30224</c:v>
                </c:pt>
                <c:pt idx="526">
                  <c:v>30194</c:v>
                </c:pt>
                <c:pt idx="527">
                  <c:v>30163</c:v>
                </c:pt>
                <c:pt idx="528">
                  <c:v>30132</c:v>
                </c:pt>
                <c:pt idx="529">
                  <c:v>30102</c:v>
                </c:pt>
                <c:pt idx="530">
                  <c:v>30071</c:v>
                </c:pt>
                <c:pt idx="531">
                  <c:v>30041</c:v>
                </c:pt>
                <c:pt idx="532">
                  <c:v>30010</c:v>
                </c:pt>
                <c:pt idx="533">
                  <c:v>29982</c:v>
                </c:pt>
                <c:pt idx="534">
                  <c:v>29951</c:v>
                </c:pt>
                <c:pt idx="535">
                  <c:v>29920</c:v>
                </c:pt>
                <c:pt idx="536">
                  <c:v>29890</c:v>
                </c:pt>
                <c:pt idx="537">
                  <c:v>29859</c:v>
                </c:pt>
                <c:pt idx="538">
                  <c:v>29829</c:v>
                </c:pt>
                <c:pt idx="539">
                  <c:v>29798</c:v>
                </c:pt>
                <c:pt idx="540">
                  <c:v>29767</c:v>
                </c:pt>
                <c:pt idx="541">
                  <c:v>29737</c:v>
                </c:pt>
                <c:pt idx="542">
                  <c:v>29706</c:v>
                </c:pt>
                <c:pt idx="543">
                  <c:v>29676</c:v>
                </c:pt>
                <c:pt idx="544">
                  <c:v>29645</c:v>
                </c:pt>
                <c:pt idx="545">
                  <c:v>29617</c:v>
                </c:pt>
                <c:pt idx="546">
                  <c:v>29586</c:v>
                </c:pt>
                <c:pt idx="547">
                  <c:v>29555</c:v>
                </c:pt>
                <c:pt idx="548">
                  <c:v>29525</c:v>
                </c:pt>
                <c:pt idx="549">
                  <c:v>29494</c:v>
                </c:pt>
                <c:pt idx="550">
                  <c:v>29464</c:v>
                </c:pt>
                <c:pt idx="551">
                  <c:v>29433</c:v>
                </c:pt>
                <c:pt idx="552">
                  <c:v>29402</c:v>
                </c:pt>
                <c:pt idx="553">
                  <c:v>29372</c:v>
                </c:pt>
                <c:pt idx="554">
                  <c:v>29341</c:v>
                </c:pt>
                <c:pt idx="555">
                  <c:v>29311</c:v>
                </c:pt>
                <c:pt idx="556">
                  <c:v>29280</c:v>
                </c:pt>
                <c:pt idx="557">
                  <c:v>29251</c:v>
                </c:pt>
                <c:pt idx="558">
                  <c:v>29220</c:v>
                </c:pt>
                <c:pt idx="559">
                  <c:v>29189</c:v>
                </c:pt>
                <c:pt idx="560">
                  <c:v>29159</c:v>
                </c:pt>
                <c:pt idx="561">
                  <c:v>29128</c:v>
                </c:pt>
                <c:pt idx="562">
                  <c:v>29098</c:v>
                </c:pt>
                <c:pt idx="563">
                  <c:v>29067</c:v>
                </c:pt>
                <c:pt idx="564">
                  <c:v>29036</c:v>
                </c:pt>
                <c:pt idx="565">
                  <c:v>29006</c:v>
                </c:pt>
                <c:pt idx="566">
                  <c:v>28975</c:v>
                </c:pt>
                <c:pt idx="567">
                  <c:v>28945</c:v>
                </c:pt>
                <c:pt idx="568">
                  <c:v>28914</c:v>
                </c:pt>
                <c:pt idx="569">
                  <c:v>28886</c:v>
                </c:pt>
                <c:pt idx="570">
                  <c:v>28855</c:v>
                </c:pt>
                <c:pt idx="571">
                  <c:v>28824</c:v>
                </c:pt>
                <c:pt idx="572">
                  <c:v>28794</c:v>
                </c:pt>
                <c:pt idx="573">
                  <c:v>28763</c:v>
                </c:pt>
                <c:pt idx="574">
                  <c:v>28733</c:v>
                </c:pt>
                <c:pt idx="575">
                  <c:v>28702</c:v>
                </c:pt>
                <c:pt idx="576">
                  <c:v>28671</c:v>
                </c:pt>
                <c:pt idx="577">
                  <c:v>28641</c:v>
                </c:pt>
                <c:pt idx="578">
                  <c:v>28610</c:v>
                </c:pt>
                <c:pt idx="579">
                  <c:v>28580</c:v>
                </c:pt>
                <c:pt idx="580">
                  <c:v>28549</c:v>
                </c:pt>
                <c:pt idx="581">
                  <c:v>28521</c:v>
                </c:pt>
                <c:pt idx="582">
                  <c:v>28490</c:v>
                </c:pt>
                <c:pt idx="583">
                  <c:v>28459</c:v>
                </c:pt>
                <c:pt idx="584">
                  <c:v>28429</c:v>
                </c:pt>
                <c:pt idx="585">
                  <c:v>28398</c:v>
                </c:pt>
                <c:pt idx="586">
                  <c:v>28368</c:v>
                </c:pt>
                <c:pt idx="587">
                  <c:v>28337</c:v>
                </c:pt>
                <c:pt idx="588">
                  <c:v>28306</c:v>
                </c:pt>
                <c:pt idx="589">
                  <c:v>28276</c:v>
                </c:pt>
                <c:pt idx="590">
                  <c:v>28245</c:v>
                </c:pt>
                <c:pt idx="591">
                  <c:v>28215</c:v>
                </c:pt>
                <c:pt idx="592">
                  <c:v>28184</c:v>
                </c:pt>
                <c:pt idx="593">
                  <c:v>28156</c:v>
                </c:pt>
                <c:pt idx="594">
                  <c:v>28125</c:v>
                </c:pt>
                <c:pt idx="595">
                  <c:v>28094</c:v>
                </c:pt>
                <c:pt idx="596">
                  <c:v>28064</c:v>
                </c:pt>
                <c:pt idx="597">
                  <c:v>28033</c:v>
                </c:pt>
                <c:pt idx="598">
                  <c:v>28003</c:v>
                </c:pt>
                <c:pt idx="599">
                  <c:v>27972</c:v>
                </c:pt>
                <c:pt idx="600">
                  <c:v>27941</c:v>
                </c:pt>
                <c:pt idx="601">
                  <c:v>27911</c:v>
                </c:pt>
                <c:pt idx="602">
                  <c:v>27880</c:v>
                </c:pt>
                <c:pt idx="603">
                  <c:v>27850</c:v>
                </c:pt>
                <c:pt idx="604">
                  <c:v>27819</c:v>
                </c:pt>
                <c:pt idx="605">
                  <c:v>27790</c:v>
                </c:pt>
                <c:pt idx="606">
                  <c:v>27759</c:v>
                </c:pt>
                <c:pt idx="607">
                  <c:v>27728</c:v>
                </c:pt>
                <c:pt idx="608">
                  <c:v>27698</c:v>
                </c:pt>
                <c:pt idx="609">
                  <c:v>27667</c:v>
                </c:pt>
                <c:pt idx="610">
                  <c:v>27637</c:v>
                </c:pt>
                <c:pt idx="611">
                  <c:v>27606</c:v>
                </c:pt>
                <c:pt idx="612">
                  <c:v>27575</c:v>
                </c:pt>
                <c:pt idx="613">
                  <c:v>27545</c:v>
                </c:pt>
                <c:pt idx="614">
                  <c:v>27514</c:v>
                </c:pt>
                <c:pt idx="615">
                  <c:v>27484</c:v>
                </c:pt>
                <c:pt idx="616">
                  <c:v>27453</c:v>
                </c:pt>
                <c:pt idx="617">
                  <c:v>27425</c:v>
                </c:pt>
                <c:pt idx="618">
                  <c:v>27394</c:v>
                </c:pt>
                <c:pt idx="619">
                  <c:v>27363</c:v>
                </c:pt>
                <c:pt idx="620">
                  <c:v>27333</c:v>
                </c:pt>
                <c:pt idx="621">
                  <c:v>27302</c:v>
                </c:pt>
                <c:pt idx="622">
                  <c:v>27272</c:v>
                </c:pt>
                <c:pt idx="623">
                  <c:v>27241</c:v>
                </c:pt>
                <c:pt idx="624">
                  <c:v>27210</c:v>
                </c:pt>
                <c:pt idx="625">
                  <c:v>27180</c:v>
                </c:pt>
                <c:pt idx="626">
                  <c:v>27149</c:v>
                </c:pt>
                <c:pt idx="627">
                  <c:v>27119</c:v>
                </c:pt>
                <c:pt idx="628">
                  <c:v>27088</c:v>
                </c:pt>
                <c:pt idx="629">
                  <c:v>27060</c:v>
                </c:pt>
                <c:pt idx="630">
                  <c:v>27029</c:v>
                </c:pt>
                <c:pt idx="631">
                  <c:v>26998</c:v>
                </c:pt>
                <c:pt idx="632">
                  <c:v>26968</c:v>
                </c:pt>
                <c:pt idx="633">
                  <c:v>26937</c:v>
                </c:pt>
                <c:pt idx="634">
                  <c:v>26907</c:v>
                </c:pt>
                <c:pt idx="635">
                  <c:v>26876</c:v>
                </c:pt>
                <c:pt idx="636">
                  <c:v>26845</c:v>
                </c:pt>
                <c:pt idx="637">
                  <c:v>26815</c:v>
                </c:pt>
                <c:pt idx="638">
                  <c:v>26784</c:v>
                </c:pt>
                <c:pt idx="639">
                  <c:v>26754</c:v>
                </c:pt>
                <c:pt idx="640">
                  <c:v>26723</c:v>
                </c:pt>
                <c:pt idx="641">
                  <c:v>26695</c:v>
                </c:pt>
                <c:pt idx="642">
                  <c:v>26664</c:v>
                </c:pt>
                <c:pt idx="643">
                  <c:v>26633</c:v>
                </c:pt>
                <c:pt idx="644">
                  <c:v>26603</c:v>
                </c:pt>
                <c:pt idx="645">
                  <c:v>26572</c:v>
                </c:pt>
                <c:pt idx="646">
                  <c:v>26542</c:v>
                </c:pt>
                <c:pt idx="647">
                  <c:v>26511</c:v>
                </c:pt>
                <c:pt idx="648">
                  <c:v>26480</c:v>
                </c:pt>
                <c:pt idx="649">
                  <c:v>26450</c:v>
                </c:pt>
                <c:pt idx="650">
                  <c:v>26419</c:v>
                </c:pt>
                <c:pt idx="651">
                  <c:v>26389</c:v>
                </c:pt>
                <c:pt idx="652">
                  <c:v>26358</c:v>
                </c:pt>
                <c:pt idx="653">
                  <c:v>26329</c:v>
                </c:pt>
                <c:pt idx="654">
                  <c:v>26298</c:v>
                </c:pt>
                <c:pt idx="655">
                  <c:v>26267</c:v>
                </c:pt>
                <c:pt idx="656">
                  <c:v>26237</c:v>
                </c:pt>
                <c:pt idx="657">
                  <c:v>26206</c:v>
                </c:pt>
                <c:pt idx="658">
                  <c:v>26176</c:v>
                </c:pt>
                <c:pt idx="659">
                  <c:v>26145</c:v>
                </c:pt>
                <c:pt idx="660">
                  <c:v>26114</c:v>
                </c:pt>
                <c:pt idx="661">
                  <c:v>26084</c:v>
                </c:pt>
                <c:pt idx="662">
                  <c:v>26053</c:v>
                </c:pt>
                <c:pt idx="663">
                  <c:v>26023</c:v>
                </c:pt>
                <c:pt idx="664">
                  <c:v>25992</c:v>
                </c:pt>
                <c:pt idx="665">
                  <c:v>25964</c:v>
                </c:pt>
                <c:pt idx="666">
                  <c:v>25933</c:v>
                </c:pt>
                <c:pt idx="667">
                  <c:v>25902</c:v>
                </c:pt>
                <c:pt idx="668">
                  <c:v>25872</c:v>
                </c:pt>
                <c:pt idx="669">
                  <c:v>25841</c:v>
                </c:pt>
                <c:pt idx="670">
                  <c:v>25811</c:v>
                </c:pt>
                <c:pt idx="671">
                  <c:v>25780</c:v>
                </c:pt>
                <c:pt idx="672">
                  <c:v>25749</c:v>
                </c:pt>
              </c:numCache>
            </c:numRef>
          </c:cat>
          <c:val>
            <c:numRef>
              <c:f>Oil!$U$5:$U$677</c:f>
              <c:numCache>
                <c:formatCode>0.00%</c:formatCode>
                <c:ptCount val="673"/>
                <c:pt idx="1">
                  <c:v>0.23543629528341967</c:v>
                </c:pt>
                <c:pt idx="2">
                  <c:v>0.17871077002229466</c:v>
                </c:pt>
                <c:pt idx="3">
                  <c:v>0.12528741468226623</c:v>
                </c:pt>
                <c:pt idx="4">
                  <c:v>4.7559149880194258E-3</c:v>
                </c:pt>
                <c:pt idx="5">
                  <c:v>-1.3807247889542366E-3</c:v>
                </c:pt>
                <c:pt idx="6">
                  <c:v>2.3018103245597148E-2</c:v>
                </c:pt>
                <c:pt idx="7">
                  <c:v>4.2410323138699461E-2</c:v>
                </c:pt>
                <c:pt idx="8">
                  <c:v>3.9522446271539884E-2</c:v>
                </c:pt>
                <c:pt idx="9">
                  <c:v>2.8465220860230612E-2</c:v>
                </c:pt>
                <c:pt idx="10">
                  <c:v>2.2398041144459872E-3</c:v>
                </c:pt>
                <c:pt idx="11">
                  <c:v>-1.5538371753720501E-2</c:v>
                </c:pt>
                <c:pt idx="12">
                  <c:v>-8.2602249934594744E-3</c:v>
                </c:pt>
                <c:pt idx="13">
                  <c:v>-3.4610996798086539E-2</c:v>
                </c:pt>
                <c:pt idx="14">
                  <c:v>-3.7391663227404094E-2</c:v>
                </c:pt>
                <c:pt idx="15">
                  <c:v>-3.2519070041613841E-2</c:v>
                </c:pt>
                <c:pt idx="16">
                  <c:v>-1.6791456622673483E-3</c:v>
                </c:pt>
                <c:pt idx="17">
                  <c:v>9.707122254271134E-3</c:v>
                </c:pt>
                <c:pt idx="18">
                  <c:v>-5.2417633410672022E-3</c:v>
                </c:pt>
                <c:pt idx="19">
                  <c:v>-3.1823383111515308E-2</c:v>
                </c:pt>
                <c:pt idx="20">
                  <c:v>-4.8637508107995012E-2</c:v>
                </c:pt>
                <c:pt idx="21">
                  <c:v>-6.8458534344130517E-2</c:v>
                </c:pt>
                <c:pt idx="22">
                  <c:v>-3.9799135658177269E-2</c:v>
                </c:pt>
                <c:pt idx="23">
                  <c:v>1.0673107980957001E-2</c:v>
                </c:pt>
                <c:pt idx="24">
                  <c:v>9.9382076701403765E-3</c:v>
                </c:pt>
                <c:pt idx="25">
                  <c:v>3.6892100523201091E-2</c:v>
                </c:pt>
                <c:pt idx="26">
                  <c:v>2.6144159914170417E-2</c:v>
                </c:pt>
                <c:pt idx="27">
                  <c:v>2.1205085207321117E-2</c:v>
                </c:pt>
                <c:pt idx="28">
                  <c:v>-1.8965254035708017E-2</c:v>
                </c:pt>
                <c:pt idx="29">
                  <c:v>-4.5565241944022762E-2</c:v>
                </c:pt>
                <c:pt idx="30">
                  <c:v>-2.023008907495176E-2</c:v>
                </c:pt>
                <c:pt idx="31">
                  <c:v>-5.4356842223837881E-2</c:v>
                </c:pt>
                <c:pt idx="32">
                  <c:v>-4.5295796030749742E-2</c:v>
                </c:pt>
                <c:pt idx="33">
                  <c:v>-4.5032168236682837E-3</c:v>
                </c:pt>
                <c:pt idx="34">
                  <c:v>-3.6165725737788791E-2</c:v>
                </c:pt>
                <c:pt idx="35">
                  <c:v>-0.12470229589406501</c:v>
                </c:pt>
                <c:pt idx="36">
                  <c:v>-0.16738091676273109</c:v>
                </c:pt>
                <c:pt idx="37">
                  <c:v>-0.11663367649426554</c:v>
                </c:pt>
                <c:pt idx="38">
                  <c:v>-5.0648476056139896E-2</c:v>
                </c:pt>
                <c:pt idx="39">
                  <c:v>-6.4248975677796111E-2</c:v>
                </c:pt>
                <c:pt idx="40">
                  <c:v>5.1917496666928034E-2</c:v>
                </c:pt>
                <c:pt idx="41">
                  <c:v>8.7000725101955334E-2</c:v>
                </c:pt>
                <c:pt idx="42">
                  <c:v>7.3104950294098206E-2</c:v>
                </c:pt>
                <c:pt idx="43">
                  <c:v>0.13065611732921631</c:v>
                </c:pt>
                <c:pt idx="44">
                  <c:v>0.1763192317633881</c:v>
                </c:pt>
                <c:pt idx="45">
                  <c:v>0.19786244903878694</c:v>
                </c:pt>
                <c:pt idx="46">
                  <c:v>0.23813346632122251</c:v>
                </c:pt>
                <c:pt idx="47">
                  <c:v>0.32927696078431357</c:v>
                </c:pt>
                <c:pt idx="48">
                  <c:v>0.41623878364905276</c:v>
                </c:pt>
                <c:pt idx="49">
                  <c:v>0.34597750479096123</c:v>
                </c:pt>
                <c:pt idx="50">
                  <c:v>0.30269819654672731</c:v>
                </c:pt>
                <c:pt idx="51">
                  <c:v>0.3204847229047954</c:v>
                </c:pt>
                <c:pt idx="52">
                  <c:v>0.25550809510636419</c:v>
                </c:pt>
                <c:pt idx="53">
                  <c:v>0.26978706405615949</c:v>
                </c:pt>
                <c:pt idx="54">
                  <c:v>0.29296257979864243</c:v>
                </c:pt>
                <c:pt idx="55">
                  <c:v>0.33290120789349142</c:v>
                </c:pt>
                <c:pt idx="56">
                  <c:v>0.2997078255912205</c:v>
                </c:pt>
                <c:pt idx="57">
                  <c:v>0.24826760804191939</c:v>
                </c:pt>
                <c:pt idx="58">
                  <c:v>0.24967825619926842</c:v>
                </c:pt>
                <c:pt idx="59">
                  <c:v>0.23845900892924909</c:v>
                </c:pt>
                <c:pt idx="60">
                  <c:v>0.24480941570697962</c:v>
                </c:pt>
                <c:pt idx="61">
                  <c:v>0.28547160741986938</c:v>
                </c:pt>
                <c:pt idx="62">
                  <c:v>0.25144608124272877</c:v>
                </c:pt>
                <c:pt idx="63">
                  <c:v>0.13172122481497989</c:v>
                </c:pt>
                <c:pt idx="64">
                  <c:v>2.3628056096835066E-2</c:v>
                </c:pt>
                <c:pt idx="65">
                  <c:v>-3.6471510446247989E-2</c:v>
                </c:pt>
                <c:pt idx="66">
                  <c:v>-6.9616211698641198E-2</c:v>
                </c:pt>
                <c:pt idx="67">
                  <c:v>-9.4336458003317206E-2</c:v>
                </c:pt>
                <c:pt idx="68">
                  <c:v>-9.1947807035789073E-2</c:v>
                </c:pt>
                <c:pt idx="69">
                  <c:v>-7.6873798846893021E-2</c:v>
                </c:pt>
                <c:pt idx="70">
                  <c:v>-9.0405478896478042E-2</c:v>
                </c:pt>
                <c:pt idx="71">
                  <c:v>-0.11158603455405137</c:v>
                </c:pt>
                <c:pt idx="72">
                  <c:v>-0.12645625256919318</c:v>
                </c:pt>
                <c:pt idx="73">
                  <c:v>-0.18911473028218612</c:v>
                </c:pt>
                <c:pt idx="74">
                  <c:v>-0.17716034678807549</c:v>
                </c:pt>
                <c:pt idx="75">
                  <c:v>-5.7390754000491123E-2</c:v>
                </c:pt>
                <c:pt idx="76">
                  <c:v>2.7690638255894268E-2</c:v>
                </c:pt>
                <c:pt idx="77">
                  <c:v>6.2224837083609735E-2</c:v>
                </c:pt>
                <c:pt idx="78">
                  <c:v>3.4370219275879646E-2</c:v>
                </c:pt>
                <c:pt idx="79">
                  <c:v>-5.9006067342874391E-3</c:v>
                </c:pt>
                <c:pt idx="80">
                  <c:v>-4.1664267331688522E-2</c:v>
                </c:pt>
                <c:pt idx="81">
                  <c:v>-4.7518404704529817E-2</c:v>
                </c:pt>
                <c:pt idx="82">
                  <c:v>-4.389285226426478E-2</c:v>
                </c:pt>
                <c:pt idx="83">
                  <c:v>-2.0320817940442212E-2</c:v>
                </c:pt>
                <c:pt idx="84">
                  <c:v>-3.3883659120962611E-2</c:v>
                </c:pt>
                <c:pt idx="85">
                  <c:v>-4.5721088135444038E-3</c:v>
                </c:pt>
                <c:pt idx="86">
                  <c:v>1.6766439702051741E-2</c:v>
                </c:pt>
                <c:pt idx="87">
                  <c:v>-3.9048900514693325E-3</c:v>
                </c:pt>
                <c:pt idx="88">
                  <c:v>-5.0482626838829314E-2</c:v>
                </c:pt>
                <c:pt idx="89">
                  <c:v>-4.7943872440817902E-2</c:v>
                </c:pt>
                <c:pt idx="90">
                  <c:v>-3.3543403130718206E-3</c:v>
                </c:pt>
                <c:pt idx="91">
                  <c:v>3.1172540273088009E-2</c:v>
                </c:pt>
                <c:pt idx="92">
                  <c:v>8.9087751459308279E-2</c:v>
                </c:pt>
                <c:pt idx="93">
                  <c:v>4.8462989833619886E-2</c:v>
                </c:pt>
                <c:pt idx="94">
                  <c:v>0.10221278910507342</c:v>
                </c:pt>
                <c:pt idx="95">
                  <c:v>0.12121705816720478</c:v>
                </c:pt>
                <c:pt idx="96">
                  <c:v>0.11967495089080664</c:v>
                </c:pt>
                <c:pt idx="97">
                  <c:v>0.11656459838922473</c:v>
                </c:pt>
                <c:pt idx="98">
                  <c:v>7.8676387225253802E-2</c:v>
                </c:pt>
                <c:pt idx="99">
                  <c:v>7.0278000171200936E-2</c:v>
                </c:pt>
                <c:pt idx="100">
                  <c:v>7.7317793082570266E-2</c:v>
                </c:pt>
                <c:pt idx="101">
                  <c:v>5.5383551761452481E-2</c:v>
                </c:pt>
                <c:pt idx="102">
                  <c:v>6.8761445583685979E-2</c:v>
                </c:pt>
                <c:pt idx="103">
                  <c:v>9.3943636952592058E-2</c:v>
                </c:pt>
                <c:pt idx="104">
                  <c:v>6.419352520201653E-2</c:v>
                </c:pt>
                <c:pt idx="105">
                  <c:v>0.10139799440393771</c:v>
                </c:pt>
                <c:pt idx="106">
                  <c:v>6.3919720551456172E-2</c:v>
                </c:pt>
                <c:pt idx="107">
                  <c:v>3.3755231193222435E-2</c:v>
                </c:pt>
                <c:pt idx="108">
                  <c:v>2.3050966080935785E-2</c:v>
                </c:pt>
                <c:pt idx="109">
                  <c:v>5.4283682716312107E-2</c:v>
                </c:pt>
                <c:pt idx="110">
                  <c:v>9.2738025984099359E-2</c:v>
                </c:pt>
                <c:pt idx="111">
                  <c:v>0.1093750872822135</c:v>
                </c:pt>
                <c:pt idx="112">
                  <c:v>0.1518879932117097</c:v>
                </c:pt>
                <c:pt idx="113">
                  <c:v>0.10788084652913073</c:v>
                </c:pt>
                <c:pt idx="114">
                  <c:v>5.4139536912825019E-2</c:v>
                </c:pt>
                <c:pt idx="115">
                  <c:v>1.1280360548854217E-2</c:v>
                </c:pt>
                <c:pt idx="116">
                  <c:v>1.4652880962051434E-3</c:v>
                </c:pt>
                <c:pt idx="117">
                  <c:v>-2.870943905257357E-2</c:v>
                </c:pt>
                <c:pt idx="118">
                  <c:v>-9.2493247298919529E-2</c:v>
                </c:pt>
                <c:pt idx="119">
                  <c:v>-0.10876407765223881</c:v>
                </c:pt>
                <c:pt idx="120">
                  <c:v>-9.4294601581990461E-2</c:v>
                </c:pt>
                <c:pt idx="121">
                  <c:v>-0.10104511734241595</c:v>
                </c:pt>
                <c:pt idx="122">
                  <c:v>-8.8667992047713792E-2</c:v>
                </c:pt>
                <c:pt idx="123">
                  <c:v>-0.12559895667974072</c:v>
                </c:pt>
                <c:pt idx="124">
                  <c:v>-0.12480353209865867</c:v>
                </c:pt>
                <c:pt idx="125">
                  <c:v>-6.4624985074161992E-2</c:v>
                </c:pt>
                <c:pt idx="126">
                  <c:v>-0.12587649259956626</c:v>
                </c:pt>
                <c:pt idx="127">
                  <c:v>-0.14684643262833341</c:v>
                </c:pt>
                <c:pt idx="128">
                  <c:v>-0.17143709131184903</c:v>
                </c:pt>
                <c:pt idx="129">
                  <c:v>-0.18389408969673424</c:v>
                </c:pt>
                <c:pt idx="130">
                  <c:v>-0.15024048519432082</c:v>
                </c:pt>
                <c:pt idx="131">
                  <c:v>-0.14755318777698931</c:v>
                </c:pt>
                <c:pt idx="132">
                  <c:v>-0.15007042307721916</c:v>
                </c:pt>
                <c:pt idx="133">
                  <c:v>-0.16271456586791253</c:v>
                </c:pt>
                <c:pt idx="134">
                  <c:v>-0.19390068733009655</c:v>
                </c:pt>
                <c:pt idx="135">
                  <c:v>-0.18285084795823475</c:v>
                </c:pt>
                <c:pt idx="136">
                  <c:v>-0.18775331452109348</c:v>
                </c:pt>
                <c:pt idx="137">
                  <c:v>-0.19591652716957972</c:v>
                </c:pt>
                <c:pt idx="138">
                  <c:v>-0.10555465545616566</c:v>
                </c:pt>
                <c:pt idx="139">
                  <c:v>-4.8435248095532228E-2</c:v>
                </c:pt>
                <c:pt idx="140">
                  <c:v>-1.5843269440391727E-2</c:v>
                </c:pt>
                <c:pt idx="141">
                  <c:v>-5.7783697432327768E-3</c:v>
                </c:pt>
                <c:pt idx="142">
                  <c:v>3.7598345672790307E-3</c:v>
                </c:pt>
                <c:pt idx="143">
                  <c:v>2.6005489915264263E-2</c:v>
                </c:pt>
                <c:pt idx="144">
                  <c:v>3.1505908598330475E-2</c:v>
                </c:pt>
                <c:pt idx="145">
                  <c:v>3.2997719981436989E-2</c:v>
                </c:pt>
                <c:pt idx="146">
                  <c:v>3.2522052484709359E-2</c:v>
                </c:pt>
                <c:pt idx="147">
                  <c:v>3.9188187446156661E-3</c:v>
                </c:pt>
                <c:pt idx="148">
                  <c:v>-2.4602451782418374E-2</c:v>
                </c:pt>
                <c:pt idx="149">
                  <c:v>2.0999556737588621E-2</c:v>
                </c:pt>
                <c:pt idx="150">
                  <c:v>4.5786878996714325E-3</c:v>
                </c:pt>
                <c:pt idx="151">
                  <c:v>-2.4315117223138293E-2</c:v>
                </c:pt>
                <c:pt idx="152">
                  <c:v>-4.7895801982253107E-2</c:v>
                </c:pt>
                <c:pt idx="153">
                  <c:v>-3.0503409640622273E-2</c:v>
                </c:pt>
                <c:pt idx="154">
                  <c:v>-1.1785574456865432E-3</c:v>
                </c:pt>
                <c:pt idx="155">
                  <c:v>4.749720800760087E-2</c:v>
                </c:pt>
                <c:pt idx="156">
                  <c:v>3.175695323282831E-2</c:v>
                </c:pt>
                <c:pt idx="157">
                  <c:v>-9.991770073430141E-3</c:v>
                </c:pt>
                <c:pt idx="158">
                  <c:v>-4.293099133481397E-2</c:v>
                </c:pt>
                <c:pt idx="159">
                  <c:v>-1.5907002787865852E-2</c:v>
                </c:pt>
                <c:pt idx="160">
                  <c:v>2.259512162958496E-2</c:v>
                </c:pt>
                <c:pt idx="161">
                  <c:v>-9.7829848654945595E-3</c:v>
                </c:pt>
                <c:pt idx="162">
                  <c:v>5.0495049504950575E-3</c:v>
                </c:pt>
                <c:pt idx="163">
                  <c:v>3.2286912674187912E-3</c:v>
                </c:pt>
                <c:pt idx="164">
                  <c:v>3.9937401931075749E-2</c:v>
                </c:pt>
                <c:pt idx="165">
                  <c:v>2.3363142765889508E-2</c:v>
                </c:pt>
                <c:pt idx="166">
                  <c:v>-5.5620446075976627E-3</c:v>
                </c:pt>
                <c:pt idx="167">
                  <c:v>-5.0221442961121791E-2</c:v>
                </c:pt>
                <c:pt idx="168">
                  <c:v>-3.9355549435417185E-2</c:v>
                </c:pt>
                <c:pt idx="169">
                  <c:v>-3.8674839462930398E-2</c:v>
                </c:pt>
                <c:pt idx="170">
                  <c:v>8.8404110534723978E-3</c:v>
                </c:pt>
                <c:pt idx="171">
                  <c:v>4.5700077520658425E-2</c:v>
                </c:pt>
                <c:pt idx="172">
                  <c:v>6.9659702018866246E-2</c:v>
                </c:pt>
                <c:pt idx="173">
                  <c:v>6.1254288606415741E-2</c:v>
                </c:pt>
                <c:pt idx="174">
                  <c:v>6.5826118475084114E-2</c:v>
                </c:pt>
                <c:pt idx="175">
                  <c:v>0.12363542010661883</c:v>
                </c:pt>
                <c:pt idx="176">
                  <c:v>0.14200249351732891</c:v>
                </c:pt>
                <c:pt idx="177">
                  <c:v>0.19274486554953979</c:v>
                </c:pt>
                <c:pt idx="178">
                  <c:v>0.18359093965569928</c:v>
                </c:pt>
                <c:pt idx="179">
                  <c:v>0.18970956623283664</c:v>
                </c:pt>
                <c:pt idx="180">
                  <c:v>0.20084097136917695</c:v>
                </c:pt>
                <c:pt idx="181">
                  <c:v>0.21464991626353419</c:v>
                </c:pt>
                <c:pt idx="182">
                  <c:v>0.19024589509665363</c:v>
                </c:pt>
                <c:pt idx="183">
                  <c:v>0.15484359449330709</c:v>
                </c:pt>
                <c:pt idx="184">
                  <c:v>0.10958401604264997</c:v>
                </c:pt>
                <c:pt idx="185">
                  <c:v>7.3260073260073166E-2</c:v>
                </c:pt>
                <c:pt idx="186">
                  <c:v>7.7369859763421908E-2</c:v>
                </c:pt>
                <c:pt idx="187">
                  <c:v>3.8936214011939599E-2</c:v>
                </c:pt>
                <c:pt idx="188">
                  <c:v>5.8981515878673452E-2</c:v>
                </c:pt>
                <c:pt idx="189">
                  <c:v>3.8369683994007163E-2</c:v>
                </c:pt>
                <c:pt idx="190">
                  <c:v>3.7527259953847161E-2</c:v>
                </c:pt>
                <c:pt idx="191">
                  <c:v>5.1669324248036656E-2</c:v>
                </c:pt>
                <c:pt idx="192">
                  <c:v>3.0436983953886946E-2</c:v>
                </c:pt>
                <c:pt idx="193">
                  <c:v>0.14688431268692256</c:v>
                </c:pt>
                <c:pt idx="194">
                  <c:v>0.18515447624983303</c:v>
                </c:pt>
                <c:pt idx="195">
                  <c:v>0.18339964159725894</c:v>
                </c:pt>
                <c:pt idx="196">
                  <c:v>0.14386178884531248</c:v>
                </c:pt>
                <c:pt idx="197">
                  <c:v>0.19129319329752262</c:v>
                </c:pt>
                <c:pt idx="198">
                  <c:v>0.1819546851447201</c:v>
                </c:pt>
                <c:pt idx="199">
                  <c:v>7.4171571776053366E-2</c:v>
                </c:pt>
                <c:pt idx="200">
                  <c:v>-0.13976014959341165</c:v>
                </c:pt>
                <c:pt idx="201">
                  <c:v>-0.21617316487094021</c:v>
                </c:pt>
                <c:pt idx="202">
                  <c:v>-0.23025127402049703</c:v>
                </c:pt>
                <c:pt idx="203">
                  <c:v>-0.28093208419238491</c:v>
                </c:pt>
                <c:pt idx="204">
                  <c:v>-0.2547447400597197</c:v>
                </c:pt>
                <c:pt idx="205">
                  <c:v>-0.27302746727030874</c:v>
                </c:pt>
                <c:pt idx="206">
                  <c:v>-0.25183809753782355</c:v>
                </c:pt>
                <c:pt idx="207">
                  <c:v>-0.23015118977896354</c:v>
                </c:pt>
                <c:pt idx="208">
                  <c:v>-0.1849884410722672</c:v>
                </c:pt>
                <c:pt idx="209">
                  <c:v>-0.20432870845009449</c:v>
                </c:pt>
                <c:pt idx="210">
                  <c:v>-0.21308837457357505</c:v>
                </c:pt>
                <c:pt idx="211">
                  <c:v>-0.13273883721673538</c:v>
                </c:pt>
                <c:pt idx="212">
                  <c:v>0.11548355396265687</c:v>
                </c:pt>
                <c:pt idx="213">
                  <c:v>0.23079418232468496</c:v>
                </c:pt>
                <c:pt idx="214">
                  <c:v>0.27229160893288867</c:v>
                </c:pt>
                <c:pt idx="215">
                  <c:v>0.29252924878264325</c:v>
                </c:pt>
                <c:pt idx="216">
                  <c:v>0.24665743957157327</c:v>
                </c:pt>
                <c:pt idx="217">
                  <c:v>0.1736195114825787</c:v>
                </c:pt>
                <c:pt idx="218">
                  <c:v>0.15887390538682364</c:v>
                </c:pt>
                <c:pt idx="219">
                  <c:v>0.17049799673994176</c:v>
                </c:pt>
                <c:pt idx="220">
                  <c:v>0.18899328276886551</c:v>
                </c:pt>
                <c:pt idx="221">
                  <c:v>0.19555802513523671</c:v>
                </c:pt>
                <c:pt idx="222">
                  <c:v>0.17443844492440613</c:v>
                </c:pt>
                <c:pt idx="223">
                  <c:v>0.21401884700665177</c:v>
                </c:pt>
                <c:pt idx="224">
                  <c:v>0.14499724214009918</c:v>
                </c:pt>
                <c:pt idx="225">
                  <c:v>5.292315419387246E-2</c:v>
                </c:pt>
                <c:pt idx="226">
                  <c:v>-2.5179319981369248E-2</c:v>
                </c:pt>
                <c:pt idx="227">
                  <c:v>1.0106927010692731E-2</c:v>
                </c:pt>
                <c:pt idx="228">
                  <c:v>4.632276384287734E-2</c:v>
                </c:pt>
                <c:pt idx="229">
                  <c:v>4.6684185379837484E-2</c:v>
                </c:pt>
                <c:pt idx="230">
                  <c:v>2.9121151936444788E-2</c:v>
                </c:pt>
                <c:pt idx="231">
                  <c:v>4.4162248144220616E-2</c:v>
                </c:pt>
                <c:pt idx="232">
                  <c:v>-1.0456008583691053E-2</c:v>
                </c:pt>
                <c:pt idx="233">
                  <c:v>-3.1308707124010515E-2</c:v>
                </c:pt>
                <c:pt idx="234">
                  <c:v>2.8888888888888825E-2</c:v>
                </c:pt>
                <c:pt idx="235">
                  <c:v>-3.837953091684429E-2</c:v>
                </c:pt>
                <c:pt idx="236">
                  <c:v>-0.11257953989231521</c:v>
                </c:pt>
                <c:pt idx="237">
                  <c:v>-4.2788461538461567E-2</c:v>
                </c:pt>
                <c:pt idx="238">
                  <c:v>0.15058949624866022</c:v>
                </c:pt>
                <c:pt idx="239">
                  <c:v>0.20504201680672265</c:v>
                </c:pt>
                <c:pt idx="240">
                  <c:v>0.2327887981330222</c:v>
                </c:pt>
                <c:pt idx="241">
                  <c:v>0.23553719008264465</c:v>
                </c:pt>
                <c:pt idx="242">
                  <c:v>0.17846693973083674</c:v>
                </c:pt>
                <c:pt idx="243">
                  <c:v>0.17288557213930336</c:v>
                </c:pt>
                <c:pt idx="244">
                  <c:v>0.20103092783505166</c:v>
                </c:pt>
                <c:pt idx="245">
                  <c:v>0.24753127057274518</c:v>
                </c:pt>
                <c:pt idx="246">
                  <c:v>0.17111255692908273</c:v>
                </c:pt>
                <c:pt idx="247">
                  <c:v>0.1828499369482976</c:v>
                </c:pt>
                <c:pt idx="248">
                  <c:v>0.29549778059606863</c:v>
                </c:pt>
                <c:pt idx="249">
                  <c:v>0.34802333117303941</c:v>
                </c:pt>
                <c:pt idx="250">
                  <c:v>0.20154539600772686</c:v>
                </c:pt>
                <c:pt idx="251">
                  <c:v>0.14203454894433773</c:v>
                </c:pt>
                <c:pt idx="252">
                  <c:v>7.3262366938008874E-2</c:v>
                </c:pt>
                <c:pt idx="253">
                  <c:v>9.928617780661915E-2</c:v>
                </c:pt>
                <c:pt idx="254">
                  <c:v>0.17135023989033585</c:v>
                </c:pt>
                <c:pt idx="255">
                  <c:v>0.1236897274633125</c:v>
                </c:pt>
                <c:pt idx="256">
                  <c:v>0.10384068278805117</c:v>
                </c:pt>
                <c:pt idx="257">
                  <c:v>0.10553129548762737</c:v>
                </c:pt>
                <c:pt idx="258">
                  <c:v>0.16616084977238221</c:v>
                </c:pt>
                <c:pt idx="259">
                  <c:v>0.19158527422990235</c:v>
                </c:pt>
                <c:pt idx="260">
                  <c:v>0.15193571950328694</c:v>
                </c:pt>
                <c:pt idx="261">
                  <c:v>6.7081604426002889E-2</c:v>
                </c:pt>
                <c:pt idx="262">
                  <c:v>0.10455192034139416</c:v>
                </c:pt>
                <c:pt idx="263">
                  <c:v>0.14254385964912281</c:v>
                </c:pt>
                <c:pt idx="264">
                  <c:v>0.16996336996336989</c:v>
                </c:pt>
                <c:pt idx="265">
                  <c:v>0.14999999999999997</c:v>
                </c:pt>
                <c:pt idx="266">
                  <c:v>5.6480811006517098E-2</c:v>
                </c:pt>
                <c:pt idx="267">
                  <c:v>3.5063113604488082E-3</c:v>
                </c:pt>
                <c:pt idx="268">
                  <c:v>3.8404726735598145E-2</c:v>
                </c:pt>
                <c:pt idx="269">
                  <c:v>7.7647058823529458E-2</c:v>
                </c:pt>
                <c:pt idx="270">
                  <c:v>6.8937550689375626E-2</c:v>
                </c:pt>
                <c:pt idx="271">
                  <c:v>6.2250598563447702E-2</c:v>
                </c:pt>
                <c:pt idx="272">
                  <c:v>8.8235294117647134E-2</c:v>
                </c:pt>
                <c:pt idx="273">
                  <c:v>0.14670896114195084</c:v>
                </c:pt>
                <c:pt idx="274">
                  <c:v>0.1176470588235294</c:v>
                </c:pt>
                <c:pt idx="275">
                  <c:v>9.0039840637450283E-2</c:v>
                </c:pt>
                <c:pt idx="276">
                  <c:v>9.2874299439551597E-2</c:v>
                </c:pt>
                <c:pt idx="277">
                  <c:v>9.0317331163547551E-2</c:v>
                </c:pt>
                <c:pt idx="278">
                  <c:v>0.13011456628477897</c:v>
                </c:pt>
                <c:pt idx="279">
                  <c:v>0.23356401384083045</c:v>
                </c:pt>
                <c:pt idx="280">
                  <c:v>0.21981981981981988</c:v>
                </c:pt>
                <c:pt idx="281">
                  <c:v>0.14145031333930166</c:v>
                </c:pt>
                <c:pt idx="282">
                  <c:v>0.10682226211849184</c:v>
                </c:pt>
                <c:pt idx="283">
                  <c:v>8.0172413793103428E-2</c:v>
                </c:pt>
                <c:pt idx="284">
                  <c:v>3.0303030303030328E-2</c:v>
                </c:pt>
                <c:pt idx="285">
                  <c:v>-4.8301886792452876E-2</c:v>
                </c:pt>
                <c:pt idx="286">
                  <c:v>-2.782071097372495E-2</c:v>
                </c:pt>
                <c:pt idx="287">
                  <c:v>-5.2114803625377681E-2</c:v>
                </c:pt>
                <c:pt idx="288">
                  <c:v>-0.11103202846975085</c:v>
                </c:pt>
                <c:pt idx="289">
                  <c:v>-0.12276945039257665</c:v>
                </c:pt>
                <c:pt idx="290">
                  <c:v>-8.1893313298271916E-2</c:v>
                </c:pt>
                <c:pt idx="291">
                  <c:v>-0.10733590733590738</c:v>
                </c:pt>
                <c:pt idx="292">
                  <c:v>-0.15909090909090909</c:v>
                </c:pt>
                <c:pt idx="293">
                  <c:v>-0.15698113207547168</c:v>
                </c:pt>
                <c:pt idx="294">
                  <c:v>-0.13036690085870406</c:v>
                </c:pt>
                <c:pt idx="295">
                  <c:v>-0.10077519379844961</c:v>
                </c:pt>
                <c:pt idx="296">
                  <c:v>-5.568445475638064E-2</c:v>
                </c:pt>
                <c:pt idx="297">
                  <c:v>1.4548238897396676E-2</c:v>
                </c:pt>
                <c:pt idx="298">
                  <c:v>2.7799841143764891E-2</c:v>
                </c:pt>
                <c:pt idx="299">
                  <c:v>2.0817270624518252E-2</c:v>
                </c:pt>
                <c:pt idx="300">
                  <c:v>8.4104938271604993E-2</c:v>
                </c:pt>
                <c:pt idx="301">
                  <c:v>0.15785123966942144</c:v>
                </c:pt>
                <c:pt idx="302">
                  <c:v>0.10273405136702561</c:v>
                </c:pt>
                <c:pt idx="303">
                  <c:v>5.973813420621929E-2</c:v>
                </c:pt>
                <c:pt idx="304">
                  <c:v>0.13110539845758351</c:v>
                </c:pt>
                <c:pt idx="305">
                  <c:v>0.17777777777777778</c:v>
                </c:pt>
                <c:pt idx="306">
                  <c:v>0.14171122994652399</c:v>
                </c:pt>
                <c:pt idx="307">
                  <c:v>0.16007194244604314</c:v>
                </c:pt>
                <c:pt idx="308">
                  <c:v>0.15860215053763457</c:v>
                </c:pt>
                <c:pt idx="309">
                  <c:v>0.15371024734982325</c:v>
                </c:pt>
                <c:pt idx="310">
                  <c:v>0.1311769991015275</c:v>
                </c:pt>
                <c:pt idx="311">
                  <c:v>0.19319227230910749</c:v>
                </c:pt>
                <c:pt idx="312">
                  <c:v>0.2134831460674157</c:v>
                </c:pt>
                <c:pt idx="313">
                  <c:v>0.1458333333333334</c:v>
                </c:pt>
                <c:pt idx="314">
                  <c:v>0.14952380952380956</c:v>
                </c:pt>
                <c:pt idx="315">
                  <c:v>0.24186991869918695</c:v>
                </c:pt>
                <c:pt idx="316">
                  <c:v>0.19938335046248723</c:v>
                </c:pt>
                <c:pt idx="317">
                  <c:v>0.14678899082568814</c:v>
                </c:pt>
                <c:pt idx="318">
                  <c:v>0.13447927199191098</c:v>
                </c:pt>
                <c:pt idx="319">
                  <c:v>0.10646766169154231</c:v>
                </c:pt>
                <c:pt idx="320">
                  <c:v>0.10167818361303058</c:v>
                </c:pt>
                <c:pt idx="321">
                  <c:v>0.10223953261927946</c:v>
                </c:pt>
                <c:pt idx="322">
                  <c:v>7.2254335260115612E-2</c:v>
                </c:pt>
                <c:pt idx="323">
                  <c:v>3.3269961977186312E-2</c:v>
                </c:pt>
                <c:pt idx="324">
                  <c:v>1.0406811731314988E-2</c:v>
                </c:pt>
                <c:pt idx="325">
                  <c:v>1.734104046242772E-2</c:v>
                </c:pt>
                <c:pt idx="326">
                  <c:v>3.0421982335623102E-2</c:v>
                </c:pt>
                <c:pt idx="327">
                  <c:v>-3.1496062992125873E-2</c:v>
                </c:pt>
                <c:pt idx="328">
                  <c:v>-5.7170542635658968E-2</c:v>
                </c:pt>
                <c:pt idx="329">
                  <c:v>-7.3654390934844299E-2</c:v>
                </c:pt>
                <c:pt idx="330">
                  <c:v>-8.763837638376383E-2</c:v>
                </c:pt>
                <c:pt idx="331">
                  <c:v>-9.2140921409214122E-2</c:v>
                </c:pt>
                <c:pt idx="332">
                  <c:v>-9.1479820627802716E-2</c:v>
                </c:pt>
                <c:pt idx="333">
                  <c:v>-9.8331870061457438E-2</c:v>
                </c:pt>
                <c:pt idx="334">
                  <c:v>-7.7333333333333365E-2</c:v>
                </c:pt>
                <c:pt idx="335">
                  <c:v>-5.5655296229802538E-2</c:v>
                </c:pt>
                <c:pt idx="336">
                  <c:v>-5.8771148708815626E-2</c:v>
                </c:pt>
                <c:pt idx="337">
                  <c:v>-5.5505004549590613E-2</c:v>
                </c:pt>
                <c:pt idx="338">
                  <c:v>-7.3636363636363583E-2</c:v>
                </c:pt>
                <c:pt idx="339">
                  <c:v>-8.6330935251798635E-2</c:v>
                </c:pt>
                <c:pt idx="340">
                  <c:v>-8.7533156498673673E-2</c:v>
                </c:pt>
                <c:pt idx="341">
                  <c:v>-6.5313327449249711E-2</c:v>
                </c:pt>
                <c:pt idx="342">
                  <c:v>-3.3868092691622075E-2</c:v>
                </c:pt>
                <c:pt idx="343">
                  <c:v>-3.6003600360035239E-3</c:v>
                </c:pt>
                <c:pt idx="344">
                  <c:v>9.0497737556561094E-3</c:v>
                </c:pt>
                <c:pt idx="345">
                  <c:v>1.9695613249776211E-2</c:v>
                </c:pt>
                <c:pt idx="346">
                  <c:v>8.0645161290323099E-3</c:v>
                </c:pt>
                <c:pt idx="347">
                  <c:v>-9.7777777777777273E-3</c:v>
                </c:pt>
                <c:pt idx="348">
                  <c:v>-7.0733863837311867E-3</c:v>
                </c:pt>
                <c:pt idx="349">
                  <c:v>-2.6572187776793623E-2</c:v>
                </c:pt>
                <c:pt idx="350">
                  <c:v>0</c:v>
                </c:pt>
                <c:pt idx="351">
                  <c:v>4.8067860508953897E-2</c:v>
                </c:pt>
                <c:pt idx="352">
                  <c:v>7.8169685414680543E-2</c:v>
                </c:pt>
                <c:pt idx="353">
                  <c:v>7.9047619047619019E-2</c:v>
                </c:pt>
                <c:pt idx="354">
                  <c:v>8.6156824782187863E-2</c:v>
                </c:pt>
                <c:pt idx="355">
                  <c:v>8.0739299610894918E-2</c:v>
                </c:pt>
                <c:pt idx="356">
                  <c:v>5.7416267942583733E-2</c:v>
                </c:pt>
                <c:pt idx="357">
                  <c:v>5.1789077212806026E-2</c:v>
                </c:pt>
                <c:pt idx="358">
                  <c:v>3.9106145251396537E-2</c:v>
                </c:pt>
                <c:pt idx="359">
                  <c:v>4.0703052728954726E-2</c:v>
                </c:pt>
                <c:pt idx="360">
                  <c:v>3.4766697163769414E-2</c:v>
                </c:pt>
                <c:pt idx="361">
                  <c:v>6.208842897460027E-2</c:v>
                </c:pt>
                <c:pt idx="362">
                  <c:v>5.8710298363811302E-2</c:v>
                </c:pt>
                <c:pt idx="363">
                  <c:v>2.8100775193798368E-2</c:v>
                </c:pt>
                <c:pt idx="364">
                  <c:v>1.1571841851494723E-2</c:v>
                </c:pt>
                <c:pt idx="365">
                  <c:v>7.6775431861803951E-3</c:v>
                </c:pt>
                <c:pt idx="366">
                  <c:v>-1.3371537726838641E-2</c:v>
                </c:pt>
                <c:pt idx="367">
                  <c:v>-2.7436140018921529E-2</c:v>
                </c:pt>
                <c:pt idx="368">
                  <c:v>-1.2287334593572752E-2</c:v>
                </c:pt>
                <c:pt idx="369">
                  <c:v>-1.8484288354898334E-2</c:v>
                </c:pt>
                <c:pt idx="370">
                  <c:v>-1.0138248847926214E-2</c:v>
                </c:pt>
                <c:pt idx="371">
                  <c:v>1.2172284644194731E-2</c:v>
                </c:pt>
                <c:pt idx="372">
                  <c:v>3.4058656575212815E-2</c:v>
                </c:pt>
                <c:pt idx="373">
                  <c:v>3.3041788143828875E-2</c:v>
                </c:pt>
                <c:pt idx="374">
                  <c:v>1.8627450980392212E-2</c:v>
                </c:pt>
                <c:pt idx="375">
                  <c:v>1.2757605495583878E-2</c:v>
                </c:pt>
                <c:pt idx="376">
                  <c:v>1.6666666666666694E-2</c:v>
                </c:pt>
                <c:pt idx="377">
                  <c:v>2.8627838104639741E-2</c:v>
                </c:pt>
                <c:pt idx="378">
                  <c:v>2.2460937499999972E-2</c:v>
                </c:pt>
                <c:pt idx="379">
                  <c:v>1.9286403085824494E-2</c:v>
                </c:pt>
                <c:pt idx="380">
                  <c:v>3.7950664136621581E-3</c:v>
                </c:pt>
                <c:pt idx="381">
                  <c:v>2.8517110266159697E-2</c:v>
                </c:pt>
                <c:pt idx="382">
                  <c:v>3.1368821292775635E-2</c:v>
                </c:pt>
                <c:pt idx="383">
                  <c:v>9.4517958412098299E-3</c:v>
                </c:pt>
                <c:pt idx="384">
                  <c:v>-7.5117370892018509E-3</c:v>
                </c:pt>
                <c:pt idx="385">
                  <c:v>-1.4367816091954023E-2</c:v>
                </c:pt>
                <c:pt idx="386">
                  <c:v>-1.0669253152279286E-2</c:v>
                </c:pt>
                <c:pt idx="387">
                  <c:v>-5.8536585365853103E-3</c:v>
                </c:pt>
                <c:pt idx="388">
                  <c:v>-1.9569471624266421E-3</c:v>
                </c:pt>
                <c:pt idx="389">
                  <c:v>-2.0309477756286349E-2</c:v>
                </c:pt>
                <c:pt idx="390">
                  <c:v>-1.4436958614051972E-2</c:v>
                </c:pt>
                <c:pt idx="391">
                  <c:v>-7.6555023923444701E-3</c:v>
                </c:pt>
                <c:pt idx="392">
                  <c:v>8.6124401913876148E-3</c:v>
                </c:pt>
                <c:pt idx="393">
                  <c:v>-6.6100094428706594E-3</c:v>
                </c:pt>
                <c:pt idx="394">
                  <c:v>-1.8975332068311465E-3</c:v>
                </c:pt>
                <c:pt idx="395">
                  <c:v>-1.8867924528302156E-3</c:v>
                </c:pt>
                <c:pt idx="396">
                  <c:v>5.6657223796033451E-3</c:v>
                </c:pt>
                <c:pt idx="397">
                  <c:v>1.953125E-2</c:v>
                </c:pt>
                <c:pt idx="398">
                  <c:v>3.6180904522613008E-2</c:v>
                </c:pt>
                <c:pt idx="399">
                  <c:v>3.6400404448938259E-2</c:v>
                </c:pt>
                <c:pt idx="400">
                  <c:v>3.2323232323232351E-2</c:v>
                </c:pt>
                <c:pt idx="401">
                  <c:v>3.2967032967033086E-2</c:v>
                </c:pt>
                <c:pt idx="402">
                  <c:v>1.9627085377821391E-2</c:v>
                </c:pt>
                <c:pt idx="403">
                  <c:v>2.6522593320235786E-2</c:v>
                </c:pt>
                <c:pt idx="404">
                  <c:v>2.6522593320235786E-2</c:v>
                </c:pt>
                <c:pt idx="405">
                  <c:v>2.2200772200772313E-2</c:v>
                </c:pt>
                <c:pt idx="406">
                  <c:v>2.4295432458697763E-2</c:v>
                </c:pt>
                <c:pt idx="407">
                  <c:v>3.2132424537487797E-2</c:v>
                </c:pt>
                <c:pt idx="408">
                  <c:v>2.3188405797101505E-2</c:v>
                </c:pt>
                <c:pt idx="409">
                  <c:v>2.9382957884428146E-3</c:v>
                </c:pt>
                <c:pt idx="410">
                  <c:v>0</c:v>
                </c:pt>
                <c:pt idx="411">
                  <c:v>-8.0240722166499204E-3</c:v>
                </c:pt>
                <c:pt idx="412">
                  <c:v>-3.6964980544747054E-2</c:v>
                </c:pt>
                <c:pt idx="413">
                  <c:v>-6.535947712418301E-2</c:v>
                </c:pt>
                <c:pt idx="414">
                  <c:v>-7.4477747502270569E-2</c:v>
                </c:pt>
                <c:pt idx="415">
                  <c:v>-8.2055906221821531E-2</c:v>
                </c:pt>
                <c:pt idx="416">
                  <c:v>-8.6175942549371706E-2</c:v>
                </c:pt>
                <c:pt idx="417">
                  <c:v>-4.7794117647058848E-2</c:v>
                </c:pt>
                <c:pt idx="418">
                  <c:v>-6.756756756756647E-3</c:v>
                </c:pt>
                <c:pt idx="419">
                  <c:v>3.8422649140545974E-2</c:v>
                </c:pt>
                <c:pt idx="420">
                  <c:v>4.0201005025125629E-2</c:v>
                </c:pt>
                <c:pt idx="421">
                  <c:v>5.5842812823164334E-2</c:v>
                </c:pt>
                <c:pt idx="422">
                  <c:v>3.9707419017763812E-2</c:v>
                </c:pt>
                <c:pt idx="423">
                  <c:v>4.3979057591623065E-2</c:v>
                </c:pt>
                <c:pt idx="424">
                  <c:v>6.6390041493775837E-2</c:v>
                </c:pt>
                <c:pt idx="425">
                  <c:v>9.7336065573770503E-2</c:v>
                </c:pt>
                <c:pt idx="426">
                  <c:v>0.18133047210300418</c:v>
                </c:pt>
                <c:pt idx="427">
                  <c:v>0.18991416309012879</c:v>
                </c:pt>
                <c:pt idx="428">
                  <c:v>0.17758985200845678</c:v>
                </c:pt>
                <c:pt idx="429">
                  <c:v>0.13451511991657966</c:v>
                </c:pt>
                <c:pt idx="430">
                  <c:v>6.8041237113402001E-2</c:v>
                </c:pt>
                <c:pt idx="431">
                  <c:v>4.0609137055838138E-3</c:v>
                </c:pt>
                <c:pt idx="432">
                  <c:v>5.0505050505050509E-3</c:v>
                </c:pt>
                <c:pt idx="433">
                  <c:v>-7.1868583162217944E-3</c:v>
                </c:pt>
                <c:pt idx="434">
                  <c:v>8.4299262381453861E-3</c:v>
                </c:pt>
                <c:pt idx="435">
                  <c:v>6.3474387527839682E-2</c:v>
                </c:pt>
                <c:pt idx="436">
                  <c:v>7.9507278835386441E-2</c:v>
                </c:pt>
                <c:pt idx="437">
                  <c:v>9.6629213483146001E-2</c:v>
                </c:pt>
                <c:pt idx="438">
                  <c:v>5.0732807215332583E-2</c:v>
                </c:pt>
                <c:pt idx="439">
                  <c:v>4.836895388076487E-2</c:v>
                </c:pt>
                <c:pt idx="440">
                  <c:v>5.228031145717451E-2</c:v>
                </c:pt>
                <c:pt idx="441">
                  <c:v>4.3525571273122954E-2</c:v>
                </c:pt>
                <c:pt idx="442">
                  <c:v>5.0920910075839688E-2</c:v>
                </c:pt>
                <c:pt idx="443">
                  <c:v>7.7680525164113723E-2</c:v>
                </c:pt>
                <c:pt idx="444">
                  <c:v>8.7912087912087919E-2</c:v>
                </c:pt>
                <c:pt idx="445">
                  <c:v>9.8083427282976351E-2</c:v>
                </c:pt>
                <c:pt idx="446">
                  <c:v>8.7056128293241802E-2</c:v>
                </c:pt>
                <c:pt idx="447">
                  <c:v>3.8150289017341008E-2</c:v>
                </c:pt>
                <c:pt idx="448">
                  <c:v>2.6436781609195371E-2</c:v>
                </c:pt>
                <c:pt idx="449">
                  <c:v>1.8306636155606341E-2</c:v>
                </c:pt>
                <c:pt idx="450">
                  <c:v>4.5300113250283771E-3</c:v>
                </c:pt>
                <c:pt idx="451">
                  <c:v>-1.1235955056179137E-3</c:v>
                </c:pt>
                <c:pt idx="452">
                  <c:v>1.1135857461025448E-3</c:v>
                </c:pt>
                <c:pt idx="453">
                  <c:v>-4.3336944745394528E-3</c:v>
                </c:pt>
                <c:pt idx="454">
                  <c:v>-4.3149946062568034E-3</c:v>
                </c:pt>
                <c:pt idx="455">
                  <c:v>3.293084522502869E-3</c:v>
                </c:pt>
                <c:pt idx="456">
                  <c:v>3.3076074972436288E-3</c:v>
                </c:pt>
                <c:pt idx="457">
                  <c:v>1.4874141876430172E-2</c:v>
                </c:pt>
                <c:pt idx="458">
                  <c:v>1.0416666666666567E-2</c:v>
                </c:pt>
                <c:pt idx="459">
                  <c:v>8.1585081585081928E-3</c:v>
                </c:pt>
                <c:pt idx="460">
                  <c:v>1.6355140186915956E-2</c:v>
                </c:pt>
                <c:pt idx="461">
                  <c:v>4.1716328963051247E-2</c:v>
                </c:pt>
                <c:pt idx="462">
                  <c:v>8.2107843137254943E-2</c:v>
                </c:pt>
                <c:pt idx="463">
                  <c:v>9.3366093366093292E-2</c:v>
                </c:pt>
                <c:pt idx="464">
                  <c:v>8.062575210589655E-2</c:v>
                </c:pt>
                <c:pt idx="465">
                  <c:v>7.4505238649592451E-2</c:v>
                </c:pt>
                <c:pt idx="466">
                  <c:v>8.4210526315789513E-2</c:v>
                </c:pt>
                <c:pt idx="467">
                  <c:v>4.3528064146620818E-2</c:v>
                </c:pt>
                <c:pt idx="468">
                  <c:v>0</c:v>
                </c:pt>
                <c:pt idx="469">
                  <c:v>-2.2831050228309204E-3</c:v>
                </c:pt>
                <c:pt idx="470">
                  <c:v>2.3201856148492208E-3</c:v>
                </c:pt>
                <c:pt idx="471">
                  <c:v>-5.6105610561056195E-2</c:v>
                </c:pt>
                <c:pt idx="472">
                  <c:v>-0.1211498973305956</c:v>
                </c:pt>
                <c:pt idx="473">
                  <c:v>-0.17094861660079047</c:v>
                </c:pt>
                <c:pt idx="474">
                  <c:v>-0.19685039370078741</c:v>
                </c:pt>
                <c:pt idx="475">
                  <c:v>-0.19644619940769983</c:v>
                </c:pt>
                <c:pt idx="476">
                  <c:v>-0.18369351669941064</c:v>
                </c:pt>
                <c:pt idx="477">
                  <c:v>-0.16682832201745867</c:v>
                </c:pt>
                <c:pt idx="478">
                  <c:v>-0.17311411992263059</c:v>
                </c:pt>
                <c:pt idx="479">
                  <c:v>-0.16218809980806148</c:v>
                </c:pt>
                <c:pt idx="480">
                  <c:v>-0.12872238232468772</c:v>
                </c:pt>
                <c:pt idx="481">
                  <c:v>-0.14868804664723043</c:v>
                </c:pt>
                <c:pt idx="482">
                  <c:v>-0.14737883283877343</c:v>
                </c:pt>
                <c:pt idx="483">
                  <c:v>-8.459214501510566E-2</c:v>
                </c:pt>
                <c:pt idx="484">
                  <c:v>-6.1224489795917783E-3</c:v>
                </c:pt>
                <c:pt idx="485">
                  <c:v>2.4291497975708561E-2</c:v>
                </c:pt>
                <c:pt idx="486">
                  <c:v>1.803607214428855E-2</c:v>
                </c:pt>
                <c:pt idx="487">
                  <c:v>7.9601990049750961E-3</c:v>
                </c:pt>
                <c:pt idx="488">
                  <c:v>9.832841691248212E-4</c:v>
                </c:pt>
                <c:pt idx="489">
                  <c:v>8.8062622309196814E-3</c:v>
                </c:pt>
                <c:pt idx="490">
                  <c:v>1.5717092337917571E-2</c:v>
                </c:pt>
                <c:pt idx="491">
                  <c:v>2.0568070519099008E-2</c:v>
                </c:pt>
                <c:pt idx="492">
                  <c:v>1.9588638589618023E-2</c:v>
                </c:pt>
                <c:pt idx="493">
                  <c:v>1.3793103448275917E-2</c:v>
                </c:pt>
                <c:pt idx="494">
                  <c:v>6.9721115537847468E-3</c:v>
                </c:pt>
                <c:pt idx="495">
                  <c:v>-3.0120481927710559E-3</c:v>
                </c:pt>
                <c:pt idx="496">
                  <c:v>-2.0979020979020924E-2</c:v>
                </c:pt>
                <c:pt idx="497">
                  <c:v>-5.0352467270896274E-3</c:v>
                </c:pt>
                <c:pt idx="498">
                  <c:v>2.0080321285140847E-3</c:v>
                </c:pt>
                <c:pt idx="499">
                  <c:v>3.9960039960040532E-3</c:v>
                </c:pt>
                <c:pt idx="500">
                  <c:v>3.9486673247779436E-3</c:v>
                </c:pt>
                <c:pt idx="501">
                  <c:v>-9.775171065493091E-4</c:v>
                </c:pt>
                <c:pt idx="502">
                  <c:v>-5.8593750000000833E-3</c:v>
                </c:pt>
                <c:pt idx="503">
                  <c:v>-3.9024390243902994E-3</c:v>
                </c:pt>
                <c:pt idx="504">
                  <c:v>2.9469548133595007E-3</c:v>
                </c:pt>
                <c:pt idx="505">
                  <c:v>1.0956175298804724E-2</c:v>
                </c:pt>
                <c:pt idx="506">
                  <c:v>2.7635619242579353E-2</c:v>
                </c:pt>
                <c:pt idx="507">
                  <c:v>4.5120671563483705E-2</c:v>
                </c:pt>
                <c:pt idx="508">
                  <c:v>3.3023735810113398E-2</c:v>
                </c:pt>
                <c:pt idx="509">
                  <c:v>5.0607287449392713E-3</c:v>
                </c:pt>
                <c:pt idx="510">
                  <c:v>-4.995004995004995E-3</c:v>
                </c:pt>
                <c:pt idx="511">
                  <c:v>-5.9582919563059434E-3</c:v>
                </c:pt>
                <c:pt idx="512">
                  <c:v>0</c:v>
                </c:pt>
                <c:pt idx="513">
                  <c:v>1.1869436201780444E-2</c:v>
                </c:pt>
                <c:pt idx="514">
                  <c:v>1.185770750988145E-2</c:v>
                </c:pt>
                <c:pt idx="515">
                  <c:v>1.2845849802371512E-2</c:v>
                </c:pt>
                <c:pt idx="516">
                  <c:v>2.1063189568706061E-2</c:v>
                </c:pt>
                <c:pt idx="517">
                  <c:v>4.8016701461377959E-2</c:v>
                </c:pt>
                <c:pt idx="518">
                  <c:v>3.6055143160127312E-2</c:v>
                </c:pt>
                <c:pt idx="519">
                  <c:v>-1.5495867768595042E-2</c:v>
                </c:pt>
                <c:pt idx="520">
                  <c:v>-1.524390243902439E-2</c:v>
                </c:pt>
                <c:pt idx="521">
                  <c:v>-4.0322580645161862E-3</c:v>
                </c:pt>
                <c:pt idx="522">
                  <c:v>1.3157894736842077E-2</c:v>
                </c:pt>
                <c:pt idx="523">
                  <c:v>2.0263424518743668E-2</c:v>
                </c:pt>
                <c:pt idx="524">
                  <c:v>2.4266936299292125E-2</c:v>
                </c:pt>
                <c:pt idx="525">
                  <c:v>1.7102615694164873E-2</c:v>
                </c:pt>
                <c:pt idx="526">
                  <c:v>2.0161290322580645E-2</c:v>
                </c:pt>
                <c:pt idx="527">
                  <c:v>2.1190716448032377E-2</c:v>
                </c:pt>
                <c:pt idx="528">
                  <c:v>1.0131712259371834E-2</c:v>
                </c:pt>
                <c:pt idx="529">
                  <c:v>-2.2448979591836764E-2</c:v>
                </c:pt>
                <c:pt idx="530">
                  <c:v>-3.4800409416581427E-2</c:v>
                </c:pt>
                <c:pt idx="531">
                  <c:v>-7.179487179487209E-3</c:v>
                </c:pt>
                <c:pt idx="532">
                  <c:v>2.9288702928870414E-2</c:v>
                </c:pt>
                <c:pt idx="533">
                  <c:v>9.0109890109890137E-2</c:v>
                </c:pt>
                <c:pt idx="534">
                  <c:v>0.11891279728199321</c:v>
                </c:pt>
                <c:pt idx="535">
                  <c:v>0.13188073394495411</c:v>
                </c:pt>
                <c:pt idx="536">
                  <c:v>0.12770809578107187</c:v>
                </c:pt>
                <c:pt idx="537">
                  <c:v>0.126984126984127</c:v>
                </c:pt>
                <c:pt idx="538">
                  <c:v>0.12344280860702159</c:v>
                </c:pt>
                <c:pt idx="539">
                  <c:v>0.12231030577576441</c:v>
                </c:pt>
                <c:pt idx="540">
                  <c:v>0.12671232876712341</c:v>
                </c:pt>
                <c:pt idx="541">
                  <c:v>0.13294797687861271</c:v>
                </c:pt>
                <c:pt idx="542">
                  <c:v>0.1426900584795322</c:v>
                </c:pt>
                <c:pt idx="543">
                  <c:v>0.15248226950354618</c:v>
                </c:pt>
                <c:pt idx="544">
                  <c:v>0.16443361753958588</c:v>
                </c:pt>
                <c:pt idx="545">
                  <c:v>0.16517285531370046</c:v>
                </c:pt>
                <c:pt idx="546">
                  <c:v>0.18048128342245989</c:v>
                </c:pt>
                <c:pt idx="547">
                  <c:v>0.18963165075034114</c:v>
                </c:pt>
                <c:pt idx="548">
                  <c:v>0.19645293315143256</c:v>
                </c:pt>
                <c:pt idx="549">
                  <c:v>0.21655172413793108</c:v>
                </c:pt>
                <c:pt idx="550">
                  <c:v>0.25070821529745047</c:v>
                </c:pt>
                <c:pt idx="551">
                  <c:v>0.29093567251461971</c:v>
                </c:pt>
                <c:pt idx="552">
                  <c:v>0.33536585365853661</c:v>
                </c:pt>
                <c:pt idx="553">
                  <c:v>0.39291465378421897</c:v>
                </c:pt>
                <c:pt idx="554">
                  <c:v>0.4345637583892617</c:v>
                </c:pt>
                <c:pt idx="555">
                  <c:v>0.47130434782608688</c:v>
                </c:pt>
                <c:pt idx="556">
                  <c:v>0.46607142857142847</c:v>
                </c:pt>
                <c:pt idx="557">
                  <c:v>0.41485507246376796</c:v>
                </c:pt>
                <c:pt idx="558">
                  <c:v>0.375</c:v>
                </c:pt>
                <c:pt idx="559">
                  <c:v>0.36245353159851301</c:v>
                </c:pt>
                <c:pt idx="560">
                  <c:v>0.35740740740740734</c:v>
                </c:pt>
                <c:pt idx="561">
                  <c:v>0.35261194029850745</c:v>
                </c:pt>
                <c:pt idx="562">
                  <c:v>0.32457786116322696</c:v>
                </c:pt>
                <c:pt idx="563">
                  <c:v>0.29056603773584916</c:v>
                </c:pt>
                <c:pt idx="564">
                  <c:v>0.2471482889733839</c:v>
                </c:pt>
                <c:pt idx="565">
                  <c:v>0.19653179190751452</c:v>
                </c:pt>
                <c:pt idx="566">
                  <c:v>0.15953307392996116</c:v>
                </c:pt>
                <c:pt idx="567">
                  <c:v>0.12524461839530329</c:v>
                </c:pt>
                <c:pt idx="568">
                  <c:v>0.10236220472440952</c:v>
                </c:pt>
                <c:pt idx="569">
                  <c:v>9.3069306930693124E-2</c:v>
                </c:pt>
                <c:pt idx="570">
                  <c:v>7.9365079365079361E-2</c:v>
                </c:pt>
                <c:pt idx="571">
                  <c:v>6.9582504970178927E-2</c:v>
                </c:pt>
                <c:pt idx="572">
                  <c:v>7.3558648111332073E-2</c:v>
                </c:pt>
                <c:pt idx="573">
                  <c:v>6.9860279441117765E-2</c:v>
                </c:pt>
                <c:pt idx="574">
                  <c:v>6.3872255489021867E-2</c:v>
                </c:pt>
                <c:pt idx="575">
                  <c:v>6.2124248496994015E-2</c:v>
                </c:pt>
                <c:pt idx="576">
                  <c:v>6.048387096774193E-2</c:v>
                </c:pt>
                <c:pt idx="577">
                  <c:v>5.4878048780487715E-2</c:v>
                </c:pt>
                <c:pt idx="578">
                  <c:v>5.112474437627812E-2</c:v>
                </c:pt>
                <c:pt idx="579">
                  <c:v>5.3608247422680444E-2</c:v>
                </c:pt>
                <c:pt idx="580">
                  <c:v>5.8333333333333272E-2</c:v>
                </c:pt>
                <c:pt idx="581">
                  <c:v>6.5400843881856574E-2</c:v>
                </c:pt>
                <c:pt idx="582">
                  <c:v>7.2340425531914859E-2</c:v>
                </c:pt>
                <c:pt idx="583">
                  <c:v>8.4051724137931008E-2</c:v>
                </c:pt>
                <c:pt idx="584">
                  <c:v>9.1106290672451101E-2</c:v>
                </c:pt>
                <c:pt idx="585">
                  <c:v>9.1503267973856273E-2</c:v>
                </c:pt>
                <c:pt idx="586">
                  <c:v>9.8684210526315791E-2</c:v>
                </c:pt>
                <c:pt idx="587">
                  <c:v>9.911894273127754E-2</c:v>
                </c:pt>
                <c:pt idx="588">
                  <c:v>0.10222222222222226</c:v>
                </c:pt>
                <c:pt idx="589">
                  <c:v>0.11060948081264121</c:v>
                </c:pt>
                <c:pt idx="590">
                  <c:v>0.1164383561643836</c:v>
                </c:pt>
                <c:pt idx="591">
                  <c:v>0.10730593607305944</c:v>
                </c:pt>
                <c:pt idx="592">
                  <c:v>9.0909090909090912E-2</c:v>
                </c:pt>
                <c:pt idx="593">
                  <c:v>7.7272727272727243E-2</c:v>
                </c:pt>
                <c:pt idx="594">
                  <c:v>7.0615034168564961E-2</c:v>
                </c:pt>
                <c:pt idx="595">
                  <c:v>5.9360730593607344E-2</c:v>
                </c:pt>
                <c:pt idx="596">
                  <c:v>5.73394495412844E-2</c:v>
                </c:pt>
                <c:pt idx="597">
                  <c:v>5.2752293577981585E-2</c:v>
                </c:pt>
                <c:pt idx="598">
                  <c:v>5.5555555555555518E-2</c:v>
                </c:pt>
                <c:pt idx="599">
                  <c:v>5.8275058275058279E-2</c:v>
                </c:pt>
                <c:pt idx="600">
                  <c:v>7.3985680190930825E-2</c:v>
                </c:pt>
                <c:pt idx="601">
                  <c:v>7.5242718446601797E-2</c:v>
                </c:pt>
                <c:pt idx="602">
                  <c:v>7.616707616707602E-2</c:v>
                </c:pt>
                <c:pt idx="603">
                  <c:v>8.6848635235732011E-2</c:v>
                </c:pt>
                <c:pt idx="604">
                  <c:v>9.4527363184079519E-2</c:v>
                </c:pt>
                <c:pt idx="605">
                  <c:v>0.10552763819095486</c:v>
                </c:pt>
                <c:pt idx="606">
                  <c:v>0.11421319796954316</c:v>
                </c:pt>
                <c:pt idx="607">
                  <c:v>0.12020460358056255</c:v>
                </c:pt>
                <c:pt idx="608">
                  <c:v>0.11794871794871799</c:v>
                </c:pt>
                <c:pt idx="609">
                  <c:v>0.10941475826972022</c:v>
                </c:pt>
                <c:pt idx="610">
                  <c:v>0.1020408163265306</c:v>
                </c:pt>
                <c:pt idx="611">
                  <c:v>9.7186700767263351E-2</c:v>
                </c:pt>
                <c:pt idx="612">
                  <c:v>8.2687338501291868E-2</c:v>
                </c:pt>
                <c:pt idx="613">
                  <c:v>7.2916666666666782E-2</c:v>
                </c:pt>
                <c:pt idx="614">
                  <c:v>7.9575596816976124E-2</c:v>
                </c:pt>
                <c:pt idx="615">
                  <c:v>8.9189189189189111E-2</c:v>
                </c:pt>
                <c:pt idx="616">
                  <c:v>0.13239436619718317</c:v>
                </c:pt>
                <c:pt idx="617">
                  <c:v>0.16374269005847936</c:v>
                </c:pt>
                <c:pt idx="618">
                  <c:v>0.2160493827160494</c:v>
                </c:pt>
                <c:pt idx="619">
                  <c:v>0.2532051282051283</c:v>
                </c:pt>
                <c:pt idx="620">
                  <c:v>0.29568106312292353</c:v>
                </c:pt>
                <c:pt idx="621">
                  <c:v>0.33673469387755101</c:v>
                </c:pt>
                <c:pt idx="622">
                  <c:v>0.33333333333333348</c:v>
                </c:pt>
                <c:pt idx="623">
                  <c:v>0.33447098976109219</c:v>
                </c:pt>
                <c:pt idx="624">
                  <c:v>0.3208191126279864</c:v>
                </c:pt>
                <c:pt idx="625">
                  <c:v>0.32871972318339104</c:v>
                </c:pt>
                <c:pt idx="626">
                  <c:v>0.31358885017421617</c:v>
                </c:pt>
                <c:pt idx="627">
                  <c:v>0.30281690140845074</c:v>
                </c:pt>
                <c:pt idx="628">
                  <c:v>0.25441696113074203</c:v>
                </c:pt>
                <c:pt idx="629">
                  <c:v>0.22142857142857153</c:v>
                </c:pt>
                <c:pt idx="630">
                  <c:v>0.16967509025270755</c:v>
                </c:pt>
                <c:pt idx="631">
                  <c:v>0.1263537906137184</c:v>
                </c:pt>
                <c:pt idx="632">
                  <c:v>9.0579710144927536E-2</c:v>
                </c:pt>
                <c:pt idx="633">
                  <c:v>6.5217391304347713E-2</c:v>
                </c:pt>
                <c:pt idx="634">
                  <c:v>7.6923076923076844E-2</c:v>
                </c:pt>
                <c:pt idx="635">
                  <c:v>8.118081180811805E-2</c:v>
                </c:pt>
                <c:pt idx="636">
                  <c:v>8.5185185185185211E-2</c:v>
                </c:pt>
                <c:pt idx="637">
                  <c:v>6.6420664206641958E-2</c:v>
                </c:pt>
                <c:pt idx="638">
                  <c:v>6.6914498141263976E-2</c:v>
                </c:pt>
                <c:pt idx="639">
                  <c:v>5.1851851851851802E-2</c:v>
                </c:pt>
                <c:pt idx="640">
                  <c:v>5.2044609665427594E-2</c:v>
                </c:pt>
                <c:pt idx="641">
                  <c:v>3.7037037037037035E-2</c:v>
                </c:pt>
                <c:pt idx="642">
                  <c:v>2.5925925925925901E-2</c:v>
                </c:pt>
                <c:pt idx="643">
                  <c:v>3.7453183520599252E-2</c:v>
                </c:pt>
                <c:pt idx="644">
                  <c:v>2.6022304832713863E-2</c:v>
                </c:pt>
                <c:pt idx="645">
                  <c:v>2.6022304832713863E-2</c:v>
                </c:pt>
                <c:pt idx="646">
                  <c:v>1.8656716417910446E-2</c:v>
                </c:pt>
                <c:pt idx="647">
                  <c:v>3.041825095057037E-2</c:v>
                </c:pt>
                <c:pt idx="648">
                  <c:v>2.661596958174902E-2</c:v>
                </c:pt>
                <c:pt idx="649">
                  <c:v>3.4351145038168024E-2</c:v>
                </c:pt>
                <c:pt idx="650">
                  <c:v>3.0651340996168473E-2</c:v>
                </c:pt>
                <c:pt idx="651">
                  <c:v>2.661596958174902E-2</c:v>
                </c:pt>
                <c:pt idx="652">
                  <c:v>2.2813688212927674E-2</c:v>
                </c:pt>
                <c:pt idx="653">
                  <c:v>2.661596958174902E-2</c:v>
                </c:pt>
                <c:pt idx="654">
                  <c:v>3.0534351145038195E-2</c:v>
                </c:pt>
                <c:pt idx="655">
                  <c:v>3.0888030888030917E-2</c:v>
                </c:pt>
                <c:pt idx="656">
                  <c:v>3.8610038610038609E-2</c:v>
                </c:pt>
                <c:pt idx="657">
                  <c:v>5.0781249999999889E-2</c:v>
                </c:pt>
                <c:pt idx="658">
                  <c:v>5.5118110236220562E-2</c:v>
                </c:pt>
                <c:pt idx="659">
                  <c:v>3.137254901960787E-2</c:v>
                </c:pt>
                <c:pt idx="660">
                  <c:v>3.9525691699604744E-2</c:v>
                </c:pt>
                <c:pt idx="661">
                  <c:v>2.7450980392156835E-2</c:v>
                </c:pt>
                <c:pt idx="662">
                  <c:v>2.3529411764705938E-2</c:v>
                </c:pt>
                <c:pt idx="663">
                  <c:v>5.2000000000000025E-2</c:v>
                </c:pt>
                <c:pt idx="664">
                  <c:v>4.7808764940239015E-2</c:v>
                </c:pt>
                <c:pt idx="665">
                  <c:v>4.7808764940239015E-2</c:v>
                </c:pt>
                <c:pt idx="666">
                  <c:v>4.7999999999999973E-2</c:v>
                </c:pt>
                <c:pt idx="667">
                  <c:v>4.0160642570281124E-2</c:v>
                </c:pt>
                <c:pt idx="668">
                  <c:v>3.5999999999999942E-2</c:v>
                </c:pt>
                <c:pt idx="669">
                  <c:v>2.8112449799196904E-2</c:v>
                </c:pt>
                <c:pt idx="670">
                  <c:v>2.0080321285140562E-2</c:v>
                </c:pt>
                <c:pt idx="671">
                  <c:v>2.4096385542168731E-2</c:v>
                </c:pt>
                <c:pt idx="672">
                  <c:v>1.2000000000000028E-2</c:v>
                </c:pt>
              </c:numCache>
            </c:numRef>
          </c:val>
          <c:smooth val="0"/>
          <c:extLst>
            <c:ext xmlns:c16="http://schemas.microsoft.com/office/drawing/2014/chart" uri="{C3380CC4-5D6E-409C-BE32-E72D297353CC}">
              <c16:uniqueId val="{00000003-6214-45D1-A961-B1C08EEE238E}"/>
            </c:ext>
          </c:extLst>
        </c:ser>
        <c:ser>
          <c:idx val="1"/>
          <c:order val="2"/>
          <c:tx>
            <c:strRef>
              <c:f>Oil!$Z$4</c:f>
              <c:strCache>
                <c:ptCount val="1"/>
                <c:pt idx="0">
                  <c:v>Core CPI (YoY)</c:v>
                </c:pt>
              </c:strCache>
            </c:strRef>
          </c:tx>
          <c:spPr>
            <a:ln w="28575" cap="rnd">
              <a:solidFill>
                <a:schemeClr val="tx2"/>
              </a:solidFill>
              <a:round/>
            </a:ln>
            <a:effectLst/>
          </c:spPr>
          <c:marker>
            <c:symbol val="none"/>
          </c:marker>
          <c:cat>
            <c:numRef>
              <c:f>Oil!$S$5:$S$677</c:f>
              <c:numCache>
                <c:formatCode>m/d/yyyy</c:formatCode>
                <c:ptCount val="673"/>
                <c:pt idx="0">
                  <c:v>46203</c:v>
                </c:pt>
                <c:pt idx="1">
                  <c:v>46173</c:v>
                </c:pt>
                <c:pt idx="2">
                  <c:v>46142</c:v>
                </c:pt>
                <c:pt idx="3">
                  <c:v>46112</c:v>
                </c:pt>
                <c:pt idx="4">
                  <c:v>46081</c:v>
                </c:pt>
                <c:pt idx="5">
                  <c:v>46053</c:v>
                </c:pt>
                <c:pt idx="6">
                  <c:v>46022</c:v>
                </c:pt>
                <c:pt idx="7">
                  <c:v>45991</c:v>
                </c:pt>
                <c:pt idx="8">
                  <c:v>45961</c:v>
                </c:pt>
                <c:pt idx="9">
                  <c:v>45930</c:v>
                </c:pt>
                <c:pt idx="10">
                  <c:v>45900</c:v>
                </c:pt>
                <c:pt idx="11">
                  <c:v>45869</c:v>
                </c:pt>
                <c:pt idx="12">
                  <c:v>45838</c:v>
                </c:pt>
                <c:pt idx="13">
                  <c:v>45808</c:v>
                </c:pt>
                <c:pt idx="14">
                  <c:v>45777</c:v>
                </c:pt>
                <c:pt idx="15">
                  <c:v>45747</c:v>
                </c:pt>
                <c:pt idx="16">
                  <c:v>45716</c:v>
                </c:pt>
                <c:pt idx="17">
                  <c:v>45688</c:v>
                </c:pt>
                <c:pt idx="18">
                  <c:v>45657</c:v>
                </c:pt>
                <c:pt idx="19">
                  <c:v>45626</c:v>
                </c:pt>
                <c:pt idx="20">
                  <c:v>45596</c:v>
                </c:pt>
                <c:pt idx="21">
                  <c:v>45565</c:v>
                </c:pt>
                <c:pt idx="22">
                  <c:v>45535</c:v>
                </c:pt>
                <c:pt idx="23">
                  <c:v>45504</c:v>
                </c:pt>
                <c:pt idx="24">
                  <c:v>45473</c:v>
                </c:pt>
                <c:pt idx="25">
                  <c:v>45443</c:v>
                </c:pt>
                <c:pt idx="26">
                  <c:v>45412</c:v>
                </c:pt>
                <c:pt idx="27">
                  <c:v>45382</c:v>
                </c:pt>
                <c:pt idx="28">
                  <c:v>45351</c:v>
                </c:pt>
                <c:pt idx="29">
                  <c:v>45322</c:v>
                </c:pt>
                <c:pt idx="30">
                  <c:v>45291</c:v>
                </c:pt>
                <c:pt idx="31">
                  <c:v>45260</c:v>
                </c:pt>
                <c:pt idx="32">
                  <c:v>45230</c:v>
                </c:pt>
                <c:pt idx="33">
                  <c:v>45199</c:v>
                </c:pt>
                <c:pt idx="34">
                  <c:v>45169</c:v>
                </c:pt>
                <c:pt idx="35">
                  <c:v>45138</c:v>
                </c:pt>
                <c:pt idx="36">
                  <c:v>45107</c:v>
                </c:pt>
                <c:pt idx="37">
                  <c:v>45077</c:v>
                </c:pt>
                <c:pt idx="38">
                  <c:v>45046</c:v>
                </c:pt>
                <c:pt idx="39">
                  <c:v>45016</c:v>
                </c:pt>
                <c:pt idx="40">
                  <c:v>44985</c:v>
                </c:pt>
                <c:pt idx="41">
                  <c:v>44957</c:v>
                </c:pt>
                <c:pt idx="42">
                  <c:v>44926</c:v>
                </c:pt>
                <c:pt idx="43">
                  <c:v>44895</c:v>
                </c:pt>
                <c:pt idx="44">
                  <c:v>44865</c:v>
                </c:pt>
                <c:pt idx="45">
                  <c:v>44834</c:v>
                </c:pt>
                <c:pt idx="46">
                  <c:v>44804</c:v>
                </c:pt>
                <c:pt idx="47">
                  <c:v>44773</c:v>
                </c:pt>
                <c:pt idx="48">
                  <c:v>44742</c:v>
                </c:pt>
                <c:pt idx="49">
                  <c:v>44712</c:v>
                </c:pt>
                <c:pt idx="50">
                  <c:v>44681</c:v>
                </c:pt>
                <c:pt idx="51">
                  <c:v>44651</c:v>
                </c:pt>
                <c:pt idx="52">
                  <c:v>44620</c:v>
                </c:pt>
                <c:pt idx="53">
                  <c:v>44592</c:v>
                </c:pt>
                <c:pt idx="54">
                  <c:v>44561</c:v>
                </c:pt>
                <c:pt idx="55">
                  <c:v>44530</c:v>
                </c:pt>
                <c:pt idx="56">
                  <c:v>44500</c:v>
                </c:pt>
                <c:pt idx="57">
                  <c:v>44469</c:v>
                </c:pt>
                <c:pt idx="58">
                  <c:v>44439</c:v>
                </c:pt>
                <c:pt idx="59">
                  <c:v>44408</c:v>
                </c:pt>
                <c:pt idx="60">
                  <c:v>44377</c:v>
                </c:pt>
                <c:pt idx="61">
                  <c:v>44347</c:v>
                </c:pt>
                <c:pt idx="62">
                  <c:v>44316</c:v>
                </c:pt>
                <c:pt idx="63">
                  <c:v>44286</c:v>
                </c:pt>
                <c:pt idx="64">
                  <c:v>44255</c:v>
                </c:pt>
                <c:pt idx="65">
                  <c:v>44227</c:v>
                </c:pt>
                <c:pt idx="66">
                  <c:v>44196</c:v>
                </c:pt>
                <c:pt idx="67">
                  <c:v>44165</c:v>
                </c:pt>
                <c:pt idx="68">
                  <c:v>44135</c:v>
                </c:pt>
                <c:pt idx="69">
                  <c:v>44104</c:v>
                </c:pt>
                <c:pt idx="70">
                  <c:v>44074</c:v>
                </c:pt>
                <c:pt idx="71">
                  <c:v>44043</c:v>
                </c:pt>
                <c:pt idx="72">
                  <c:v>44012</c:v>
                </c:pt>
                <c:pt idx="73">
                  <c:v>43982</c:v>
                </c:pt>
                <c:pt idx="74">
                  <c:v>43951</c:v>
                </c:pt>
                <c:pt idx="75">
                  <c:v>43921</c:v>
                </c:pt>
                <c:pt idx="76">
                  <c:v>43890</c:v>
                </c:pt>
                <c:pt idx="77">
                  <c:v>43861</c:v>
                </c:pt>
                <c:pt idx="78">
                  <c:v>43830</c:v>
                </c:pt>
                <c:pt idx="79">
                  <c:v>43799</c:v>
                </c:pt>
                <c:pt idx="80">
                  <c:v>43769</c:v>
                </c:pt>
                <c:pt idx="81">
                  <c:v>43738</c:v>
                </c:pt>
                <c:pt idx="82">
                  <c:v>43708</c:v>
                </c:pt>
                <c:pt idx="83">
                  <c:v>43677</c:v>
                </c:pt>
                <c:pt idx="84">
                  <c:v>43646</c:v>
                </c:pt>
                <c:pt idx="85">
                  <c:v>43616</c:v>
                </c:pt>
                <c:pt idx="86">
                  <c:v>43585</c:v>
                </c:pt>
                <c:pt idx="87">
                  <c:v>43555</c:v>
                </c:pt>
                <c:pt idx="88">
                  <c:v>43524</c:v>
                </c:pt>
                <c:pt idx="89">
                  <c:v>43496</c:v>
                </c:pt>
                <c:pt idx="90">
                  <c:v>43465</c:v>
                </c:pt>
                <c:pt idx="91">
                  <c:v>43434</c:v>
                </c:pt>
                <c:pt idx="92">
                  <c:v>43404</c:v>
                </c:pt>
                <c:pt idx="93">
                  <c:v>43373</c:v>
                </c:pt>
                <c:pt idx="94">
                  <c:v>43343</c:v>
                </c:pt>
                <c:pt idx="95">
                  <c:v>43312</c:v>
                </c:pt>
                <c:pt idx="96">
                  <c:v>43281</c:v>
                </c:pt>
                <c:pt idx="97">
                  <c:v>43251</c:v>
                </c:pt>
                <c:pt idx="98">
                  <c:v>43220</c:v>
                </c:pt>
                <c:pt idx="99">
                  <c:v>43190</c:v>
                </c:pt>
                <c:pt idx="100">
                  <c:v>43159</c:v>
                </c:pt>
                <c:pt idx="101">
                  <c:v>43131</c:v>
                </c:pt>
                <c:pt idx="102">
                  <c:v>43100</c:v>
                </c:pt>
                <c:pt idx="103">
                  <c:v>43069</c:v>
                </c:pt>
                <c:pt idx="104">
                  <c:v>43039</c:v>
                </c:pt>
                <c:pt idx="105">
                  <c:v>43008</c:v>
                </c:pt>
                <c:pt idx="106">
                  <c:v>42978</c:v>
                </c:pt>
                <c:pt idx="107">
                  <c:v>42947</c:v>
                </c:pt>
                <c:pt idx="108">
                  <c:v>42916</c:v>
                </c:pt>
                <c:pt idx="109">
                  <c:v>42886</c:v>
                </c:pt>
                <c:pt idx="110">
                  <c:v>42855</c:v>
                </c:pt>
                <c:pt idx="111">
                  <c:v>42825</c:v>
                </c:pt>
                <c:pt idx="112">
                  <c:v>42794</c:v>
                </c:pt>
                <c:pt idx="113">
                  <c:v>42766</c:v>
                </c:pt>
                <c:pt idx="114">
                  <c:v>42735</c:v>
                </c:pt>
                <c:pt idx="115">
                  <c:v>42704</c:v>
                </c:pt>
                <c:pt idx="116">
                  <c:v>42674</c:v>
                </c:pt>
                <c:pt idx="117">
                  <c:v>42643</c:v>
                </c:pt>
                <c:pt idx="118">
                  <c:v>42613</c:v>
                </c:pt>
                <c:pt idx="119">
                  <c:v>42582</c:v>
                </c:pt>
                <c:pt idx="120">
                  <c:v>42551</c:v>
                </c:pt>
                <c:pt idx="121">
                  <c:v>42521</c:v>
                </c:pt>
                <c:pt idx="122">
                  <c:v>42490</c:v>
                </c:pt>
                <c:pt idx="123">
                  <c:v>42460</c:v>
                </c:pt>
                <c:pt idx="124">
                  <c:v>42429</c:v>
                </c:pt>
                <c:pt idx="125">
                  <c:v>42400</c:v>
                </c:pt>
                <c:pt idx="126">
                  <c:v>42369</c:v>
                </c:pt>
                <c:pt idx="127">
                  <c:v>42338</c:v>
                </c:pt>
                <c:pt idx="128">
                  <c:v>42308</c:v>
                </c:pt>
                <c:pt idx="129">
                  <c:v>42277</c:v>
                </c:pt>
                <c:pt idx="130">
                  <c:v>42247</c:v>
                </c:pt>
                <c:pt idx="131">
                  <c:v>42216</c:v>
                </c:pt>
                <c:pt idx="132">
                  <c:v>42185</c:v>
                </c:pt>
                <c:pt idx="133">
                  <c:v>42155</c:v>
                </c:pt>
                <c:pt idx="134">
                  <c:v>42124</c:v>
                </c:pt>
                <c:pt idx="135">
                  <c:v>42094</c:v>
                </c:pt>
                <c:pt idx="136">
                  <c:v>42063</c:v>
                </c:pt>
                <c:pt idx="137">
                  <c:v>42035</c:v>
                </c:pt>
                <c:pt idx="138">
                  <c:v>42004</c:v>
                </c:pt>
                <c:pt idx="139">
                  <c:v>41973</c:v>
                </c:pt>
                <c:pt idx="140">
                  <c:v>41943</c:v>
                </c:pt>
                <c:pt idx="141">
                  <c:v>41912</c:v>
                </c:pt>
                <c:pt idx="142">
                  <c:v>41882</c:v>
                </c:pt>
                <c:pt idx="143">
                  <c:v>41851</c:v>
                </c:pt>
                <c:pt idx="144">
                  <c:v>41820</c:v>
                </c:pt>
                <c:pt idx="145">
                  <c:v>41790</c:v>
                </c:pt>
                <c:pt idx="146">
                  <c:v>41759</c:v>
                </c:pt>
                <c:pt idx="147">
                  <c:v>41729</c:v>
                </c:pt>
                <c:pt idx="148">
                  <c:v>41698</c:v>
                </c:pt>
                <c:pt idx="149">
                  <c:v>41670</c:v>
                </c:pt>
                <c:pt idx="150">
                  <c:v>41639</c:v>
                </c:pt>
                <c:pt idx="151">
                  <c:v>41608</c:v>
                </c:pt>
                <c:pt idx="152">
                  <c:v>41578</c:v>
                </c:pt>
                <c:pt idx="153">
                  <c:v>41547</c:v>
                </c:pt>
                <c:pt idx="154">
                  <c:v>41517</c:v>
                </c:pt>
                <c:pt idx="155">
                  <c:v>41486</c:v>
                </c:pt>
                <c:pt idx="156">
                  <c:v>41455</c:v>
                </c:pt>
                <c:pt idx="157">
                  <c:v>41425</c:v>
                </c:pt>
                <c:pt idx="158">
                  <c:v>41394</c:v>
                </c:pt>
                <c:pt idx="159">
                  <c:v>41364</c:v>
                </c:pt>
                <c:pt idx="160">
                  <c:v>41333</c:v>
                </c:pt>
                <c:pt idx="161">
                  <c:v>41305</c:v>
                </c:pt>
                <c:pt idx="162">
                  <c:v>41274</c:v>
                </c:pt>
                <c:pt idx="163">
                  <c:v>41243</c:v>
                </c:pt>
                <c:pt idx="164">
                  <c:v>41213</c:v>
                </c:pt>
                <c:pt idx="165">
                  <c:v>41182</c:v>
                </c:pt>
                <c:pt idx="166">
                  <c:v>41152</c:v>
                </c:pt>
                <c:pt idx="167">
                  <c:v>41121</c:v>
                </c:pt>
                <c:pt idx="168">
                  <c:v>41090</c:v>
                </c:pt>
                <c:pt idx="169">
                  <c:v>41060</c:v>
                </c:pt>
                <c:pt idx="170">
                  <c:v>41029</c:v>
                </c:pt>
                <c:pt idx="171">
                  <c:v>40999</c:v>
                </c:pt>
                <c:pt idx="172">
                  <c:v>40968</c:v>
                </c:pt>
                <c:pt idx="173">
                  <c:v>40939</c:v>
                </c:pt>
                <c:pt idx="174">
                  <c:v>40908</c:v>
                </c:pt>
                <c:pt idx="175">
                  <c:v>40877</c:v>
                </c:pt>
                <c:pt idx="176">
                  <c:v>40847</c:v>
                </c:pt>
                <c:pt idx="177">
                  <c:v>40816</c:v>
                </c:pt>
                <c:pt idx="178">
                  <c:v>40786</c:v>
                </c:pt>
                <c:pt idx="179">
                  <c:v>40755</c:v>
                </c:pt>
                <c:pt idx="180">
                  <c:v>40724</c:v>
                </c:pt>
                <c:pt idx="181">
                  <c:v>40694</c:v>
                </c:pt>
                <c:pt idx="182">
                  <c:v>40663</c:v>
                </c:pt>
                <c:pt idx="183">
                  <c:v>40633</c:v>
                </c:pt>
                <c:pt idx="184">
                  <c:v>40602</c:v>
                </c:pt>
                <c:pt idx="185">
                  <c:v>40574</c:v>
                </c:pt>
                <c:pt idx="186">
                  <c:v>40543</c:v>
                </c:pt>
                <c:pt idx="187">
                  <c:v>40512</c:v>
                </c:pt>
                <c:pt idx="188">
                  <c:v>40482</c:v>
                </c:pt>
                <c:pt idx="189">
                  <c:v>40451</c:v>
                </c:pt>
                <c:pt idx="190">
                  <c:v>40421</c:v>
                </c:pt>
                <c:pt idx="191">
                  <c:v>40390</c:v>
                </c:pt>
                <c:pt idx="192">
                  <c:v>40359</c:v>
                </c:pt>
                <c:pt idx="193">
                  <c:v>40329</c:v>
                </c:pt>
                <c:pt idx="194">
                  <c:v>40298</c:v>
                </c:pt>
                <c:pt idx="195">
                  <c:v>40268</c:v>
                </c:pt>
                <c:pt idx="196">
                  <c:v>40237</c:v>
                </c:pt>
                <c:pt idx="197">
                  <c:v>40209</c:v>
                </c:pt>
                <c:pt idx="198">
                  <c:v>40178</c:v>
                </c:pt>
                <c:pt idx="199">
                  <c:v>40147</c:v>
                </c:pt>
                <c:pt idx="200">
                  <c:v>40117</c:v>
                </c:pt>
                <c:pt idx="201">
                  <c:v>40086</c:v>
                </c:pt>
                <c:pt idx="202">
                  <c:v>40056</c:v>
                </c:pt>
                <c:pt idx="203">
                  <c:v>40025</c:v>
                </c:pt>
                <c:pt idx="204">
                  <c:v>39994</c:v>
                </c:pt>
                <c:pt idx="205">
                  <c:v>39964</c:v>
                </c:pt>
                <c:pt idx="206">
                  <c:v>39933</c:v>
                </c:pt>
                <c:pt idx="207">
                  <c:v>39903</c:v>
                </c:pt>
                <c:pt idx="208">
                  <c:v>39872</c:v>
                </c:pt>
                <c:pt idx="209">
                  <c:v>39844</c:v>
                </c:pt>
                <c:pt idx="210">
                  <c:v>39813</c:v>
                </c:pt>
                <c:pt idx="211">
                  <c:v>39782</c:v>
                </c:pt>
                <c:pt idx="212">
                  <c:v>39752</c:v>
                </c:pt>
                <c:pt idx="213">
                  <c:v>39721</c:v>
                </c:pt>
                <c:pt idx="214">
                  <c:v>39691</c:v>
                </c:pt>
                <c:pt idx="215">
                  <c:v>39660</c:v>
                </c:pt>
                <c:pt idx="216">
                  <c:v>39629</c:v>
                </c:pt>
                <c:pt idx="217">
                  <c:v>39599</c:v>
                </c:pt>
                <c:pt idx="218">
                  <c:v>39568</c:v>
                </c:pt>
                <c:pt idx="219">
                  <c:v>39538</c:v>
                </c:pt>
                <c:pt idx="220">
                  <c:v>39507</c:v>
                </c:pt>
                <c:pt idx="221">
                  <c:v>39478</c:v>
                </c:pt>
                <c:pt idx="222">
                  <c:v>39447</c:v>
                </c:pt>
                <c:pt idx="223">
                  <c:v>39416</c:v>
                </c:pt>
                <c:pt idx="224">
                  <c:v>39386</c:v>
                </c:pt>
                <c:pt idx="225">
                  <c:v>39355</c:v>
                </c:pt>
                <c:pt idx="226">
                  <c:v>39325</c:v>
                </c:pt>
                <c:pt idx="227">
                  <c:v>39294</c:v>
                </c:pt>
                <c:pt idx="228">
                  <c:v>39263</c:v>
                </c:pt>
                <c:pt idx="229">
                  <c:v>39233</c:v>
                </c:pt>
                <c:pt idx="230">
                  <c:v>39202</c:v>
                </c:pt>
                <c:pt idx="231">
                  <c:v>39172</c:v>
                </c:pt>
                <c:pt idx="232">
                  <c:v>39141</c:v>
                </c:pt>
                <c:pt idx="233">
                  <c:v>39113</c:v>
                </c:pt>
                <c:pt idx="234">
                  <c:v>39082</c:v>
                </c:pt>
                <c:pt idx="235">
                  <c:v>39051</c:v>
                </c:pt>
                <c:pt idx="236">
                  <c:v>39021</c:v>
                </c:pt>
                <c:pt idx="237">
                  <c:v>38990</c:v>
                </c:pt>
                <c:pt idx="238">
                  <c:v>38960</c:v>
                </c:pt>
                <c:pt idx="239">
                  <c:v>38929</c:v>
                </c:pt>
                <c:pt idx="240">
                  <c:v>38898</c:v>
                </c:pt>
                <c:pt idx="241">
                  <c:v>38868</c:v>
                </c:pt>
                <c:pt idx="242">
                  <c:v>38837</c:v>
                </c:pt>
                <c:pt idx="243">
                  <c:v>38807</c:v>
                </c:pt>
                <c:pt idx="244">
                  <c:v>38776</c:v>
                </c:pt>
                <c:pt idx="245">
                  <c:v>38748</c:v>
                </c:pt>
                <c:pt idx="246">
                  <c:v>38717</c:v>
                </c:pt>
                <c:pt idx="247">
                  <c:v>38686</c:v>
                </c:pt>
                <c:pt idx="248">
                  <c:v>38656</c:v>
                </c:pt>
                <c:pt idx="249">
                  <c:v>38625</c:v>
                </c:pt>
                <c:pt idx="250">
                  <c:v>38595</c:v>
                </c:pt>
                <c:pt idx="251">
                  <c:v>38564</c:v>
                </c:pt>
                <c:pt idx="252">
                  <c:v>38533</c:v>
                </c:pt>
                <c:pt idx="253">
                  <c:v>38503</c:v>
                </c:pt>
                <c:pt idx="254">
                  <c:v>38472</c:v>
                </c:pt>
                <c:pt idx="255">
                  <c:v>38442</c:v>
                </c:pt>
                <c:pt idx="256">
                  <c:v>38411</c:v>
                </c:pt>
                <c:pt idx="257">
                  <c:v>38383</c:v>
                </c:pt>
                <c:pt idx="258">
                  <c:v>38352</c:v>
                </c:pt>
                <c:pt idx="259">
                  <c:v>38321</c:v>
                </c:pt>
                <c:pt idx="260">
                  <c:v>38291</c:v>
                </c:pt>
                <c:pt idx="261">
                  <c:v>38260</c:v>
                </c:pt>
                <c:pt idx="262">
                  <c:v>38230</c:v>
                </c:pt>
                <c:pt idx="263">
                  <c:v>38199</c:v>
                </c:pt>
                <c:pt idx="264">
                  <c:v>38168</c:v>
                </c:pt>
                <c:pt idx="265">
                  <c:v>38138</c:v>
                </c:pt>
                <c:pt idx="266">
                  <c:v>38107</c:v>
                </c:pt>
                <c:pt idx="267">
                  <c:v>38077</c:v>
                </c:pt>
                <c:pt idx="268">
                  <c:v>38046</c:v>
                </c:pt>
                <c:pt idx="269">
                  <c:v>38017</c:v>
                </c:pt>
                <c:pt idx="270">
                  <c:v>37986</c:v>
                </c:pt>
                <c:pt idx="271">
                  <c:v>37955</c:v>
                </c:pt>
                <c:pt idx="272">
                  <c:v>37925</c:v>
                </c:pt>
                <c:pt idx="273">
                  <c:v>37894</c:v>
                </c:pt>
                <c:pt idx="274">
                  <c:v>37864</c:v>
                </c:pt>
                <c:pt idx="275">
                  <c:v>37833</c:v>
                </c:pt>
                <c:pt idx="276">
                  <c:v>37802</c:v>
                </c:pt>
                <c:pt idx="277">
                  <c:v>37772</c:v>
                </c:pt>
                <c:pt idx="278">
                  <c:v>37741</c:v>
                </c:pt>
                <c:pt idx="279">
                  <c:v>37711</c:v>
                </c:pt>
                <c:pt idx="280">
                  <c:v>37680</c:v>
                </c:pt>
                <c:pt idx="281">
                  <c:v>37652</c:v>
                </c:pt>
                <c:pt idx="282">
                  <c:v>37621</c:v>
                </c:pt>
                <c:pt idx="283">
                  <c:v>37590</c:v>
                </c:pt>
                <c:pt idx="284">
                  <c:v>37560</c:v>
                </c:pt>
                <c:pt idx="285">
                  <c:v>37529</c:v>
                </c:pt>
                <c:pt idx="286">
                  <c:v>37499</c:v>
                </c:pt>
                <c:pt idx="287">
                  <c:v>37468</c:v>
                </c:pt>
                <c:pt idx="288">
                  <c:v>37437</c:v>
                </c:pt>
                <c:pt idx="289">
                  <c:v>37407</c:v>
                </c:pt>
                <c:pt idx="290">
                  <c:v>37376</c:v>
                </c:pt>
                <c:pt idx="291">
                  <c:v>37346</c:v>
                </c:pt>
                <c:pt idx="292">
                  <c:v>37315</c:v>
                </c:pt>
                <c:pt idx="293">
                  <c:v>37287</c:v>
                </c:pt>
                <c:pt idx="294">
                  <c:v>37256</c:v>
                </c:pt>
                <c:pt idx="295">
                  <c:v>37225</c:v>
                </c:pt>
                <c:pt idx="296">
                  <c:v>37195</c:v>
                </c:pt>
                <c:pt idx="297">
                  <c:v>37164</c:v>
                </c:pt>
                <c:pt idx="298">
                  <c:v>37134</c:v>
                </c:pt>
                <c:pt idx="299">
                  <c:v>37103</c:v>
                </c:pt>
                <c:pt idx="300">
                  <c:v>37072</c:v>
                </c:pt>
                <c:pt idx="301">
                  <c:v>37042</c:v>
                </c:pt>
                <c:pt idx="302">
                  <c:v>37011</c:v>
                </c:pt>
                <c:pt idx="303">
                  <c:v>36981</c:v>
                </c:pt>
                <c:pt idx="304">
                  <c:v>36950</c:v>
                </c:pt>
                <c:pt idx="305">
                  <c:v>36922</c:v>
                </c:pt>
                <c:pt idx="306">
                  <c:v>36891</c:v>
                </c:pt>
                <c:pt idx="307">
                  <c:v>36860</c:v>
                </c:pt>
                <c:pt idx="308">
                  <c:v>36830</c:v>
                </c:pt>
                <c:pt idx="309">
                  <c:v>36799</c:v>
                </c:pt>
                <c:pt idx="310">
                  <c:v>36769</c:v>
                </c:pt>
                <c:pt idx="311">
                  <c:v>36738</c:v>
                </c:pt>
                <c:pt idx="312">
                  <c:v>36707</c:v>
                </c:pt>
                <c:pt idx="313">
                  <c:v>36677</c:v>
                </c:pt>
                <c:pt idx="314">
                  <c:v>36646</c:v>
                </c:pt>
                <c:pt idx="315">
                  <c:v>36616</c:v>
                </c:pt>
                <c:pt idx="316">
                  <c:v>36585</c:v>
                </c:pt>
                <c:pt idx="317">
                  <c:v>36556</c:v>
                </c:pt>
                <c:pt idx="318">
                  <c:v>36525</c:v>
                </c:pt>
                <c:pt idx="319">
                  <c:v>36494</c:v>
                </c:pt>
                <c:pt idx="320">
                  <c:v>36464</c:v>
                </c:pt>
                <c:pt idx="321">
                  <c:v>36433</c:v>
                </c:pt>
                <c:pt idx="322">
                  <c:v>36403</c:v>
                </c:pt>
                <c:pt idx="323">
                  <c:v>36372</c:v>
                </c:pt>
                <c:pt idx="324">
                  <c:v>36341</c:v>
                </c:pt>
                <c:pt idx="325">
                  <c:v>36311</c:v>
                </c:pt>
                <c:pt idx="326">
                  <c:v>36280</c:v>
                </c:pt>
                <c:pt idx="327">
                  <c:v>36250</c:v>
                </c:pt>
                <c:pt idx="328">
                  <c:v>36219</c:v>
                </c:pt>
                <c:pt idx="329">
                  <c:v>36191</c:v>
                </c:pt>
                <c:pt idx="330">
                  <c:v>36160</c:v>
                </c:pt>
                <c:pt idx="331">
                  <c:v>36129</c:v>
                </c:pt>
                <c:pt idx="332">
                  <c:v>36099</c:v>
                </c:pt>
                <c:pt idx="333">
                  <c:v>36068</c:v>
                </c:pt>
                <c:pt idx="334">
                  <c:v>36038</c:v>
                </c:pt>
                <c:pt idx="335">
                  <c:v>36007</c:v>
                </c:pt>
                <c:pt idx="336">
                  <c:v>35976</c:v>
                </c:pt>
                <c:pt idx="337">
                  <c:v>35946</c:v>
                </c:pt>
                <c:pt idx="338">
                  <c:v>35915</c:v>
                </c:pt>
                <c:pt idx="339">
                  <c:v>35885</c:v>
                </c:pt>
                <c:pt idx="340">
                  <c:v>35854</c:v>
                </c:pt>
                <c:pt idx="341">
                  <c:v>35826</c:v>
                </c:pt>
                <c:pt idx="342">
                  <c:v>35795</c:v>
                </c:pt>
                <c:pt idx="343">
                  <c:v>35764</c:v>
                </c:pt>
                <c:pt idx="344">
                  <c:v>35734</c:v>
                </c:pt>
                <c:pt idx="345">
                  <c:v>35703</c:v>
                </c:pt>
                <c:pt idx="346">
                  <c:v>35673</c:v>
                </c:pt>
                <c:pt idx="347">
                  <c:v>35642</c:v>
                </c:pt>
                <c:pt idx="348">
                  <c:v>35611</c:v>
                </c:pt>
                <c:pt idx="349">
                  <c:v>35581</c:v>
                </c:pt>
                <c:pt idx="350">
                  <c:v>35550</c:v>
                </c:pt>
                <c:pt idx="351">
                  <c:v>35520</c:v>
                </c:pt>
                <c:pt idx="352">
                  <c:v>35489</c:v>
                </c:pt>
                <c:pt idx="353">
                  <c:v>35461</c:v>
                </c:pt>
                <c:pt idx="354">
                  <c:v>35430</c:v>
                </c:pt>
                <c:pt idx="355">
                  <c:v>35399</c:v>
                </c:pt>
                <c:pt idx="356">
                  <c:v>35369</c:v>
                </c:pt>
                <c:pt idx="357">
                  <c:v>35338</c:v>
                </c:pt>
                <c:pt idx="358">
                  <c:v>35308</c:v>
                </c:pt>
                <c:pt idx="359">
                  <c:v>35277</c:v>
                </c:pt>
                <c:pt idx="360">
                  <c:v>35246</c:v>
                </c:pt>
                <c:pt idx="361">
                  <c:v>35216</c:v>
                </c:pt>
                <c:pt idx="362">
                  <c:v>35185</c:v>
                </c:pt>
                <c:pt idx="363">
                  <c:v>35155</c:v>
                </c:pt>
                <c:pt idx="364">
                  <c:v>35124</c:v>
                </c:pt>
                <c:pt idx="365">
                  <c:v>35095</c:v>
                </c:pt>
                <c:pt idx="366">
                  <c:v>35064</c:v>
                </c:pt>
                <c:pt idx="367">
                  <c:v>35033</c:v>
                </c:pt>
                <c:pt idx="368">
                  <c:v>35003</c:v>
                </c:pt>
                <c:pt idx="369">
                  <c:v>34972</c:v>
                </c:pt>
                <c:pt idx="370">
                  <c:v>34942</c:v>
                </c:pt>
                <c:pt idx="371">
                  <c:v>34911</c:v>
                </c:pt>
                <c:pt idx="372">
                  <c:v>34880</c:v>
                </c:pt>
                <c:pt idx="373">
                  <c:v>34850</c:v>
                </c:pt>
                <c:pt idx="374">
                  <c:v>34819</c:v>
                </c:pt>
                <c:pt idx="375">
                  <c:v>34789</c:v>
                </c:pt>
                <c:pt idx="376">
                  <c:v>34758</c:v>
                </c:pt>
                <c:pt idx="377">
                  <c:v>34730</c:v>
                </c:pt>
                <c:pt idx="378">
                  <c:v>34699</c:v>
                </c:pt>
                <c:pt idx="379">
                  <c:v>34668</c:v>
                </c:pt>
                <c:pt idx="380">
                  <c:v>34638</c:v>
                </c:pt>
                <c:pt idx="381">
                  <c:v>34607</c:v>
                </c:pt>
                <c:pt idx="382">
                  <c:v>34577</c:v>
                </c:pt>
                <c:pt idx="383">
                  <c:v>34546</c:v>
                </c:pt>
                <c:pt idx="384">
                  <c:v>34515</c:v>
                </c:pt>
                <c:pt idx="385">
                  <c:v>34485</c:v>
                </c:pt>
                <c:pt idx="386">
                  <c:v>34454</c:v>
                </c:pt>
                <c:pt idx="387">
                  <c:v>34424</c:v>
                </c:pt>
                <c:pt idx="388">
                  <c:v>34393</c:v>
                </c:pt>
                <c:pt idx="389">
                  <c:v>34365</c:v>
                </c:pt>
                <c:pt idx="390">
                  <c:v>34334</c:v>
                </c:pt>
                <c:pt idx="391">
                  <c:v>34303</c:v>
                </c:pt>
                <c:pt idx="392">
                  <c:v>34273</c:v>
                </c:pt>
                <c:pt idx="393">
                  <c:v>34242</c:v>
                </c:pt>
                <c:pt idx="394">
                  <c:v>34212</c:v>
                </c:pt>
                <c:pt idx="395">
                  <c:v>34181</c:v>
                </c:pt>
                <c:pt idx="396">
                  <c:v>34150</c:v>
                </c:pt>
                <c:pt idx="397">
                  <c:v>34120</c:v>
                </c:pt>
                <c:pt idx="398">
                  <c:v>34089</c:v>
                </c:pt>
                <c:pt idx="399">
                  <c:v>34059</c:v>
                </c:pt>
                <c:pt idx="400">
                  <c:v>34028</c:v>
                </c:pt>
                <c:pt idx="401">
                  <c:v>34000</c:v>
                </c:pt>
                <c:pt idx="402">
                  <c:v>33969</c:v>
                </c:pt>
                <c:pt idx="403">
                  <c:v>33938</c:v>
                </c:pt>
                <c:pt idx="404">
                  <c:v>33908</c:v>
                </c:pt>
                <c:pt idx="405">
                  <c:v>33877</c:v>
                </c:pt>
                <c:pt idx="406">
                  <c:v>33847</c:v>
                </c:pt>
                <c:pt idx="407">
                  <c:v>33816</c:v>
                </c:pt>
                <c:pt idx="408">
                  <c:v>33785</c:v>
                </c:pt>
                <c:pt idx="409">
                  <c:v>33755</c:v>
                </c:pt>
                <c:pt idx="410">
                  <c:v>33724</c:v>
                </c:pt>
                <c:pt idx="411">
                  <c:v>33694</c:v>
                </c:pt>
                <c:pt idx="412">
                  <c:v>33663</c:v>
                </c:pt>
                <c:pt idx="413">
                  <c:v>33634</c:v>
                </c:pt>
                <c:pt idx="414">
                  <c:v>33603</c:v>
                </c:pt>
                <c:pt idx="415">
                  <c:v>33572</c:v>
                </c:pt>
                <c:pt idx="416">
                  <c:v>33542</c:v>
                </c:pt>
                <c:pt idx="417">
                  <c:v>33511</c:v>
                </c:pt>
                <c:pt idx="418">
                  <c:v>33481</c:v>
                </c:pt>
                <c:pt idx="419">
                  <c:v>33450</c:v>
                </c:pt>
                <c:pt idx="420">
                  <c:v>33419</c:v>
                </c:pt>
                <c:pt idx="421">
                  <c:v>33389</c:v>
                </c:pt>
                <c:pt idx="422">
                  <c:v>33358</c:v>
                </c:pt>
                <c:pt idx="423">
                  <c:v>33328</c:v>
                </c:pt>
                <c:pt idx="424">
                  <c:v>33297</c:v>
                </c:pt>
                <c:pt idx="425">
                  <c:v>33269</c:v>
                </c:pt>
                <c:pt idx="426">
                  <c:v>33238</c:v>
                </c:pt>
                <c:pt idx="427">
                  <c:v>33207</c:v>
                </c:pt>
                <c:pt idx="428">
                  <c:v>33177</c:v>
                </c:pt>
                <c:pt idx="429">
                  <c:v>33146</c:v>
                </c:pt>
                <c:pt idx="430">
                  <c:v>33116</c:v>
                </c:pt>
                <c:pt idx="431">
                  <c:v>33085</c:v>
                </c:pt>
                <c:pt idx="432">
                  <c:v>33054</c:v>
                </c:pt>
                <c:pt idx="433">
                  <c:v>33024</c:v>
                </c:pt>
                <c:pt idx="434">
                  <c:v>32993</c:v>
                </c:pt>
                <c:pt idx="435">
                  <c:v>32963</c:v>
                </c:pt>
                <c:pt idx="436">
                  <c:v>32932</c:v>
                </c:pt>
                <c:pt idx="437">
                  <c:v>32904</c:v>
                </c:pt>
                <c:pt idx="438">
                  <c:v>32873</c:v>
                </c:pt>
                <c:pt idx="439">
                  <c:v>32842</c:v>
                </c:pt>
                <c:pt idx="440">
                  <c:v>32812</c:v>
                </c:pt>
                <c:pt idx="441">
                  <c:v>32781</c:v>
                </c:pt>
                <c:pt idx="442">
                  <c:v>32751</c:v>
                </c:pt>
                <c:pt idx="443">
                  <c:v>32720</c:v>
                </c:pt>
                <c:pt idx="444">
                  <c:v>32689</c:v>
                </c:pt>
                <c:pt idx="445">
                  <c:v>32659</c:v>
                </c:pt>
                <c:pt idx="446">
                  <c:v>32628</c:v>
                </c:pt>
                <c:pt idx="447">
                  <c:v>32598</c:v>
                </c:pt>
                <c:pt idx="448">
                  <c:v>32567</c:v>
                </c:pt>
                <c:pt idx="449">
                  <c:v>32539</c:v>
                </c:pt>
                <c:pt idx="450">
                  <c:v>32508</c:v>
                </c:pt>
                <c:pt idx="451">
                  <c:v>32477</c:v>
                </c:pt>
                <c:pt idx="452">
                  <c:v>32447</c:v>
                </c:pt>
                <c:pt idx="453">
                  <c:v>32416</c:v>
                </c:pt>
                <c:pt idx="454">
                  <c:v>32386</c:v>
                </c:pt>
                <c:pt idx="455">
                  <c:v>32355</c:v>
                </c:pt>
                <c:pt idx="456">
                  <c:v>32324</c:v>
                </c:pt>
                <c:pt idx="457">
                  <c:v>32294</c:v>
                </c:pt>
                <c:pt idx="458">
                  <c:v>32263</c:v>
                </c:pt>
                <c:pt idx="459">
                  <c:v>32233</c:v>
                </c:pt>
                <c:pt idx="460">
                  <c:v>32202</c:v>
                </c:pt>
                <c:pt idx="461">
                  <c:v>32173</c:v>
                </c:pt>
                <c:pt idx="462">
                  <c:v>32142</c:v>
                </c:pt>
                <c:pt idx="463">
                  <c:v>32111</c:v>
                </c:pt>
                <c:pt idx="464">
                  <c:v>32081</c:v>
                </c:pt>
                <c:pt idx="465">
                  <c:v>32050</c:v>
                </c:pt>
                <c:pt idx="466">
                  <c:v>32020</c:v>
                </c:pt>
                <c:pt idx="467">
                  <c:v>31989</c:v>
                </c:pt>
                <c:pt idx="468">
                  <c:v>31958</c:v>
                </c:pt>
                <c:pt idx="469">
                  <c:v>31928</c:v>
                </c:pt>
                <c:pt idx="470">
                  <c:v>31897</c:v>
                </c:pt>
                <c:pt idx="471">
                  <c:v>31867</c:v>
                </c:pt>
                <c:pt idx="472">
                  <c:v>31836</c:v>
                </c:pt>
                <c:pt idx="473">
                  <c:v>31808</c:v>
                </c:pt>
                <c:pt idx="474">
                  <c:v>31777</c:v>
                </c:pt>
                <c:pt idx="475">
                  <c:v>31746</c:v>
                </c:pt>
                <c:pt idx="476">
                  <c:v>31716</c:v>
                </c:pt>
                <c:pt idx="477">
                  <c:v>31685</c:v>
                </c:pt>
                <c:pt idx="478">
                  <c:v>31655</c:v>
                </c:pt>
                <c:pt idx="479">
                  <c:v>31624</c:v>
                </c:pt>
                <c:pt idx="480">
                  <c:v>31593</c:v>
                </c:pt>
                <c:pt idx="481">
                  <c:v>31563</c:v>
                </c:pt>
                <c:pt idx="482">
                  <c:v>31532</c:v>
                </c:pt>
                <c:pt idx="483">
                  <c:v>31502</c:v>
                </c:pt>
                <c:pt idx="484">
                  <c:v>31471</c:v>
                </c:pt>
                <c:pt idx="485">
                  <c:v>31443</c:v>
                </c:pt>
                <c:pt idx="486">
                  <c:v>31412</c:v>
                </c:pt>
                <c:pt idx="487">
                  <c:v>31381</c:v>
                </c:pt>
                <c:pt idx="488">
                  <c:v>31351</c:v>
                </c:pt>
                <c:pt idx="489">
                  <c:v>31320</c:v>
                </c:pt>
                <c:pt idx="490">
                  <c:v>31290</c:v>
                </c:pt>
                <c:pt idx="491">
                  <c:v>31259</c:v>
                </c:pt>
                <c:pt idx="492">
                  <c:v>31228</c:v>
                </c:pt>
                <c:pt idx="493">
                  <c:v>31198</c:v>
                </c:pt>
                <c:pt idx="494">
                  <c:v>31167</c:v>
                </c:pt>
                <c:pt idx="495">
                  <c:v>31137</c:v>
                </c:pt>
                <c:pt idx="496">
                  <c:v>31106</c:v>
                </c:pt>
                <c:pt idx="497">
                  <c:v>31078</c:v>
                </c:pt>
                <c:pt idx="498">
                  <c:v>31047</c:v>
                </c:pt>
                <c:pt idx="499">
                  <c:v>31016</c:v>
                </c:pt>
                <c:pt idx="500">
                  <c:v>30986</c:v>
                </c:pt>
                <c:pt idx="501">
                  <c:v>30955</c:v>
                </c:pt>
                <c:pt idx="502">
                  <c:v>30925</c:v>
                </c:pt>
                <c:pt idx="503">
                  <c:v>30894</c:v>
                </c:pt>
                <c:pt idx="504">
                  <c:v>30863</c:v>
                </c:pt>
                <c:pt idx="505">
                  <c:v>30833</c:v>
                </c:pt>
                <c:pt idx="506">
                  <c:v>30802</c:v>
                </c:pt>
                <c:pt idx="507">
                  <c:v>30772</c:v>
                </c:pt>
                <c:pt idx="508">
                  <c:v>30741</c:v>
                </c:pt>
                <c:pt idx="509">
                  <c:v>30712</c:v>
                </c:pt>
                <c:pt idx="510">
                  <c:v>30681</c:v>
                </c:pt>
                <c:pt idx="511">
                  <c:v>30650</c:v>
                </c:pt>
                <c:pt idx="512">
                  <c:v>30620</c:v>
                </c:pt>
                <c:pt idx="513">
                  <c:v>30589</c:v>
                </c:pt>
                <c:pt idx="514">
                  <c:v>30559</c:v>
                </c:pt>
                <c:pt idx="515">
                  <c:v>30528</c:v>
                </c:pt>
                <c:pt idx="516">
                  <c:v>30497</c:v>
                </c:pt>
                <c:pt idx="517">
                  <c:v>30467</c:v>
                </c:pt>
                <c:pt idx="518">
                  <c:v>30436</c:v>
                </c:pt>
                <c:pt idx="519">
                  <c:v>30406</c:v>
                </c:pt>
                <c:pt idx="520">
                  <c:v>30375</c:v>
                </c:pt>
                <c:pt idx="521">
                  <c:v>30347</c:v>
                </c:pt>
                <c:pt idx="522">
                  <c:v>30316</c:v>
                </c:pt>
                <c:pt idx="523">
                  <c:v>30285</c:v>
                </c:pt>
                <c:pt idx="524">
                  <c:v>30255</c:v>
                </c:pt>
                <c:pt idx="525">
                  <c:v>30224</c:v>
                </c:pt>
                <c:pt idx="526">
                  <c:v>30194</c:v>
                </c:pt>
                <c:pt idx="527">
                  <c:v>30163</c:v>
                </c:pt>
                <c:pt idx="528">
                  <c:v>30132</c:v>
                </c:pt>
                <c:pt idx="529">
                  <c:v>30102</c:v>
                </c:pt>
                <c:pt idx="530">
                  <c:v>30071</c:v>
                </c:pt>
                <c:pt idx="531">
                  <c:v>30041</c:v>
                </c:pt>
                <c:pt idx="532">
                  <c:v>30010</c:v>
                </c:pt>
                <c:pt idx="533">
                  <c:v>29982</c:v>
                </c:pt>
                <c:pt idx="534">
                  <c:v>29951</c:v>
                </c:pt>
                <c:pt idx="535">
                  <c:v>29920</c:v>
                </c:pt>
                <c:pt idx="536">
                  <c:v>29890</c:v>
                </c:pt>
                <c:pt idx="537">
                  <c:v>29859</c:v>
                </c:pt>
                <c:pt idx="538">
                  <c:v>29829</c:v>
                </c:pt>
                <c:pt idx="539">
                  <c:v>29798</c:v>
                </c:pt>
                <c:pt idx="540">
                  <c:v>29767</c:v>
                </c:pt>
                <c:pt idx="541">
                  <c:v>29737</c:v>
                </c:pt>
                <c:pt idx="542">
                  <c:v>29706</c:v>
                </c:pt>
                <c:pt idx="543">
                  <c:v>29676</c:v>
                </c:pt>
                <c:pt idx="544">
                  <c:v>29645</c:v>
                </c:pt>
                <c:pt idx="545">
                  <c:v>29617</c:v>
                </c:pt>
                <c:pt idx="546">
                  <c:v>29586</c:v>
                </c:pt>
                <c:pt idx="547">
                  <c:v>29555</c:v>
                </c:pt>
                <c:pt idx="548">
                  <c:v>29525</c:v>
                </c:pt>
                <c:pt idx="549">
                  <c:v>29494</c:v>
                </c:pt>
                <c:pt idx="550">
                  <c:v>29464</c:v>
                </c:pt>
                <c:pt idx="551">
                  <c:v>29433</c:v>
                </c:pt>
                <c:pt idx="552">
                  <c:v>29402</c:v>
                </c:pt>
                <c:pt idx="553">
                  <c:v>29372</c:v>
                </c:pt>
                <c:pt idx="554">
                  <c:v>29341</c:v>
                </c:pt>
                <c:pt idx="555">
                  <c:v>29311</c:v>
                </c:pt>
                <c:pt idx="556">
                  <c:v>29280</c:v>
                </c:pt>
                <c:pt idx="557">
                  <c:v>29251</c:v>
                </c:pt>
                <c:pt idx="558">
                  <c:v>29220</c:v>
                </c:pt>
                <c:pt idx="559">
                  <c:v>29189</c:v>
                </c:pt>
                <c:pt idx="560">
                  <c:v>29159</c:v>
                </c:pt>
                <c:pt idx="561">
                  <c:v>29128</c:v>
                </c:pt>
                <c:pt idx="562">
                  <c:v>29098</c:v>
                </c:pt>
                <c:pt idx="563">
                  <c:v>29067</c:v>
                </c:pt>
                <c:pt idx="564">
                  <c:v>29036</c:v>
                </c:pt>
                <c:pt idx="565">
                  <c:v>29006</c:v>
                </c:pt>
                <c:pt idx="566">
                  <c:v>28975</c:v>
                </c:pt>
                <c:pt idx="567">
                  <c:v>28945</c:v>
                </c:pt>
                <c:pt idx="568">
                  <c:v>28914</c:v>
                </c:pt>
                <c:pt idx="569">
                  <c:v>28886</c:v>
                </c:pt>
                <c:pt idx="570">
                  <c:v>28855</c:v>
                </c:pt>
                <c:pt idx="571">
                  <c:v>28824</c:v>
                </c:pt>
                <c:pt idx="572">
                  <c:v>28794</c:v>
                </c:pt>
                <c:pt idx="573">
                  <c:v>28763</c:v>
                </c:pt>
                <c:pt idx="574">
                  <c:v>28733</c:v>
                </c:pt>
                <c:pt idx="575">
                  <c:v>28702</c:v>
                </c:pt>
                <c:pt idx="576">
                  <c:v>28671</c:v>
                </c:pt>
                <c:pt idx="577">
                  <c:v>28641</c:v>
                </c:pt>
                <c:pt idx="578">
                  <c:v>28610</c:v>
                </c:pt>
                <c:pt idx="579">
                  <c:v>28580</c:v>
                </c:pt>
                <c:pt idx="580">
                  <c:v>28549</c:v>
                </c:pt>
                <c:pt idx="581">
                  <c:v>28521</c:v>
                </c:pt>
                <c:pt idx="582">
                  <c:v>28490</c:v>
                </c:pt>
                <c:pt idx="583">
                  <c:v>28459</c:v>
                </c:pt>
                <c:pt idx="584">
                  <c:v>28429</c:v>
                </c:pt>
                <c:pt idx="585">
                  <c:v>28398</c:v>
                </c:pt>
                <c:pt idx="586">
                  <c:v>28368</c:v>
                </c:pt>
                <c:pt idx="587">
                  <c:v>28337</c:v>
                </c:pt>
                <c:pt idx="588">
                  <c:v>28306</c:v>
                </c:pt>
                <c:pt idx="589">
                  <c:v>28276</c:v>
                </c:pt>
                <c:pt idx="590">
                  <c:v>28245</c:v>
                </c:pt>
                <c:pt idx="591">
                  <c:v>28215</c:v>
                </c:pt>
                <c:pt idx="592">
                  <c:v>28184</c:v>
                </c:pt>
                <c:pt idx="593">
                  <c:v>28156</c:v>
                </c:pt>
                <c:pt idx="594">
                  <c:v>28125</c:v>
                </c:pt>
                <c:pt idx="595">
                  <c:v>28094</c:v>
                </c:pt>
                <c:pt idx="596">
                  <c:v>28064</c:v>
                </c:pt>
                <c:pt idx="597">
                  <c:v>28033</c:v>
                </c:pt>
                <c:pt idx="598">
                  <c:v>28003</c:v>
                </c:pt>
                <c:pt idx="599">
                  <c:v>27972</c:v>
                </c:pt>
                <c:pt idx="600">
                  <c:v>27941</c:v>
                </c:pt>
                <c:pt idx="601">
                  <c:v>27911</c:v>
                </c:pt>
                <c:pt idx="602">
                  <c:v>27880</c:v>
                </c:pt>
                <c:pt idx="603">
                  <c:v>27850</c:v>
                </c:pt>
                <c:pt idx="604">
                  <c:v>27819</c:v>
                </c:pt>
                <c:pt idx="605">
                  <c:v>27790</c:v>
                </c:pt>
                <c:pt idx="606">
                  <c:v>27759</c:v>
                </c:pt>
                <c:pt idx="607">
                  <c:v>27728</c:v>
                </c:pt>
                <c:pt idx="608">
                  <c:v>27698</c:v>
                </c:pt>
                <c:pt idx="609">
                  <c:v>27667</c:v>
                </c:pt>
                <c:pt idx="610">
                  <c:v>27637</c:v>
                </c:pt>
                <c:pt idx="611">
                  <c:v>27606</c:v>
                </c:pt>
                <c:pt idx="612">
                  <c:v>27575</c:v>
                </c:pt>
                <c:pt idx="613">
                  <c:v>27545</c:v>
                </c:pt>
                <c:pt idx="614">
                  <c:v>27514</c:v>
                </c:pt>
                <c:pt idx="615">
                  <c:v>27484</c:v>
                </c:pt>
                <c:pt idx="616">
                  <c:v>27453</c:v>
                </c:pt>
                <c:pt idx="617">
                  <c:v>27425</c:v>
                </c:pt>
                <c:pt idx="618">
                  <c:v>27394</c:v>
                </c:pt>
                <c:pt idx="619">
                  <c:v>27363</c:v>
                </c:pt>
                <c:pt idx="620">
                  <c:v>27333</c:v>
                </c:pt>
                <c:pt idx="621">
                  <c:v>27302</c:v>
                </c:pt>
                <c:pt idx="622">
                  <c:v>27272</c:v>
                </c:pt>
                <c:pt idx="623">
                  <c:v>27241</c:v>
                </c:pt>
                <c:pt idx="624">
                  <c:v>27210</c:v>
                </c:pt>
                <c:pt idx="625">
                  <c:v>27180</c:v>
                </c:pt>
                <c:pt idx="626">
                  <c:v>27149</c:v>
                </c:pt>
                <c:pt idx="627">
                  <c:v>27119</c:v>
                </c:pt>
                <c:pt idx="628">
                  <c:v>27088</c:v>
                </c:pt>
                <c:pt idx="629">
                  <c:v>27060</c:v>
                </c:pt>
                <c:pt idx="630">
                  <c:v>27029</c:v>
                </c:pt>
                <c:pt idx="631">
                  <c:v>26998</c:v>
                </c:pt>
                <c:pt idx="632">
                  <c:v>26968</c:v>
                </c:pt>
                <c:pt idx="633">
                  <c:v>26937</c:v>
                </c:pt>
                <c:pt idx="634">
                  <c:v>26907</c:v>
                </c:pt>
                <c:pt idx="635">
                  <c:v>26876</c:v>
                </c:pt>
                <c:pt idx="636">
                  <c:v>26845</c:v>
                </c:pt>
                <c:pt idx="637">
                  <c:v>26815</c:v>
                </c:pt>
                <c:pt idx="638">
                  <c:v>26784</c:v>
                </c:pt>
                <c:pt idx="639">
                  <c:v>26754</c:v>
                </c:pt>
                <c:pt idx="640">
                  <c:v>26723</c:v>
                </c:pt>
                <c:pt idx="641">
                  <c:v>26695</c:v>
                </c:pt>
                <c:pt idx="642">
                  <c:v>26664</c:v>
                </c:pt>
                <c:pt idx="643">
                  <c:v>26633</c:v>
                </c:pt>
                <c:pt idx="644">
                  <c:v>26603</c:v>
                </c:pt>
                <c:pt idx="645">
                  <c:v>26572</c:v>
                </c:pt>
                <c:pt idx="646">
                  <c:v>26542</c:v>
                </c:pt>
                <c:pt idx="647">
                  <c:v>26511</c:v>
                </c:pt>
                <c:pt idx="648">
                  <c:v>26480</c:v>
                </c:pt>
                <c:pt idx="649">
                  <c:v>26450</c:v>
                </c:pt>
                <c:pt idx="650">
                  <c:v>26419</c:v>
                </c:pt>
                <c:pt idx="651">
                  <c:v>26389</c:v>
                </c:pt>
                <c:pt idx="652">
                  <c:v>26358</c:v>
                </c:pt>
                <c:pt idx="653">
                  <c:v>26329</c:v>
                </c:pt>
                <c:pt idx="654">
                  <c:v>26298</c:v>
                </c:pt>
                <c:pt idx="655">
                  <c:v>26267</c:v>
                </c:pt>
                <c:pt idx="656">
                  <c:v>26237</c:v>
                </c:pt>
                <c:pt idx="657">
                  <c:v>26206</c:v>
                </c:pt>
                <c:pt idx="658">
                  <c:v>26176</c:v>
                </c:pt>
                <c:pt idx="659">
                  <c:v>26145</c:v>
                </c:pt>
                <c:pt idx="660">
                  <c:v>26114</c:v>
                </c:pt>
                <c:pt idx="661">
                  <c:v>26084</c:v>
                </c:pt>
                <c:pt idx="662">
                  <c:v>26053</c:v>
                </c:pt>
                <c:pt idx="663">
                  <c:v>26023</c:v>
                </c:pt>
                <c:pt idx="664">
                  <c:v>25992</c:v>
                </c:pt>
                <c:pt idx="665">
                  <c:v>25964</c:v>
                </c:pt>
                <c:pt idx="666">
                  <c:v>25933</c:v>
                </c:pt>
                <c:pt idx="667">
                  <c:v>25902</c:v>
                </c:pt>
                <c:pt idx="668">
                  <c:v>25872</c:v>
                </c:pt>
                <c:pt idx="669">
                  <c:v>25841</c:v>
                </c:pt>
                <c:pt idx="670">
                  <c:v>25811</c:v>
                </c:pt>
                <c:pt idx="671">
                  <c:v>25780</c:v>
                </c:pt>
                <c:pt idx="672">
                  <c:v>25749</c:v>
                </c:pt>
              </c:numCache>
            </c:numRef>
          </c:cat>
          <c:val>
            <c:numRef>
              <c:f>Oil!$Z$5:$Z$677</c:f>
              <c:numCache>
                <c:formatCode>0.00%</c:formatCode>
                <c:ptCount val="673"/>
                <c:pt idx="1">
                  <c:v>2.8509140206833976E-2</c:v>
                </c:pt>
                <c:pt idx="2">
                  <c:v>2.7501797653106497E-2</c:v>
                </c:pt>
                <c:pt idx="3">
                  <c:v>2.5950118582653572E-2</c:v>
                </c:pt>
                <c:pt idx="4">
                  <c:v>2.4565567621413577E-2</c:v>
                </c:pt>
                <c:pt idx="5">
                  <c:v>2.5036900710840485E-2</c:v>
                </c:pt>
                <c:pt idx="6">
                  <c:v>2.6393836158841163E-2</c:v>
                </c:pt>
                <c:pt idx="7">
                  <c:v>2.6333526946981982E-2</c:v>
                </c:pt>
                <c:pt idx="8">
                  <c:v>2.8114297080414449E-2</c:v>
                </c:pt>
                <c:pt idx="9">
                  <c:v>3.0192240018186951E-2</c:v>
                </c:pt>
                <c:pt idx="10">
                  <c:v>3.1101472734261091E-2</c:v>
                </c:pt>
                <c:pt idx="11">
                  <c:v>3.0593896257682995E-2</c:v>
                </c:pt>
                <c:pt idx="12">
                  <c:v>2.9344551618636784E-2</c:v>
                </c:pt>
                <c:pt idx="13">
                  <c:v>2.7869402973363992E-2</c:v>
                </c:pt>
                <c:pt idx="14">
                  <c:v>2.7791230839869389E-2</c:v>
                </c:pt>
                <c:pt idx="15">
                  <c:v>2.7894464628115758E-2</c:v>
                </c:pt>
                <c:pt idx="16">
                  <c:v>3.1174406107431787E-2</c:v>
                </c:pt>
                <c:pt idx="17">
                  <c:v>3.2583707189842562E-2</c:v>
                </c:pt>
                <c:pt idx="18">
                  <c:v>3.2381447033891585E-2</c:v>
                </c:pt>
                <c:pt idx="19">
                  <c:v>3.3186138906182834E-2</c:v>
                </c:pt>
                <c:pt idx="20">
                  <c:v>3.3329051319930587E-2</c:v>
                </c:pt>
                <c:pt idx="21">
                  <c:v>3.3112731929077148E-2</c:v>
                </c:pt>
                <c:pt idx="22">
                  <c:v>3.197002286337116E-2</c:v>
                </c:pt>
                <c:pt idx="23">
                  <c:v>3.171278789406666E-2</c:v>
                </c:pt>
                <c:pt idx="24">
                  <c:v>3.267294681298747E-2</c:v>
                </c:pt>
                <c:pt idx="25">
                  <c:v>3.4187396136269262E-2</c:v>
                </c:pt>
                <c:pt idx="26">
                  <c:v>3.6099824372187617E-2</c:v>
                </c:pt>
                <c:pt idx="27">
                  <c:v>3.8012806243371076E-2</c:v>
                </c:pt>
                <c:pt idx="28">
                  <c:v>3.7524957978494061E-2</c:v>
                </c:pt>
                <c:pt idx="29">
                  <c:v>3.8617441929779249E-2</c:v>
                </c:pt>
                <c:pt idx="30">
                  <c:v>3.9298530886699289E-2</c:v>
                </c:pt>
                <c:pt idx="31">
                  <c:v>4.0073431241655445E-2</c:v>
                </c:pt>
                <c:pt idx="32">
                  <c:v>4.0308704876133833E-2</c:v>
                </c:pt>
                <c:pt idx="33">
                  <c:v>4.146534334979661E-2</c:v>
                </c:pt>
                <c:pt idx="34">
                  <c:v>4.3492452334964266E-2</c:v>
                </c:pt>
                <c:pt idx="35">
                  <c:v>4.6528618685860695E-2</c:v>
                </c:pt>
                <c:pt idx="36">
                  <c:v>4.8289670150671975E-2</c:v>
                </c:pt>
                <c:pt idx="37">
                  <c:v>5.3298052005770938E-2</c:v>
                </c:pt>
                <c:pt idx="38">
                  <c:v>5.5194157732958327E-2</c:v>
                </c:pt>
                <c:pt idx="39">
                  <c:v>5.5896026684640748E-2</c:v>
                </c:pt>
                <c:pt idx="40">
                  <c:v>5.5377544183656806E-2</c:v>
                </c:pt>
                <c:pt idx="41">
                  <c:v>5.5825955607770768E-2</c:v>
                </c:pt>
                <c:pt idx="42">
                  <c:v>5.7078349324428984E-2</c:v>
                </c:pt>
                <c:pt idx="43">
                  <c:v>5.9578290669628026E-2</c:v>
                </c:pt>
                <c:pt idx="44">
                  <c:v>6.2844217501074079E-2</c:v>
                </c:pt>
                <c:pt idx="45">
                  <c:v>6.6306041074159258E-2</c:v>
                </c:pt>
                <c:pt idx="46">
                  <c:v>6.3222030217490052E-2</c:v>
                </c:pt>
                <c:pt idx="47">
                  <c:v>5.9108853431537614E-2</c:v>
                </c:pt>
                <c:pt idx="48">
                  <c:v>5.9169428290045893E-2</c:v>
                </c:pt>
                <c:pt idx="49">
                  <c:v>6.0215373351262994E-2</c:v>
                </c:pt>
                <c:pt idx="50">
                  <c:v>6.1605734976347547E-2</c:v>
                </c:pt>
                <c:pt idx="51">
                  <c:v>6.47447858586081E-2</c:v>
                </c:pt>
                <c:pt idx="52">
                  <c:v>6.4142063421698134E-2</c:v>
                </c:pt>
                <c:pt idx="53">
                  <c:v>6.0206483661099833E-2</c:v>
                </c:pt>
                <c:pt idx="54">
                  <c:v>5.4534108889928969E-2</c:v>
                </c:pt>
                <c:pt idx="55">
                  <c:v>4.9285086075413882E-2</c:v>
                </c:pt>
                <c:pt idx="56">
                  <c:v>4.5628378779777982E-2</c:v>
                </c:pt>
                <c:pt idx="57">
                  <c:v>4.0252142692545144E-2</c:v>
                </c:pt>
                <c:pt idx="58">
                  <c:v>4.0002827843843611E-2</c:v>
                </c:pt>
                <c:pt idx="59">
                  <c:v>4.2745131731807419E-2</c:v>
                </c:pt>
                <c:pt idx="60">
                  <c:v>4.4746190415393038E-2</c:v>
                </c:pt>
                <c:pt idx="61">
                  <c:v>3.7976064620258147E-2</c:v>
                </c:pt>
                <c:pt idx="62">
                  <c:v>2.9610393514951837E-2</c:v>
                </c:pt>
                <c:pt idx="63">
                  <c:v>1.6463907344227008E-2</c:v>
                </c:pt>
                <c:pt idx="64">
                  <c:v>1.2826077195923397E-2</c:v>
                </c:pt>
                <c:pt idx="65">
                  <c:v>1.410129170989901E-2</c:v>
                </c:pt>
                <c:pt idx="66">
                  <c:v>1.6196425538339582E-2</c:v>
                </c:pt>
                <c:pt idx="67">
                  <c:v>1.6464987854006703E-2</c:v>
                </c:pt>
                <c:pt idx="68">
                  <c:v>1.610584813192515E-2</c:v>
                </c:pt>
                <c:pt idx="69">
                  <c:v>1.7132790467333462E-2</c:v>
                </c:pt>
                <c:pt idx="70">
                  <c:v>1.7363884483039226E-2</c:v>
                </c:pt>
                <c:pt idx="71">
                  <c:v>1.5696258242717198E-2</c:v>
                </c:pt>
                <c:pt idx="72">
                  <c:v>1.1874137937585731E-2</c:v>
                </c:pt>
                <c:pt idx="73">
                  <c:v>1.2220571994363851E-2</c:v>
                </c:pt>
                <c:pt idx="74">
                  <c:v>1.4321546742296042E-2</c:v>
                </c:pt>
                <c:pt idx="75">
                  <c:v>2.0913854473792751E-2</c:v>
                </c:pt>
                <c:pt idx="76">
                  <c:v>2.3568249883192768E-2</c:v>
                </c:pt>
                <c:pt idx="77">
                  <c:v>2.2612466458046626E-2</c:v>
                </c:pt>
                <c:pt idx="78">
                  <c:v>2.2587356175434031E-2</c:v>
                </c:pt>
                <c:pt idx="79">
                  <c:v>2.3168213658555356E-2</c:v>
                </c:pt>
                <c:pt idx="80">
                  <c:v>2.3144949298047338E-2</c:v>
                </c:pt>
                <c:pt idx="81">
                  <c:v>2.3577075328233357E-2</c:v>
                </c:pt>
                <c:pt idx="82">
                  <c:v>2.3863231167542527E-2</c:v>
                </c:pt>
                <c:pt idx="83">
                  <c:v>2.2100540200956132E-2</c:v>
                </c:pt>
                <c:pt idx="84">
                  <c:v>2.126528442317923E-2</c:v>
                </c:pt>
                <c:pt idx="85">
                  <c:v>1.9889773137736898E-2</c:v>
                </c:pt>
                <c:pt idx="86">
                  <c:v>2.0647796906915736E-2</c:v>
                </c:pt>
                <c:pt idx="87">
                  <c:v>2.0365535248041772E-2</c:v>
                </c:pt>
                <c:pt idx="88">
                  <c:v>2.084188550450964E-2</c:v>
                </c:pt>
                <c:pt idx="89">
                  <c:v>2.1536455674329866E-2</c:v>
                </c:pt>
                <c:pt idx="90">
                  <c:v>2.1789886337642804E-2</c:v>
                </c:pt>
                <c:pt idx="91">
                  <c:v>2.2142710618086679E-2</c:v>
                </c:pt>
                <c:pt idx="92">
                  <c:v>2.1388750896947549E-2</c:v>
                </c:pt>
                <c:pt idx="93">
                  <c:v>2.1696759323320342E-2</c:v>
                </c:pt>
                <c:pt idx="94">
                  <c:v>2.1991602630119591E-2</c:v>
                </c:pt>
                <c:pt idx="95">
                  <c:v>2.3541693128413612E-2</c:v>
                </c:pt>
                <c:pt idx="96">
                  <c:v>2.255033450522587E-2</c:v>
                </c:pt>
                <c:pt idx="97">
                  <c:v>2.2371791053666035E-2</c:v>
                </c:pt>
                <c:pt idx="98">
                  <c:v>2.1391500623902136E-2</c:v>
                </c:pt>
                <c:pt idx="99">
                  <c:v>2.1170758884157832E-2</c:v>
                </c:pt>
                <c:pt idx="100">
                  <c:v>1.8475529877400469E-2</c:v>
                </c:pt>
                <c:pt idx="101">
                  <c:v>1.8213952967614778E-2</c:v>
                </c:pt>
                <c:pt idx="102">
                  <c:v>1.7757512021642999E-2</c:v>
                </c:pt>
                <c:pt idx="103">
                  <c:v>1.7112913127389835E-2</c:v>
                </c:pt>
                <c:pt idx="104">
                  <c:v>1.7735476570713254E-2</c:v>
                </c:pt>
                <c:pt idx="105">
                  <c:v>1.692591594935898E-2</c:v>
                </c:pt>
                <c:pt idx="106">
                  <c:v>1.6844021620924996E-2</c:v>
                </c:pt>
                <c:pt idx="107">
                  <c:v>1.6920692327563967E-2</c:v>
                </c:pt>
                <c:pt idx="108">
                  <c:v>1.7030275147905109E-2</c:v>
                </c:pt>
                <c:pt idx="109">
                  <c:v>1.7334292085447421E-2</c:v>
                </c:pt>
                <c:pt idx="110">
                  <c:v>1.8826520697026648E-2</c:v>
                </c:pt>
                <c:pt idx="111">
                  <c:v>2.0019646205927909E-2</c:v>
                </c:pt>
                <c:pt idx="112">
                  <c:v>2.2236242266362723E-2</c:v>
                </c:pt>
                <c:pt idx="113">
                  <c:v>2.271723483609242E-2</c:v>
                </c:pt>
                <c:pt idx="114">
                  <c:v>2.1966617305018029E-2</c:v>
                </c:pt>
                <c:pt idx="115">
                  <c:v>2.1108265901874486E-2</c:v>
                </c:pt>
                <c:pt idx="116">
                  <c:v>2.1448039838514562E-2</c:v>
                </c:pt>
                <c:pt idx="117">
                  <c:v>2.207438393484517E-2</c:v>
                </c:pt>
                <c:pt idx="118">
                  <c:v>2.3189683949375775E-2</c:v>
                </c:pt>
                <c:pt idx="119">
                  <c:v>2.1894438119751163E-2</c:v>
                </c:pt>
                <c:pt idx="120">
                  <c:v>2.2446503874497627E-2</c:v>
                </c:pt>
                <c:pt idx="121">
                  <c:v>2.2406337379553078E-2</c:v>
                </c:pt>
                <c:pt idx="122">
                  <c:v>2.1463842317267837E-2</c:v>
                </c:pt>
                <c:pt idx="123">
                  <c:v>2.1948255049426078E-2</c:v>
                </c:pt>
                <c:pt idx="124">
                  <c:v>2.3312771000029191E-2</c:v>
                </c:pt>
                <c:pt idx="125">
                  <c:v>2.2069150003343817E-2</c:v>
                </c:pt>
                <c:pt idx="126">
                  <c:v>2.0956967856768885E-2</c:v>
                </c:pt>
                <c:pt idx="127">
                  <c:v>2.0175717247375102E-2</c:v>
                </c:pt>
                <c:pt idx="128">
                  <c:v>1.9096707363426391E-2</c:v>
                </c:pt>
                <c:pt idx="129">
                  <c:v>1.8916350207878883E-2</c:v>
                </c:pt>
                <c:pt idx="130">
                  <c:v>1.8275590022493109E-2</c:v>
                </c:pt>
                <c:pt idx="131">
                  <c:v>1.8048358514810747E-2</c:v>
                </c:pt>
                <c:pt idx="132">
                  <c:v>1.7622828638251247E-2</c:v>
                </c:pt>
                <c:pt idx="133">
                  <c:v>1.7182780249465415E-2</c:v>
                </c:pt>
                <c:pt idx="134">
                  <c:v>1.807510452235497E-2</c:v>
                </c:pt>
                <c:pt idx="135">
                  <c:v>1.7533862641560389E-2</c:v>
                </c:pt>
                <c:pt idx="136">
                  <c:v>1.6977655406120978E-2</c:v>
                </c:pt>
                <c:pt idx="137">
                  <c:v>1.6489142488114308E-2</c:v>
                </c:pt>
                <c:pt idx="138">
                  <c:v>1.6063829787234068E-2</c:v>
                </c:pt>
                <c:pt idx="139">
                  <c:v>1.7024948670098562E-2</c:v>
                </c:pt>
                <c:pt idx="140">
                  <c:v>1.8076900179450781E-2</c:v>
                </c:pt>
                <c:pt idx="141">
                  <c:v>1.7288378155054466E-2</c:v>
                </c:pt>
                <c:pt idx="142">
                  <c:v>1.7237404912532259E-2</c:v>
                </c:pt>
                <c:pt idx="143">
                  <c:v>1.8589173282233796E-2</c:v>
                </c:pt>
                <c:pt idx="144">
                  <c:v>1.9333162129772406E-2</c:v>
                </c:pt>
                <c:pt idx="145">
                  <c:v>1.9562070058510624E-2</c:v>
                </c:pt>
                <c:pt idx="146">
                  <c:v>1.83204994083246E-2</c:v>
                </c:pt>
                <c:pt idx="147">
                  <c:v>1.6567118068070725E-2</c:v>
                </c:pt>
                <c:pt idx="148">
                  <c:v>1.5673401252839544E-2</c:v>
                </c:pt>
                <c:pt idx="149">
                  <c:v>1.6212458767248656E-2</c:v>
                </c:pt>
                <c:pt idx="150">
                  <c:v>1.7170707214986661E-2</c:v>
                </c:pt>
                <c:pt idx="151">
                  <c:v>1.7209843338536601E-2</c:v>
                </c:pt>
                <c:pt idx="152">
                  <c:v>1.6802435185665592E-2</c:v>
                </c:pt>
                <c:pt idx="153">
                  <c:v>1.7341190744431967E-2</c:v>
                </c:pt>
                <c:pt idx="154">
                  <c:v>1.7645832247302349E-2</c:v>
                </c:pt>
                <c:pt idx="155">
                  <c:v>1.6960064029787773E-2</c:v>
                </c:pt>
                <c:pt idx="156">
                  <c:v>1.636078110658214E-2</c:v>
                </c:pt>
                <c:pt idx="157">
                  <c:v>1.6811700246513468E-2</c:v>
                </c:pt>
                <c:pt idx="158">
                  <c:v>1.7151977950571919E-2</c:v>
                </c:pt>
                <c:pt idx="159">
                  <c:v>1.8873368745491413E-2</c:v>
                </c:pt>
                <c:pt idx="160">
                  <c:v>2.0042569065016475E-2</c:v>
                </c:pt>
                <c:pt idx="161">
                  <c:v>1.9253026575777713E-2</c:v>
                </c:pt>
                <c:pt idx="162">
                  <c:v>1.893358031225182E-2</c:v>
                </c:pt>
                <c:pt idx="163">
                  <c:v>1.9412939314728515E-2</c:v>
                </c:pt>
                <c:pt idx="164">
                  <c:v>1.9991796880168364E-2</c:v>
                </c:pt>
                <c:pt idx="165">
                  <c:v>1.9846302736765881E-2</c:v>
                </c:pt>
                <c:pt idx="166">
                  <c:v>1.9134561746814608E-2</c:v>
                </c:pt>
                <c:pt idx="167">
                  <c:v>2.1002469311257634E-2</c:v>
                </c:pt>
                <c:pt idx="168">
                  <c:v>2.2179633689209437E-2</c:v>
                </c:pt>
                <c:pt idx="169">
                  <c:v>2.2571191890760473E-2</c:v>
                </c:pt>
                <c:pt idx="170">
                  <c:v>2.3135134170392393E-2</c:v>
                </c:pt>
                <c:pt idx="171">
                  <c:v>2.2553533908534203E-2</c:v>
                </c:pt>
                <c:pt idx="172">
                  <c:v>2.1765742497006933E-2</c:v>
                </c:pt>
                <c:pt idx="173">
                  <c:v>2.2774634638148876E-2</c:v>
                </c:pt>
                <c:pt idx="174">
                  <c:v>2.2295362835050483E-2</c:v>
                </c:pt>
                <c:pt idx="175">
                  <c:v>2.1533071862462169E-2</c:v>
                </c:pt>
                <c:pt idx="176">
                  <c:v>2.1001535489623004E-2</c:v>
                </c:pt>
                <c:pt idx="177">
                  <c:v>1.9747011135295311E-2</c:v>
                </c:pt>
                <c:pt idx="178">
                  <c:v>1.9512437316915779E-2</c:v>
                </c:pt>
                <c:pt idx="179">
                  <c:v>1.7653598965912995E-2</c:v>
                </c:pt>
                <c:pt idx="180">
                  <c:v>1.6387589541951981E-2</c:v>
                </c:pt>
                <c:pt idx="181">
                  <c:v>1.5104456289303819E-2</c:v>
                </c:pt>
                <c:pt idx="182">
                  <c:v>1.3347440384145837E-2</c:v>
                </c:pt>
                <c:pt idx="183">
                  <c:v>1.1901799971953191E-2</c:v>
                </c:pt>
                <c:pt idx="184">
                  <c:v>1.0920118584600284E-2</c:v>
                </c:pt>
                <c:pt idx="185">
                  <c:v>9.500831493143496E-3</c:v>
                </c:pt>
                <c:pt idx="186">
                  <c:v>8.0445403931370604E-3</c:v>
                </c:pt>
                <c:pt idx="187">
                  <c:v>7.6820458835487699E-3</c:v>
                </c:pt>
                <c:pt idx="188">
                  <c:v>6.1069808952979561E-3</c:v>
                </c:pt>
                <c:pt idx="189">
                  <c:v>8.0404475394868207E-3</c:v>
                </c:pt>
                <c:pt idx="190">
                  <c:v>8.902712253410737E-3</c:v>
                </c:pt>
                <c:pt idx="191">
                  <c:v>8.6984271711876698E-3</c:v>
                </c:pt>
                <c:pt idx="192">
                  <c:v>9.0385483598819771E-3</c:v>
                </c:pt>
                <c:pt idx="193">
                  <c:v>9.423715819064777E-3</c:v>
                </c:pt>
                <c:pt idx="194">
                  <c:v>9.2314151033799675E-3</c:v>
                </c:pt>
                <c:pt idx="195">
                  <c:v>1.106847360260515E-2</c:v>
                </c:pt>
                <c:pt idx="196">
                  <c:v>1.3400096469669484E-2</c:v>
                </c:pt>
                <c:pt idx="197">
                  <c:v>1.5536247398705322E-2</c:v>
                </c:pt>
                <c:pt idx="198">
                  <c:v>1.8162887552059286E-2</c:v>
                </c:pt>
                <c:pt idx="199">
                  <c:v>1.704739489593423E-2</c:v>
                </c:pt>
                <c:pt idx="200">
                  <c:v>1.7085746672011716E-2</c:v>
                </c:pt>
                <c:pt idx="201">
                  <c:v>1.5101769789082484E-2</c:v>
                </c:pt>
                <c:pt idx="202">
                  <c:v>1.441268316118186E-2</c:v>
                </c:pt>
                <c:pt idx="203">
                  <c:v>1.5297738896989085E-2</c:v>
                </c:pt>
                <c:pt idx="204">
                  <c:v>1.7304328865754545E-2</c:v>
                </c:pt>
                <c:pt idx="205">
                  <c:v>1.834743005855553E-2</c:v>
                </c:pt>
                <c:pt idx="206">
                  <c:v>1.8990137590149694E-2</c:v>
                </c:pt>
                <c:pt idx="207">
                  <c:v>1.7559781445179768E-2</c:v>
                </c:pt>
                <c:pt idx="208">
                  <c:v>1.785697586339104E-2</c:v>
                </c:pt>
                <c:pt idx="209">
                  <c:v>1.6801321209732607E-2</c:v>
                </c:pt>
                <c:pt idx="210">
                  <c:v>1.763077096950404E-2</c:v>
                </c:pt>
                <c:pt idx="211">
                  <c:v>2.0029656130110367E-2</c:v>
                </c:pt>
                <c:pt idx="212">
                  <c:v>2.2160155992426378E-2</c:v>
                </c:pt>
                <c:pt idx="213">
                  <c:v>2.4732077040845301E-2</c:v>
                </c:pt>
                <c:pt idx="214">
                  <c:v>2.5413171270090188E-2</c:v>
                </c:pt>
                <c:pt idx="215">
                  <c:v>2.5095370950293169E-2</c:v>
                </c:pt>
                <c:pt idx="216">
                  <c:v>2.4131246614783813E-2</c:v>
                </c:pt>
                <c:pt idx="217">
                  <c:v>2.3127103976872915E-2</c:v>
                </c:pt>
                <c:pt idx="218">
                  <c:v>2.2576089695736268E-2</c:v>
                </c:pt>
                <c:pt idx="219">
                  <c:v>2.3546729038742834E-2</c:v>
                </c:pt>
                <c:pt idx="220">
                  <c:v>2.2734228547381399E-2</c:v>
                </c:pt>
                <c:pt idx="221">
                  <c:v>2.4657586931334796E-2</c:v>
                </c:pt>
                <c:pt idx="222">
                  <c:v>2.4389773275446131E-2</c:v>
                </c:pt>
                <c:pt idx="223">
                  <c:v>2.3289980732177303E-2</c:v>
                </c:pt>
                <c:pt idx="224">
                  <c:v>2.1742059672762274E-2</c:v>
                </c:pt>
                <c:pt idx="225">
                  <c:v>2.1370656370656358E-2</c:v>
                </c:pt>
                <c:pt idx="226">
                  <c:v>2.1340106434446064E-2</c:v>
                </c:pt>
                <c:pt idx="227">
                  <c:v>2.2095053346265818E-2</c:v>
                </c:pt>
                <c:pt idx="228">
                  <c:v>2.2214667314230128E-2</c:v>
                </c:pt>
                <c:pt idx="229">
                  <c:v>2.2440447253281547E-2</c:v>
                </c:pt>
                <c:pt idx="230">
                  <c:v>2.3411192214111958E-2</c:v>
                </c:pt>
                <c:pt idx="231">
                  <c:v>2.4514397266959472E-2</c:v>
                </c:pt>
                <c:pt idx="232">
                  <c:v>2.7072691552062871E-2</c:v>
                </c:pt>
                <c:pt idx="233">
                  <c:v>2.6697926949654453E-2</c:v>
                </c:pt>
                <c:pt idx="234">
                  <c:v>2.5729836714497859E-2</c:v>
                </c:pt>
                <c:pt idx="235">
                  <c:v>2.6198714780029574E-2</c:v>
                </c:pt>
                <c:pt idx="236">
                  <c:v>2.7187345526445871E-2</c:v>
                </c:pt>
                <c:pt idx="237">
                  <c:v>2.9309488325881653E-2</c:v>
                </c:pt>
                <c:pt idx="238">
                  <c:v>2.8358208955223823E-2</c:v>
                </c:pt>
                <c:pt idx="239">
                  <c:v>2.6892430278884348E-2</c:v>
                </c:pt>
                <c:pt idx="240">
                  <c:v>2.6420737786640138E-2</c:v>
                </c:pt>
                <c:pt idx="241">
                  <c:v>2.4402390438246897E-2</c:v>
                </c:pt>
                <c:pt idx="242">
                  <c:v>2.2896963663514156E-2</c:v>
                </c:pt>
                <c:pt idx="243">
                  <c:v>2.0926756352765408E-2</c:v>
                </c:pt>
                <c:pt idx="244">
                  <c:v>2.0551378446115261E-2</c:v>
                </c:pt>
                <c:pt idx="245">
                  <c:v>2.116935483870962E-2</c:v>
                </c:pt>
                <c:pt idx="246">
                  <c:v>2.1739130434782521E-2</c:v>
                </c:pt>
                <c:pt idx="247">
                  <c:v>2.1201413427561926E-2</c:v>
                </c:pt>
                <c:pt idx="248">
                  <c:v>2.0686175580222115E-2</c:v>
                </c:pt>
                <c:pt idx="249">
                  <c:v>1.9756838905775103E-2</c:v>
                </c:pt>
                <c:pt idx="250">
                  <c:v>2.1341463414634089E-2</c:v>
                </c:pt>
                <c:pt idx="251">
                  <c:v>2.1363173957273739E-2</c:v>
                </c:pt>
                <c:pt idx="252">
                  <c:v>2.0345879959308241E-2</c:v>
                </c:pt>
                <c:pt idx="253">
                  <c:v>2.1882951653944077E-2</c:v>
                </c:pt>
                <c:pt idx="254">
                  <c:v>2.2391857506361353E-2</c:v>
                </c:pt>
                <c:pt idx="255">
                  <c:v>2.3457419683834749E-2</c:v>
                </c:pt>
                <c:pt idx="256">
                  <c:v>2.3601847101077447E-2</c:v>
                </c:pt>
                <c:pt idx="257">
                  <c:v>2.2680412371134051E-2</c:v>
                </c:pt>
                <c:pt idx="258">
                  <c:v>2.1694214876033145E-2</c:v>
                </c:pt>
                <c:pt idx="259">
                  <c:v>2.1660649819494525E-2</c:v>
                </c:pt>
                <c:pt idx="260">
                  <c:v>2.007205352547595E-2</c:v>
                </c:pt>
                <c:pt idx="261">
                  <c:v>1.9628099173553779E-2</c:v>
                </c:pt>
                <c:pt idx="262">
                  <c:v>1.7054263565891532E-2</c:v>
                </c:pt>
                <c:pt idx="263">
                  <c:v>1.7598343685300239E-2</c:v>
                </c:pt>
                <c:pt idx="264">
                  <c:v>1.8652849740932613E-2</c:v>
                </c:pt>
                <c:pt idx="265">
                  <c:v>1.7080745341614967E-2</c:v>
                </c:pt>
                <c:pt idx="266">
                  <c:v>1.7607457276022816E-2</c:v>
                </c:pt>
                <c:pt idx="267">
                  <c:v>1.6062176165803081E-2</c:v>
                </c:pt>
                <c:pt idx="268">
                  <c:v>1.2467532467532497E-2</c:v>
                </c:pt>
                <c:pt idx="269">
                  <c:v>1.1470281543274185E-2</c:v>
                </c:pt>
                <c:pt idx="270">
                  <c:v>1.1494252873563159E-2</c:v>
                </c:pt>
                <c:pt idx="271">
                  <c:v>1.094890510948902E-2</c:v>
                </c:pt>
                <c:pt idx="272">
                  <c:v>1.3034410844629822E-2</c:v>
                </c:pt>
                <c:pt idx="273">
                  <c:v>1.2023000522739063E-2</c:v>
                </c:pt>
                <c:pt idx="274">
                  <c:v>1.3089005235602094E-2</c:v>
                </c:pt>
                <c:pt idx="275">
                  <c:v>1.5239096163951535E-2</c:v>
                </c:pt>
                <c:pt idx="276">
                  <c:v>1.5255128879537116E-2</c:v>
                </c:pt>
                <c:pt idx="277">
                  <c:v>1.577287066246057E-2</c:v>
                </c:pt>
                <c:pt idx="278">
                  <c:v>1.4713610089332542E-2</c:v>
                </c:pt>
                <c:pt idx="279">
                  <c:v>1.6859852476290772E-2</c:v>
                </c:pt>
                <c:pt idx="280">
                  <c:v>1.7441860465116341E-2</c:v>
                </c:pt>
                <c:pt idx="281">
                  <c:v>1.9128586609989496E-2</c:v>
                </c:pt>
                <c:pt idx="282">
                  <c:v>1.9169329073482396E-2</c:v>
                </c:pt>
                <c:pt idx="283">
                  <c:v>1.9670388091440814E-2</c:v>
                </c:pt>
                <c:pt idx="284">
                  <c:v>2.238805970149263E-2</c:v>
                </c:pt>
                <c:pt idx="285">
                  <c:v>2.2447888829503031E-2</c:v>
                </c:pt>
                <c:pt idx="286">
                  <c:v>2.3579849946409465E-2</c:v>
                </c:pt>
                <c:pt idx="287">
                  <c:v>2.201933404940936E-2</c:v>
                </c:pt>
                <c:pt idx="288">
                  <c:v>2.2592791823560991E-2</c:v>
                </c:pt>
                <c:pt idx="289">
                  <c:v>2.5336927223719614E-2</c:v>
                </c:pt>
                <c:pt idx="290">
                  <c:v>2.5323275862069058E-2</c:v>
                </c:pt>
                <c:pt idx="291">
                  <c:v>2.4284943335132217E-2</c:v>
                </c:pt>
                <c:pt idx="292">
                  <c:v>2.6030368763557389E-2</c:v>
                </c:pt>
                <c:pt idx="293">
                  <c:v>2.5613079019073507E-2</c:v>
                </c:pt>
                <c:pt idx="294">
                  <c:v>2.7352297592997812E-2</c:v>
                </c:pt>
                <c:pt idx="295">
                  <c:v>2.7868852459016363E-2</c:v>
                </c:pt>
                <c:pt idx="296">
                  <c:v>2.6258205689277805E-2</c:v>
                </c:pt>
                <c:pt idx="297">
                  <c:v>2.6330224904004294E-2</c:v>
                </c:pt>
                <c:pt idx="298">
                  <c:v>2.6967528893780991E-2</c:v>
                </c:pt>
                <c:pt idx="299">
                  <c:v>2.70270270270269E-2</c:v>
                </c:pt>
                <c:pt idx="300">
                  <c:v>2.707182320441992E-2</c:v>
                </c:pt>
                <c:pt idx="301">
                  <c:v>2.5428413488114948E-2</c:v>
                </c:pt>
                <c:pt idx="302">
                  <c:v>2.5981205085682635E-2</c:v>
                </c:pt>
                <c:pt idx="303">
                  <c:v>2.6592797783933583E-2</c:v>
                </c:pt>
                <c:pt idx="304">
                  <c:v>2.7298050139275797E-2</c:v>
                </c:pt>
                <c:pt idx="305">
                  <c:v>2.6286353467561457E-2</c:v>
                </c:pt>
                <c:pt idx="306">
                  <c:v>2.5813692480359276E-2</c:v>
                </c:pt>
                <c:pt idx="307">
                  <c:v>2.5784753363228666E-2</c:v>
                </c:pt>
                <c:pt idx="308">
                  <c:v>2.5238362310712283E-2</c:v>
                </c:pt>
                <c:pt idx="309">
                  <c:v>2.5886325267304576E-2</c:v>
                </c:pt>
                <c:pt idx="310">
                  <c:v>2.5974025974025941E-2</c:v>
                </c:pt>
                <c:pt idx="311">
                  <c:v>2.487280949689093E-2</c:v>
                </c:pt>
                <c:pt idx="312">
                  <c:v>2.4915062287655752E-2</c:v>
                </c:pt>
                <c:pt idx="313">
                  <c:v>2.4348810872027244E-2</c:v>
                </c:pt>
                <c:pt idx="314">
                  <c:v>2.3190045248868744E-2</c:v>
                </c:pt>
                <c:pt idx="315">
                  <c:v>2.440408626560733E-2</c:v>
                </c:pt>
                <c:pt idx="316">
                  <c:v>2.1627774615822489E-2</c:v>
                </c:pt>
                <c:pt idx="317">
                  <c:v>1.9965772960638905E-2</c:v>
                </c:pt>
                <c:pt idx="318">
                  <c:v>1.9450800915331676E-2</c:v>
                </c:pt>
                <c:pt idx="319">
                  <c:v>2.0594965675057173E-2</c:v>
                </c:pt>
                <c:pt idx="320">
                  <c:v>2.0606754436176433E-2</c:v>
                </c:pt>
                <c:pt idx="321">
                  <c:v>2.0091848450057407E-2</c:v>
                </c:pt>
                <c:pt idx="322">
                  <c:v>1.8987341772151799E-2</c:v>
                </c:pt>
                <c:pt idx="323">
                  <c:v>2.0773225620311565E-2</c:v>
                </c:pt>
                <c:pt idx="324">
                  <c:v>2.0809248554913264E-2</c:v>
                </c:pt>
                <c:pt idx="325">
                  <c:v>2.0219526285384173E-2</c:v>
                </c:pt>
                <c:pt idx="326">
                  <c:v>2.196531791907521E-2</c:v>
                </c:pt>
                <c:pt idx="327">
                  <c:v>2.0857473928157559E-2</c:v>
                </c:pt>
                <c:pt idx="328">
                  <c:v>2.0918070889017981E-2</c:v>
                </c:pt>
                <c:pt idx="329">
                  <c:v>2.3948598130841256E-2</c:v>
                </c:pt>
                <c:pt idx="330">
                  <c:v>2.4018746338605877E-2</c:v>
                </c:pt>
                <c:pt idx="331">
                  <c:v>2.3419203747072598E-2</c:v>
                </c:pt>
                <c:pt idx="332">
                  <c:v>2.283372365339565E-2</c:v>
                </c:pt>
                <c:pt idx="333">
                  <c:v>2.4705882352941109E-2</c:v>
                </c:pt>
                <c:pt idx="334">
                  <c:v>2.4764150943396328E-2</c:v>
                </c:pt>
                <c:pt idx="335">
                  <c:v>2.2418879056047263E-2</c:v>
                </c:pt>
                <c:pt idx="336">
                  <c:v>2.2458628841607632E-2</c:v>
                </c:pt>
                <c:pt idx="337">
                  <c:v>2.2445363260484245E-2</c:v>
                </c:pt>
                <c:pt idx="338">
                  <c:v>2.1251475796930309E-2</c:v>
                </c:pt>
                <c:pt idx="339">
                  <c:v>2.1301775147928959E-2</c:v>
                </c:pt>
                <c:pt idx="340">
                  <c:v>2.2578728461081301E-2</c:v>
                </c:pt>
                <c:pt idx="341">
                  <c:v>2.2089552238805901E-2</c:v>
                </c:pt>
                <c:pt idx="342">
                  <c:v>2.2155688622754424E-2</c:v>
                </c:pt>
                <c:pt idx="343">
                  <c:v>2.1531100478469036E-2</c:v>
                </c:pt>
                <c:pt idx="344">
                  <c:v>2.2754491017964139E-2</c:v>
                </c:pt>
                <c:pt idx="345">
                  <c:v>2.1634615384615349E-2</c:v>
                </c:pt>
                <c:pt idx="346">
                  <c:v>2.2919179734619918E-2</c:v>
                </c:pt>
                <c:pt idx="347">
                  <c:v>2.4169184290030211E-2</c:v>
                </c:pt>
                <c:pt idx="348">
                  <c:v>2.4213075060532691E-2</c:v>
                </c:pt>
                <c:pt idx="349">
                  <c:v>2.5439127801332631E-2</c:v>
                </c:pt>
                <c:pt idx="350">
                  <c:v>2.66666666666667E-2</c:v>
                </c:pt>
                <c:pt idx="351">
                  <c:v>2.48635536688902E-2</c:v>
                </c:pt>
                <c:pt idx="352">
                  <c:v>2.4969549330085401E-2</c:v>
                </c:pt>
                <c:pt idx="353">
                  <c:v>2.5091799265605841E-2</c:v>
                </c:pt>
                <c:pt idx="354">
                  <c:v>2.6429010448678621E-2</c:v>
                </c:pt>
                <c:pt idx="355">
                  <c:v>2.5766871165644103E-2</c:v>
                </c:pt>
                <c:pt idx="356">
                  <c:v>2.5798525798525727E-2</c:v>
                </c:pt>
                <c:pt idx="357">
                  <c:v>2.6526835286860034E-2</c:v>
                </c:pt>
                <c:pt idx="358">
                  <c:v>2.5990099009901096E-2</c:v>
                </c:pt>
                <c:pt idx="359">
                  <c:v>2.7312228429546902E-2</c:v>
                </c:pt>
                <c:pt idx="360">
                  <c:v>2.672467371037901E-2</c:v>
                </c:pt>
                <c:pt idx="361">
                  <c:v>2.6741293532338201E-2</c:v>
                </c:pt>
                <c:pt idx="362">
                  <c:v>2.6757934038581281E-2</c:v>
                </c:pt>
                <c:pt idx="363">
                  <c:v>2.8054862842892766E-2</c:v>
                </c:pt>
                <c:pt idx="364">
                  <c:v>2.8822055137844575E-2</c:v>
                </c:pt>
                <c:pt idx="365">
                  <c:v>2.9615626969124242E-2</c:v>
                </c:pt>
                <c:pt idx="366">
                  <c:v>3.039898670044321E-2</c:v>
                </c:pt>
                <c:pt idx="367">
                  <c:v>3.0341340075853426E-2</c:v>
                </c:pt>
                <c:pt idx="368">
                  <c:v>3.037974683544311E-2</c:v>
                </c:pt>
                <c:pt idx="369">
                  <c:v>2.920634920634917E-2</c:v>
                </c:pt>
                <c:pt idx="370">
                  <c:v>2.9299363057324803E-2</c:v>
                </c:pt>
                <c:pt idx="371">
                  <c:v>3.0051150895140592E-2</c:v>
                </c:pt>
                <c:pt idx="372">
                  <c:v>3.008962868117809E-2</c:v>
                </c:pt>
                <c:pt idx="373">
                  <c:v>3.0769230769230844E-2</c:v>
                </c:pt>
                <c:pt idx="374">
                  <c:v>3.0788967286722146E-2</c:v>
                </c:pt>
                <c:pt idx="375">
                  <c:v>2.952503209242615E-2</c:v>
                </c:pt>
                <c:pt idx="376">
                  <c:v>2.9677419354838672E-2</c:v>
                </c:pt>
                <c:pt idx="377">
                  <c:v>2.8515878159429534E-2</c:v>
                </c:pt>
                <c:pt idx="378">
                  <c:v>2.5990903183885639E-2</c:v>
                </c:pt>
                <c:pt idx="379">
                  <c:v>2.794022092267695E-2</c:v>
                </c:pt>
                <c:pt idx="380">
                  <c:v>2.9315960912052116E-2</c:v>
                </c:pt>
                <c:pt idx="381">
                  <c:v>3.0085022890778249E-2</c:v>
                </c:pt>
                <c:pt idx="382">
                  <c:v>2.8833551769331625E-2</c:v>
                </c:pt>
                <c:pt idx="383">
                  <c:v>2.894736842105267E-2</c:v>
                </c:pt>
                <c:pt idx="384">
                  <c:v>2.8985507246376659E-2</c:v>
                </c:pt>
                <c:pt idx="385">
                  <c:v>2.8345418589321107E-2</c:v>
                </c:pt>
                <c:pt idx="386">
                  <c:v>2.7686222808174142E-2</c:v>
                </c:pt>
                <c:pt idx="387">
                  <c:v>2.9062087186261597E-2</c:v>
                </c:pt>
                <c:pt idx="388">
                  <c:v>2.7851458885941566E-2</c:v>
                </c:pt>
                <c:pt idx="389">
                  <c:v>2.9352901934623119E-2</c:v>
                </c:pt>
                <c:pt idx="390">
                  <c:v>3.1501340482573845E-2</c:v>
                </c:pt>
                <c:pt idx="391">
                  <c:v>3.0810448760884086E-2</c:v>
                </c:pt>
                <c:pt idx="392">
                  <c:v>3.0201342281879196E-2</c:v>
                </c:pt>
                <c:pt idx="393">
                  <c:v>3.241053342336267E-2</c:v>
                </c:pt>
                <c:pt idx="394">
                  <c:v>3.3175355450237011E-2</c:v>
                </c:pt>
                <c:pt idx="395">
                  <c:v>3.190767141887297E-2</c:v>
                </c:pt>
                <c:pt idx="396">
                  <c:v>3.3356024506467019E-2</c:v>
                </c:pt>
                <c:pt idx="397">
                  <c:v>3.4083162917518749E-2</c:v>
                </c:pt>
                <c:pt idx="398">
                  <c:v>3.478854024556613E-2</c:v>
                </c:pt>
                <c:pt idx="399">
                  <c:v>3.4153005464480871E-2</c:v>
                </c:pt>
                <c:pt idx="400">
                  <c:v>3.571428571428583E-2</c:v>
                </c:pt>
                <c:pt idx="401">
                  <c:v>3.450655624568668E-2</c:v>
                </c:pt>
                <c:pt idx="402">
                  <c:v>3.3240997229916781E-2</c:v>
                </c:pt>
                <c:pt idx="403">
                  <c:v>3.3933518005540203E-2</c:v>
                </c:pt>
                <c:pt idx="404">
                  <c:v>3.5441278665740053E-2</c:v>
                </c:pt>
                <c:pt idx="405">
                  <c:v>3.2775453277545247E-2</c:v>
                </c:pt>
                <c:pt idx="406">
                  <c:v>3.5038542396636306E-2</c:v>
                </c:pt>
                <c:pt idx="407">
                  <c:v>3.7323943661971913E-2</c:v>
                </c:pt>
                <c:pt idx="408">
                  <c:v>3.8162544169611345E-2</c:v>
                </c:pt>
                <c:pt idx="409">
                  <c:v>3.8216560509553979E-2</c:v>
                </c:pt>
                <c:pt idx="410">
                  <c:v>3.8979447200566973E-2</c:v>
                </c:pt>
                <c:pt idx="411">
                  <c:v>3.9034776437189493E-2</c:v>
                </c:pt>
                <c:pt idx="412">
                  <c:v>3.7776193870277849E-2</c:v>
                </c:pt>
                <c:pt idx="413">
                  <c:v>3.9454806312769007E-2</c:v>
                </c:pt>
                <c:pt idx="414">
                  <c:v>4.4107013738250135E-2</c:v>
                </c:pt>
                <c:pt idx="415">
                  <c:v>4.4862518089725162E-2</c:v>
                </c:pt>
                <c:pt idx="416">
                  <c:v>4.426705370101592E-2</c:v>
                </c:pt>
                <c:pt idx="417">
                  <c:v>4.5189504373177973E-2</c:v>
                </c:pt>
                <c:pt idx="418">
                  <c:v>4.6187683284457354E-2</c:v>
                </c:pt>
                <c:pt idx="419">
                  <c:v>4.797047970479705E-2</c:v>
                </c:pt>
                <c:pt idx="420">
                  <c:v>4.9703264094955402E-2</c:v>
                </c:pt>
                <c:pt idx="421">
                  <c:v>5.1339285714285754E-2</c:v>
                </c:pt>
                <c:pt idx="422">
                  <c:v>5.1415797317436708E-2</c:v>
                </c:pt>
                <c:pt idx="423">
                  <c:v>5.227781926811053E-2</c:v>
                </c:pt>
                <c:pt idx="424">
                  <c:v>5.6475903614457826E-2</c:v>
                </c:pt>
                <c:pt idx="425">
                  <c:v>5.6060606060606102E-2</c:v>
                </c:pt>
                <c:pt idx="426">
                  <c:v>5.1711026615969671E-2</c:v>
                </c:pt>
                <c:pt idx="427">
                  <c:v>5.2551408987052371E-2</c:v>
                </c:pt>
                <c:pt idx="428">
                  <c:v>5.2711993888464516E-2</c:v>
                </c:pt>
                <c:pt idx="429">
                  <c:v>5.5384615384615296E-2</c:v>
                </c:pt>
                <c:pt idx="430">
                  <c:v>5.4911059551430733E-2</c:v>
                </c:pt>
                <c:pt idx="431">
                  <c:v>5.0387596899224806E-2</c:v>
                </c:pt>
                <c:pt idx="432">
                  <c:v>4.9027237354085693E-2</c:v>
                </c:pt>
                <c:pt idx="433">
                  <c:v>4.7544816835541653E-2</c:v>
                </c:pt>
                <c:pt idx="434">
                  <c:v>4.8437499999999911E-2</c:v>
                </c:pt>
                <c:pt idx="435">
                  <c:v>4.9373040752351188E-2</c:v>
                </c:pt>
                <c:pt idx="436">
                  <c:v>4.6493301812450788E-2</c:v>
                </c:pt>
                <c:pt idx="437">
                  <c:v>4.4303797468354382E-2</c:v>
                </c:pt>
                <c:pt idx="438">
                  <c:v>4.3650793650793648E-2</c:v>
                </c:pt>
                <c:pt idx="439">
                  <c:v>4.3720190779014421E-2</c:v>
                </c:pt>
                <c:pt idx="440">
                  <c:v>4.3027888446215183E-2</c:v>
                </c:pt>
                <c:pt idx="441">
                  <c:v>4.2502004811547693E-2</c:v>
                </c:pt>
                <c:pt idx="442">
                  <c:v>4.442649434571902E-2</c:v>
                </c:pt>
                <c:pt idx="443">
                  <c:v>4.6228710462287131E-2</c:v>
                </c:pt>
                <c:pt idx="444">
                  <c:v>4.4715447154471545E-2</c:v>
                </c:pt>
                <c:pt idx="445">
                  <c:v>4.5639771801141066E-2</c:v>
                </c:pt>
                <c:pt idx="446">
                  <c:v>4.5751633986928053E-2</c:v>
                </c:pt>
                <c:pt idx="447">
                  <c:v>4.6759639048400234E-2</c:v>
                </c:pt>
                <c:pt idx="448">
                  <c:v>4.7894302229562438E-2</c:v>
                </c:pt>
                <c:pt idx="449">
                  <c:v>4.6357615894039805E-2</c:v>
                </c:pt>
                <c:pt idx="450">
                  <c:v>4.6511627906976695E-2</c:v>
                </c:pt>
                <c:pt idx="451">
                  <c:v>4.3983402489626532E-2</c:v>
                </c:pt>
                <c:pt idx="452">
                  <c:v>4.4962531223980064E-2</c:v>
                </c:pt>
                <c:pt idx="453">
                  <c:v>4.4388609715242854E-2</c:v>
                </c:pt>
                <c:pt idx="454">
                  <c:v>4.384485666104556E-2</c:v>
                </c:pt>
                <c:pt idx="455">
                  <c:v>4.4915254237288114E-2</c:v>
                </c:pt>
                <c:pt idx="456">
                  <c:v>4.5029736618521637E-2</c:v>
                </c:pt>
                <c:pt idx="457">
                  <c:v>4.3367346938775586E-2</c:v>
                </c:pt>
                <c:pt idx="458">
                  <c:v>4.2589437819420782E-2</c:v>
                </c:pt>
                <c:pt idx="459">
                  <c:v>4.3664383561643913E-2</c:v>
                </c:pt>
                <c:pt idx="460">
                  <c:v>4.3066322136089581E-2</c:v>
                </c:pt>
                <c:pt idx="461">
                  <c:v>4.317789291882556E-2</c:v>
                </c:pt>
                <c:pt idx="462">
                  <c:v>4.2424242424242475E-2</c:v>
                </c:pt>
                <c:pt idx="463">
                  <c:v>4.4194107452339634E-2</c:v>
                </c:pt>
                <c:pt idx="464">
                  <c:v>4.3440486533449174E-2</c:v>
                </c:pt>
                <c:pt idx="465">
                  <c:v>4.2794759825327558E-2</c:v>
                </c:pt>
                <c:pt idx="466">
                  <c:v>4.2179261862917372E-2</c:v>
                </c:pt>
                <c:pt idx="467">
                  <c:v>3.9647577092511016E-2</c:v>
                </c:pt>
                <c:pt idx="468">
                  <c:v>4.0671971706454542E-2</c:v>
                </c:pt>
                <c:pt idx="469">
                  <c:v>4.1629760850309908E-2</c:v>
                </c:pt>
                <c:pt idx="470">
                  <c:v>4.1703637976929928E-2</c:v>
                </c:pt>
                <c:pt idx="471">
                  <c:v>4.0071237756010687E-2</c:v>
                </c:pt>
                <c:pt idx="472">
                  <c:v>3.7533512064343057E-2</c:v>
                </c:pt>
                <c:pt idx="473">
                  <c:v>3.7634408602150567E-2</c:v>
                </c:pt>
                <c:pt idx="474">
                  <c:v>3.77358490566038E-2</c:v>
                </c:pt>
                <c:pt idx="475">
                  <c:v>3.7769784172661892E-2</c:v>
                </c:pt>
                <c:pt idx="476">
                  <c:v>3.9747064137307962E-2</c:v>
                </c:pt>
                <c:pt idx="477">
                  <c:v>4.0909090909090909E-2</c:v>
                </c:pt>
                <c:pt idx="478">
                  <c:v>4.0219378427787854E-2</c:v>
                </c:pt>
                <c:pt idx="479">
                  <c:v>4.1284403669724773E-2</c:v>
                </c:pt>
                <c:pt idx="480">
                  <c:v>3.9522058823529389E-2</c:v>
                </c:pt>
                <c:pt idx="481">
                  <c:v>3.9594843462246884E-2</c:v>
                </c:pt>
                <c:pt idx="482">
                  <c:v>4.1589648798521256E-2</c:v>
                </c:pt>
                <c:pt idx="483">
                  <c:v>4.0778498609823827E-2</c:v>
                </c:pt>
                <c:pt idx="484">
                  <c:v>4.189944134078212E-2</c:v>
                </c:pt>
                <c:pt idx="485">
                  <c:v>4.3966323666978377E-2</c:v>
                </c:pt>
                <c:pt idx="486">
                  <c:v>4.3111527647610066E-2</c:v>
                </c:pt>
                <c:pt idx="487">
                  <c:v>4.4131455399061062E-2</c:v>
                </c:pt>
                <c:pt idx="488">
                  <c:v>4.1392285983066844E-2</c:v>
                </c:pt>
                <c:pt idx="489">
                  <c:v>3.9697542533081311E-2</c:v>
                </c:pt>
                <c:pt idx="490">
                  <c:v>4.0913415794481559E-2</c:v>
                </c:pt>
                <c:pt idx="491">
                  <c:v>4.2065009560229502E-2</c:v>
                </c:pt>
                <c:pt idx="492">
                  <c:v>4.414587332053737E-2</c:v>
                </c:pt>
                <c:pt idx="493">
                  <c:v>4.5235803657362739E-2</c:v>
                </c:pt>
                <c:pt idx="494">
                  <c:v>4.5410628019323697E-2</c:v>
                </c:pt>
                <c:pt idx="495">
                  <c:v>4.7572815533980635E-2</c:v>
                </c:pt>
                <c:pt idx="496">
                  <c:v>4.6783625730994267E-2</c:v>
                </c:pt>
                <c:pt idx="497">
                  <c:v>4.4965786901270857E-2</c:v>
                </c:pt>
                <c:pt idx="498">
                  <c:v>4.7105004906771317E-2</c:v>
                </c:pt>
                <c:pt idx="499">
                  <c:v>4.6168958742632639E-2</c:v>
                </c:pt>
                <c:pt idx="500">
                  <c:v>4.9358341559723594E-2</c:v>
                </c:pt>
                <c:pt idx="501">
                  <c:v>5.0645481628599741E-2</c:v>
                </c:pt>
                <c:pt idx="502">
                  <c:v>5.0999999999999941E-2</c:v>
                </c:pt>
                <c:pt idx="503">
                  <c:v>5.0200803212851405E-2</c:v>
                </c:pt>
                <c:pt idx="504">
                  <c:v>5.1463168516649935E-2</c:v>
                </c:pt>
                <c:pt idx="505">
                  <c:v>5.1619433198380651E-2</c:v>
                </c:pt>
                <c:pt idx="506">
                  <c:v>4.9695740365111624E-2</c:v>
                </c:pt>
                <c:pt idx="507">
                  <c:v>4.9949031600407805E-2</c:v>
                </c:pt>
                <c:pt idx="508">
                  <c:v>4.8008171603677104E-2</c:v>
                </c:pt>
                <c:pt idx="509">
                  <c:v>4.8155737704918065E-2</c:v>
                </c:pt>
                <c:pt idx="510">
                  <c:v>4.8353909465020606E-2</c:v>
                </c:pt>
                <c:pt idx="511">
                  <c:v>4.3032786885245936E-2</c:v>
                </c:pt>
                <c:pt idx="512">
                  <c:v>3.6847492323439042E-2</c:v>
                </c:pt>
                <c:pt idx="513">
                  <c:v>3.4943473792394715E-2</c:v>
                </c:pt>
                <c:pt idx="514">
                  <c:v>2.9866117404737446E-2</c:v>
                </c:pt>
                <c:pt idx="515">
                  <c:v>2.9989658738365992E-2</c:v>
                </c:pt>
                <c:pt idx="516">
                  <c:v>2.9075804776739326E-2</c:v>
                </c:pt>
                <c:pt idx="517">
                  <c:v>3.563941299790347E-2</c:v>
                </c:pt>
                <c:pt idx="518">
                  <c:v>4.3386243386243327E-2</c:v>
                </c:pt>
                <c:pt idx="519">
                  <c:v>4.695837780149404E-2</c:v>
                </c:pt>
                <c:pt idx="520">
                  <c:v>4.7058823529411827E-2</c:v>
                </c:pt>
                <c:pt idx="521">
                  <c:v>4.7210300429184456E-2</c:v>
                </c:pt>
                <c:pt idx="522">
                  <c:v>4.5161290322580677E-2</c:v>
                </c:pt>
                <c:pt idx="523">
                  <c:v>5.2858683926645E-2</c:v>
                </c:pt>
                <c:pt idx="524">
                  <c:v>5.8504875406283921E-2</c:v>
                </c:pt>
                <c:pt idx="525">
                  <c:v>5.8759521218715902E-2</c:v>
                </c:pt>
                <c:pt idx="526">
                  <c:v>7.0562293274531326E-2</c:v>
                </c:pt>
                <c:pt idx="527">
                  <c:v>7.5639599555061138E-2</c:v>
                </c:pt>
                <c:pt idx="528">
                  <c:v>8.5682074408117176E-2</c:v>
                </c:pt>
                <c:pt idx="529">
                  <c:v>8.6560364464692577E-2</c:v>
                </c:pt>
                <c:pt idx="530">
                  <c:v>8.8709677419354871E-2</c:v>
                </c:pt>
                <c:pt idx="531">
                  <c:v>8.8269454123112767E-2</c:v>
                </c:pt>
                <c:pt idx="532">
                  <c:v>9.1015169194865769E-2</c:v>
                </c:pt>
                <c:pt idx="533">
                  <c:v>9.2614302461899251E-2</c:v>
                </c:pt>
                <c:pt idx="534">
                  <c:v>9.5406360424028197E-2</c:v>
                </c:pt>
                <c:pt idx="535">
                  <c:v>0.10225921521997633</c:v>
                </c:pt>
                <c:pt idx="536">
                  <c:v>0.10937499999999993</c:v>
                </c:pt>
                <c:pt idx="537">
                  <c:v>0.1180048661800487</c:v>
                </c:pt>
                <c:pt idx="538">
                  <c:v>0.11562115621156219</c:v>
                </c:pt>
                <c:pt idx="539">
                  <c:v>0.11124845488257107</c:v>
                </c:pt>
                <c:pt idx="540">
                  <c:v>9.3711467324291114E-2</c:v>
                </c:pt>
                <c:pt idx="541">
                  <c:v>9.476309226932661E-2</c:v>
                </c:pt>
                <c:pt idx="542">
                  <c:v>9.4577553593947039E-2</c:v>
                </c:pt>
                <c:pt idx="543">
                  <c:v>9.9616858237547859E-2</c:v>
                </c:pt>
                <c:pt idx="544">
                  <c:v>0.10866752910737394</c:v>
                </c:pt>
                <c:pt idx="545">
                  <c:v>0.11357702349869456</c:v>
                </c:pt>
                <c:pt idx="546">
                  <c:v>0.12153236459709382</c:v>
                </c:pt>
                <c:pt idx="547">
                  <c:v>0.12133333333333325</c:v>
                </c:pt>
                <c:pt idx="548">
                  <c:v>0.12280701754385977</c:v>
                </c:pt>
                <c:pt idx="549">
                  <c:v>0.11989100817438687</c:v>
                </c:pt>
                <c:pt idx="550">
                  <c:v>0.11829436038514435</c:v>
                </c:pt>
                <c:pt idx="551">
                  <c:v>0.12361111111111119</c:v>
                </c:pt>
                <c:pt idx="552">
                  <c:v>0.1358543417366945</c:v>
                </c:pt>
                <c:pt idx="553">
                  <c:v>0.13276836158192099</c:v>
                </c:pt>
                <c:pt idx="554">
                  <c:v>0.12962962962962954</c:v>
                </c:pt>
                <c:pt idx="555">
                  <c:v>0.12500000000000006</c:v>
                </c:pt>
                <c:pt idx="556">
                  <c:v>0.12028985507246373</c:v>
                </c:pt>
                <c:pt idx="557">
                  <c:v>0.11988304093567234</c:v>
                </c:pt>
                <c:pt idx="558">
                  <c:v>0.1132352941176471</c:v>
                </c:pt>
                <c:pt idx="559">
                  <c:v>0.10619469026548677</c:v>
                </c:pt>
                <c:pt idx="560">
                  <c:v>0.10104011887072804</c:v>
                </c:pt>
                <c:pt idx="561">
                  <c:v>9.8802395209580965E-2</c:v>
                </c:pt>
                <c:pt idx="562">
                  <c:v>9.9848714069591671E-2</c:v>
                </c:pt>
                <c:pt idx="563">
                  <c:v>9.5890410958904063E-2</c:v>
                </c:pt>
                <c:pt idx="564">
                  <c:v>9.3415007656967974E-2</c:v>
                </c:pt>
                <c:pt idx="565">
                  <c:v>9.4281298299845342E-2</c:v>
                </c:pt>
                <c:pt idx="566">
                  <c:v>9.3457943925233641E-2</c:v>
                </c:pt>
                <c:pt idx="567">
                  <c:v>9.2621664050235336E-2</c:v>
                </c:pt>
                <c:pt idx="568">
                  <c:v>9.1772151898734125E-2</c:v>
                </c:pt>
                <c:pt idx="569">
                  <c:v>8.5714285714285798E-2</c:v>
                </c:pt>
                <c:pt idx="570">
                  <c:v>8.4529505582137107E-2</c:v>
                </c:pt>
                <c:pt idx="571">
                  <c:v>8.6538461538461522E-2</c:v>
                </c:pt>
                <c:pt idx="572">
                  <c:v>8.3735909822866272E-2</c:v>
                </c:pt>
                <c:pt idx="573">
                  <c:v>7.9159935379644566E-2</c:v>
                </c:pt>
                <c:pt idx="574">
                  <c:v>7.4796747967479579E-2</c:v>
                </c:pt>
                <c:pt idx="575">
                  <c:v>7.3529411764705885E-2</c:v>
                </c:pt>
                <c:pt idx="576">
                  <c:v>7.0491803278688481E-2</c:v>
                </c:pt>
                <c:pt idx="577">
                  <c:v>6.7656765676567684E-2</c:v>
                </c:pt>
                <c:pt idx="578">
                  <c:v>6.467661691542298E-2</c:v>
                </c:pt>
                <c:pt idx="579">
                  <c:v>6.343906510851427E-2</c:v>
                </c:pt>
                <c:pt idx="580">
                  <c:v>6.2184873949579882E-2</c:v>
                </c:pt>
                <c:pt idx="581">
                  <c:v>6.4189189189189144E-2</c:v>
                </c:pt>
                <c:pt idx="582">
                  <c:v>6.4516129032258132E-2</c:v>
                </c:pt>
                <c:pt idx="583">
                  <c:v>5.9422750424448216E-2</c:v>
                </c:pt>
                <c:pt idx="584">
                  <c:v>5.9726962457337884E-2</c:v>
                </c:pt>
                <c:pt idx="585">
                  <c:v>6.1749571183533476E-2</c:v>
                </c:pt>
                <c:pt idx="586">
                  <c:v>6.2176165803108835E-2</c:v>
                </c:pt>
                <c:pt idx="587">
                  <c:v>6.2500000000000028E-2</c:v>
                </c:pt>
                <c:pt idx="588">
                  <c:v>6.6433566433566377E-2</c:v>
                </c:pt>
                <c:pt idx="589">
                  <c:v>6.3157894736842135E-2</c:v>
                </c:pt>
                <c:pt idx="590">
                  <c:v>6.3492063492063391E-2</c:v>
                </c:pt>
                <c:pt idx="591">
                  <c:v>6.2056737588652482E-2</c:v>
                </c:pt>
                <c:pt idx="592">
                  <c:v>6.25E-2</c:v>
                </c:pt>
                <c:pt idx="593">
                  <c:v>6.283662477558348E-2</c:v>
                </c:pt>
                <c:pt idx="594">
                  <c:v>6.1261261261261232E-2</c:v>
                </c:pt>
                <c:pt idx="595">
                  <c:v>6.5099457504520827E-2</c:v>
                </c:pt>
                <c:pt idx="596">
                  <c:v>6.7395264116575648E-2</c:v>
                </c:pt>
                <c:pt idx="597">
                  <c:v>6.7765567765567691E-2</c:v>
                </c:pt>
                <c:pt idx="598">
                  <c:v>6.826568265682649E-2</c:v>
                </c:pt>
                <c:pt idx="599">
                  <c:v>6.6666666666666693E-2</c:v>
                </c:pt>
                <c:pt idx="600">
                  <c:v>6.5176908752327747E-2</c:v>
                </c:pt>
                <c:pt idx="601">
                  <c:v>6.5420560747663545E-2</c:v>
                </c:pt>
                <c:pt idx="602">
                  <c:v>6.3789868667917554E-2</c:v>
                </c:pt>
                <c:pt idx="603">
                  <c:v>6.6162570888468816E-2</c:v>
                </c:pt>
                <c:pt idx="604">
                  <c:v>6.4638783269961947E-2</c:v>
                </c:pt>
                <c:pt idx="605">
                  <c:v>6.7049808429118771E-2</c:v>
                </c:pt>
                <c:pt idx="606">
                  <c:v>6.7307692307692304E-2</c:v>
                </c:pt>
                <c:pt idx="607">
                  <c:v>6.7567567567567571E-2</c:v>
                </c:pt>
                <c:pt idx="608">
                  <c:v>7.0175438596491266E-2</c:v>
                </c:pt>
                <c:pt idx="609">
                  <c:v>7.6923076923076886E-2</c:v>
                </c:pt>
                <c:pt idx="610">
                  <c:v>8.1836327345309406E-2</c:v>
                </c:pt>
                <c:pt idx="611">
                  <c:v>9.0909090909090912E-2</c:v>
                </c:pt>
                <c:pt idx="612">
                  <c:v>9.5918367346938829E-2</c:v>
                </c:pt>
                <c:pt idx="613">
                  <c:v>0.10537190082644632</c:v>
                </c:pt>
                <c:pt idx="614">
                  <c:v>0.11273486430062628</c:v>
                </c:pt>
                <c:pt idx="615">
                  <c:v>0.11368421052631576</c:v>
                </c:pt>
                <c:pt idx="616">
                  <c:v>0.11677282377919321</c:v>
                </c:pt>
                <c:pt idx="617">
                  <c:v>0.11538461538461552</c:v>
                </c:pt>
                <c:pt idx="618">
                  <c:v>0.11111111111111117</c:v>
                </c:pt>
                <c:pt idx="619">
                  <c:v>0.11158798283261794</c:v>
                </c:pt>
                <c:pt idx="620">
                  <c:v>0.10560344827586204</c:v>
                </c:pt>
                <c:pt idx="621">
                  <c:v>0.10217391304347832</c:v>
                </c:pt>
                <c:pt idx="622">
                  <c:v>9.6280087527352259E-2</c:v>
                </c:pt>
                <c:pt idx="623">
                  <c:v>8.7912087912087919E-2</c:v>
                </c:pt>
                <c:pt idx="624">
                  <c:v>7.929515418502206E-2</c:v>
                </c:pt>
                <c:pt idx="625">
                  <c:v>6.8432671081677734E-2</c:v>
                </c:pt>
                <c:pt idx="626">
                  <c:v>6.208425720620836E-2</c:v>
                </c:pt>
                <c:pt idx="627">
                  <c:v>5.7906458797327427E-2</c:v>
                </c:pt>
                <c:pt idx="628">
                  <c:v>5.3691275167785199E-2</c:v>
                </c:pt>
                <c:pt idx="629">
                  <c:v>4.9327354260089586E-2</c:v>
                </c:pt>
                <c:pt idx="630">
                  <c:v>4.697986577181195E-2</c:v>
                </c:pt>
                <c:pt idx="631">
                  <c:v>4.4843049327354258E-2</c:v>
                </c:pt>
                <c:pt idx="632">
                  <c:v>4.2696629213483113E-2</c:v>
                </c:pt>
                <c:pt idx="633">
                  <c:v>3.8374717832957178E-2</c:v>
                </c:pt>
                <c:pt idx="634">
                  <c:v>3.1602708803611872E-2</c:v>
                </c:pt>
                <c:pt idx="635">
                  <c:v>3.174603174603171E-2</c:v>
                </c:pt>
                <c:pt idx="636">
                  <c:v>3.1818181818181787E-2</c:v>
                </c:pt>
                <c:pt idx="637">
                  <c:v>3.1890660592255093E-2</c:v>
                </c:pt>
                <c:pt idx="638">
                  <c:v>3.2036613272311179E-2</c:v>
                </c:pt>
                <c:pt idx="639">
                  <c:v>2.9816513761467822E-2</c:v>
                </c:pt>
                <c:pt idx="640">
                  <c:v>2.758620689655179E-2</c:v>
                </c:pt>
                <c:pt idx="641">
                  <c:v>2.7649769585253524E-2</c:v>
                </c:pt>
                <c:pt idx="642">
                  <c:v>2.9953917050691344E-2</c:v>
                </c:pt>
                <c:pt idx="643">
                  <c:v>3.002309468822181E-2</c:v>
                </c:pt>
                <c:pt idx="644">
                  <c:v>3.0092592592592525E-2</c:v>
                </c:pt>
                <c:pt idx="645">
                  <c:v>2.7842227378190157E-2</c:v>
                </c:pt>
                <c:pt idx="646">
                  <c:v>3.2634032634032605E-2</c:v>
                </c:pt>
                <c:pt idx="647">
                  <c:v>2.7972027972028038E-2</c:v>
                </c:pt>
                <c:pt idx="648">
                  <c:v>2.8037383177570162E-2</c:v>
                </c:pt>
                <c:pt idx="649">
                  <c:v>3.0516431924882563E-2</c:v>
                </c:pt>
                <c:pt idx="650">
                  <c:v>3.3096926713948129E-2</c:v>
                </c:pt>
                <c:pt idx="651">
                  <c:v>3.3175355450236928E-2</c:v>
                </c:pt>
                <c:pt idx="652">
                  <c:v>3.3254156769596165E-2</c:v>
                </c:pt>
                <c:pt idx="653">
                  <c:v>3.0878859857482118E-2</c:v>
                </c:pt>
                <c:pt idx="654">
                  <c:v>3.0878859857482118E-2</c:v>
                </c:pt>
                <c:pt idx="655">
                  <c:v>3.3412887828162256E-2</c:v>
                </c:pt>
                <c:pt idx="656">
                  <c:v>3.8461538461538491E-2</c:v>
                </c:pt>
                <c:pt idx="657">
                  <c:v>4.3583535108958946E-2</c:v>
                </c:pt>
                <c:pt idx="658">
                  <c:v>4.6341463414634111E-2</c:v>
                </c:pt>
                <c:pt idx="659">
                  <c:v>4.8899755501222497E-2</c:v>
                </c:pt>
                <c:pt idx="660">
                  <c:v>4.9019607843137261E-2</c:v>
                </c:pt>
                <c:pt idx="661">
                  <c:v>5.1851851851851885E-2</c:v>
                </c:pt>
                <c:pt idx="662">
                  <c:v>4.9627791563275438E-2</c:v>
                </c:pt>
                <c:pt idx="663">
                  <c:v>5.2369077306733201E-2</c:v>
                </c:pt>
                <c:pt idx="664">
                  <c:v>5.7788944723618202E-2</c:v>
                </c:pt>
                <c:pt idx="665">
                  <c:v>6.3131313131313135E-2</c:v>
                </c:pt>
                <c:pt idx="666">
                  <c:v>6.5822784810126614E-2</c:v>
                </c:pt>
                <c:pt idx="667">
                  <c:v>6.61577608142494E-2</c:v>
                </c:pt>
                <c:pt idx="668">
                  <c:v>6.3938618925831206E-2</c:v>
                </c:pt>
                <c:pt idx="669">
                  <c:v>6.169665809768634E-2</c:v>
                </c:pt>
                <c:pt idx="670">
                  <c:v>6.2176165803108772E-2</c:v>
                </c:pt>
                <c:pt idx="671">
                  <c:v>6.2337662337662303E-2</c:v>
                </c:pt>
                <c:pt idx="672">
                  <c:v>6.5274151436031339E-2</c:v>
                </c:pt>
              </c:numCache>
            </c:numRef>
          </c:val>
          <c:smooth val="0"/>
          <c:extLst>
            <c:ext xmlns:c16="http://schemas.microsoft.com/office/drawing/2014/chart" uri="{C3380CC4-5D6E-409C-BE32-E72D297353CC}">
              <c16:uniqueId val="{00000002-6214-45D1-A961-B1C08EEE238E}"/>
            </c:ext>
          </c:extLst>
        </c:ser>
        <c:dLbls>
          <c:showLegendKey val="0"/>
          <c:showVal val="0"/>
          <c:showCatName val="0"/>
          <c:showSerName val="0"/>
          <c:showPercent val="0"/>
          <c:showBubbleSize val="0"/>
        </c:dLbls>
        <c:marker val="1"/>
        <c:smooth val="0"/>
        <c:axId val="1579395872"/>
        <c:axId val="1579396288"/>
      </c:lineChart>
      <c:dateAx>
        <c:axId val="1579395872"/>
        <c:scaling>
          <c:orientation val="minMax"/>
          <c:min val="31048"/>
        </c:scaling>
        <c:delete val="0"/>
        <c:axPos val="b"/>
        <c:numFmt formatCode="yyyy" sourceLinked="0"/>
        <c:majorTickMark val="out"/>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1579396288"/>
        <c:crosses val="autoZero"/>
        <c:auto val="1"/>
        <c:lblOffset val="100"/>
        <c:baseTimeUnit val="months"/>
        <c:majorUnit val="60"/>
      </c:dateAx>
      <c:valAx>
        <c:axId val="1579396288"/>
        <c:scaling>
          <c:orientation val="minMax"/>
          <c:max val="0.4"/>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1579395872"/>
        <c:crosses val="autoZero"/>
        <c:crossBetween val="between"/>
        <c:majorUnit val="0.1"/>
      </c:valAx>
      <c:valAx>
        <c:axId val="1953663456"/>
        <c:scaling>
          <c:orientation val="minMax"/>
          <c:max val="1"/>
        </c:scaling>
        <c:delete val="0"/>
        <c:axPos val="r"/>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1953665952"/>
        <c:crosses val="max"/>
        <c:crossBetween val="between"/>
      </c:valAx>
      <c:dateAx>
        <c:axId val="1953665952"/>
        <c:scaling>
          <c:orientation val="minMax"/>
        </c:scaling>
        <c:delete val="1"/>
        <c:axPos val="b"/>
        <c:numFmt formatCode="m/d/yyyy" sourceLinked="1"/>
        <c:majorTickMark val="out"/>
        <c:minorTickMark val="none"/>
        <c:tickLblPos val="nextTo"/>
        <c:crossAx val="1953663456"/>
        <c:crosses val="autoZero"/>
        <c:auto val="1"/>
        <c:lblOffset val="100"/>
        <c:baseTimeUnit val="months"/>
      </c:date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Meta Offc Medium" panose="020B0604030101020102"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09532088716264E-2"/>
          <c:y val="1.9296268084223672E-2"/>
          <c:w val="0.88900192155532953"/>
          <c:h val="0.91784425123623958"/>
        </c:manualLayout>
      </c:layout>
      <c:barChart>
        <c:barDir val="col"/>
        <c:grouping val="stacked"/>
        <c:varyColors val="0"/>
        <c:ser>
          <c:idx val="0"/>
          <c:order val="0"/>
          <c:tx>
            <c:strRef>
              <c:f>'Services Ex Rent of Shelter'!$DQ$5</c:f>
              <c:strCache>
                <c:ptCount val="1"/>
                <c:pt idx="0">
                  <c:v>Food (YoY)</c:v>
                </c:pt>
              </c:strCache>
            </c:strRef>
          </c:tx>
          <c:spPr>
            <a:solidFill>
              <a:srgbClr val="B3A369"/>
            </a:solidFill>
            <a:ln>
              <a:noFill/>
            </a:ln>
            <a:effectLst/>
          </c:spPr>
          <c:invertIfNegative val="0"/>
          <c:cat>
            <c:numRef>
              <c:f>'Services Ex Rent of Shelter'!$DP$6:$DP$81</c:f>
              <c:numCache>
                <c:formatCode>m/d/yyyy</c:formatCode>
                <c:ptCount val="76"/>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numCache>
            </c:numRef>
          </c:cat>
          <c:val>
            <c:numRef>
              <c:f>'Services Ex Rent of Shelter'!$DQ$6:$DQ$81</c:f>
              <c:numCache>
                <c:formatCode>General</c:formatCode>
                <c:ptCount val="76"/>
                <c:pt idx="0">
                  <c:v>4.2044399553452646E-3</c:v>
                </c:pt>
                <c:pt idx="1">
                  <c:v>4.3415863353338489E-3</c:v>
                </c:pt>
                <c:pt idx="2">
                  <c:v>3.6637832308416621E-3</c:v>
                </c:pt>
                <c:pt idx="3">
                  <c:v>4.1772123328000467E-3</c:v>
                </c:pt>
                <c:pt idx="4">
                  <c:v>3.9340566349842284E-3</c:v>
                </c:pt>
                <c:pt idx="5">
                  <c:v>4.1984266681856239E-3</c:v>
                </c:pt>
                <c:pt idx="6">
                  <c:v>3.5709877622377658E-3</c:v>
                </c:pt>
                <c:pt idx="7">
                  <c:v>3.9375464863922374E-3</c:v>
                </c:pt>
                <c:pt idx="8">
                  <c:v>4.1830950696060704E-3</c:v>
                </c:pt>
                <c:pt idx="9">
                  <c:v>4.2804888888888955E-3</c:v>
                </c:pt>
                <c:pt idx="10">
                  <c:v>3.8492071054964236E-3</c:v>
                </c:pt>
                <c:pt idx="11">
                  <c:v>3.9809857147190004E-3</c:v>
                </c:pt>
                <c:pt idx="12">
                  <c:v>3.8560531113271792E-3</c:v>
                </c:pt>
                <c:pt idx="13">
                  <c:v>3.695995929146466E-3</c:v>
                </c:pt>
                <c:pt idx="14">
                  <c:v>3.9717679694430174E-3</c:v>
                </c:pt>
                <c:pt idx="15">
                  <c:v>3.5177564832133694E-3</c:v>
                </c:pt>
                <c:pt idx="16">
                  <c:v>3.3930775646371968E-3</c:v>
                </c:pt>
                <c:pt idx="17">
                  <c:v>3.3978204352061486E-3</c:v>
                </c:pt>
                <c:pt idx="18">
                  <c:v>3.1919835656206434E-3</c:v>
                </c:pt>
                <c:pt idx="19">
                  <c:v>2.8621390042703958E-3</c:v>
                </c:pt>
                <c:pt idx="20">
                  <c:v>3.0388288410367671E-3</c:v>
                </c:pt>
                <c:pt idx="21">
                  <c:v>2.7453563714902717E-3</c:v>
                </c:pt>
                <c:pt idx="22">
                  <c:v>2.9183325451358749E-3</c:v>
                </c:pt>
                <c:pt idx="23">
                  <c:v>2.9719986606976758E-3</c:v>
                </c:pt>
                <c:pt idx="24">
                  <c:v>2.8637606633379691E-3</c:v>
                </c:pt>
                <c:pt idx="25">
                  <c:v>2.9716086899734522E-3</c:v>
                </c:pt>
                <c:pt idx="26">
                  <c:v>3.0150974091746351E-3</c:v>
                </c:pt>
                <c:pt idx="27">
                  <c:v>3.0176696436648486E-3</c:v>
                </c:pt>
                <c:pt idx="28">
                  <c:v>3.4703233417727754E-3</c:v>
                </c:pt>
                <c:pt idx="29">
                  <c:v>3.6599241255022242E-3</c:v>
                </c:pt>
                <c:pt idx="30">
                  <c:v>4.0641814175402151E-3</c:v>
                </c:pt>
                <c:pt idx="31">
                  <c:v>4.5365403728874903E-3</c:v>
                </c:pt>
                <c:pt idx="32">
                  <c:v>5.0602349732709172E-3</c:v>
                </c:pt>
                <c:pt idx="33">
                  <c:v>5.8004945717732318E-3</c:v>
                </c:pt>
                <c:pt idx="34">
                  <c:v>6.5725194469293492E-3</c:v>
                </c:pt>
                <c:pt idx="35">
                  <c:v>7.6780032848043312E-3</c:v>
                </c:pt>
                <c:pt idx="36">
                  <c:v>8.9820569928287224E-3</c:v>
                </c:pt>
                <c:pt idx="37">
                  <c:v>1.0268686288753997E-2</c:v>
                </c:pt>
                <c:pt idx="38">
                  <c:v>1.135600061543039E-2</c:v>
                </c:pt>
                <c:pt idx="39">
                  <c:v>1.2716239916118515E-2</c:v>
                </c:pt>
                <c:pt idx="40">
                  <c:v>1.3566708722719947E-2</c:v>
                </c:pt>
                <c:pt idx="41">
                  <c:v>1.3918095175038152E-2</c:v>
                </c:pt>
                <c:pt idx="42">
                  <c:v>1.487166689433185E-2</c:v>
                </c:pt>
                <c:pt idx="43">
                  <c:v>1.5323319786773631E-2</c:v>
                </c:pt>
                <c:pt idx="44">
                  <c:v>1.5707529217849722E-2</c:v>
                </c:pt>
                <c:pt idx="45">
                  <c:v>1.5802059218657644E-2</c:v>
                </c:pt>
                <c:pt idx="46">
                  <c:v>1.5168228003753666E-2</c:v>
                </c:pt>
                <c:pt idx="47">
                  <c:v>1.4454769628465701E-2</c:v>
                </c:pt>
                <c:pt idx="48">
                  <c:v>1.4078812159934662E-2</c:v>
                </c:pt>
                <c:pt idx="49">
                  <c:v>1.306709465743896E-2</c:v>
                </c:pt>
                <c:pt idx="50">
                  <c:v>1.2297102997660148E-2</c:v>
                </c:pt>
                <c:pt idx="51">
                  <c:v>1.1097622446685796E-2</c:v>
                </c:pt>
                <c:pt idx="52">
                  <c:v>9.8063482420332349E-3</c:v>
                </c:pt>
                <c:pt idx="53">
                  <c:v>8.8591792921343653E-3</c:v>
                </c:pt>
                <c:pt idx="54">
                  <c:v>8.6029946221972738E-3</c:v>
                </c:pt>
                <c:pt idx="55">
                  <c:v>7.5197014764961448E-3</c:v>
                </c:pt>
                <c:pt idx="56">
                  <c:v>6.4584958556710781E-3</c:v>
                </c:pt>
                <c:pt idx="57">
                  <c:v>5.2694413164906875E-3</c:v>
                </c:pt>
                <c:pt idx="58">
                  <c:v>4.8696961649613421E-3</c:v>
                </c:pt>
                <c:pt idx="59">
                  <c:v>3.4001509433962459E-3</c:v>
                </c:pt>
                <c:pt idx="60">
                  <c:v>3.0665144408971701E-3</c:v>
                </c:pt>
                <c:pt idx="61">
                  <c:v>3.364058300250774E-3</c:v>
                </c:pt>
                <c:pt idx="62">
                  <c:v>4.8037991991107913E-3</c:v>
                </c:pt>
                <c:pt idx="63">
                  <c:v>4.9949883150804319E-3</c:v>
                </c:pt>
                <c:pt idx="64">
                  <c:v>5.2168615666310274E-3</c:v>
                </c:pt>
                <c:pt idx="65">
                  <c:v>5.4061495710541656E-3</c:v>
                </c:pt>
                <c:pt idx="66">
                  <c:v>4.9030087833905837E-3</c:v>
                </c:pt>
                <c:pt idx="67">
                  <c:v>5.2034032784864575E-3</c:v>
                </c:pt>
                <c:pt idx="68">
                  <c:v>5.2275558713693882E-3</c:v>
                </c:pt>
                <c:pt idx="69">
                  <c:v>5.4614578383189406E-3</c:v>
                </c:pt>
                <c:pt idx="70">
                  <c:v>5.4200802248774551E-3</c:v>
                </c:pt>
                <c:pt idx="71">
                  <c:v>6.0021464442928671E-3</c:v>
                </c:pt>
                <c:pt idx="72">
                  <c:v>5.2971590794622493E-3</c:v>
                </c:pt>
                <c:pt idx="73">
                  <c:v>4.6504165955267088E-3</c:v>
                </c:pt>
                <c:pt idx="74">
                  <c:v>2.5749235616396027E-3</c:v>
                </c:pt>
                <c:pt idx="75">
                  <c:v>2.4179913071199184E-3</c:v>
                </c:pt>
              </c:numCache>
            </c:numRef>
          </c:val>
          <c:extLst>
            <c:ext xmlns:c16="http://schemas.microsoft.com/office/drawing/2014/chart" uri="{C3380CC4-5D6E-409C-BE32-E72D297353CC}">
              <c16:uniqueId val="{00000000-A2F8-4475-AE78-EAFFF012808B}"/>
            </c:ext>
          </c:extLst>
        </c:ser>
        <c:ser>
          <c:idx val="1"/>
          <c:order val="1"/>
          <c:tx>
            <c:strRef>
              <c:f>'Services Ex Rent of Shelter'!$DR$5</c:f>
              <c:strCache>
                <c:ptCount val="1"/>
                <c:pt idx="0">
                  <c:v>Energy (Yoy)</c:v>
                </c:pt>
              </c:strCache>
            </c:strRef>
          </c:tx>
          <c:spPr>
            <a:solidFill>
              <a:srgbClr val="FFC000"/>
            </a:solidFill>
            <a:ln>
              <a:noFill/>
            </a:ln>
            <a:effectLst/>
          </c:spPr>
          <c:invertIfNegative val="0"/>
          <c:cat>
            <c:numRef>
              <c:f>'Services Ex Rent of Shelter'!$DP$6:$DP$81</c:f>
              <c:numCache>
                <c:formatCode>m/d/yyyy</c:formatCode>
                <c:ptCount val="76"/>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numCache>
            </c:numRef>
          </c:cat>
          <c:val>
            <c:numRef>
              <c:f>'Services Ex Rent of Shelter'!$DR$6:$DR$81</c:f>
              <c:numCache>
                <c:formatCode>General</c:formatCode>
                <c:ptCount val="76"/>
                <c:pt idx="0">
                  <c:v>1.5018481276129338E-2</c:v>
                </c:pt>
                <c:pt idx="1">
                  <c:v>1.1414256881323959E-2</c:v>
                </c:pt>
                <c:pt idx="2">
                  <c:v>7.9081416147446446E-3</c:v>
                </c:pt>
                <c:pt idx="3">
                  <c:v>3.0100185959174947E-4</c:v>
                </c:pt>
                <c:pt idx="4">
                  <c:v>-8.687520372100057E-5</c:v>
                </c:pt>
                <c:pt idx="5">
                  <c:v>1.4308052977463188E-3</c:v>
                </c:pt>
                <c:pt idx="6">
                  <c:v>2.732073016595019E-3</c:v>
                </c:pt>
                <c:pt idx="7">
                  <c:v>2.5883250063231471E-3</c:v>
                </c:pt>
                <c:pt idx="8">
                  <c:v>1.8863901864074825E-3</c:v>
                </c:pt>
                <c:pt idx="9">
                  <c:v>1.523738739057605E-4</c:v>
                </c:pt>
                <c:pt idx="10">
                  <c:v>-1.0775860811205167E-3</c:v>
                </c:pt>
                <c:pt idx="11">
                  <c:v>-5.7119455829772263E-4</c:v>
                </c:pt>
                <c:pt idx="12">
                  <c:v>-2.4231158858340389E-3</c:v>
                </c:pt>
                <c:pt idx="13">
                  <c:v>-2.6275121749896858E-3</c:v>
                </c:pt>
                <c:pt idx="14">
                  <c:v>-2.2486936933775975E-3</c:v>
                </c:pt>
                <c:pt idx="15">
                  <c:v>-1.1330874928980068E-4</c:v>
                </c:pt>
                <c:pt idx="16">
                  <c:v>6.4494120257377417E-4</c:v>
                </c:pt>
                <c:pt idx="17">
                  <c:v>-3.4883935034802233E-4</c:v>
                </c:pt>
                <c:pt idx="18">
                  <c:v>-2.1452142555472469E-3</c:v>
                </c:pt>
                <c:pt idx="19">
                  <c:v>-3.3866296895596927E-3</c:v>
                </c:pt>
                <c:pt idx="20">
                  <c:v>-4.9187456926257775E-3</c:v>
                </c:pt>
                <c:pt idx="21">
                  <c:v>-2.8504140958386559E-3</c:v>
                </c:pt>
                <c:pt idx="22">
                  <c:v>7.429550465544169E-4</c:v>
                </c:pt>
                <c:pt idx="23">
                  <c:v>6.9080481515145756E-4</c:v>
                </c:pt>
                <c:pt idx="24">
                  <c:v>2.5359629899648429E-3</c:v>
                </c:pt>
                <c:pt idx="25">
                  <c:v>1.8243394788108117E-3</c:v>
                </c:pt>
                <c:pt idx="26">
                  <c:v>1.4648472861217429E-3</c:v>
                </c:pt>
                <c:pt idx="27">
                  <c:v>-1.326619519797776E-3</c:v>
                </c:pt>
                <c:pt idx="28">
                  <c:v>-3.2241965199590506E-3</c:v>
                </c:pt>
                <c:pt idx="29">
                  <c:v>-1.4001244648774115E-3</c:v>
                </c:pt>
                <c:pt idx="30">
                  <c:v>-4.2767963461715647E-3</c:v>
                </c:pt>
                <c:pt idx="31">
                  <c:v>-3.6503882021181218E-3</c:v>
                </c:pt>
                <c:pt idx="32">
                  <c:v>-3.6070766757582951E-4</c:v>
                </c:pt>
                <c:pt idx="33">
                  <c:v>-2.981502429823308E-3</c:v>
                </c:pt>
                <c:pt idx="34">
                  <c:v>-1.0951355625416791E-2</c:v>
                </c:pt>
                <c:pt idx="35">
                  <c:v>-1.5399044342171261E-2</c:v>
                </c:pt>
                <c:pt idx="36">
                  <c:v>-1.0106308068228107E-2</c:v>
                </c:pt>
                <c:pt idx="37">
                  <c:v>-4.1810316984343485E-3</c:v>
                </c:pt>
                <c:pt idx="38">
                  <c:v>-5.3294525324731881E-3</c:v>
                </c:pt>
                <c:pt idx="39">
                  <c:v>3.9182134734530591E-3</c:v>
                </c:pt>
                <c:pt idx="40">
                  <c:v>6.4493637518079497E-3</c:v>
                </c:pt>
                <c:pt idx="41">
                  <c:v>5.3717517476103357E-3</c:v>
                </c:pt>
                <c:pt idx="42">
                  <c:v>9.8540843689694929E-3</c:v>
                </c:pt>
                <c:pt idx="43">
                  <c:v>1.3169283420407459E-2</c:v>
                </c:pt>
                <c:pt idx="44">
                  <c:v>1.448748851861998E-2</c:v>
                </c:pt>
                <c:pt idx="45">
                  <c:v>1.7369455033469969E-2</c:v>
                </c:pt>
                <c:pt idx="46">
                  <c:v>2.3889043504901949E-2</c:v>
                </c:pt>
                <c:pt idx="47">
                  <c:v>2.9835996011964103E-2</c:v>
                </c:pt>
                <c:pt idx="48">
                  <c:v>2.4470988913864691E-2</c:v>
                </c:pt>
                <c:pt idx="49">
                  <c:v>2.1010281822308345E-2</c:v>
                </c:pt>
                <c:pt idx="50">
                  <c:v>2.2110241033201836E-2</c:v>
                </c:pt>
                <c:pt idx="51">
                  <c:v>1.6763886119928555E-2</c:v>
                </c:pt>
                <c:pt idx="52">
                  <c:v>1.7128780696925569E-2</c:v>
                </c:pt>
                <c:pt idx="53">
                  <c:v>1.8031846786606444E-2</c:v>
                </c:pt>
                <c:pt idx="54">
                  <c:v>2.0120549005082623E-2</c:v>
                </c:pt>
                <c:pt idx="55">
                  <c:v>1.8294165674088099E-2</c:v>
                </c:pt>
                <c:pt idx="56">
                  <c:v>1.5347903529151457E-2</c:v>
                </c:pt>
                <c:pt idx="57">
                  <c:v>1.5340232060883053E-2</c:v>
                </c:pt>
                <c:pt idx="58">
                  <c:v>1.4717690031113253E-2</c:v>
                </c:pt>
                <c:pt idx="59">
                  <c:v>1.4857483439256594E-2</c:v>
                </c:pt>
                <c:pt idx="60">
                  <c:v>1.6491694760645853E-2</c:v>
                </c:pt>
                <c:pt idx="61">
                  <c:v>1.4526040113392442E-2</c:v>
                </c:pt>
                <c:pt idx="62">
                  <c:v>8.2404798244251429E-3</c:v>
                </c:pt>
                <c:pt idx="63">
                  <c:v>1.5398404158307414E-3</c:v>
                </c:pt>
                <c:pt idx="64">
                  <c:v>-2.437026328018291E-3</c:v>
                </c:pt>
                <c:pt idx="65">
                  <c:v>-4.6684631565108792E-3</c:v>
                </c:pt>
                <c:pt idx="66">
                  <c:v>-7.0573104232281606E-3</c:v>
                </c:pt>
                <c:pt idx="67">
                  <c:v>-6.9291867382170651E-3</c:v>
                </c:pt>
                <c:pt idx="68">
                  <c:v>-5.7816784112748243E-3</c:v>
                </c:pt>
                <c:pt idx="69">
                  <c:v>-6.8536393551420008E-3</c:v>
                </c:pt>
                <c:pt idx="70">
                  <c:v>-8.6746983262319544E-3</c:v>
                </c:pt>
                <c:pt idx="71">
                  <c:v>-9.7978304490610874E-3</c:v>
                </c:pt>
                <c:pt idx="72">
                  <c:v>-1.4945737134201166E-2</c:v>
                </c:pt>
                <c:pt idx="73">
                  <c:v>-1.3827365066809292E-2</c:v>
                </c:pt>
                <c:pt idx="74">
                  <c:v>-4.2847936936766676E-3</c:v>
                </c:pt>
                <c:pt idx="75">
                  <c:v>1.9909568905987977E-3</c:v>
                </c:pt>
              </c:numCache>
            </c:numRef>
          </c:val>
          <c:extLst>
            <c:ext xmlns:c16="http://schemas.microsoft.com/office/drawing/2014/chart" uri="{C3380CC4-5D6E-409C-BE32-E72D297353CC}">
              <c16:uniqueId val="{00000001-A2F8-4475-AE78-EAFFF012808B}"/>
            </c:ext>
          </c:extLst>
        </c:ser>
        <c:ser>
          <c:idx val="2"/>
          <c:order val="2"/>
          <c:tx>
            <c:strRef>
              <c:f>'Services Ex Rent of Shelter'!$DS$5</c:f>
              <c:strCache>
                <c:ptCount val="1"/>
                <c:pt idx="0">
                  <c:v>Core Goods (YoY)</c:v>
                </c:pt>
              </c:strCache>
            </c:strRef>
          </c:tx>
          <c:spPr>
            <a:solidFill>
              <a:schemeClr val="bg1">
                <a:lumMod val="75000"/>
              </a:schemeClr>
            </a:solidFill>
            <a:ln>
              <a:noFill/>
            </a:ln>
            <a:effectLst/>
          </c:spPr>
          <c:invertIfNegative val="0"/>
          <c:cat>
            <c:numRef>
              <c:f>'Services Ex Rent of Shelter'!$DP$6:$DP$81</c:f>
              <c:numCache>
                <c:formatCode>m/d/yyyy</c:formatCode>
                <c:ptCount val="76"/>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numCache>
            </c:numRef>
          </c:cat>
          <c:val>
            <c:numRef>
              <c:f>'Services Ex Rent of Shelter'!$DS$6:$DS$81</c:f>
              <c:numCache>
                <c:formatCode>General</c:formatCode>
                <c:ptCount val="76"/>
                <c:pt idx="0">
                  <c:v>2.0510812487576991E-3</c:v>
                </c:pt>
                <c:pt idx="1">
                  <c:v>2.1835246751368111E-3</c:v>
                </c:pt>
                <c:pt idx="2">
                  <c:v>2.2895805850084829E-3</c:v>
                </c:pt>
                <c:pt idx="3">
                  <c:v>1.9293374567374672E-3</c:v>
                </c:pt>
                <c:pt idx="4">
                  <c:v>2.1637528014819747E-3</c:v>
                </c:pt>
                <c:pt idx="5">
                  <c:v>2.7534389659890747E-3</c:v>
                </c:pt>
                <c:pt idx="6">
                  <c:v>2.5521932897826184E-3</c:v>
                </c:pt>
                <c:pt idx="7">
                  <c:v>3.3404569078309804E-3</c:v>
                </c:pt>
                <c:pt idx="8">
                  <c:v>2.8462863218432547E-3</c:v>
                </c:pt>
                <c:pt idx="9">
                  <c:v>2.8362996022120901E-3</c:v>
                </c:pt>
                <c:pt idx="10">
                  <c:v>2.1602380547938315E-3</c:v>
                </c:pt>
                <c:pt idx="11">
                  <c:v>1.3021269781803531E-3</c:v>
                </c:pt>
                <c:pt idx="12">
                  <c:v>5.2239400803356136E-4</c:v>
                </c:pt>
                <c:pt idx="13">
                  <c:v>2.4254049487025669E-4</c:v>
                </c:pt>
                <c:pt idx="14">
                  <c:v>-1.8937537302186099E-4</c:v>
                </c:pt>
                <c:pt idx="15">
                  <c:v>-2.1896357208360843E-4</c:v>
                </c:pt>
                <c:pt idx="16">
                  <c:v>-2.5227882037533926E-4</c:v>
                </c:pt>
                <c:pt idx="17">
                  <c:v>-1.0077342487393079E-3</c:v>
                </c:pt>
                <c:pt idx="18">
                  <c:v>-1.2076497124577259E-3</c:v>
                </c:pt>
                <c:pt idx="19">
                  <c:v>-2.0956766351441208E-3</c:v>
                </c:pt>
                <c:pt idx="20">
                  <c:v>-2.0146509833015233E-3</c:v>
                </c:pt>
                <c:pt idx="21">
                  <c:v>-3.9172814811728809E-3</c:v>
                </c:pt>
                <c:pt idx="22">
                  <c:v>-4.0115123739688317E-3</c:v>
                </c:pt>
                <c:pt idx="23">
                  <c:v>-3.9141869528080278E-3</c:v>
                </c:pt>
                <c:pt idx="24">
                  <c:v>-3.7351457278678069E-3</c:v>
                </c:pt>
                <c:pt idx="25">
                  <c:v>-2.7130034617745147E-3</c:v>
                </c:pt>
                <c:pt idx="26">
                  <c:v>-1.388323261120877E-3</c:v>
                </c:pt>
                <c:pt idx="27">
                  <c:v>-6.336129591087903E-4</c:v>
                </c:pt>
                <c:pt idx="28">
                  <c:v>-6.113493407523755E-4</c:v>
                </c:pt>
                <c:pt idx="29">
                  <c:v>3.7182576200214416E-4</c:v>
                </c:pt>
                <c:pt idx="30">
                  <c:v>9.6014423047828518E-5</c:v>
                </c:pt>
                <c:pt idx="31">
                  <c:v>1.994050455879453E-4</c:v>
                </c:pt>
                <c:pt idx="32">
                  <c:v>4.6885472520079002E-5</c:v>
                </c:pt>
                <c:pt idx="33">
                  <c:v>4.9779559405142739E-4</c:v>
                </c:pt>
                <c:pt idx="34">
                  <c:v>1.6096952250728661E-3</c:v>
                </c:pt>
                <c:pt idx="35">
                  <c:v>2.7734818482839881E-3</c:v>
                </c:pt>
                <c:pt idx="36">
                  <c:v>4.3221140244641019E-3</c:v>
                </c:pt>
                <c:pt idx="37">
                  <c:v>4.3100011548747718E-3</c:v>
                </c:pt>
                <c:pt idx="38">
                  <c:v>3.2861650724540746E-3</c:v>
                </c:pt>
                <c:pt idx="39">
                  <c:v>2.2363957607909784E-3</c:v>
                </c:pt>
                <c:pt idx="40">
                  <c:v>3.1423573080722102E-3</c:v>
                </c:pt>
                <c:pt idx="41">
                  <c:v>4.6595179359651961E-3</c:v>
                </c:pt>
                <c:pt idx="42">
                  <c:v>7.6401791426743563E-3</c:v>
                </c:pt>
                <c:pt idx="43">
                  <c:v>1.0539167770419409E-2</c:v>
                </c:pt>
                <c:pt idx="44">
                  <c:v>1.3706190913731514E-2</c:v>
                </c:pt>
                <c:pt idx="45">
                  <c:v>1.4632972327421606E-2</c:v>
                </c:pt>
                <c:pt idx="46">
                  <c:v>1.4420555772969046E-2</c:v>
                </c:pt>
                <c:pt idx="47">
                  <c:v>1.4817791015172199E-2</c:v>
                </c:pt>
                <c:pt idx="48">
                  <c:v>1.738127666423589E-2</c:v>
                </c:pt>
                <c:pt idx="49">
                  <c:v>1.9800995564153046E-2</c:v>
                </c:pt>
                <c:pt idx="50">
                  <c:v>2.3633156020657811E-2</c:v>
                </c:pt>
                <c:pt idx="51">
                  <c:v>2.4816466300876239E-2</c:v>
                </c:pt>
                <c:pt idx="52">
                  <c:v>2.3555636316305067E-2</c:v>
                </c:pt>
                <c:pt idx="53">
                  <c:v>2.159187156354726E-2</c:v>
                </c:pt>
                <c:pt idx="54">
                  <c:v>1.9028171801029142E-2</c:v>
                </c:pt>
                <c:pt idx="55">
                  <c:v>1.7088197263795565E-2</c:v>
                </c:pt>
                <c:pt idx="56">
                  <c:v>1.477874493483736E-2</c:v>
                </c:pt>
                <c:pt idx="57">
                  <c:v>1.5587695937162548E-2</c:v>
                </c:pt>
                <c:pt idx="58">
                  <c:v>1.7016072820398607E-2</c:v>
                </c:pt>
                <c:pt idx="59">
                  <c:v>1.7381720827385462E-2</c:v>
                </c:pt>
                <c:pt idx="60">
                  <c:v>1.3066843191292933E-2</c:v>
                </c:pt>
                <c:pt idx="61">
                  <c:v>8.8996721745245796E-3</c:v>
                </c:pt>
                <c:pt idx="62">
                  <c:v>3.4254619328625432E-3</c:v>
                </c:pt>
                <c:pt idx="63">
                  <c:v>2.697173680024925E-3</c:v>
                </c:pt>
                <c:pt idx="64">
                  <c:v>3.4259917649026028E-3</c:v>
                </c:pt>
                <c:pt idx="65">
                  <c:v>3.3773012174643444E-3</c:v>
                </c:pt>
                <c:pt idx="66">
                  <c:v>2.7045738300329691E-3</c:v>
                </c:pt>
                <c:pt idx="67">
                  <c:v>2.2446422321669391E-3</c:v>
                </c:pt>
                <c:pt idx="68">
                  <c:v>2.0039973443248776E-3</c:v>
                </c:pt>
                <c:pt idx="69">
                  <c:v>7.8216268662897968E-4</c:v>
                </c:pt>
                <c:pt idx="70">
                  <c:v>-1.0053876827647446E-3</c:v>
                </c:pt>
                <c:pt idx="71">
                  <c:v>-2.0797542589349716E-3</c:v>
                </c:pt>
                <c:pt idx="72">
                  <c:v>-1.9998719342087892E-3</c:v>
                </c:pt>
                <c:pt idx="73">
                  <c:v>-1.6618229767140023E-3</c:v>
                </c:pt>
                <c:pt idx="74">
                  <c:v>-3.7244410113523348E-4</c:v>
                </c:pt>
                <c:pt idx="75">
                  <c:v>-5.428154540891286E-6</c:v>
                </c:pt>
              </c:numCache>
            </c:numRef>
          </c:val>
          <c:extLst>
            <c:ext xmlns:c16="http://schemas.microsoft.com/office/drawing/2014/chart" uri="{C3380CC4-5D6E-409C-BE32-E72D297353CC}">
              <c16:uniqueId val="{00000002-A2F8-4475-AE78-EAFFF012808B}"/>
            </c:ext>
          </c:extLst>
        </c:ser>
        <c:ser>
          <c:idx val="3"/>
          <c:order val="3"/>
          <c:tx>
            <c:strRef>
              <c:f>'Services Ex Rent of Shelter'!$DT$5</c:f>
              <c:strCache>
                <c:ptCount val="1"/>
                <c:pt idx="0">
                  <c:v>Housing Rents (Primary and OER)</c:v>
                </c:pt>
              </c:strCache>
            </c:strRef>
          </c:tx>
          <c:spPr>
            <a:solidFill>
              <a:srgbClr val="00A3E0"/>
            </a:solidFill>
            <a:ln>
              <a:noFill/>
            </a:ln>
            <a:effectLst/>
          </c:spPr>
          <c:invertIfNegative val="0"/>
          <c:cat>
            <c:numRef>
              <c:f>'Services Ex Rent of Shelter'!$DP$6:$DP$81</c:f>
              <c:numCache>
                <c:formatCode>m/d/yyyy</c:formatCode>
                <c:ptCount val="76"/>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numCache>
            </c:numRef>
          </c:cat>
          <c:val>
            <c:numRef>
              <c:f>'Services Ex Rent of Shelter'!$DT$6:$DT$81</c:f>
              <c:numCache>
                <c:formatCode>General</c:formatCode>
                <c:ptCount val="76"/>
                <c:pt idx="0">
                  <c:v>1.0856430492575789E-2</c:v>
                </c:pt>
                <c:pt idx="1">
                  <c:v>1.0702545471048933E-2</c:v>
                </c:pt>
                <c:pt idx="2">
                  <c:v>1.0005099643953186E-2</c:v>
                </c:pt>
                <c:pt idx="3">
                  <c:v>1.0315949863383175E-2</c:v>
                </c:pt>
                <c:pt idx="4">
                  <c:v>1.0663192162067972E-2</c:v>
                </c:pt>
                <c:pt idx="5">
                  <c:v>1.1007932525508602E-2</c:v>
                </c:pt>
                <c:pt idx="6">
                  <c:v>1.1420010782470557E-2</c:v>
                </c:pt>
                <c:pt idx="7">
                  <c:v>1.1264706487658871E-2</c:v>
                </c:pt>
                <c:pt idx="8">
                  <c:v>1.2780440258675474E-2</c:v>
                </c:pt>
                <c:pt idx="9">
                  <c:v>1.340109065538247E-2</c:v>
                </c:pt>
                <c:pt idx="10">
                  <c:v>1.3633258207747719E-2</c:v>
                </c:pt>
                <c:pt idx="11">
                  <c:v>1.3989805650126705E-2</c:v>
                </c:pt>
                <c:pt idx="12">
                  <c:v>1.3998673973107955E-2</c:v>
                </c:pt>
                <c:pt idx="13">
                  <c:v>1.4507129854965089E-2</c:v>
                </c:pt>
                <c:pt idx="14">
                  <c:v>1.4717462992858196E-2</c:v>
                </c:pt>
                <c:pt idx="15">
                  <c:v>1.4946400624286116E-2</c:v>
                </c:pt>
                <c:pt idx="16">
                  <c:v>1.5550914912436263E-2</c:v>
                </c:pt>
                <c:pt idx="17">
                  <c:v>1.613471454105039E-2</c:v>
                </c:pt>
                <c:pt idx="18">
                  <c:v>1.6177949071383538E-2</c:v>
                </c:pt>
                <c:pt idx="19">
                  <c:v>1.6936087437604528E-2</c:v>
                </c:pt>
                <c:pt idx="20">
                  <c:v>1.7023644525682287E-2</c:v>
                </c:pt>
                <c:pt idx="21">
                  <c:v>1.7556369616152478E-2</c:v>
                </c:pt>
                <c:pt idx="22">
                  <c:v>1.7453611629015615E-2</c:v>
                </c:pt>
                <c:pt idx="23">
                  <c:v>1.7763222725081927E-2</c:v>
                </c:pt>
                <c:pt idx="24">
                  <c:v>1.8423365902238004E-2</c:v>
                </c:pt>
                <c:pt idx="25">
                  <c:v>1.8742726276893086E-2</c:v>
                </c:pt>
                <c:pt idx="26">
                  <c:v>1.9312364093653358E-2</c:v>
                </c:pt>
                <c:pt idx="27">
                  <c:v>1.9528934582312214E-2</c:v>
                </c:pt>
                <c:pt idx="28">
                  <c:v>2.0400191960200417E-2</c:v>
                </c:pt>
                <c:pt idx="29">
                  <c:v>2.1014702705055576E-2</c:v>
                </c:pt>
                <c:pt idx="30">
                  <c:v>2.1304116832305098E-2</c:v>
                </c:pt>
                <c:pt idx="31">
                  <c:v>2.1752364439025645E-2</c:v>
                </c:pt>
                <c:pt idx="32">
                  <c:v>2.2411204507050763E-2</c:v>
                </c:pt>
                <c:pt idx="33">
                  <c:v>2.3114488340430544E-2</c:v>
                </c:pt>
                <c:pt idx="34">
                  <c:v>2.3927320176394085E-2</c:v>
                </c:pt>
                <c:pt idx="35">
                  <c:v>2.4348936863852842E-2</c:v>
                </c:pt>
                <c:pt idx="36">
                  <c:v>2.529876738546738E-2</c:v>
                </c:pt>
                <c:pt idx="37">
                  <c:v>2.5692031992555743E-2</c:v>
                </c:pt>
                <c:pt idx="38">
                  <c:v>2.5546446621697649E-2</c:v>
                </c:pt>
                <c:pt idx="39">
                  <c:v>2.5686168590612776E-2</c:v>
                </c:pt>
                <c:pt idx="40">
                  <c:v>2.5047240678845593E-2</c:v>
                </c:pt>
                <c:pt idx="41">
                  <c:v>2.4438309924583103E-2</c:v>
                </c:pt>
                <c:pt idx="42">
                  <c:v>2.273215668210261E-2</c:v>
                </c:pt>
                <c:pt idx="43">
                  <c:v>2.1877195259716032E-2</c:v>
                </c:pt>
                <c:pt idx="44">
                  <c:v>2.1236620439199178E-2</c:v>
                </c:pt>
                <c:pt idx="45">
                  <c:v>1.9931212243192574E-2</c:v>
                </c:pt>
                <c:pt idx="46">
                  <c:v>1.8495089949088543E-2</c:v>
                </c:pt>
                <c:pt idx="47">
                  <c:v>1.7309851998910754E-2</c:v>
                </c:pt>
                <c:pt idx="48">
                  <c:v>1.6072066610277821E-2</c:v>
                </c:pt>
                <c:pt idx="49">
                  <c:v>1.5119965706069606E-2</c:v>
                </c:pt>
                <c:pt idx="50">
                  <c:v>1.4334620451170583E-2</c:v>
                </c:pt>
                <c:pt idx="51">
                  <c:v>1.3640412625383682E-2</c:v>
                </c:pt>
                <c:pt idx="52">
                  <c:v>1.2851576823735552E-2</c:v>
                </c:pt>
                <c:pt idx="53">
                  <c:v>1.1826581323785723E-2</c:v>
                </c:pt>
                <c:pt idx="54">
                  <c:v>1.0958659126067248E-2</c:v>
                </c:pt>
                <c:pt idx="55">
                  <c:v>9.7064336460547223E-3</c:v>
                </c:pt>
                <c:pt idx="56">
                  <c:v>8.9028497214893362E-3</c:v>
                </c:pt>
                <c:pt idx="57">
                  <c:v>7.8293061481225622E-3</c:v>
                </c:pt>
                <c:pt idx="58">
                  <c:v>7.3829184529837621E-3</c:v>
                </c:pt>
                <c:pt idx="59">
                  <c:v>7.1958086820462386E-3</c:v>
                </c:pt>
                <c:pt idx="60">
                  <c:v>6.5800517999255693E-3</c:v>
                </c:pt>
                <c:pt idx="61">
                  <c:v>6.3886583476386516E-3</c:v>
                </c:pt>
                <c:pt idx="62">
                  <c:v>6.2861979965353624E-3</c:v>
                </c:pt>
                <c:pt idx="63">
                  <c:v>6.3996757833144182E-3</c:v>
                </c:pt>
                <c:pt idx="64">
                  <c:v>6.4284184248608513E-3</c:v>
                </c:pt>
                <c:pt idx="65">
                  <c:v>6.9938668138932241E-3</c:v>
                </c:pt>
                <c:pt idx="66">
                  <c:v>7.4685416656162518E-3</c:v>
                </c:pt>
                <c:pt idx="67">
                  <c:v>8.1495673178585241E-3</c:v>
                </c:pt>
                <c:pt idx="68">
                  <c:v>8.1712301131262547E-3</c:v>
                </c:pt>
                <c:pt idx="69">
                  <c:v>8.8114247945084E-3</c:v>
                </c:pt>
                <c:pt idx="70">
                  <c:v>9.1860951668190621E-3</c:v>
                </c:pt>
                <c:pt idx="71">
                  <c:v>9.3567266590459785E-3</c:v>
                </c:pt>
                <c:pt idx="72">
                  <c:v>1.0054877425015487E-2</c:v>
                </c:pt>
                <c:pt idx="73">
                  <c:v>1.0088270343415985E-2</c:v>
                </c:pt>
                <c:pt idx="74">
                  <c:v>1.060824535374778E-2</c:v>
                </c:pt>
                <c:pt idx="75">
                  <c:v>1.0856435646530087E-2</c:v>
                </c:pt>
              </c:numCache>
            </c:numRef>
          </c:val>
          <c:extLst>
            <c:ext xmlns:c16="http://schemas.microsoft.com/office/drawing/2014/chart" uri="{C3380CC4-5D6E-409C-BE32-E72D297353CC}">
              <c16:uniqueId val="{00000003-A2F8-4475-AE78-EAFFF012808B}"/>
            </c:ext>
          </c:extLst>
        </c:ser>
        <c:ser>
          <c:idx val="4"/>
          <c:order val="4"/>
          <c:tx>
            <c:strRef>
              <c:f>'Services Ex Rent of Shelter'!$DU$5</c:f>
              <c:strCache>
                <c:ptCount val="1"/>
                <c:pt idx="0">
                  <c:v>Core Services Ex Housing Rents (Primary and OER)</c:v>
                </c:pt>
              </c:strCache>
            </c:strRef>
          </c:tx>
          <c:spPr>
            <a:solidFill>
              <a:schemeClr val="tx2">
                <a:lumMod val="25000"/>
                <a:lumOff val="75000"/>
              </a:schemeClr>
            </a:solidFill>
            <a:ln>
              <a:noFill/>
            </a:ln>
            <a:effectLst/>
          </c:spPr>
          <c:invertIfNegative val="0"/>
          <c:cat>
            <c:numRef>
              <c:f>'Services Ex Rent of Shelter'!$DP$6:$DP$81</c:f>
              <c:numCache>
                <c:formatCode>m/d/yyyy</c:formatCode>
                <c:ptCount val="76"/>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numCache>
            </c:numRef>
          </c:cat>
          <c:val>
            <c:numRef>
              <c:f>'Services Ex Rent of Shelter'!$DU$6:$DU$81</c:f>
              <c:numCache>
                <c:formatCode>General</c:formatCode>
                <c:ptCount val="76"/>
                <c:pt idx="0">
                  <c:v>9.9064280972826421E-3</c:v>
                </c:pt>
                <c:pt idx="1">
                  <c:v>9.1166729409300484E-3</c:v>
                </c:pt>
                <c:pt idx="2">
                  <c:v>8.4731128326789654E-3</c:v>
                </c:pt>
                <c:pt idx="3">
                  <c:v>7.4037258043238583E-3</c:v>
                </c:pt>
                <c:pt idx="4">
                  <c:v>7.1939754714126997E-3</c:v>
                </c:pt>
                <c:pt idx="5">
                  <c:v>7.3774170802938192E-3</c:v>
                </c:pt>
                <c:pt idx="6">
                  <c:v>7.269526637175428E-3</c:v>
                </c:pt>
                <c:pt idx="7">
                  <c:v>7.9087254061343815E-3</c:v>
                </c:pt>
                <c:pt idx="8">
                  <c:v>8.5380122055846736E-3</c:v>
                </c:pt>
                <c:pt idx="9">
                  <c:v>8.6362468610332484E-3</c:v>
                </c:pt>
                <c:pt idx="10">
                  <c:v>8.6561322438591833E-3</c:v>
                </c:pt>
                <c:pt idx="11">
                  <c:v>8.1636317965608027E-3</c:v>
                </c:pt>
                <c:pt idx="12">
                  <c:v>7.7626357077694094E-3</c:v>
                </c:pt>
                <c:pt idx="13">
                  <c:v>7.4472936719085728E-3</c:v>
                </c:pt>
                <c:pt idx="14">
                  <c:v>7.7589271178438238E-3</c:v>
                </c:pt>
                <c:pt idx="15">
                  <c:v>1.0145189057536936E-2</c:v>
                </c:pt>
                <c:pt idx="16">
                  <c:v>1.0723983698127618E-2</c:v>
                </c:pt>
                <c:pt idx="17">
                  <c:v>1.0710475242450921E-2</c:v>
                </c:pt>
                <c:pt idx="18">
                  <c:v>1.0772606166117939E-2</c:v>
                </c:pt>
                <c:pt idx="19">
                  <c:v>1.1058173247257178E-2</c:v>
                </c:pt>
                <c:pt idx="20">
                  <c:v>1.0773054121466471E-2</c:v>
                </c:pt>
                <c:pt idx="21">
                  <c:v>1.1235052696073973E-2</c:v>
                </c:pt>
                <c:pt idx="22">
                  <c:v>1.1324311818871283E-2</c:v>
                </c:pt>
                <c:pt idx="23">
                  <c:v>1.1797644467993428E-2</c:v>
                </c:pt>
                <c:pt idx="24">
                  <c:v>1.2215865918808248E-2</c:v>
                </c:pt>
                <c:pt idx="25">
                  <c:v>1.2422436187874116E-2</c:v>
                </c:pt>
                <c:pt idx="26">
                  <c:v>1.2148755590792076E-2</c:v>
                </c:pt>
                <c:pt idx="27">
                  <c:v>1.0855687600581494E-2</c:v>
                </c:pt>
                <c:pt idx="28">
                  <c:v>1.0795286499843241E-2</c:v>
                </c:pt>
                <c:pt idx="29">
                  <c:v>9.8019002605022037E-3</c:v>
                </c:pt>
                <c:pt idx="30">
                  <c:v>9.8175275483838448E-3</c:v>
                </c:pt>
                <c:pt idx="31">
                  <c:v>9.28736222678124E-3</c:v>
                </c:pt>
                <c:pt idx="32">
                  <c:v>9.6837816151210173E-3</c:v>
                </c:pt>
                <c:pt idx="33">
                  <c:v>1.0003262971521473E-2</c:v>
                </c:pt>
                <c:pt idx="34">
                  <c:v>1.0201580755655866E-2</c:v>
                </c:pt>
                <c:pt idx="35">
                  <c:v>9.7807723550292335E-3</c:v>
                </c:pt>
                <c:pt idx="36">
                  <c:v>1.1466167926033844E-2</c:v>
                </c:pt>
                <c:pt idx="37">
                  <c:v>1.2850873644941597E-2</c:v>
                </c:pt>
                <c:pt idx="38">
                  <c:v>1.4692703908604667E-2</c:v>
                </c:pt>
                <c:pt idx="39">
                  <c:v>1.5633837642042878E-2</c:v>
                </c:pt>
                <c:pt idx="40">
                  <c:v>1.5845623549045475E-2</c:v>
                </c:pt>
                <c:pt idx="41">
                  <c:v>1.6140288522064956E-2</c:v>
                </c:pt>
                <c:pt idx="42">
                  <c:v>1.6538736557068348E-2</c:v>
                </c:pt>
                <c:pt idx="43">
                  <c:v>1.705723821287472E-2</c:v>
                </c:pt>
                <c:pt idx="44">
                  <c:v>1.7324924439146201E-2</c:v>
                </c:pt>
                <c:pt idx="45">
                  <c:v>1.5254414248312888E-2</c:v>
                </c:pt>
                <c:pt idx="46">
                  <c:v>1.3687739926301866E-2</c:v>
                </c:pt>
                <c:pt idx="47">
                  <c:v>1.4626737759685033E-2</c:v>
                </c:pt>
                <c:pt idx="48">
                  <c:v>1.4186547709493472E-2</c:v>
                </c:pt>
                <c:pt idx="49">
                  <c:v>1.3860644825455263E-2</c:v>
                </c:pt>
                <c:pt idx="50">
                  <c:v>1.3250819044517883E-2</c:v>
                </c:pt>
                <c:pt idx="51">
                  <c:v>1.2401841623250694E-2</c:v>
                </c:pt>
                <c:pt idx="52">
                  <c:v>1.1440244506626498E-2</c:v>
                </c:pt>
                <c:pt idx="53">
                  <c:v>1.0059239617046392E-2</c:v>
                </c:pt>
                <c:pt idx="54">
                  <c:v>9.3791359590267489E-3</c:v>
                </c:pt>
                <c:pt idx="55">
                  <c:v>9.6035910746562134E-3</c:v>
                </c:pt>
                <c:pt idx="56">
                  <c:v>8.4109672632773809E-3</c:v>
                </c:pt>
                <c:pt idx="57">
                  <c:v>8.4769343421416017E-3</c:v>
                </c:pt>
                <c:pt idx="58">
                  <c:v>9.6494582019379903E-3</c:v>
                </c:pt>
                <c:pt idx="59">
                  <c:v>1.1038189753481888E-2</c:v>
                </c:pt>
                <c:pt idx="60">
                  <c:v>1.0676830455968969E-2</c:v>
                </c:pt>
                <c:pt idx="61">
                  <c:v>8.4075904615792396E-3</c:v>
                </c:pt>
                <c:pt idx="62">
                  <c:v>3.4311138918606356E-3</c:v>
                </c:pt>
                <c:pt idx="63">
                  <c:v>1.0818231372545285E-3</c:v>
                </c:pt>
                <c:pt idx="64">
                  <c:v>1.330014147013277E-3</c:v>
                </c:pt>
                <c:pt idx="65">
                  <c:v>2.4892934607427856E-3</c:v>
                </c:pt>
                <c:pt idx="66">
                  <c:v>2.8202782320967748E-3</c:v>
                </c:pt>
                <c:pt idx="67">
                  <c:v>2.2446563425791966E-3</c:v>
                </c:pt>
                <c:pt idx="68">
                  <c:v>3.2925853890557405E-3</c:v>
                </c:pt>
                <c:pt idx="69">
                  <c:v>4.099145826432401E-3</c:v>
                </c:pt>
                <c:pt idx="70">
                  <c:v>4.2524963886837177E-3</c:v>
                </c:pt>
                <c:pt idx="71">
                  <c:v>2.1031889274350395E-3</c:v>
                </c:pt>
                <c:pt idx="72">
                  <c:v>1.5498101844255367E-3</c:v>
                </c:pt>
                <c:pt idx="73">
                  <c:v>2.8506385272992515E-3</c:v>
                </c:pt>
                <c:pt idx="74">
                  <c:v>6.2771543541942417E-3</c:v>
                </c:pt>
                <c:pt idx="75">
                  <c:v>7.8233585147862925E-3</c:v>
                </c:pt>
              </c:numCache>
            </c:numRef>
          </c:val>
          <c:extLst>
            <c:ext xmlns:c16="http://schemas.microsoft.com/office/drawing/2014/chart" uri="{C3380CC4-5D6E-409C-BE32-E72D297353CC}">
              <c16:uniqueId val="{00000004-A2F8-4475-AE78-EAFFF012808B}"/>
            </c:ext>
          </c:extLst>
        </c:ser>
        <c:dLbls>
          <c:showLegendKey val="0"/>
          <c:showVal val="0"/>
          <c:showCatName val="0"/>
          <c:showSerName val="0"/>
          <c:showPercent val="0"/>
          <c:showBubbleSize val="0"/>
        </c:dLbls>
        <c:gapWidth val="30"/>
        <c:overlap val="100"/>
        <c:axId val="1247450664"/>
        <c:axId val="1247451648"/>
      </c:barChart>
      <c:lineChart>
        <c:grouping val="standard"/>
        <c:varyColors val="0"/>
        <c:ser>
          <c:idx val="5"/>
          <c:order val="5"/>
          <c:tx>
            <c:strRef>
              <c:f>'Services Ex Rent of Shelter'!$DV$5</c:f>
              <c:strCache>
                <c:ptCount val="1"/>
                <c:pt idx="0">
                  <c:v>Headline CPI YoY</c:v>
                </c:pt>
              </c:strCache>
            </c:strRef>
          </c:tx>
          <c:spPr>
            <a:ln w="38100" cap="rnd">
              <a:solidFill>
                <a:schemeClr val="tx2"/>
              </a:solidFill>
              <a:round/>
            </a:ln>
            <a:effectLst/>
          </c:spPr>
          <c:marker>
            <c:symbol val="circle"/>
            <c:size val="6"/>
            <c:spPr>
              <a:solidFill>
                <a:schemeClr val="tx2"/>
              </a:solidFill>
              <a:ln w="15875">
                <a:solidFill>
                  <a:schemeClr val="bg1"/>
                </a:solidFill>
              </a:ln>
              <a:effectLst/>
            </c:spPr>
          </c:marker>
          <c:dLbls>
            <c:dLbl>
              <c:idx val="75"/>
              <c:layout>
                <c:manualLayout>
                  <c:x val="-4.7933036961472249E-4"/>
                  <c:y val="-1.302175774948732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eta Offc Medium" panose="020B0604030101020102"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F8-4475-AE78-EAFFF012808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noFill/>
                      <a:round/>
                    </a:ln>
                    <a:effectLst/>
                  </c:spPr>
                </c15:leaderLines>
              </c:ext>
            </c:extLst>
          </c:dLbls>
          <c:cat>
            <c:numRef>
              <c:f>'Services Ex Rent of Shelter'!$DP$6:$DP$81</c:f>
              <c:numCache>
                <c:formatCode>m/d/yyyy</c:formatCode>
                <c:ptCount val="76"/>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numCache>
            </c:numRef>
          </c:cat>
          <c:val>
            <c:numRef>
              <c:f>'Services Ex Rent of Shelter'!$DV$6:$DV$81</c:f>
              <c:numCache>
                <c:formatCode>0.000%</c:formatCode>
                <c:ptCount val="76"/>
                <c:pt idx="0">
                  <c:v>4.2486740391644552E-2</c:v>
                </c:pt>
                <c:pt idx="1">
                  <c:v>3.8108449321217493E-2</c:v>
                </c:pt>
                <c:pt idx="2">
                  <c:v>3.2564204390883165E-2</c:v>
                </c:pt>
                <c:pt idx="3">
                  <c:v>2.4141129866304057E-2</c:v>
                </c:pt>
                <c:pt idx="4">
                  <c:v>2.3864312449043249E-2</c:v>
                </c:pt>
                <c:pt idx="5">
                  <c:v>2.6770805278750195E-2</c:v>
                </c:pt>
                <c:pt idx="6">
                  <c:v>2.7350844551226237E-2</c:v>
                </c:pt>
                <c:pt idx="7">
                  <c:v>2.8942166354098107E-2</c:v>
                </c:pt>
                <c:pt idx="8">
                  <c:v>3.0126767755256165E-2</c:v>
                </c:pt>
                <c:pt idx="9">
                  <c:v>2.9161742842984052E-2</c:v>
                </c:pt>
                <c:pt idx="10">
                  <c:v>2.7049023971513896E-2</c:v>
                </c:pt>
                <c:pt idx="11">
                  <c:v>2.6692130182223179E-2</c:v>
                </c:pt>
                <c:pt idx="12">
                  <c:v>2.3548965354746751E-2</c:v>
                </c:pt>
                <c:pt idx="13">
                  <c:v>2.3112888616734963E-2</c:v>
                </c:pt>
                <c:pt idx="14">
                  <c:v>2.3907252538964897E-2</c:v>
                </c:pt>
                <c:pt idx="15">
                  <c:v>2.821548951747508E-2</c:v>
                </c:pt>
                <c:pt idx="16">
                  <c:v>3.0004831121501149E-2</c:v>
                </c:pt>
                <c:pt idx="17">
                  <c:v>2.888057219980061E-2</c:v>
                </c:pt>
                <c:pt idx="18">
                  <c:v>2.7493803960905543E-2</c:v>
                </c:pt>
                <c:pt idx="19">
                  <c:v>2.5979049049146639E-2</c:v>
                </c:pt>
                <c:pt idx="20">
                  <c:v>2.4406330310699866E-2</c:v>
                </c:pt>
                <c:pt idx="21">
                  <c:v>2.5307302964569716E-2</c:v>
                </c:pt>
                <c:pt idx="22">
                  <c:v>2.8947531984913025E-2</c:v>
                </c:pt>
                <c:pt idx="23">
                  <c:v>2.9713971072633162E-2</c:v>
                </c:pt>
                <c:pt idx="24">
                  <c:v>3.2690290569400308E-2</c:v>
                </c:pt>
                <c:pt idx="25">
                  <c:v>3.3573639501191646E-2</c:v>
                </c:pt>
                <c:pt idx="26">
                  <c:v>3.4773850700380277E-2</c:v>
                </c:pt>
                <c:pt idx="27">
                  <c:v>3.1531711208616031E-2</c:v>
                </c:pt>
                <c:pt idx="28">
                  <c:v>3.09088478122805E-2</c:v>
                </c:pt>
                <c:pt idx="29">
                  <c:v>3.3521228314302216E-2</c:v>
                </c:pt>
                <c:pt idx="30">
                  <c:v>3.1372707088417877E-2</c:v>
                </c:pt>
                <c:pt idx="31">
                  <c:v>3.2411446518932095E-2</c:v>
                </c:pt>
                <c:pt idx="32">
                  <c:v>3.6996981213444365E-2</c:v>
                </c:pt>
                <c:pt idx="33">
                  <c:v>3.6651123843995589E-2</c:v>
                </c:pt>
                <c:pt idx="34">
                  <c:v>3.1777801779421765E-2</c:v>
                </c:pt>
                <c:pt idx="35">
                  <c:v>2.9691776545588935E-2</c:v>
                </c:pt>
                <c:pt idx="36">
                  <c:v>4.0476092727919702E-2</c:v>
                </c:pt>
                <c:pt idx="37">
                  <c:v>4.9303203981889254E-2</c:v>
                </c:pt>
                <c:pt idx="38">
                  <c:v>4.9849741220991679E-2</c:v>
                </c:pt>
                <c:pt idx="39">
                  <c:v>6.0356130778665869E-2</c:v>
                </c:pt>
                <c:pt idx="40">
                  <c:v>6.4101469688562576E-2</c:v>
                </c:pt>
                <c:pt idx="41">
                  <c:v>6.4544013314108237E-2</c:v>
                </c:pt>
                <c:pt idx="42">
                  <c:v>7.1103227941917313E-2</c:v>
                </c:pt>
                <c:pt idx="43">
                  <c:v>7.7454273308049132E-2</c:v>
                </c:pt>
                <c:pt idx="44">
                  <c:v>8.2016696438336159E-2</c:v>
                </c:pt>
                <c:pt idx="45">
                  <c:v>8.2626925031162327E-2</c:v>
                </c:pt>
                <c:pt idx="46">
                  <c:v>8.5248147456255155E-2</c:v>
                </c:pt>
                <c:pt idx="47">
                  <c:v>9.0597579647841514E-2</c:v>
                </c:pt>
                <c:pt idx="48">
                  <c:v>8.5815115436765163E-2</c:v>
                </c:pt>
                <c:pt idx="49">
                  <c:v>8.2586293408823716E-2</c:v>
                </c:pt>
                <c:pt idx="50">
                  <c:v>8.5424555548424402E-2</c:v>
                </c:pt>
                <c:pt idx="51">
                  <c:v>7.8710638977392833E-2</c:v>
                </c:pt>
                <c:pt idx="52">
                  <c:v>7.4798724682891143E-2</c:v>
                </c:pt>
                <c:pt idx="53">
                  <c:v>7.0364028655451341E-2</c:v>
                </c:pt>
                <c:pt idx="54">
                  <c:v>6.8090028398064759E-2</c:v>
                </c:pt>
                <c:pt idx="55">
                  <c:v>6.2218689033288872E-2</c:v>
                </c:pt>
                <c:pt idx="56">
                  <c:v>5.3903488550791571E-2</c:v>
                </c:pt>
                <c:pt idx="57">
                  <c:v>5.2512715548749991E-2</c:v>
                </c:pt>
                <c:pt idx="58">
                  <c:v>5.3654752393854081E-2</c:v>
                </c:pt>
                <c:pt idx="59">
                  <c:v>5.391451413321334E-2</c:v>
                </c:pt>
                <c:pt idx="60">
                  <c:v>4.9927065375944789E-2</c:v>
                </c:pt>
                <c:pt idx="61">
                  <c:v>4.1596948387021139E-2</c:v>
                </c:pt>
                <c:pt idx="62">
                  <c:v>2.619762508959185E-2</c:v>
                </c:pt>
                <c:pt idx="63">
                  <c:v>1.6762152173745014E-2</c:v>
                </c:pt>
                <c:pt idx="64">
                  <c:v>1.3997697415600939E-2</c:v>
                </c:pt>
                <c:pt idx="65">
                  <c:v>1.3620054947193101E-2</c:v>
                </c:pt>
                <c:pt idx="66">
                  <c:v>1.1745357842679691E-2</c:v>
                </c:pt>
                <c:pt idx="67">
                  <c:v>1.1820661677274849E-2</c:v>
                </c:pt>
                <c:pt idx="68">
                  <c:v>1.3713248610564607E-2</c:v>
                </c:pt>
                <c:pt idx="69">
                  <c:v>1.3096453823307064E-2</c:v>
                </c:pt>
                <c:pt idx="70">
                  <c:v>9.8608182530370639E-3</c:v>
                </c:pt>
                <c:pt idx="71">
                  <c:v>6.4573304755548792E-3</c:v>
                </c:pt>
                <c:pt idx="72">
                  <c:v>1.179263702107137E-3</c:v>
                </c:pt>
                <c:pt idx="73">
                  <c:v>3.2909668633681662E-3</c:v>
                </c:pt>
                <c:pt idx="74">
                  <c:v>1.5393269919198161E-2</c:v>
                </c:pt>
                <c:pt idx="75">
                  <c:v>2.3348735639459391E-2</c:v>
                </c:pt>
              </c:numCache>
            </c:numRef>
          </c:val>
          <c:smooth val="0"/>
          <c:extLst>
            <c:ext xmlns:c16="http://schemas.microsoft.com/office/drawing/2014/chart" uri="{C3380CC4-5D6E-409C-BE32-E72D297353CC}">
              <c16:uniqueId val="{00000007-A2F8-4475-AE78-EAFFF012808B}"/>
            </c:ext>
          </c:extLst>
        </c:ser>
        <c:dLbls>
          <c:showLegendKey val="0"/>
          <c:showVal val="0"/>
          <c:showCatName val="0"/>
          <c:showSerName val="0"/>
          <c:showPercent val="0"/>
          <c:showBubbleSize val="0"/>
        </c:dLbls>
        <c:marker val="1"/>
        <c:smooth val="0"/>
        <c:axId val="1247450664"/>
        <c:axId val="1247451648"/>
      </c:lineChart>
      <c:dateAx>
        <c:axId val="1247450664"/>
        <c:scaling>
          <c:orientation val="minMax"/>
          <c:min val="43831"/>
        </c:scaling>
        <c:delete val="0"/>
        <c:axPos val="b"/>
        <c:numFmt formatCode="yy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1247451648"/>
        <c:crosses val="autoZero"/>
        <c:auto val="1"/>
        <c:lblOffset val="100"/>
        <c:baseTimeUnit val="months"/>
        <c:majorUnit val="12"/>
        <c:majorTimeUnit val="months"/>
      </c:dateAx>
      <c:valAx>
        <c:axId val="1247451648"/>
        <c:scaling>
          <c:orientation val="minMax"/>
          <c:min val="-2.0000000000000004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1247450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58062932453807E-2"/>
          <c:y val="3.0061780679096799E-2"/>
          <c:w val="0.91824097254808357"/>
          <c:h val="0.90707873864136646"/>
        </c:manualLayout>
      </c:layout>
      <c:lineChart>
        <c:grouping val="standard"/>
        <c:varyColors val="0"/>
        <c:ser>
          <c:idx val="2"/>
          <c:order val="0"/>
          <c:tx>
            <c:strRef>
              <c:f>'TIPS BE'!$S$8</c:f>
              <c:strCache>
                <c:ptCount val="1"/>
                <c:pt idx="0">
                  <c:v>5Y BE</c:v>
                </c:pt>
              </c:strCache>
            </c:strRef>
          </c:tx>
          <c:spPr>
            <a:ln w="28575" cap="rnd">
              <a:solidFill>
                <a:srgbClr val="00A3E0"/>
              </a:solidFill>
              <a:round/>
            </a:ln>
            <a:effectLst/>
          </c:spPr>
          <c:marker>
            <c:symbol val="none"/>
          </c:marker>
          <c:cat>
            <c:numRef>
              <c:f>'TIPS BE'!$P$9:$P$1420</c:f>
              <c:numCache>
                <c:formatCode>m/d/yyyy</c:formatCode>
                <c:ptCount val="1412"/>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46167</c:v>
                </c:pt>
                <c:pt idx="14">
                  <c:v>46164</c:v>
                </c:pt>
                <c:pt idx="15">
                  <c:v>46163</c:v>
                </c:pt>
                <c:pt idx="16">
                  <c:v>46162</c:v>
                </c:pt>
                <c:pt idx="17">
                  <c:v>46161</c:v>
                </c:pt>
                <c:pt idx="18">
                  <c:v>46160</c:v>
                </c:pt>
                <c:pt idx="19">
                  <c:v>46157</c:v>
                </c:pt>
                <c:pt idx="20">
                  <c:v>46156</c:v>
                </c:pt>
                <c:pt idx="21">
                  <c:v>46155</c:v>
                </c:pt>
                <c:pt idx="22">
                  <c:v>46154</c:v>
                </c:pt>
                <c:pt idx="23">
                  <c:v>46153</c:v>
                </c:pt>
                <c:pt idx="24">
                  <c:v>46150</c:v>
                </c:pt>
                <c:pt idx="25">
                  <c:v>46149</c:v>
                </c:pt>
                <c:pt idx="26">
                  <c:v>46148</c:v>
                </c:pt>
                <c:pt idx="27">
                  <c:v>46147</c:v>
                </c:pt>
                <c:pt idx="28">
                  <c:v>46146</c:v>
                </c:pt>
                <c:pt idx="29">
                  <c:v>46143</c:v>
                </c:pt>
                <c:pt idx="30">
                  <c:v>46142</c:v>
                </c:pt>
                <c:pt idx="31">
                  <c:v>46141</c:v>
                </c:pt>
                <c:pt idx="32">
                  <c:v>46140</c:v>
                </c:pt>
                <c:pt idx="33">
                  <c:v>46139</c:v>
                </c:pt>
                <c:pt idx="34">
                  <c:v>46136</c:v>
                </c:pt>
                <c:pt idx="35">
                  <c:v>46135</c:v>
                </c:pt>
                <c:pt idx="36">
                  <c:v>46134</c:v>
                </c:pt>
                <c:pt idx="37">
                  <c:v>46133</c:v>
                </c:pt>
                <c:pt idx="38">
                  <c:v>46132</c:v>
                </c:pt>
                <c:pt idx="39">
                  <c:v>46129</c:v>
                </c:pt>
                <c:pt idx="40">
                  <c:v>46128</c:v>
                </c:pt>
                <c:pt idx="41">
                  <c:v>46127</c:v>
                </c:pt>
                <c:pt idx="42">
                  <c:v>46126</c:v>
                </c:pt>
                <c:pt idx="43">
                  <c:v>46125</c:v>
                </c:pt>
                <c:pt idx="44">
                  <c:v>46122</c:v>
                </c:pt>
                <c:pt idx="45">
                  <c:v>46121</c:v>
                </c:pt>
                <c:pt idx="46">
                  <c:v>46120</c:v>
                </c:pt>
                <c:pt idx="47">
                  <c:v>46119</c:v>
                </c:pt>
                <c:pt idx="48">
                  <c:v>46118</c:v>
                </c:pt>
                <c:pt idx="49">
                  <c:v>46115</c:v>
                </c:pt>
                <c:pt idx="50">
                  <c:v>46114</c:v>
                </c:pt>
                <c:pt idx="51">
                  <c:v>46113</c:v>
                </c:pt>
                <c:pt idx="52">
                  <c:v>46112</c:v>
                </c:pt>
                <c:pt idx="53">
                  <c:v>46111</c:v>
                </c:pt>
                <c:pt idx="54">
                  <c:v>46108</c:v>
                </c:pt>
                <c:pt idx="55">
                  <c:v>46107</c:v>
                </c:pt>
                <c:pt idx="56">
                  <c:v>46106</c:v>
                </c:pt>
                <c:pt idx="57">
                  <c:v>46105</c:v>
                </c:pt>
                <c:pt idx="58">
                  <c:v>46104</c:v>
                </c:pt>
                <c:pt idx="59">
                  <c:v>46101</c:v>
                </c:pt>
                <c:pt idx="60">
                  <c:v>46100</c:v>
                </c:pt>
                <c:pt idx="61">
                  <c:v>46099</c:v>
                </c:pt>
                <c:pt idx="62">
                  <c:v>46098</c:v>
                </c:pt>
                <c:pt idx="63">
                  <c:v>46097</c:v>
                </c:pt>
                <c:pt idx="64">
                  <c:v>46094</c:v>
                </c:pt>
                <c:pt idx="65">
                  <c:v>46093</c:v>
                </c:pt>
                <c:pt idx="66">
                  <c:v>46092</c:v>
                </c:pt>
                <c:pt idx="67">
                  <c:v>46091</c:v>
                </c:pt>
                <c:pt idx="68">
                  <c:v>46090</c:v>
                </c:pt>
                <c:pt idx="69">
                  <c:v>46087</c:v>
                </c:pt>
                <c:pt idx="70">
                  <c:v>46086</c:v>
                </c:pt>
                <c:pt idx="71">
                  <c:v>46085</c:v>
                </c:pt>
                <c:pt idx="72">
                  <c:v>46084</c:v>
                </c:pt>
                <c:pt idx="73">
                  <c:v>46083</c:v>
                </c:pt>
                <c:pt idx="74">
                  <c:v>46080</c:v>
                </c:pt>
                <c:pt idx="75">
                  <c:v>46079</c:v>
                </c:pt>
                <c:pt idx="76">
                  <c:v>46078</c:v>
                </c:pt>
                <c:pt idx="77">
                  <c:v>46077</c:v>
                </c:pt>
                <c:pt idx="78">
                  <c:v>46076</c:v>
                </c:pt>
                <c:pt idx="79">
                  <c:v>46073</c:v>
                </c:pt>
                <c:pt idx="80">
                  <c:v>46072</c:v>
                </c:pt>
                <c:pt idx="81">
                  <c:v>46071</c:v>
                </c:pt>
                <c:pt idx="82">
                  <c:v>46070</c:v>
                </c:pt>
                <c:pt idx="83">
                  <c:v>46069</c:v>
                </c:pt>
                <c:pt idx="84">
                  <c:v>46066</c:v>
                </c:pt>
                <c:pt idx="85">
                  <c:v>46065</c:v>
                </c:pt>
                <c:pt idx="86">
                  <c:v>46064</c:v>
                </c:pt>
                <c:pt idx="87">
                  <c:v>46063</c:v>
                </c:pt>
                <c:pt idx="88">
                  <c:v>46062</c:v>
                </c:pt>
                <c:pt idx="89">
                  <c:v>46059</c:v>
                </c:pt>
                <c:pt idx="90">
                  <c:v>46058</c:v>
                </c:pt>
                <c:pt idx="91">
                  <c:v>46057</c:v>
                </c:pt>
                <c:pt idx="92">
                  <c:v>46056</c:v>
                </c:pt>
                <c:pt idx="93">
                  <c:v>46055</c:v>
                </c:pt>
                <c:pt idx="94">
                  <c:v>46052</c:v>
                </c:pt>
                <c:pt idx="95">
                  <c:v>46051</c:v>
                </c:pt>
                <c:pt idx="96">
                  <c:v>46050</c:v>
                </c:pt>
                <c:pt idx="97">
                  <c:v>46049</c:v>
                </c:pt>
                <c:pt idx="98">
                  <c:v>46048</c:v>
                </c:pt>
                <c:pt idx="99">
                  <c:v>46045</c:v>
                </c:pt>
                <c:pt idx="100">
                  <c:v>46044</c:v>
                </c:pt>
                <c:pt idx="101">
                  <c:v>46043</c:v>
                </c:pt>
                <c:pt idx="102">
                  <c:v>46042</c:v>
                </c:pt>
                <c:pt idx="103">
                  <c:v>46041</c:v>
                </c:pt>
                <c:pt idx="104">
                  <c:v>46038</c:v>
                </c:pt>
                <c:pt idx="105">
                  <c:v>46037</c:v>
                </c:pt>
                <c:pt idx="106">
                  <c:v>46036</c:v>
                </c:pt>
                <c:pt idx="107">
                  <c:v>46035</c:v>
                </c:pt>
                <c:pt idx="108">
                  <c:v>46034</c:v>
                </c:pt>
                <c:pt idx="109">
                  <c:v>46031</c:v>
                </c:pt>
                <c:pt idx="110">
                  <c:v>46030</c:v>
                </c:pt>
                <c:pt idx="111">
                  <c:v>46029</c:v>
                </c:pt>
                <c:pt idx="112">
                  <c:v>46028</c:v>
                </c:pt>
                <c:pt idx="113">
                  <c:v>46027</c:v>
                </c:pt>
                <c:pt idx="114">
                  <c:v>46024</c:v>
                </c:pt>
                <c:pt idx="115">
                  <c:v>46023</c:v>
                </c:pt>
                <c:pt idx="116">
                  <c:v>46022</c:v>
                </c:pt>
                <c:pt idx="117">
                  <c:v>46021</c:v>
                </c:pt>
                <c:pt idx="118">
                  <c:v>46020</c:v>
                </c:pt>
                <c:pt idx="119">
                  <c:v>46017</c:v>
                </c:pt>
                <c:pt idx="120">
                  <c:v>46016</c:v>
                </c:pt>
                <c:pt idx="121">
                  <c:v>46015</c:v>
                </c:pt>
                <c:pt idx="122">
                  <c:v>46014</c:v>
                </c:pt>
                <c:pt idx="123">
                  <c:v>46013</c:v>
                </c:pt>
                <c:pt idx="124">
                  <c:v>46010</c:v>
                </c:pt>
                <c:pt idx="125">
                  <c:v>46009</c:v>
                </c:pt>
                <c:pt idx="126">
                  <c:v>46008</c:v>
                </c:pt>
                <c:pt idx="127">
                  <c:v>46007</c:v>
                </c:pt>
                <c:pt idx="128">
                  <c:v>46006</c:v>
                </c:pt>
                <c:pt idx="129">
                  <c:v>46003</c:v>
                </c:pt>
                <c:pt idx="130">
                  <c:v>46002</c:v>
                </c:pt>
                <c:pt idx="131">
                  <c:v>46001</c:v>
                </c:pt>
                <c:pt idx="132">
                  <c:v>46000</c:v>
                </c:pt>
                <c:pt idx="133">
                  <c:v>45999</c:v>
                </c:pt>
                <c:pt idx="134">
                  <c:v>45996</c:v>
                </c:pt>
                <c:pt idx="135">
                  <c:v>45995</c:v>
                </c:pt>
                <c:pt idx="136">
                  <c:v>45994</c:v>
                </c:pt>
                <c:pt idx="137">
                  <c:v>45993</c:v>
                </c:pt>
                <c:pt idx="138">
                  <c:v>45992</c:v>
                </c:pt>
                <c:pt idx="139">
                  <c:v>45989</c:v>
                </c:pt>
                <c:pt idx="140">
                  <c:v>45988</c:v>
                </c:pt>
                <c:pt idx="141">
                  <c:v>45987</c:v>
                </c:pt>
                <c:pt idx="142">
                  <c:v>45986</c:v>
                </c:pt>
                <c:pt idx="143">
                  <c:v>45985</c:v>
                </c:pt>
                <c:pt idx="144">
                  <c:v>45982</c:v>
                </c:pt>
                <c:pt idx="145">
                  <c:v>45981</c:v>
                </c:pt>
                <c:pt idx="146">
                  <c:v>45980</c:v>
                </c:pt>
                <c:pt idx="147">
                  <c:v>45979</c:v>
                </c:pt>
                <c:pt idx="148">
                  <c:v>45978</c:v>
                </c:pt>
                <c:pt idx="149">
                  <c:v>45975</c:v>
                </c:pt>
                <c:pt idx="150">
                  <c:v>45974</c:v>
                </c:pt>
                <c:pt idx="151">
                  <c:v>45973</c:v>
                </c:pt>
                <c:pt idx="152">
                  <c:v>45972</c:v>
                </c:pt>
                <c:pt idx="153">
                  <c:v>45971</c:v>
                </c:pt>
                <c:pt idx="154">
                  <c:v>45968</c:v>
                </c:pt>
                <c:pt idx="155">
                  <c:v>45967</c:v>
                </c:pt>
                <c:pt idx="156">
                  <c:v>45966</c:v>
                </c:pt>
                <c:pt idx="157">
                  <c:v>45965</c:v>
                </c:pt>
                <c:pt idx="158">
                  <c:v>45964</c:v>
                </c:pt>
                <c:pt idx="159">
                  <c:v>45961</c:v>
                </c:pt>
                <c:pt idx="160">
                  <c:v>45960</c:v>
                </c:pt>
                <c:pt idx="161">
                  <c:v>45959</c:v>
                </c:pt>
                <c:pt idx="162">
                  <c:v>45958</c:v>
                </c:pt>
                <c:pt idx="163">
                  <c:v>45957</c:v>
                </c:pt>
                <c:pt idx="164">
                  <c:v>45954</c:v>
                </c:pt>
                <c:pt idx="165">
                  <c:v>45953</c:v>
                </c:pt>
                <c:pt idx="166">
                  <c:v>45952</c:v>
                </c:pt>
                <c:pt idx="167">
                  <c:v>45951</c:v>
                </c:pt>
                <c:pt idx="168">
                  <c:v>45950</c:v>
                </c:pt>
                <c:pt idx="169">
                  <c:v>45947</c:v>
                </c:pt>
                <c:pt idx="170">
                  <c:v>45946</c:v>
                </c:pt>
                <c:pt idx="171">
                  <c:v>45945</c:v>
                </c:pt>
                <c:pt idx="172">
                  <c:v>45944</c:v>
                </c:pt>
                <c:pt idx="173">
                  <c:v>45943</c:v>
                </c:pt>
                <c:pt idx="174">
                  <c:v>45940</c:v>
                </c:pt>
                <c:pt idx="175">
                  <c:v>45939</c:v>
                </c:pt>
                <c:pt idx="176">
                  <c:v>45938</c:v>
                </c:pt>
                <c:pt idx="177">
                  <c:v>45937</c:v>
                </c:pt>
                <c:pt idx="178">
                  <c:v>45936</c:v>
                </c:pt>
                <c:pt idx="179">
                  <c:v>45933</c:v>
                </c:pt>
                <c:pt idx="180">
                  <c:v>45932</c:v>
                </c:pt>
                <c:pt idx="181">
                  <c:v>45931</c:v>
                </c:pt>
                <c:pt idx="182">
                  <c:v>45930</c:v>
                </c:pt>
                <c:pt idx="183">
                  <c:v>45929</c:v>
                </c:pt>
                <c:pt idx="184">
                  <c:v>45926</c:v>
                </c:pt>
                <c:pt idx="185">
                  <c:v>45925</c:v>
                </c:pt>
                <c:pt idx="186">
                  <c:v>45924</c:v>
                </c:pt>
                <c:pt idx="187">
                  <c:v>45923</c:v>
                </c:pt>
                <c:pt idx="188">
                  <c:v>45922</c:v>
                </c:pt>
                <c:pt idx="189">
                  <c:v>45919</c:v>
                </c:pt>
                <c:pt idx="190">
                  <c:v>45918</c:v>
                </c:pt>
                <c:pt idx="191">
                  <c:v>45917</c:v>
                </c:pt>
                <c:pt idx="192">
                  <c:v>45916</c:v>
                </c:pt>
                <c:pt idx="193">
                  <c:v>45915</c:v>
                </c:pt>
                <c:pt idx="194">
                  <c:v>45912</c:v>
                </c:pt>
                <c:pt idx="195">
                  <c:v>45911</c:v>
                </c:pt>
                <c:pt idx="196">
                  <c:v>45910</c:v>
                </c:pt>
                <c:pt idx="197">
                  <c:v>45909</c:v>
                </c:pt>
                <c:pt idx="198">
                  <c:v>45908</c:v>
                </c:pt>
                <c:pt idx="199">
                  <c:v>45905</c:v>
                </c:pt>
                <c:pt idx="200">
                  <c:v>45904</c:v>
                </c:pt>
                <c:pt idx="201">
                  <c:v>45903</c:v>
                </c:pt>
                <c:pt idx="202">
                  <c:v>45902</c:v>
                </c:pt>
                <c:pt idx="203">
                  <c:v>45901</c:v>
                </c:pt>
                <c:pt idx="204">
                  <c:v>45898</c:v>
                </c:pt>
                <c:pt idx="205">
                  <c:v>45897</c:v>
                </c:pt>
                <c:pt idx="206">
                  <c:v>45896</c:v>
                </c:pt>
                <c:pt idx="207">
                  <c:v>45895</c:v>
                </c:pt>
                <c:pt idx="208">
                  <c:v>45894</c:v>
                </c:pt>
                <c:pt idx="209">
                  <c:v>45891</c:v>
                </c:pt>
                <c:pt idx="210">
                  <c:v>45890</c:v>
                </c:pt>
                <c:pt idx="211">
                  <c:v>45889</c:v>
                </c:pt>
                <c:pt idx="212">
                  <c:v>45888</c:v>
                </c:pt>
                <c:pt idx="213">
                  <c:v>45887</c:v>
                </c:pt>
                <c:pt idx="214">
                  <c:v>45884</c:v>
                </c:pt>
                <c:pt idx="215">
                  <c:v>45883</c:v>
                </c:pt>
                <c:pt idx="216">
                  <c:v>45882</c:v>
                </c:pt>
                <c:pt idx="217">
                  <c:v>45881</c:v>
                </c:pt>
                <c:pt idx="218">
                  <c:v>45880</c:v>
                </c:pt>
                <c:pt idx="219">
                  <c:v>45877</c:v>
                </c:pt>
                <c:pt idx="220">
                  <c:v>45876</c:v>
                </c:pt>
                <c:pt idx="221">
                  <c:v>45875</c:v>
                </c:pt>
                <c:pt idx="222">
                  <c:v>45874</c:v>
                </c:pt>
                <c:pt idx="223">
                  <c:v>45873</c:v>
                </c:pt>
                <c:pt idx="224">
                  <c:v>45870</c:v>
                </c:pt>
                <c:pt idx="225">
                  <c:v>45869</c:v>
                </c:pt>
                <c:pt idx="226">
                  <c:v>45868</c:v>
                </c:pt>
                <c:pt idx="227">
                  <c:v>45867</c:v>
                </c:pt>
                <c:pt idx="228">
                  <c:v>45866</c:v>
                </c:pt>
                <c:pt idx="229">
                  <c:v>45863</c:v>
                </c:pt>
                <c:pt idx="230">
                  <c:v>45862</c:v>
                </c:pt>
                <c:pt idx="231">
                  <c:v>45861</c:v>
                </c:pt>
                <c:pt idx="232">
                  <c:v>45860</c:v>
                </c:pt>
                <c:pt idx="233">
                  <c:v>45859</c:v>
                </c:pt>
                <c:pt idx="234">
                  <c:v>45856</c:v>
                </c:pt>
                <c:pt idx="235">
                  <c:v>45855</c:v>
                </c:pt>
                <c:pt idx="236">
                  <c:v>45854</c:v>
                </c:pt>
                <c:pt idx="237">
                  <c:v>45853</c:v>
                </c:pt>
                <c:pt idx="238">
                  <c:v>45852</c:v>
                </c:pt>
                <c:pt idx="239">
                  <c:v>45849</c:v>
                </c:pt>
                <c:pt idx="240">
                  <c:v>45848</c:v>
                </c:pt>
                <c:pt idx="241">
                  <c:v>45847</c:v>
                </c:pt>
                <c:pt idx="242">
                  <c:v>45846</c:v>
                </c:pt>
                <c:pt idx="243">
                  <c:v>45845</c:v>
                </c:pt>
                <c:pt idx="244">
                  <c:v>45842</c:v>
                </c:pt>
                <c:pt idx="245">
                  <c:v>45841</c:v>
                </c:pt>
                <c:pt idx="246">
                  <c:v>45840</c:v>
                </c:pt>
                <c:pt idx="247">
                  <c:v>45839</c:v>
                </c:pt>
                <c:pt idx="248">
                  <c:v>45838</c:v>
                </c:pt>
                <c:pt idx="249">
                  <c:v>45835</c:v>
                </c:pt>
                <c:pt idx="250">
                  <c:v>45834</c:v>
                </c:pt>
                <c:pt idx="251">
                  <c:v>45833</c:v>
                </c:pt>
                <c:pt idx="252">
                  <c:v>45832</c:v>
                </c:pt>
                <c:pt idx="253">
                  <c:v>45831</c:v>
                </c:pt>
                <c:pt idx="254">
                  <c:v>45828</c:v>
                </c:pt>
                <c:pt idx="255">
                  <c:v>45827</c:v>
                </c:pt>
                <c:pt idx="256">
                  <c:v>45826</c:v>
                </c:pt>
                <c:pt idx="257">
                  <c:v>45825</c:v>
                </c:pt>
                <c:pt idx="258">
                  <c:v>45824</c:v>
                </c:pt>
                <c:pt idx="259">
                  <c:v>45821</c:v>
                </c:pt>
                <c:pt idx="260">
                  <c:v>45820</c:v>
                </c:pt>
                <c:pt idx="261">
                  <c:v>45819</c:v>
                </c:pt>
                <c:pt idx="262">
                  <c:v>45818</c:v>
                </c:pt>
                <c:pt idx="263">
                  <c:v>45817</c:v>
                </c:pt>
                <c:pt idx="264">
                  <c:v>45814</c:v>
                </c:pt>
                <c:pt idx="265">
                  <c:v>45813</c:v>
                </c:pt>
                <c:pt idx="266">
                  <c:v>45812</c:v>
                </c:pt>
                <c:pt idx="267">
                  <c:v>45811</c:v>
                </c:pt>
                <c:pt idx="268">
                  <c:v>45810</c:v>
                </c:pt>
                <c:pt idx="269">
                  <c:v>45807</c:v>
                </c:pt>
                <c:pt idx="270">
                  <c:v>45806</c:v>
                </c:pt>
                <c:pt idx="271">
                  <c:v>45805</c:v>
                </c:pt>
                <c:pt idx="272">
                  <c:v>45804</c:v>
                </c:pt>
                <c:pt idx="273">
                  <c:v>45803</c:v>
                </c:pt>
                <c:pt idx="274">
                  <c:v>45800</c:v>
                </c:pt>
                <c:pt idx="275">
                  <c:v>45799</c:v>
                </c:pt>
                <c:pt idx="276">
                  <c:v>45798</c:v>
                </c:pt>
                <c:pt idx="277">
                  <c:v>45797</c:v>
                </c:pt>
                <c:pt idx="278">
                  <c:v>45796</c:v>
                </c:pt>
                <c:pt idx="279">
                  <c:v>45793</c:v>
                </c:pt>
                <c:pt idx="280">
                  <c:v>45792</c:v>
                </c:pt>
                <c:pt idx="281">
                  <c:v>45791</c:v>
                </c:pt>
                <c:pt idx="282">
                  <c:v>45790</c:v>
                </c:pt>
                <c:pt idx="283">
                  <c:v>45789</c:v>
                </c:pt>
                <c:pt idx="284">
                  <c:v>45786</c:v>
                </c:pt>
                <c:pt idx="285">
                  <c:v>45785</c:v>
                </c:pt>
                <c:pt idx="286">
                  <c:v>45784</c:v>
                </c:pt>
                <c:pt idx="287">
                  <c:v>45783</c:v>
                </c:pt>
                <c:pt idx="288">
                  <c:v>45782</c:v>
                </c:pt>
                <c:pt idx="289">
                  <c:v>45779</c:v>
                </c:pt>
                <c:pt idx="290">
                  <c:v>45778</c:v>
                </c:pt>
                <c:pt idx="291">
                  <c:v>45777</c:v>
                </c:pt>
                <c:pt idx="292">
                  <c:v>45776</c:v>
                </c:pt>
                <c:pt idx="293">
                  <c:v>45775</c:v>
                </c:pt>
                <c:pt idx="294">
                  <c:v>45772</c:v>
                </c:pt>
                <c:pt idx="295">
                  <c:v>45771</c:v>
                </c:pt>
                <c:pt idx="296">
                  <c:v>45770</c:v>
                </c:pt>
                <c:pt idx="297">
                  <c:v>45769</c:v>
                </c:pt>
                <c:pt idx="298">
                  <c:v>45768</c:v>
                </c:pt>
                <c:pt idx="299">
                  <c:v>45765</c:v>
                </c:pt>
                <c:pt idx="300">
                  <c:v>45764</c:v>
                </c:pt>
                <c:pt idx="301">
                  <c:v>45763</c:v>
                </c:pt>
                <c:pt idx="302">
                  <c:v>45762</c:v>
                </c:pt>
                <c:pt idx="303">
                  <c:v>45761</c:v>
                </c:pt>
                <c:pt idx="304">
                  <c:v>45758</c:v>
                </c:pt>
                <c:pt idx="305">
                  <c:v>45757</c:v>
                </c:pt>
                <c:pt idx="306">
                  <c:v>45756</c:v>
                </c:pt>
                <c:pt idx="307">
                  <c:v>45755</c:v>
                </c:pt>
                <c:pt idx="308">
                  <c:v>45754</c:v>
                </c:pt>
                <c:pt idx="309">
                  <c:v>45751</c:v>
                </c:pt>
                <c:pt idx="310">
                  <c:v>45750</c:v>
                </c:pt>
                <c:pt idx="311">
                  <c:v>45749</c:v>
                </c:pt>
                <c:pt idx="312">
                  <c:v>45748</c:v>
                </c:pt>
                <c:pt idx="313">
                  <c:v>45747</c:v>
                </c:pt>
                <c:pt idx="314">
                  <c:v>45744</c:v>
                </c:pt>
                <c:pt idx="315">
                  <c:v>45743</c:v>
                </c:pt>
                <c:pt idx="316">
                  <c:v>45742</c:v>
                </c:pt>
                <c:pt idx="317">
                  <c:v>45741</c:v>
                </c:pt>
                <c:pt idx="318">
                  <c:v>45740</c:v>
                </c:pt>
                <c:pt idx="319">
                  <c:v>45737</c:v>
                </c:pt>
                <c:pt idx="320">
                  <c:v>45736</c:v>
                </c:pt>
                <c:pt idx="321">
                  <c:v>45735</c:v>
                </c:pt>
                <c:pt idx="322">
                  <c:v>45734</c:v>
                </c:pt>
                <c:pt idx="323">
                  <c:v>45733</c:v>
                </c:pt>
                <c:pt idx="324">
                  <c:v>45730</c:v>
                </c:pt>
                <c:pt idx="325">
                  <c:v>45729</c:v>
                </c:pt>
                <c:pt idx="326">
                  <c:v>45728</c:v>
                </c:pt>
                <c:pt idx="327">
                  <c:v>45727</c:v>
                </c:pt>
                <c:pt idx="328">
                  <c:v>45726</c:v>
                </c:pt>
                <c:pt idx="329">
                  <c:v>45723</c:v>
                </c:pt>
                <c:pt idx="330">
                  <c:v>45722</c:v>
                </c:pt>
                <c:pt idx="331">
                  <c:v>45721</c:v>
                </c:pt>
                <c:pt idx="332">
                  <c:v>45720</c:v>
                </c:pt>
                <c:pt idx="333">
                  <c:v>45719</c:v>
                </c:pt>
                <c:pt idx="334">
                  <c:v>45716</c:v>
                </c:pt>
                <c:pt idx="335">
                  <c:v>45715</c:v>
                </c:pt>
                <c:pt idx="336">
                  <c:v>45714</c:v>
                </c:pt>
                <c:pt idx="337">
                  <c:v>45713</c:v>
                </c:pt>
                <c:pt idx="338">
                  <c:v>45712</c:v>
                </c:pt>
                <c:pt idx="339">
                  <c:v>45709</c:v>
                </c:pt>
                <c:pt idx="340">
                  <c:v>45708</c:v>
                </c:pt>
                <c:pt idx="341">
                  <c:v>45707</c:v>
                </c:pt>
                <c:pt idx="342">
                  <c:v>45706</c:v>
                </c:pt>
                <c:pt idx="343">
                  <c:v>45705</c:v>
                </c:pt>
                <c:pt idx="344">
                  <c:v>45702</c:v>
                </c:pt>
                <c:pt idx="345">
                  <c:v>45701</c:v>
                </c:pt>
                <c:pt idx="346">
                  <c:v>45700</c:v>
                </c:pt>
                <c:pt idx="347">
                  <c:v>45699</c:v>
                </c:pt>
                <c:pt idx="348">
                  <c:v>45698</c:v>
                </c:pt>
                <c:pt idx="349">
                  <c:v>45695</c:v>
                </c:pt>
                <c:pt idx="350">
                  <c:v>45694</c:v>
                </c:pt>
                <c:pt idx="351">
                  <c:v>45693</c:v>
                </c:pt>
                <c:pt idx="352">
                  <c:v>45692</c:v>
                </c:pt>
                <c:pt idx="353">
                  <c:v>45691</c:v>
                </c:pt>
                <c:pt idx="354">
                  <c:v>45688</c:v>
                </c:pt>
                <c:pt idx="355">
                  <c:v>45687</c:v>
                </c:pt>
                <c:pt idx="356">
                  <c:v>45686</c:v>
                </c:pt>
                <c:pt idx="357">
                  <c:v>45685</c:v>
                </c:pt>
                <c:pt idx="358">
                  <c:v>45684</c:v>
                </c:pt>
                <c:pt idx="359">
                  <c:v>45681</c:v>
                </c:pt>
                <c:pt idx="360">
                  <c:v>45680</c:v>
                </c:pt>
                <c:pt idx="361">
                  <c:v>45679</c:v>
                </c:pt>
                <c:pt idx="362">
                  <c:v>45678</c:v>
                </c:pt>
                <c:pt idx="363">
                  <c:v>45677</c:v>
                </c:pt>
                <c:pt idx="364">
                  <c:v>45674</c:v>
                </c:pt>
                <c:pt idx="365">
                  <c:v>45673</c:v>
                </c:pt>
                <c:pt idx="366">
                  <c:v>45672</c:v>
                </c:pt>
                <c:pt idx="367">
                  <c:v>45671</c:v>
                </c:pt>
                <c:pt idx="368">
                  <c:v>45670</c:v>
                </c:pt>
                <c:pt idx="369">
                  <c:v>45667</c:v>
                </c:pt>
                <c:pt idx="370">
                  <c:v>45666</c:v>
                </c:pt>
                <c:pt idx="371">
                  <c:v>45665</c:v>
                </c:pt>
                <c:pt idx="372">
                  <c:v>45664</c:v>
                </c:pt>
                <c:pt idx="373">
                  <c:v>45663</c:v>
                </c:pt>
                <c:pt idx="374">
                  <c:v>45660</c:v>
                </c:pt>
                <c:pt idx="375">
                  <c:v>45659</c:v>
                </c:pt>
                <c:pt idx="376">
                  <c:v>45658</c:v>
                </c:pt>
                <c:pt idx="377">
                  <c:v>45657</c:v>
                </c:pt>
                <c:pt idx="378">
                  <c:v>45656</c:v>
                </c:pt>
                <c:pt idx="379">
                  <c:v>45653</c:v>
                </c:pt>
                <c:pt idx="380">
                  <c:v>45652</c:v>
                </c:pt>
                <c:pt idx="381">
                  <c:v>45651</c:v>
                </c:pt>
                <c:pt idx="382">
                  <c:v>45650</c:v>
                </c:pt>
                <c:pt idx="383">
                  <c:v>45649</c:v>
                </c:pt>
                <c:pt idx="384">
                  <c:v>45646</c:v>
                </c:pt>
                <c:pt idx="385">
                  <c:v>45645</c:v>
                </c:pt>
                <c:pt idx="386">
                  <c:v>45644</c:v>
                </c:pt>
                <c:pt idx="387">
                  <c:v>45643</c:v>
                </c:pt>
                <c:pt idx="388">
                  <c:v>45642</c:v>
                </c:pt>
                <c:pt idx="389">
                  <c:v>45639</c:v>
                </c:pt>
                <c:pt idx="390">
                  <c:v>45638</c:v>
                </c:pt>
                <c:pt idx="391">
                  <c:v>45637</c:v>
                </c:pt>
                <c:pt idx="392">
                  <c:v>45636</c:v>
                </c:pt>
                <c:pt idx="393">
                  <c:v>45635</c:v>
                </c:pt>
                <c:pt idx="394">
                  <c:v>45632</c:v>
                </c:pt>
                <c:pt idx="395">
                  <c:v>45631</c:v>
                </c:pt>
                <c:pt idx="396">
                  <c:v>45630</c:v>
                </c:pt>
                <c:pt idx="397">
                  <c:v>45629</c:v>
                </c:pt>
                <c:pt idx="398">
                  <c:v>45628</c:v>
                </c:pt>
                <c:pt idx="399">
                  <c:v>45625</c:v>
                </c:pt>
                <c:pt idx="400">
                  <c:v>45624</c:v>
                </c:pt>
                <c:pt idx="401">
                  <c:v>45623</c:v>
                </c:pt>
                <c:pt idx="402">
                  <c:v>45622</c:v>
                </c:pt>
                <c:pt idx="403">
                  <c:v>45621</c:v>
                </c:pt>
                <c:pt idx="404">
                  <c:v>45618</c:v>
                </c:pt>
                <c:pt idx="405">
                  <c:v>45617</c:v>
                </c:pt>
                <c:pt idx="406">
                  <c:v>45616</c:v>
                </c:pt>
                <c:pt idx="407">
                  <c:v>45615</c:v>
                </c:pt>
                <c:pt idx="408">
                  <c:v>45614</c:v>
                </c:pt>
                <c:pt idx="409">
                  <c:v>45611</c:v>
                </c:pt>
                <c:pt idx="410">
                  <c:v>45610</c:v>
                </c:pt>
                <c:pt idx="411">
                  <c:v>45609</c:v>
                </c:pt>
                <c:pt idx="412">
                  <c:v>45608</c:v>
                </c:pt>
                <c:pt idx="413">
                  <c:v>45607</c:v>
                </c:pt>
                <c:pt idx="414">
                  <c:v>45604</c:v>
                </c:pt>
                <c:pt idx="415">
                  <c:v>45603</c:v>
                </c:pt>
                <c:pt idx="416">
                  <c:v>45602</c:v>
                </c:pt>
                <c:pt idx="417">
                  <c:v>45601</c:v>
                </c:pt>
                <c:pt idx="418">
                  <c:v>45600</c:v>
                </c:pt>
                <c:pt idx="419">
                  <c:v>45597</c:v>
                </c:pt>
                <c:pt idx="420">
                  <c:v>45596</c:v>
                </c:pt>
                <c:pt idx="421">
                  <c:v>45595</c:v>
                </c:pt>
                <c:pt idx="422">
                  <c:v>45594</c:v>
                </c:pt>
                <c:pt idx="423">
                  <c:v>45593</c:v>
                </c:pt>
                <c:pt idx="424">
                  <c:v>45590</c:v>
                </c:pt>
                <c:pt idx="425">
                  <c:v>45589</c:v>
                </c:pt>
                <c:pt idx="426">
                  <c:v>45588</c:v>
                </c:pt>
                <c:pt idx="427">
                  <c:v>45587</c:v>
                </c:pt>
                <c:pt idx="428">
                  <c:v>45586</c:v>
                </c:pt>
                <c:pt idx="429">
                  <c:v>45583</c:v>
                </c:pt>
                <c:pt idx="430">
                  <c:v>45582</c:v>
                </c:pt>
                <c:pt idx="431">
                  <c:v>45581</c:v>
                </c:pt>
                <c:pt idx="432">
                  <c:v>45580</c:v>
                </c:pt>
                <c:pt idx="433">
                  <c:v>45579</c:v>
                </c:pt>
                <c:pt idx="434">
                  <c:v>45576</c:v>
                </c:pt>
                <c:pt idx="435">
                  <c:v>45575</c:v>
                </c:pt>
                <c:pt idx="436">
                  <c:v>45574</c:v>
                </c:pt>
                <c:pt idx="437">
                  <c:v>45573</c:v>
                </c:pt>
                <c:pt idx="438">
                  <c:v>45572</c:v>
                </c:pt>
                <c:pt idx="439">
                  <c:v>45569</c:v>
                </c:pt>
                <c:pt idx="440">
                  <c:v>45568</c:v>
                </c:pt>
                <c:pt idx="441">
                  <c:v>45567</c:v>
                </c:pt>
                <c:pt idx="442">
                  <c:v>45566</c:v>
                </c:pt>
                <c:pt idx="443">
                  <c:v>45565</c:v>
                </c:pt>
                <c:pt idx="444">
                  <c:v>45562</c:v>
                </c:pt>
                <c:pt idx="445">
                  <c:v>45561</c:v>
                </c:pt>
                <c:pt idx="446">
                  <c:v>45560</c:v>
                </c:pt>
                <c:pt idx="447">
                  <c:v>45559</c:v>
                </c:pt>
                <c:pt idx="448">
                  <c:v>45558</c:v>
                </c:pt>
                <c:pt idx="449">
                  <c:v>45555</c:v>
                </c:pt>
                <c:pt idx="450">
                  <c:v>45554</c:v>
                </c:pt>
                <c:pt idx="451">
                  <c:v>45553</c:v>
                </c:pt>
                <c:pt idx="452">
                  <c:v>45552</c:v>
                </c:pt>
                <c:pt idx="453">
                  <c:v>45551</c:v>
                </c:pt>
                <c:pt idx="454">
                  <c:v>45548</c:v>
                </c:pt>
                <c:pt idx="455">
                  <c:v>45547</c:v>
                </c:pt>
                <c:pt idx="456">
                  <c:v>45546</c:v>
                </c:pt>
                <c:pt idx="457">
                  <c:v>45545</c:v>
                </c:pt>
                <c:pt idx="458">
                  <c:v>45544</c:v>
                </c:pt>
                <c:pt idx="459">
                  <c:v>45541</c:v>
                </c:pt>
                <c:pt idx="460">
                  <c:v>45540</c:v>
                </c:pt>
                <c:pt idx="461">
                  <c:v>45539</c:v>
                </c:pt>
                <c:pt idx="462">
                  <c:v>45538</c:v>
                </c:pt>
                <c:pt idx="463">
                  <c:v>45537</c:v>
                </c:pt>
                <c:pt idx="464">
                  <c:v>45534</c:v>
                </c:pt>
                <c:pt idx="465">
                  <c:v>45533</c:v>
                </c:pt>
                <c:pt idx="466">
                  <c:v>45532</c:v>
                </c:pt>
                <c:pt idx="467">
                  <c:v>45531</c:v>
                </c:pt>
                <c:pt idx="468">
                  <c:v>45530</c:v>
                </c:pt>
                <c:pt idx="469">
                  <c:v>45527</c:v>
                </c:pt>
                <c:pt idx="470">
                  <c:v>45526</c:v>
                </c:pt>
                <c:pt idx="471">
                  <c:v>45525</c:v>
                </c:pt>
                <c:pt idx="472">
                  <c:v>45524</c:v>
                </c:pt>
                <c:pt idx="473">
                  <c:v>45523</c:v>
                </c:pt>
                <c:pt idx="474">
                  <c:v>45520</c:v>
                </c:pt>
                <c:pt idx="475">
                  <c:v>45519</c:v>
                </c:pt>
                <c:pt idx="476">
                  <c:v>45518</c:v>
                </c:pt>
                <c:pt idx="477">
                  <c:v>45517</c:v>
                </c:pt>
                <c:pt idx="478">
                  <c:v>45516</c:v>
                </c:pt>
                <c:pt idx="479">
                  <c:v>45513</c:v>
                </c:pt>
                <c:pt idx="480">
                  <c:v>45512</c:v>
                </c:pt>
                <c:pt idx="481">
                  <c:v>45511</c:v>
                </c:pt>
                <c:pt idx="482">
                  <c:v>45510</c:v>
                </c:pt>
                <c:pt idx="483">
                  <c:v>45509</c:v>
                </c:pt>
                <c:pt idx="484">
                  <c:v>45506</c:v>
                </c:pt>
                <c:pt idx="485">
                  <c:v>45505</c:v>
                </c:pt>
                <c:pt idx="486">
                  <c:v>45504</c:v>
                </c:pt>
                <c:pt idx="487">
                  <c:v>45503</c:v>
                </c:pt>
                <c:pt idx="488">
                  <c:v>45502</c:v>
                </c:pt>
                <c:pt idx="489">
                  <c:v>45499</c:v>
                </c:pt>
                <c:pt idx="490">
                  <c:v>45498</c:v>
                </c:pt>
                <c:pt idx="491">
                  <c:v>45497</c:v>
                </c:pt>
                <c:pt idx="492">
                  <c:v>45496</c:v>
                </c:pt>
                <c:pt idx="493">
                  <c:v>45495</c:v>
                </c:pt>
                <c:pt idx="494">
                  <c:v>45492</c:v>
                </c:pt>
                <c:pt idx="495">
                  <c:v>45491</c:v>
                </c:pt>
                <c:pt idx="496">
                  <c:v>45490</c:v>
                </c:pt>
                <c:pt idx="497">
                  <c:v>45489</c:v>
                </c:pt>
                <c:pt idx="498">
                  <c:v>45488</c:v>
                </c:pt>
                <c:pt idx="499">
                  <c:v>45485</c:v>
                </c:pt>
                <c:pt idx="500">
                  <c:v>45484</c:v>
                </c:pt>
                <c:pt idx="501">
                  <c:v>45483</c:v>
                </c:pt>
                <c:pt idx="502">
                  <c:v>45482</c:v>
                </c:pt>
                <c:pt idx="503">
                  <c:v>45481</c:v>
                </c:pt>
                <c:pt idx="504">
                  <c:v>45478</c:v>
                </c:pt>
                <c:pt idx="505">
                  <c:v>45477</c:v>
                </c:pt>
                <c:pt idx="506">
                  <c:v>45476</c:v>
                </c:pt>
                <c:pt idx="507">
                  <c:v>45475</c:v>
                </c:pt>
                <c:pt idx="508">
                  <c:v>45474</c:v>
                </c:pt>
                <c:pt idx="509">
                  <c:v>45471</c:v>
                </c:pt>
                <c:pt idx="510">
                  <c:v>45470</c:v>
                </c:pt>
                <c:pt idx="511">
                  <c:v>45469</c:v>
                </c:pt>
                <c:pt idx="512">
                  <c:v>45468</c:v>
                </c:pt>
                <c:pt idx="513">
                  <c:v>45467</c:v>
                </c:pt>
                <c:pt idx="514">
                  <c:v>45464</c:v>
                </c:pt>
                <c:pt idx="515">
                  <c:v>45463</c:v>
                </c:pt>
                <c:pt idx="516">
                  <c:v>45462</c:v>
                </c:pt>
                <c:pt idx="517">
                  <c:v>45461</c:v>
                </c:pt>
                <c:pt idx="518">
                  <c:v>45460</c:v>
                </c:pt>
                <c:pt idx="519">
                  <c:v>45457</c:v>
                </c:pt>
                <c:pt idx="520">
                  <c:v>45456</c:v>
                </c:pt>
                <c:pt idx="521">
                  <c:v>45455</c:v>
                </c:pt>
                <c:pt idx="522">
                  <c:v>45454</c:v>
                </c:pt>
                <c:pt idx="523">
                  <c:v>45453</c:v>
                </c:pt>
                <c:pt idx="524">
                  <c:v>45450</c:v>
                </c:pt>
                <c:pt idx="525">
                  <c:v>45449</c:v>
                </c:pt>
                <c:pt idx="526">
                  <c:v>45448</c:v>
                </c:pt>
                <c:pt idx="527">
                  <c:v>45447</c:v>
                </c:pt>
                <c:pt idx="528">
                  <c:v>45446</c:v>
                </c:pt>
                <c:pt idx="529">
                  <c:v>45443</c:v>
                </c:pt>
                <c:pt idx="530">
                  <c:v>45442</c:v>
                </c:pt>
                <c:pt idx="531">
                  <c:v>45441</c:v>
                </c:pt>
                <c:pt idx="532">
                  <c:v>45440</c:v>
                </c:pt>
                <c:pt idx="533">
                  <c:v>45439</c:v>
                </c:pt>
                <c:pt idx="534">
                  <c:v>45436</c:v>
                </c:pt>
                <c:pt idx="535">
                  <c:v>45435</c:v>
                </c:pt>
                <c:pt idx="536">
                  <c:v>45434</c:v>
                </c:pt>
                <c:pt idx="537">
                  <c:v>45433</c:v>
                </c:pt>
                <c:pt idx="538">
                  <c:v>45432</c:v>
                </c:pt>
                <c:pt idx="539">
                  <c:v>45429</c:v>
                </c:pt>
                <c:pt idx="540">
                  <c:v>45428</c:v>
                </c:pt>
                <c:pt idx="541">
                  <c:v>45427</c:v>
                </c:pt>
                <c:pt idx="542">
                  <c:v>45426</c:v>
                </c:pt>
                <c:pt idx="543">
                  <c:v>45425</c:v>
                </c:pt>
                <c:pt idx="544">
                  <c:v>45422</c:v>
                </c:pt>
                <c:pt idx="545">
                  <c:v>45421</c:v>
                </c:pt>
                <c:pt idx="546">
                  <c:v>45420</c:v>
                </c:pt>
                <c:pt idx="547">
                  <c:v>45419</c:v>
                </c:pt>
                <c:pt idx="548">
                  <c:v>45418</c:v>
                </c:pt>
                <c:pt idx="549">
                  <c:v>45415</c:v>
                </c:pt>
                <c:pt idx="550">
                  <c:v>45414</c:v>
                </c:pt>
                <c:pt idx="551">
                  <c:v>45413</c:v>
                </c:pt>
                <c:pt idx="552">
                  <c:v>45412</c:v>
                </c:pt>
                <c:pt idx="553">
                  <c:v>45411</c:v>
                </c:pt>
                <c:pt idx="554">
                  <c:v>45408</c:v>
                </c:pt>
                <c:pt idx="555">
                  <c:v>45407</c:v>
                </c:pt>
                <c:pt idx="556">
                  <c:v>45406</c:v>
                </c:pt>
                <c:pt idx="557">
                  <c:v>45405</c:v>
                </c:pt>
                <c:pt idx="558">
                  <c:v>45404</c:v>
                </c:pt>
                <c:pt idx="559">
                  <c:v>45401</c:v>
                </c:pt>
                <c:pt idx="560">
                  <c:v>45400</c:v>
                </c:pt>
                <c:pt idx="561">
                  <c:v>45399</c:v>
                </c:pt>
                <c:pt idx="562">
                  <c:v>45398</c:v>
                </c:pt>
                <c:pt idx="563">
                  <c:v>45397</c:v>
                </c:pt>
                <c:pt idx="564">
                  <c:v>45394</c:v>
                </c:pt>
                <c:pt idx="565">
                  <c:v>45393</c:v>
                </c:pt>
                <c:pt idx="566">
                  <c:v>45392</c:v>
                </c:pt>
                <c:pt idx="567">
                  <c:v>45391</c:v>
                </c:pt>
                <c:pt idx="568">
                  <c:v>45390</c:v>
                </c:pt>
                <c:pt idx="569">
                  <c:v>45387</c:v>
                </c:pt>
                <c:pt idx="570">
                  <c:v>45386</c:v>
                </c:pt>
                <c:pt idx="571">
                  <c:v>45385</c:v>
                </c:pt>
                <c:pt idx="572">
                  <c:v>45384</c:v>
                </c:pt>
                <c:pt idx="573">
                  <c:v>45383</c:v>
                </c:pt>
                <c:pt idx="574">
                  <c:v>45380</c:v>
                </c:pt>
                <c:pt idx="575">
                  <c:v>45379</c:v>
                </c:pt>
                <c:pt idx="576">
                  <c:v>45378</c:v>
                </c:pt>
                <c:pt idx="577">
                  <c:v>45377</c:v>
                </c:pt>
                <c:pt idx="578">
                  <c:v>45376</c:v>
                </c:pt>
                <c:pt idx="579">
                  <c:v>45373</c:v>
                </c:pt>
                <c:pt idx="580">
                  <c:v>45372</c:v>
                </c:pt>
                <c:pt idx="581">
                  <c:v>45371</c:v>
                </c:pt>
                <c:pt idx="582">
                  <c:v>45370</c:v>
                </c:pt>
                <c:pt idx="583">
                  <c:v>45369</c:v>
                </c:pt>
                <c:pt idx="584">
                  <c:v>45366</c:v>
                </c:pt>
                <c:pt idx="585">
                  <c:v>45365</c:v>
                </c:pt>
                <c:pt idx="586">
                  <c:v>45364</c:v>
                </c:pt>
                <c:pt idx="587">
                  <c:v>45363</c:v>
                </c:pt>
                <c:pt idx="588">
                  <c:v>45362</c:v>
                </c:pt>
                <c:pt idx="589">
                  <c:v>45359</c:v>
                </c:pt>
                <c:pt idx="590">
                  <c:v>45358</c:v>
                </c:pt>
                <c:pt idx="591">
                  <c:v>45357</c:v>
                </c:pt>
                <c:pt idx="592">
                  <c:v>45356</c:v>
                </c:pt>
                <c:pt idx="593">
                  <c:v>45355</c:v>
                </c:pt>
                <c:pt idx="594">
                  <c:v>45352</c:v>
                </c:pt>
                <c:pt idx="595">
                  <c:v>45351</c:v>
                </c:pt>
                <c:pt idx="596">
                  <c:v>45350</c:v>
                </c:pt>
                <c:pt idx="597">
                  <c:v>45349</c:v>
                </c:pt>
                <c:pt idx="598">
                  <c:v>45348</c:v>
                </c:pt>
                <c:pt idx="599">
                  <c:v>45345</c:v>
                </c:pt>
                <c:pt idx="600">
                  <c:v>45344</c:v>
                </c:pt>
                <c:pt idx="601">
                  <c:v>45343</c:v>
                </c:pt>
                <c:pt idx="602">
                  <c:v>45342</c:v>
                </c:pt>
                <c:pt idx="603">
                  <c:v>45341</c:v>
                </c:pt>
                <c:pt idx="604">
                  <c:v>45338</c:v>
                </c:pt>
                <c:pt idx="605">
                  <c:v>45337</c:v>
                </c:pt>
                <c:pt idx="606">
                  <c:v>45336</c:v>
                </c:pt>
                <c:pt idx="607">
                  <c:v>45335</c:v>
                </c:pt>
                <c:pt idx="608">
                  <c:v>45334</c:v>
                </c:pt>
                <c:pt idx="609">
                  <c:v>45331</c:v>
                </c:pt>
                <c:pt idx="610">
                  <c:v>45330</c:v>
                </c:pt>
                <c:pt idx="611">
                  <c:v>45329</c:v>
                </c:pt>
                <c:pt idx="612">
                  <c:v>45328</c:v>
                </c:pt>
                <c:pt idx="613">
                  <c:v>45327</c:v>
                </c:pt>
                <c:pt idx="614">
                  <c:v>45324</c:v>
                </c:pt>
                <c:pt idx="615">
                  <c:v>45323</c:v>
                </c:pt>
                <c:pt idx="616">
                  <c:v>45322</c:v>
                </c:pt>
                <c:pt idx="617">
                  <c:v>45321</c:v>
                </c:pt>
                <c:pt idx="618">
                  <c:v>45320</c:v>
                </c:pt>
                <c:pt idx="619">
                  <c:v>45317</c:v>
                </c:pt>
                <c:pt idx="620">
                  <c:v>45316</c:v>
                </c:pt>
                <c:pt idx="621">
                  <c:v>45315</c:v>
                </c:pt>
                <c:pt idx="622">
                  <c:v>45314</c:v>
                </c:pt>
                <c:pt idx="623">
                  <c:v>45313</c:v>
                </c:pt>
                <c:pt idx="624">
                  <c:v>45310</c:v>
                </c:pt>
                <c:pt idx="625">
                  <c:v>45309</c:v>
                </c:pt>
                <c:pt idx="626">
                  <c:v>45308</c:v>
                </c:pt>
                <c:pt idx="627">
                  <c:v>45307</c:v>
                </c:pt>
                <c:pt idx="628">
                  <c:v>45306</c:v>
                </c:pt>
                <c:pt idx="629">
                  <c:v>45303</c:v>
                </c:pt>
                <c:pt idx="630">
                  <c:v>45302</c:v>
                </c:pt>
                <c:pt idx="631">
                  <c:v>45301</c:v>
                </c:pt>
                <c:pt idx="632">
                  <c:v>45300</c:v>
                </c:pt>
                <c:pt idx="633">
                  <c:v>45299</c:v>
                </c:pt>
                <c:pt idx="634">
                  <c:v>45296</c:v>
                </c:pt>
                <c:pt idx="635">
                  <c:v>45295</c:v>
                </c:pt>
                <c:pt idx="636">
                  <c:v>45294</c:v>
                </c:pt>
                <c:pt idx="637">
                  <c:v>45293</c:v>
                </c:pt>
                <c:pt idx="638">
                  <c:v>45292</c:v>
                </c:pt>
                <c:pt idx="639">
                  <c:v>45289</c:v>
                </c:pt>
                <c:pt idx="640">
                  <c:v>45288</c:v>
                </c:pt>
                <c:pt idx="641">
                  <c:v>45287</c:v>
                </c:pt>
                <c:pt idx="642">
                  <c:v>45286</c:v>
                </c:pt>
                <c:pt idx="643">
                  <c:v>45285</c:v>
                </c:pt>
                <c:pt idx="644">
                  <c:v>45282</c:v>
                </c:pt>
                <c:pt idx="645">
                  <c:v>45281</c:v>
                </c:pt>
                <c:pt idx="646">
                  <c:v>45280</c:v>
                </c:pt>
                <c:pt idx="647">
                  <c:v>45279</c:v>
                </c:pt>
                <c:pt idx="648">
                  <c:v>45278</c:v>
                </c:pt>
                <c:pt idx="649">
                  <c:v>45275</c:v>
                </c:pt>
                <c:pt idx="650">
                  <c:v>45274</c:v>
                </c:pt>
                <c:pt idx="651">
                  <c:v>45273</c:v>
                </c:pt>
                <c:pt idx="652">
                  <c:v>45272</c:v>
                </c:pt>
                <c:pt idx="653">
                  <c:v>45271</c:v>
                </c:pt>
                <c:pt idx="654">
                  <c:v>45268</c:v>
                </c:pt>
                <c:pt idx="655">
                  <c:v>45267</c:v>
                </c:pt>
                <c:pt idx="656">
                  <c:v>45266</c:v>
                </c:pt>
                <c:pt idx="657">
                  <c:v>45265</c:v>
                </c:pt>
                <c:pt idx="658">
                  <c:v>45264</c:v>
                </c:pt>
                <c:pt idx="659">
                  <c:v>45261</c:v>
                </c:pt>
                <c:pt idx="660">
                  <c:v>45260</c:v>
                </c:pt>
                <c:pt idx="661">
                  <c:v>45259</c:v>
                </c:pt>
                <c:pt idx="662">
                  <c:v>45258</c:v>
                </c:pt>
                <c:pt idx="663">
                  <c:v>45257</c:v>
                </c:pt>
                <c:pt idx="664">
                  <c:v>45254</c:v>
                </c:pt>
                <c:pt idx="665">
                  <c:v>45253</c:v>
                </c:pt>
                <c:pt idx="666">
                  <c:v>45252</c:v>
                </c:pt>
                <c:pt idx="667">
                  <c:v>45251</c:v>
                </c:pt>
                <c:pt idx="668">
                  <c:v>45250</c:v>
                </c:pt>
                <c:pt idx="669">
                  <c:v>45247</c:v>
                </c:pt>
                <c:pt idx="670">
                  <c:v>45246</c:v>
                </c:pt>
                <c:pt idx="671">
                  <c:v>45245</c:v>
                </c:pt>
                <c:pt idx="672">
                  <c:v>45244</c:v>
                </c:pt>
                <c:pt idx="673">
                  <c:v>45243</c:v>
                </c:pt>
                <c:pt idx="674">
                  <c:v>45240</c:v>
                </c:pt>
                <c:pt idx="675">
                  <c:v>45239</c:v>
                </c:pt>
                <c:pt idx="676">
                  <c:v>45238</c:v>
                </c:pt>
                <c:pt idx="677">
                  <c:v>45237</c:v>
                </c:pt>
                <c:pt idx="678">
                  <c:v>45236</c:v>
                </c:pt>
                <c:pt idx="679">
                  <c:v>45233</c:v>
                </c:pt>
                <c:pt idx="680">
                  <c:v>45232</c:v>
                </c:pt>
                <c:pt idx="681">
                  <c:v>45231</c:v>
                </c:pt>
                <c:pt idx="682">
                  <c:v>45230</c:v>
                </c:pt>
                <c:pt idx="683">
                  <c:v>45229</c:v>
                </c:pt>
                <c:pt idx="684">
                  <c:v>45226</c:v>
                </c:pt>
                <c:pt idx="685">
                  <c:v>45225</c:v>
                </c:pt>
                <c:pt idx="686">
                  <c:v>45224</c:v>
                </c:pt>
                <c:pt idx="687">
                  <c:v>45223</c:v>
                </c:pt>
                <c:pt idx="688">
                  <c:v>45222</c:v>
                </c:pt>
                <c:pt idx="689">
                  <c:v>45219</c:v>
                </c:pt>
                <c:pt idx="690">
                  <c:v>45218</c:v>
                </c:pt>
                <c:pt idx="691">
                  <c:v>45217</c:v>
                </c:pt>
                <c:pt idx="692">
                  <c:v>45216</c:v>
                </c:pt>
                <c:pt idx="693">
                  <c:v>45215</c:v>
                </c:pt>
                <c:pt idx="694">
                  <c:v>45212</c:v>
                </c:pt>
                <c:pt idx="695">
                  <c:v>45211</c:v>
                </c:pt>
                <c:pt idx="696">
                  <c:v>45210</c:v>
                </c:pt>
                <c:pt idx="697">
                  <c:v>45209</c:v>
                </c:pt>
                <c:pt idx="698">
                  <c:v>45208</c:v>
                </c:pt>
                <c:pt idx="699">
                  <c:v>45205</c:v>
                </c:pt>
                <c:pt idx="700">
                  <c:v>45204</c:v>
                </c:pt>
                <c:pt idx="701">
                  <c:v>45203</c:v>
                </c:pt>
                <c:pt idx="702">
                  <c:v>45202</c:v>
                </c:pt>
                <c:pt idx="703">
                  <c:v>45201</c:v>
                </c:pt>
                <c:pt idx="704">
                  <c:v>45198</c:v>
                </c:pt>
                <c:pt idx="705">
                  <c:v>45197</c:v>
                </c:pt>
                <c:pt idx="706">
                  <c:v>45196</c:v>
                </c:pt>
                <c:pt idx="707">
                  <c:v>45195</c:v>
                </c:pt>
                <c:pt idx="708">
                  <c:v>45194</c:v>
                </c:pt>
                <c:pt idx="709">
                  <c:v>45191</c:v>
                </c:pt>
                <c:pt idx="710">
                  <c:v>45190</c:v>
                </c:pt>
                <c:pt idx="711">
                  <c:v>45189</c:v>
                </c:pt>
                <c:pt idx="712">
                  <c:v>45188</c:v>
                </c:pt>
                <c:pt idx="713">
                  <c:v>45187</c:v>
                </c:pt>
                <c:pt idx="714">
                  <c:v>45184</c:v>
                </c:pt>
                <c:pt idx="715">
                  <c:v>45183</c:v>
                </c:pt>
                <c:pt idx="716">
                  <c:v>45182</c:v>
                </c:pt>
                <c:pt idx="717">
                  <c:v>45181</c:v>
                </c:pt>
                <c:pt idx="718">
                  <c:v>45180</c:v>
                </c:pt>
                <c:pt idx="719">
                  <c:v>45177</c:v>
                </c:pt>
                <c:pt idx="720">
                  <c:v>45176</c:v>
                </c:pt>
                <c:pt idx="721">
                  <c:v>45175</c:v>
                </c:pt>
                <c:pt idx="722">
                  <c:v>45174</c:v>
                </c:pt>
                <c:pt idx="723">
                  <c:v>45173</c:v>
                </c:pt>
                <c:pt idx="724">
                  <c:v>45170</c:v>
                </c:pt>
                <c:pt idx="725">
                  <c:v>45169</c:v>
                </c:pt>
                <c:pt idx="726">
                  <c:v>45168</c:v>
                </c:pt>
                <c:pt idx="727">
                  <c:v>45167</c:v>
                </c:pt>
                <c:pt idx="728">
                  <c:v>45166</c:v>
                </c:pt>
                <c:pt idx="729">
                  <c:v>45163</c:v>
                </c:pt>
                <c:pt idx="730">
                  <c:v>45162</c:v>
                </c:pt>
                <c:pt idx="731">
                  <c:v>45161</c:v>
                </c:pt>
                <c:pt idx="732">
                  <c:v>45160</c:v>
                </c:pt>
                <c:pt idx="733">
                  <c:v>45159</c:v>
                </c:pt>
                <c:pt idx="734">
                  <c:v>45156</c:v>
                </c:pt>
                <c:pt idx="735">
                  <c:v>45155</c:v>
                </c:pt>
                <c:pt idx="736">
                  <c:v>45154</c:v>
                </c:pt>
                <c:pt idx="737">
                  <c:v>45153</c:v>
                </c:pt>
                <c:pt idx="738">
                  <c:v>45152</c:v>
                </c:pt>
                <c:pt idx="739">
                  <c:v>45149</c:v>
                </c:pt>
                <c:pt idx="740">
                  <c:v>45148</c:v>
                </c:pt>
                <c:pt idx="741">
                  <c:v>45147</c:v>
                </c:pt>
                <c:pt idx="742">
                  <c:v>45146</c:v>
                </c:pt>
                <c:pt idx="743">
                  <c:v>45145</c:v>
                </c:pt>
                <c:pt idx="744">
                  <c:v>45142</c:v>
                </c:pt>
                <c:pt idx="745">
                  <c:v>45141</c:v>
                </c:pt>
                <c:pt idx="746">
                  <c:v>45140</c:v>
                </c:pt>
                <c:pt idx="747">
                  <c:v>45139</c:v>
                </c:pt>
                <c:pt idx="748">
                  <c:v>45138</c:v>
                </c:pt>
                <c:pt idx="749">
                  <c:v>45135</c:v>
                </c:pt>
                <c:pt idx="750">
                  <c:v>45134</c:v>
                </c:pt>
                <c:pt idx="751">
                  <c:v>45133</c:v>
                </c:pt>
                <c:pt idx="752">
                  <c:v>45132</c:v>
                </c:pt>
                <c:pt idx="753">
                  <c:v>45131</c:v>
                </c:pt>
                <c:pt idx="754">
                  <c:v>45128</c:v>
                </c:pt>
                <c:pt idx="755">
                  <c:v>45127</c:v>
                </c:pt>
                <c:pt idx="756">
                  <c:v>45126</c:v>
                </c:pt>
                <c:pt idx="757">
                  <c:v>45125</c:v>
                </c:pt>
                <c:pt idx="758">
                  <c:v>45124</c:v>
                </c:pt>
                <c:pt idx="759">
                  <c:v>45121</c:v>
                </c:pt>
                <c:pt idx="760">
                  <c:v>45120</c:v>
                </c:pt>
                <c:pt idx="761">
                  <c:v>45119</c:v>
                </c:pt>
                <c:pt idx="762">
                  <c:v>45118</c:v>
                </c:pt>
                <c:pt idx="763">
                  <c:v>45117</c:v>
                </c:pt>
                <c:pt idx="764">
                  <c:v>45114</c:v>
                </c:pt>
                <c:pt idx="765">
                  <c:v>45113</c:v>
                </c:pt>
                <c:pt idx="766">
                  <c:v>45112</c:v>
                </c:pt>
                <c:pt idx="767">
                  <c:v>45111</c:v>
                </c:pt>
                <c:pt idx="768">
                  <c:v>45110</c:v>
                </c:pt>
                <c:pt idx="769">
                  <c:v>45107</c:v>
                </c:pt>
                <c:pt idx="770">
                  <c:v>45106</c:v>
                </c:pt>
                <c:pt idx="771">
                  <c:v>45105</c:v>
                </c:pt>
                <c:pt idx="772">
                  <c:v>45104</c:v>
                </c:pt>
                <c:pt idx="773">
                  <c:v>45103</c:v>
                </c:pt>
                <c:pt idx="774">
                  <c:v>45100</c:v>
                </c:pt>
                <c:pt idx="775">
                  <c:v>45099</c:v>
                </c:pt>
                <c:pt idx="776">
                  <c:v>45098</c:v>
                </c:pt>
                <c:pt idx="777">
                  <c:v>45097</c:v>
                </c:pt>
                <c:pt idx="778">
                  <c:v>45096</c:v>
                </c:pt>
                <c:pt idx="779">
                  <c:v>45093</c:v>
                </c:pt>
                <c:pt idx="780">
                  <c:v>45092</c:v>
                </c:pt>
                <c:pt idx="781">
                  <c:v>45091</c:v>
                </c:pt>
                <c:pt idx="782">
                  <c:v>45090</c:v>
                </c:pt>
                <c:pt idx="783">
                  <c:v>45089</c:v>
                </c:pt>
                <c:pt idx="784">
                  <c:v>45086</c:v>
                </c:pt>
                <c:pt idx="785">
                  <c:v>45085</c:v>
                </c:pt>
                <c:pt idx="786">
                  <c:v>45084</c:v>
                </c:pt>
                <c:pt idx="787">
                  <c:v>45083</c:v>
                </c:pt>
                <c:pt idx="788">
                  <c:v>45082</c:v>
                </c:pt>
                <c:pt idx="789">
                  <c:v>45079</c:v>
                </c:pt>
                <c:pt idx="790">
                  <c:v>45078</c:v>
                </c:pt>
                <c:pt idx="791">
                  <c:v>45077</c:v>
                </c:pt>
                <c:pt idx="792">
                  <c:v>45076</c:v>
                </c:pt>
                <c:pt idx="793">
                  <c:v>45075</c:v>
                </c:pt>
                <c:pt idx="794">
                  <c:v>45072</c:v>
                </c:pt>
                <c:pt idx="795">
                  <c:v>45071</c:v>
                </c:pt>
                <c:pt idx="796">
                  <c:v>45070</c:v>
                </c:pt>
                <c:pt idx="797">
                  <c:v>45069</c:v>
                </c:pt>
                <c:pt idx="798">
                  <c:v>45068</c:v>
                </c:pt>
                <c:pt idx="799">
                  <c:v>45065</c:v>
                </c:pt>
                <c:pt idx="800">
                  <c:v>45064</c:v>
                </c:pt>
                <c:pt idx="801">
                  <c:v>45063</c:v>
                </c:pt>
                <c:pt idx="802">
                  <c:v>45062</c:v>
                </c:pt>
                <c:pt idx="803">
                  <c:v>45061</c:v>
                </c:pt>
                <c:pt idx="804">
                  <c:v>45058</c:v>
                </c:pt>
                <c:pt idx="805">
                  <c:v>45057</c:v>
                </c:pt>
                <c:pt idx="806">
                  <c:v>45056</c:v>
                </c:pt>
                <c:pt idx="807">
                  <c:v>45055</c:v>
                </c:pt>
                <c:pt idx="808">
                  <c:v>45054</c:v>
                </c:pt>
                <c:pt idx="809">
                  <c:v>45051</c:v>
                </c:pt>
                <c:pt idx="810">
                  <c:v>45050</c:v>
                </c:pt>
                <c:pt idx="811">
                  <c:v>45049</c:v>
                </c:pt>
                <c:pt idx="812">
                  <c:v>45048</c:v>
                </c:pt>
                <c:pt idx="813">
                  <c:v>45047</c:v>
                </c:pt>
                <c:pt idx="814">
                  <c:v>45044</c:v>
                </c:pt>
                <c:pt idx="815">
                  <c:v>45043</c:v>
                </c:pt>
                <c:pt idx="816">
                  <c:v>45042</c:v>
                </c:pt>
                <c:pt idx="817">
                  <c:v>45041</c:v>
                </c:pt>
                <c:pt idx="818">
                  <c:v>45040</c:v>
                </c:pt>
                <c:pt idx="819">
                  <c:v>45037</c:v>
                </c:pt>
                <c:pt idx="820">
                  <c:v>45036</c:v>
                </c:pt>
                <c:pt idx="821">
                  <c:v>45035</c:v>
                </c:pt>
                <c:pt idx="822">
                  <c:v>45034</c:v>
                </c:pt>
                <c:pt idx="823">
                  <c:v>45033</c:v>
                </c:pt>
                <c:pt idx="824">
                  <c:v>45030</c:v>
                </c:pt>
                <c:pt idx="825">
                  <c:v>45029</c:v>
                </c:pt>
                <c:pt idx="826">
                  <c:v>45028</c:v>
                </c:pt>
                <c:pt idx="827">
                  <c:v>45027</c:v>
                </c:pt>
                <c:pt idx="828">
                  <c:v>45026</c:v>
                </c:pt>
                <c:pt idx="829">
                  <c:v>45023</c:v>
                </c:pt>
                <c:pt idx="830">
                  <c:v>45022</c:v>
                </c:pt>
                <c:pt idx="831">
                  <c:v>45021</c:v>
                </c:pt>
                <c:pt idx="832">
                  <c:v>45020</c:v>
                </c:pt>
                <c:pt idx="833">
                  <c:v>45019</c:v>
                </c:pt>
                <c:pt idx="834">
                  <c:v>45016</c:v>
                </c:pt>
                <c:pt idx="835">
                  <c:v>45015</c:v>
                </c:pt>
                <c:pt idx="836">
                  <c:v>45014</c:v>
                </c:pt>
                <c:pt idx="837">
                  <c:v>45013</c:v>
                </c:pt>
                <c:pt idx="838">
                  <c:v>45012</c:v>
                </c:pt>
                <c:pt idx="839">
                  <c:v>45009</c:v>
                </c:pt>
                <c:pt idx="840">
                  <c:v>45008</c:v>
                </c:pt>
                <c:pt idx="841">
                  <c:v>45007</c:v>
                </c:pt>
                <c:pt idx="842">
                  <c:v>45006</c:v>
                </c:pt>
                <c:pt idx="843">
                  <c:v>45005</c:v>
                </c:pt>
                <c:pt idx="844">
                  <c:v>45002</c:v>
                </c:pt>
                <c:pt idx="845">
                  <c:v>45001</c:v>
                </c:pt>
                <c:pt idx="846">
                  <c:v>45000</c:v>
                </c:pt>
                <c:pt idx="847">
                  <c:v>44999</c:v>
                </c:pt>
                <c:pt idx="848">
                  <c:v>44998</c:v>
                </c:pt>
                <c:pt idx="849">
                  <c:v>44995</c:v>
                </c:pt>
                <c:pt idx="850">
                  <c:v>44994</c:v>
                </c:pt>
                <c:pt idx="851">
                  <c:v>44993</c:v>
                </c:pt>
                <c:pt idx="852">
                  <c:v>44992</c:v>
                </c:pt>
                <c:pt idx="853">
                  <c:v>44991</c:v>
                </c:pt>
                <c:pt idx="854">
                  <c:v>44988</c:v>
                </c:pt>
                <c:pt idx="855">
                  <c:v>44987</c:v>
                </c:pt>
                <c:pt idx="856">
                  <c:v>44986</c:v>
                </c:pt>
                <c:pt idx="857">
                  <c:v>44985</c:v>
                </c:pt>
                <c:pt idx="858">
                  <c:v>44984</c:v>
                </c:pt>
                <c:pt idx="859">
                  <c:v>44981</c:v>
                </c:pt>
                <c:pt idx="860">
                  <c:v>44980</c:v>
                </c:pt>
                <c:pt idx="861">
                  <c:v>44979</c:v>
                </c:pt>
                <c:pt idx="862">
                  <c:v>44978</c:v>
                </c:pt>
                <c:pt idx="863">
                  <c:v>44977</c:v>
                </c:pt>
                <c:pt idx="864">
                  <c:v>44974</c:v>
                </c:pt>
                <c:pt idx="865">
                  <c:v>44973</c:v>
                </c:pt>
                <c:pt idx="866">
                  <c:v>44972</c:v>
                </c:pt>
                <c:pt idx="867">
                  <c:v>44971</c:v>
                </c:pt>
                <c:pt idx="868">
                  <c:v>44970</c:v>
                </c:pt>
                <c:pt idx="869">
                  <c:v>44967</c:v>
                </c:pt>
                <c:pt idx="870">
                  <c:v>44966</c:v>
                </c:pt>
                <c:pt idx="871">
                  <c:v>44965</c:v>
                </c:pt>
                <c:pt idx="872">
                  <c:v>44964</c:v>
                </c:pt>
                <c:pt idx="873">
                  <c:v>44963</c:v>
                </c:pt>
                <c:pt idx="874">
                  <c:v>44960</c:v>
                </c:pt>
                <c:pt idx="875">
                  <c:v>44959</c:v>
                </c:pt>
                <c:pt idx="876">
                  <c:v>44958</c:v>
                </c:pt>
                <c:pt idx="877">
                  <c:v>44957</c:v>
                </c:pt>
                <c:pt idx="878">
                  <c:v>44956</c:v>
                </c:pt>
                <c:pt idx="879">
                  <c:v>44953</c:v>
                </c:pt>
                <c:pt idx="880">
                  <c:v>44952</c:v>
                </c:pt>
                <c:pt idx="881">
                  <c:v>44951</c:v>
                </c:pt>
                <c:pt idx="882">
                  <c:v>44950</c:v>
                </c:pt>
                <c:pt idx="883">
                  <c:v>44949</c:v>
                </c:pt>
                <c:pt idx="884">
                  <c:v>44946</c:v>
                </c:pt>
                <c:pt idx="885">
                  <c:v>44945</c:v>
                </c:pt>
                <c:pt idx="886">
                  <c:v>44944</c:v>
                </c:pt>
                <c:pt idx="887">
                  <c:v>44943</c:v>
                </c:pt>
                <c:pt idx="888">
                  <c:v>44942</c:v>
                </c:pt>
                <c:pt idx="889">
                  <c:v>44939</c:v>
                </c:pt>
                <c:pt idx="890">
                  <c:v>44938</c:v>
                </c:pt>
                <c:pt idx="891">
                  <c:v>44937</c:v>
                </c:pt>
                <c:pt idx="892">
                  <c:v>44936</c:v>
                </c:pt>
                <c:pt idx="893">
                  <c:v>44935</c:v>
                </c:pt>
                <c:pt idx="894">
                  <c:v>44932</c:v>
                </c:pt>
                <c:pt idx="895">
                  <c:v>44931</c:v>
                </c:pt>
                <c:pt idx="896">
                  <c:v>44930</c:v>
                </c:pt>
                <c:pt idx="897">
                  <c:v>44929</c:v>
                </c:pt>
                <c:pt idx="898">
                  <c:v>44928</c:v>
                </c:pt>
                <c:pt idx="899">
                  <c:v>44925</c:v>
                </c:pt>
                <c:pt idx="900">
                  <c:v>44924</c:v>
                </c:pt>
                <c:pt idx="901">
                  <c:v>44923</c:v>
                </c:pt>
                <c:pt idx="902">
                  <c:v>44922</c:v>
                </c:pt>
                <c:pt idx="903">
                  <c:v>44921</c:v>
                </c:pt>
                <c:pt idx="904">
                  <c:v>44918</c:v>
                </c:pt>
                <c:pt idx="905">
                  <c:v>44917</c:v>
                </c:pt>
                <c:pt idx="906">
                  <c:v>44916</c:v>
                </c:pt>
                <c:pt idx="907">
                  <c:v>44915</c:v>
                </c:pt>
                <c:pt idx="908">
                  <c:v>44914</c:v>
                </c:pt>
                <c:pt idx="909">
                  <c:v>44911</c:v>
                </c:pt>
                <c:pt idx="910">
                  <c:v>44910</c:v>
                </c:pt>
                <c:pt idx="911">
                  <c:v>44909</c:v>
                </c:pt>
                <c:pt idx="912">
                  <c:v>44908</c:v>
                </c:pt>
                <c:pt idx="913">
                  <c:v>44907</c:v>
                </c:pt>
                <c:pt idx="914">
                  <c:v>44904</c:v>
                </c:pt>
                <c:pt idx="915">
                  <c:v>44903</c:v>
                </c:pt>
                <c:pt idx="916">
                  <c:v>44902</c:v>
                </c:pt>
                <c:pt idx="917">
                  <c:v>44901</c:v>
                </c:pt>
                <c:pt idx="918">
                  <c:v>44900</c:v>
                </c:pt>
                <c:pt idx="919">
                  <c:v>44897</c:v>
                </c:pt>
                <c:pt idx="920">
                  <c:v>44896</c:v>
                </c:pt>
                <c:pt idx="921">
                  <c:v>44895</c:v>
                </c:pt>
                <c:pt idx="922">
                  <c:v>44894</c:v>
                </c:pt>
                <c:pt idx="923">
                  <c:v>44893</c:v>
                </c:pt>
                <c:pt idx="924">
                  <c:v>44890</c:v>
                </c:pt>
                <c:pt idx="925">
                  <c:v>44889</c:v>
                </c:pt>
                <c:pt idx="926">
                  <c:v>44888</c:v>
                </c:pt>
                <c:pt idx="927">
                  <c:v>44887</c:v>
                </c:pt>
                <c:pt idx="928">
                  <c:v>44886</c:v>
                </c:pt>
                <c:pt idx="929">
                  <c:v>44883</c:v>
                </c:pt>
                <c:pt idx="930">
                  <c:v>44882</c:v>
                </c:pt>
                <c:pt idx="931">
                  <c:v>44881</c:v>
                </c:pt>
                <c:pt idx="932">
                  <c:v>44880</c:v>
                </c:pt>
                <c:pt idx="933">
                  <c:v>44879</c:v>
                </c:pt>
                <c:pt idx="934">
                  <c:v>44876</c:v>
                </c:pt>
                <c:pt idx="935">
                  <c:v>44875</c:v>
                </c:pt>
                <c:pt idx="936">
                  <c:v>44874</c:v>
                </c:pt>
                <c:pt idx="937">
                  <c:v>44873</c:v>
                </c:pt>
                <c:pt idx="938">
                  <c:v>44872</c:v>
                </c:pt>
                <c:pt idx="939">
                  <c:v>44869</c:v>
                </c:pt>
                <c:pt idx="940">
                  <c:v>44868</c:v>
                </c:pt>
                <c:pt idx="941">
                  <c:v>44867</c:v>
                </c:pt>
                <c:pt idx="942">
                  <c:v>44866</c:v>
                </c:pt>
                <c:pt idx="943">
                  <c:v>44865</c:v>
                </c:pt>
                <c:pt idx="944">
                  <c:v>44862</c:v>
                </c:pt>
                <c:pt idx="945">
                  <c:v>44861</c:v>
                </c:pt>
                <c:pt idx="946">
                  <c:v>44860</c:v>
                </c:pt>
                <c:pt idx="947">
                  <c:v>44859</c:v>
                </c:pt>
                <c:pt idx="948">
                  <c:v>44858</c:v>
                </c:pt>
                <c:pt idx="949">
                  <c:v>44855</c:v>
                </c:pt>
                <c:pt idx="950">
                  <c:v>44854</c:v>
                </c:pt>
                <c:pt idx="951">
                  <c:v>44853</c:v>
                </c:pt>
                <c:pt idx="952">
                  <c:v>44852</c:v>
                </c:pt>
                <c:pt idx="953">
                  <c:v>44851</c:v>
                </c:pt>
                <c:pt idx="954">
                  <c:v>44848</c:v>
                </c:pt>
                <c:pt idx="955">
                  <c:v>44847</c:v>
                </c:pt>
                <c:pt idx="956">
                  <c:v>44846</c:v>
                </c:pt>
                <c:pt idx="957">
                  <c:v>44845</c:v>
                </c:pt>
                <c:pt idx="958">
                  <c:v>44844</c:v>
                </c:pt>
                <c:pt idx="959">
                  <c:v>44841</c:v>
                </c:pt>
                <c:pt idx="960">
                  <c:v>44840</c:v>
                </c:pt>
                <c:pt idx="961">
                  <c:v>44839</c:v>
                </c:pt>
                <c:pt idx="962">
                  <c:v>44838</c:v>
                </c:pt>
                <c:pt idx="963">
                  <c:v>44837</c:v>
                </c:pt>
                <c:pt idx="964">
                  <c:v>44834</c:v>
                </c:pt>
                <c:pt idx="965">
                  <c:v>44833</c:v>
                </c:pt>
                <c:pt idx="966">
                  <c:v>44832</c:v>
                </c:pt>
                <c:pt idx="967">
                  <c:v>44831</c:v>
                </c:pt>
                <c:pt idx="968">
                  <c:v>44830</c:v>
                </c:pt>
                <c:pt idx="969">
                  <c:v>44827</c:v>
                </c:pt>
                <c:pt idx="970">
                  <c:v>44826</c:v>
                </c:pt>
                <c:pt idx="971">
                  <c:v>44825</c:v>
                </c:pt>
                <c:pt idx="972">
                  <c:v>44824</c:v>
                </c:pt>
                <c:pt idx="973">
                  <c:v>44823</c:v>
                </c:pt>
                <c:pt idx="974">
                  <c:v>44820</c:v>
                </c:pt>
                <c:pt idx="975">
                  <c:v>44819</c:v>
                </c:pt>
                <c:pt idx="976">
                  <c:v>44818</c:v>
                </c:pt>
                <c:pt idx="977">
                  <c:v>44817</c:v>
                </c:pt>
                <c:pt idx="978">
                  <c:v>44816</c:v>
                </c:pt>
                <c:pt idx="979">
                  <c:v>44813</c:v>
                </c:pt>
                <c:pt idx="980">
                  <c:v>44812</c:v>
                </c:pt>
                <c:pt idx="981">
                  <c:v>44811</c:v>
                </c:pt>
                <c:pt idx="982">
                  <c:v>44810</c:v>
                </c:pt>
                <c:pt idx="983">
                  <c:v>44809</c:v>
                </c:pt>
                <c:pt idx="984">
                  <c:v>44806</c:v>
                </c:pt>
                <c:pt idx="985">
                  <c:v>44805</c:v>
                </c:pt>
                <c:pt idx="986">
                  <c:v>44804</c:v>
                </c:pt>
                <c:pt idx="987">
                  <c:v>44803</c:v>
                </c:pt>
                <c:pt idx="988">
                  <c:v>44802</c:v>
                </c:pt>
                <c:pt idx="989">
                  <c:v>44799</c:v>
                </c:pt>
                <c:pt idx="990">
                  <c:v>44798</c:v>
                </c:pt>
                <c:pt idx="991">
                  <c:v>44797</c:v>
                </c:pt>
                <c:pt idx="992">
                  <c:v>44796</c:v>
                </c:pt>
                <c:pt idx="993">
                  <c:v>44795</c:v>
                </c:pt>
                <c:pt idx="994">
                  <c:v>44792</c:v>
                </c:pt>
                <c:pt idx="995">
                  <c:v>44791</c:v>
                </c:pt>
                <c:pt idx="996">
                  <c:v>44790</c:v>
                </c:pt>
                <c:pt idx="997">
                  <c:v>44789</c:v>
                </c:pt>
                <c:pt idx="998">
                  <c:v>44788</c:v>
                </c:pt>
                <c:pt idx="999">
                  <c:v>44785</c:v>
                </c:pt>
                <c:pt idx="1000">
                  <c:v>44784</c:v>
                </c:pt>
                <c:pt idx="1001">
                  <c:v>44783</c:v>
                </c:pt>
                <c:pt idx="1002">
                  <c:v>44782</c:v>
                </c:pt>
                <c:pt idx="1003">
                  <c:v>44781</c:v>
                </c:pt>
                <c:pt idx="1004">
                  <c:v>44778</c:v>
                </c:pt>
                <c:pt idx="1005">
                  <c:v>44777</c:v>
                </c:pt>
                <c:pt idx="1006">
                  <c:v>44776</c:v>
                </c:pt>
                <c:pt idx="1007">
                  <c:v>44775</c:v>
                </c:pt>
                <c:pt idx="1008">
                  <c:v>44774</c:v>
                </c:pt>
                <c:pt idx="1009">
                  <c:v>44771</c:v>
                </c:pt>
                <c:pt idx="1010">
                  <c:v>44770</c:v>
                </c:pt>
                <c:pt idx="1011">
                  <c:v>44769</c:v>
                </c:pt>
                <c:pt idx="1012">
                  <c:v>44768</c:v>
                </c:pt>
                <c:pt idx="1013">
                  <c:v>44767</c:v>
                </c:pt>
                <c:pt idx="1014">
                  <c:v>44764</c:v>
                </c:pt>
                <c:pt idx="1015">
                  <c:v>44763</c:v>
                </c:pt>
                <c:pt idx="1016">
                  <c:v>44762</c:v>
                </c:pt>
                <c:pt idx="1017">
                  <c:v>44761</c:v>
                </c:pt>
                <c:pt idx="1018">
                  <c:v>44760</c:v>
                </c:pt>
                <c:pt idx="1019">
                  <c:v>44757</c:v>
                </c:pt>
                <c:pt idx="1020">
                  <c:v>44756</c:v>
                </c:pt>
                <c:pt idx="1021">
                  <c:v>44755</c:v>
                </c:pt>
                <c:pt idx="1022">
                  <c:v>44754</c:v>
                </c:pt>
                <c:pt idx="1023">
                  <c:v>44753</c:v>
                </c:pt>
                <c:pt idx="1024">
                  <c:v>44750</c:v>
                </c:pt>
                <c:pt idx="1025">
                  <c:v>44749</c:v>
                </c:pt>
                <c:pt idx="1026">
                  <c:v>44748</c:v>
                </c:pt>
                <c:pt idx="1027">
                  <c:v>44747</c:v>
                </c:pt>
                <c:pt idx="1028">
                  <c:v>44746</c:v>
                </c:pt>
                <c:pt idx="1029">
                  <c:v>44743</c:v>
                </c:pt>
                <c:pt idx="1030">
                  <c:v>44742</c:v>
                </c:pt>
                <c:pt idx="1031">
                  <c:v>44741</c:v>
                </c:pt>
                <c:pt idx="1032">
                  <c:v>44740</c:v>
                </c:pt>
                <c:pt idx="1033">
                  <c:v>44739</c:v>
                </c:pt>
                <c:pt idx="1034">
                  <c:v>44736</c:v>
                </c:pt>
                <c:pt idx="1035">
                  <c:v>44735</c:v>
                </c:pt>
                <c:pt idx="1036">
                  <c:v>44734</c:v>
                </c:pt>
                <c:pt idx="1037">
                  <c:v>44733</c:v>
                </c:pt>
                <c:pt idx="1038">
                  <c:v>44732</c:v>
                </c:pt>
                <c:pt idx="1039">
                  <c:v>44729</c:v>
                </c:pt>
                <c:pt idx="1040">
                  <c:v>44728</c:v>
                </c:pt>
                <c:pt idx="1041">
                  <c:v>44727</c:v>
                </c:pt>
                <c:pt idx="1042">
                  <c:v>44726</c:v>
                </c:pt>
                <c:pt idx="1043">
                  <c:v>44725</c:v>
                </c:pt>
                <c:pt idx="1044">
                  <c:v>44722</c:v>
                </c:pt>
                <c:pt idx="1045">
                  <c:v>44721</c:v>
                </c:pt>
                <c:pt idx="1046">
                  <c:v>44720</c:v>
                </c:pt>
                <c:pt idx="1047">
                  <c:v>44719</c:v>
                </c:pt>
                <c:pt idx="1048">
                  <c:v>44718</c:v>
                </c:pt>
                <c:pt idx="1049">
                  <c:v>44715</c:v>
                </c:pt>
                <c:pt idx="1050">
                  <c:v>44714</c:v>
                </c:pt>
                <c:pt idx="1051">
                  <c:v>44713</c:v>
                </c:pt>
                <c:pt idx="1052">
                  <c:v>44712</c:v>
                </c:pt>
                <c:pt idx="1053">
                  <c:v>44711</c:v>
                </c:pt>
                <c:pt idx="1054">
                  <c:v>44708</c:v>
                </c:pt>
                <c:pt idx="1055">
                  <c:v>44707</c:v>
                </c:pt>
                <c:pt idx="1056">
                  <c:v>44706</c:v>
                </c:pt>
                <c:pt idx="1057">
                  <c:v>44705</c:v>
                </c:pt>
                <c:pt idx="1058">
                  <c:v>44704</c:v>
                </c:pt>
                <c:pt idx="1059">
                  <c:v>44701</c:v>
                </c:pt>
                <c:pt idx="1060">
                  <c:v>44700</c:v>
                </c:pt>
                <c:pt idx="1061">
                  <c:v>44699</c:v>
                </c:pt>
                <c:pt idx="1062">
                  <c:v>44698</c:v>
                </c:pt>
                <c:pt idx="1063">
                  <c:v>44697</c:v>
                </c:pt>
                <c:pt idx="1064">
                  <c:v>44694</c:v>
                </c:pt>
                <c:pt idx="1065">
                  <c:v>44693</c:v>
                </c:pt>
                <c:pt idx="1066">
                  <c:v>44692</c:v>
                </c:pt>
                <c:pt idx="1067">
                  <c:v>44691</c:v>
                </c:pt>
                <c:pt idx="1068">
                  <c:v>44690</c:v>
                </c:pt>
                <c:pt idx="1069">
                  <c:v>44687</c:v>
                </c:pt>
                <c:pt idx="1070">
                  <c:v>44686</c:v>
                </c:pt>
                <c:pt idx="1071">
                  <c:v>44685</c:v>
                </c:pt>
                <c:pt idx="1072">
                  <c:v>44684</c:v>
                </c:pt>
                <c:pt idx="1073">
                  <c:v>44683</c:v>
                </c:pt>
                <c:pt idx="1074">
                  <c:v>44680</c:v>
                </c:pt>
                <c:pt idx="1075">
                  <c:v>44679</c:v>
                </c:pt>
                <c:pt idx="1076">
                  <c:v>44678</c:v>
                </c:pt>
                <c:pt idx="1077">
                  <c:v>44677</c:v>
                </c:pt>
                <c:pt idx="1078">
                  <c:v>44676</c:v>
                </c:pt>
                <c:pt idx="1079">
                  <c:v>44673</c:v>
                </c:pt>
                <c:pt idx="1080">
                  <c:v>44672</c:v>
                </c:pt>
                <c:pt idx="1081">
                  <c:v>44671</c:v>
                </c:pt>
                <c:pt idx="1082">
                  <c:v>44670</c:v>
                </c:pt>
                <c:pt idx="1083">
                  <c:v>44669</c:v>
                </c:pt>
                <c:pt idx="1084">
                  <c:v>44666</c:v>
                </c:pt>
                <c:pt idx="1085">
                  <c:v>44665</c:v>
                </c:pt>
                <c:pt idx="1086">
                  <c:v>44664</c:v>
                </c:pt>
                <c:pt idx="1087">
                  <c:v>44663</c:v>
                </c:pt>
                <c:pt idx="1088">
                  <c:v>44662</c:v>
                </c:pt>
                <c:pt idx="1089">
                  <c:v>44659</c:v>
                </c:pt>
                <c:pt idx="1090">
                  <c:v>44658</c:v>
                </c:pt>
                <c:pt idx="1091">
                  <c:v>44657</c:v>
                </c:pt>
                <c:pt idx="1092">
                  <c:v>44656</c:v>
                </c:pt>
                <c:pt idx="1093">
                  <c:v>44655</c:v>
                </c:pt>
                <c:pt idx="1094">
                  <c:v>44652</c:v>
                </c:pt>
                <c:pt idx="1095">
                  <c:v>44651</c:v>
                </c:pt>
                <c:pt idx="1096">
                  <c:v>44650</c:v>
                </c:pt>
                <c:pt idx="1097">
                  <c:v>44649</c:v>
                </c:pt>
                <c:pt idx="1098">
                  <c:v>44648</c:v>
                </c:pt>
                <c:pt idx="1099">
                  <c:v>44645</c:v>
                </c:pt>
                <c:pt idx="1100">
                  <c:v>44644</c:v>
                </c:pt>
                <c:pt idx="1101">
                  <c:v>44643</c:v>
                </c:pt>
                <c:pt idx="1102">
                  <c:v>44642</c:v>
                </c:pt>
                <c:pt idx="1103">
                  <c:v>44641</c:v>
                </c:pt>
                <c:pt idx="1104">
                  <c:v>44638</c:v>
                </c:pt>
                <c:pt idx="1105">
                  <c:v>44637</c:v>
                </c:pt>
                <c:pt idx="1106">
                  <c:v>44636</c:v>
                </c:pt>
                <c:pt idx="1107">
                  <c:v>44635</c:v>
                </c:pt>
                <c:pt idx="1108">
                  <c:v>44634</c:v>
                </c:pt>
                <c:pt idx="1109">
                  <c:v>44631</c:v>
                </c:pt>
                <c:pt idx="1110">
                  <c:v>44630</c:v>
                </c:pt>
                <c:pt idx="1111">
                  <c:v>44629</c:v>
                </c:pt>
                <c:pt idx="1112">
                  <c:v>44628</c:v>
                </c:pt>
                <c:pt idx="1113">
                  <c:v>44627</c:v>
                </c:pt>
                <c:pt idx="1114">
                  <c:v>44624</c:v>
                </c:pt>
                <c:pt idx="1115">
                  <c:v>44623</c:v>
                </c:pt>
                <c:pt idx="1116">
                  <c:v>44622</c:v>
                </c:pt>
                <c:pt idx="1117">
                  <c:v>44621</c:v>
                </c:pt>
                <c:pt idx="1118">
                  <c:v>44620</c:v>
                </c:pt>
                <c:pt idx="1119">
                  <c:v>44617</c:v>
                </c:pt>
                <c:pt idx="1120">
                  <c:v>44616</c:v>
                </c:pt>
                <c:pt idx="1121">
                  <c:v>44615</c:v>
                </c:pt>
                <c:pt idx="1122">
                  <c:v>44614</c:v>
                </c:pt>
                <c:pt idx="1123">
                  <c:v>44613</c:v>
                </c:pt>
                <c:pt idx="1124">
                  <c:v>44610</c:v>
                </c:pt>
                <c:pt idx="1125">
                  <c:v>44609</c:v>
                </c:pt>
                <c:pt idx="1126">
                  <c:v>44608</c:v>
                </c:pt>
                <c:pt idx="1127">
                  <c:v>44607</c:v>
                </c:pt>
                <c:pt idx="1128">
                  <c:v>44606</c:v>
                </c:pt>
                <c:pt idx="1129">
                  <c:v>44603</c:v>
                </c:pt>
                <c:pt idx="1130">
                  <c:v>44602</c:v>
                </c:pt>
                <c:pt idx="1131">
                  <c:v>44601</c:v>
                </c:pt>
                <c:pt idx="1132">
                  <c:v>44600</c:v>
                </c:pt>
                <c:pt idx="1133">
                  <c:v>44599</c:v>
                </c:pt>
                <c:pt idx="1134">
                  <c:v>44596</c:v>
                </c:pt>
                <c:pt idx="1135">
                  <c:v>44595</c:v>
                </c:pt>
                <c:pt idx="1136">
                  <c:v>44594</c:v>
                </c:pt>
                <c:pt idx="1137">
                  <c:v>44593</c:v>
                </c:pt>
                <c:pt idx="1138">
                  <c:v>44592</c:v>
                </c:pt>
                <c:pt idx="1139">
                  <c:v>44589</c:v>
                </c:pt>
                <c:pt idx="1140">
                  <c:v>44588</c:v>
                </c:pt>
                <c:pt idx="1141">
                  <c:v>44587</c:v>
                </c:pt>
                <c:pt idx="1142">
                  <c:v>44586</c:v>
                </c:pt>
                <c:pt idx="1143">
                  <c:v>44585</c:v>
                </c:pt>
                <c:pt idx="1144">
                  <c:v>44582</c:v>
                </c:pt>
                <c:pt idx="1145">
                  <c:v>44581</c:v>
                </c:pt>
                <c:pt idx="1146">
                  <c:v>44580</c:v>
                </c:pt>
                <c:pt idx="1147">
                  <c:v>44579</c:v>
                </c:pt>
                <c:pt idx="1148">
                  <c:v>44578</c:v>
                </c:pt>
                <c:pt idx="1149">
                  <c:v>44575</c:v>
                </c:pt>
                <c:pt idx="1150">
                  <c:v>44574</c:v>
                </c:pt>
                <c:pt idx="1151">
                  <c:v>44573</c:v>
                </c:pt>
                <c:pt idx="1152">
                  <c:v>44572</c:v>
                </c:pt>
                <c:pt idx="1153">
                  <c:v>44571</c:v>
                </c:pt>
                <c:pt idx="1154">
                  <c:v>44568</c:v>
                </c:pt>
                <c:pt idx="1155">
                  <c:v>44567</c:v>
                </c:pt>
                <c:pt idx="1156">
                  <c:v>44566</c:v>
                </c:pt>
                <c:pt idx="1157">
                  <c:v>44565</c:v>
                </c:pt>
                <c:pt idx="1158">
                  <c:v>44564</c:v>
                </c:pt>
                <c:pt idx="1159">
                  <c:v>44561</c:v>
                </c:pt>
                <c:pt idx="1160">
                  <c:v>44560</c:v>
                </c:pt>
                <c:pt idx="1161">
                  <c:v>44559</c:v>
                </c:pt>
                <c:pt idx="1162">
                  <c:v>44558</c:v>
                </c:pt>
                <c:pt idx="1163">
                  <c:v>44557</c:v>
                </c:pt>
                <c:pt idx="1164">
                  <c:v>44554</c:v>
                </c:pt>
                <c:pt idx="1165">
                  <c:v>44553</c:v>
                </c:pt>
                <c:pt idx="1166">
                  <c:v>44552</c:v>
                </c:pt>
                <c:pt idx="1167">
                  <c:v>44551</c:v>
                </c:pt>
                <c:pt idx="1168">
                  <c:v>44550</c:v>
                </c:pt>
                <c:pt idx="1169">
                  <c:v>44547</c:v>
                </c:pt>
                <c:pt idx="1170">
                  <c:v>44546</c:v>
                </c:pt>
                <c:pt idx="1171">
                  <c:v>44545</c:v>
                </c:pt>
                <c:pt idx="1172">
                  <c:v>44544</c:v>
                </c:pt>
                <c:pt idx="1173">
                  <c:v>44543</c:v>
                </c:pt>
                <c:pt idx="1174">
                  <c:v>44540</c:v>
                </c:pt>
                <c:pt idx="1175">
                  <c:v>44539</c:v>
                </c:pt>
                <c:pt idx="1176">
                  <c:v>44538</c:v>
                </c:pt>
                <c:pt idx="1177">
                  <c:v>44537</c:v>
                </c:pt>
                <c:pt idx="1178">
                  <c:v>44536</c:v>
                </c:pt>
                <c:pt idx="1179">
                  <c:v>44533</c:v>
                </c:pt>
                <c:pt idx="1180">
                  <c:v>44532</c:v>
                </c:pt>
                <c:pt idx="1181">
                  <c:v>44531</c:v>
                </c:pt>
                <c:pt idx="1182">
                  <c:v>44530</c:v>
                </c:pt>
                <c:pt idx="1183">
                  <c:v>44529</c:v>
                </c:pt>
                <c:pt idx="1184">
                  <c:v>44526</c:v>
                </c:pt>
                <c:pt idx="1185">
                  <c:v>44525</c:v>
                </c:pt>
                <c:pt idx="1186">
                  <c:v>44524</c:v>
                </c:pt>
                <c:pt idx="1187">
                  <c:v>44523</c:v>
                </c:pt>
                <c:pt idx="1188">
                  <c:v>44522</c:v>
                </c:pt>
                <c:pt idx="1189">
                  <c:v>44519</c:v>
                </c:pt>
                <c:pt idx="1190">
                  <c:v>44518</c:v>
                </c:pt>
                <c:pt idx="1191">
                  <c:v>44517</c:v>
                </c:pt>
                <c:pt idx="1192">
                  <c:v>44516</c:v>
                </c:pt>
                <c:pt idx="1193">
                  <c:v>44515</c:v>
                </c:pt>
                <c:pt idx="1194">
                  <c:v>44512</c:v>
                </c:pt>
                <c:pt idx="1195">
                  <c:v>44511</c:v>
                </c:pt>
                <c:pt idx="1196">
                  <c:v>44510</c:v>
                </c:pt>
                <c:pt idx="1197">
                  <c:v>44509</c:v>
                </c:pt>
                <c:pt idx="1198">
                  <c:v>44508</c:v>
                </c:pt>
                <c:pt idx="1199">
                  <c:v>44505</c:v>
                </c:pt>
                <c:pt idx="1200">
                  <c:v>44504</c:v>
                </c:pt>
                <c:pt idx="1201">
                  <c:v>44503</c:v>
                </c:pt>
                <c:pt idx="1202">
                  <c:v>44502</c:v>
                </c:pt>
                <c:pt idx="1203">
                  <c:v>44501</c:v>
                </c:pt>
                <c:pt idx="1204">
                  <c:v>44498</c:v>
                </c:pt>
                <c:pt idx="1205">
                  <c:v>44497</c:v>
                </c:pt>
                <c:pt idx="1206">
                  <c:v>44496</c:v>
                </c:pt>
                <c:pt idx="1207">
                  <c:v>44495</c:v>
                </c:pt>
                <c:pt idx="1208">
                  <c:v>44494</c:v>
                </c:pt>
                <c:pt idx="1209">
                  <c:v>44491</c:v>
                </c:pt>
                <c:pt idx="1210">
                  <c:v>44490</c:v>
                </c:pt>
                <c:pt idx="1211">
                  <c:v>44489</c:v>
                </c:pt>
                <c:pt idx="1212">
                  <c:v>44488</c:v>
                </c:pt>
                <c:pt idx="1213">
                  <c:v>44487</c:v>
                </c:pt>
                <c:pt idx="1214">
                  <c:v>44484</c:v>
                </c:pt>
                <c:pt idx="1215">
                  <c:v>44483</c:v>
                </c:pt>
                <c:pt idx="1216">
                  <c:v>44482</c:v>
                </c:pt>
                <c:pt idx="1217">
                  <c:v>44481</c:v>
                </c:pt>
                <c:pt idx="1218">
                  <c:v>44480</c:v>
                </c:pt>
                <c:pt idx="1219">
                  <c:v>44477</c:v>
                </c:pt>
                <c:pt idx="1220">
                  <c:v>44476</c:v>
                </c:pt>
                <c:pt idx="1221">
                  <c:v>44475</c:v>
                </c:pt>
                <c:pt idx="1222">
                  <c:v>44474</c:v>
                </c:pt>
                <c:pt idx="1223">
                  <c:v>44473</c:v>
                </c:pt>
                <c:pt idx="1224">
                  <c:v>44470</c:v>
                </c:pt>
                <c:pt idx="1225">
                  <c:v>44469</c:v>
                </c:pt>
                <c:pt idx="1226">
                  <c:v>44468</c:v>
                </c:pt>
                <c:pt idx="1227">
                  <c:v>44467</c:v>
                </c:pt>
                <c:pt idx="1228">
                  <c:v>44466</c:v>
                </c:pt>
                <c:pt idx="1229">
                  <c:v>44463</c:v>
                </c:pt>
                <c:pt idx="1230">
                  <c:v>44462</c:v>
                </c:pt>
                <c:pt idx="1231">
                  <c:v>44461</c:v>
                </c:pt>
                <c:pt idx="1232">
                  <c:v>44460</c:v>
                </c:pt>
                <c:pt idx="1233">
                  <c:v>44459</c:v>
                </c:pt>
                <c:pt idx="1234">
                  <c:v>44456</c:v>
                </c:pt>
                <c:pt idx="1235">
                  <c:v>44455</c:v>
                </c:pt>
                <c:pt idx="1236">
                  <c:v>44454</c:v>
                </c:pt>
                <c:pt idx="1237">
                  <c:v>44453</c:v>
                </c:pt>
                <c:pt idx="1238">
                  <c:v>44452</c:v>
                </c:pt>
                <c:pt idx="1239">
                  <c:v>44449</c:v>
                </c:pt>
                <c:pt idx="1240">
                  <c:v>44448</c:v>
                </c:pt>
                <c:pt idx="1241">
                  <c:v>44447</c:v>
                </c:pt>
                <c:pt idx="1242">
                  <c:v>44446</c:v>
                </c:pt>
                <c:pt idx="1243">
                  <c:v>44445</c:v>
                </c:pt>
                <c:pt idx="1244">
                  <c:v>44442</c:v>
                </c:pt>
                <c:pt idx="1245">
                  <c:v>44441</c:v>
                </c:pt>
                <c:pt idx="1246">
                  <c:v>44440</c:v>
                </c:pt>
                <c:pt idx="1247">
                  <c:v>44439</c:v>
                </c:pt>
                <c:pt idx="1248">
                  <c:v>44438</c:v>
                </c:pt>
                <c:pt idx="1249">
                  <c:v>44435</c:v>
                </c:pt>
                <c:pt idx="1250">
                  <c:v>44434</c:v>
                </c:pt>
                <c:pt idx="1251">
                  <c:v>44433</c:v>
                </c:pt>
                <c:pt idx="1252">
                  <c:v>44432</c:v>
                </c:pt>
                <c:pt idx="1253">
                  <c:v>44431</c:v>
                </c:pt>
                <c:pt idx="1254">
                  <c:v>44428</c:v>
                </c:pt>
                <c:pt idx="1255">
                  <c:v>44427</c:v>
                </c:pt>
                <c:pt idx="1256">
                  <c:v>44426</c:v>
                </c:pt>
                <c:pt idx="1257">
                  <c:v>44425</c:v>
                </c:pt>
                <c:pt idx="1258">
                  <c:v>44424</c:v>
                </c:pt>
                <c:pt idx="1259">
                  <c:v>44421</c:v>
                </c:pt>
                <c:pt idx="1260">
                  <c:v>44420</c:v>
                </c:pt>
                <c:pt idx="1261">
                  <c:v>44419</c:v>
                </c:pt>
                <c:pt idx="1262">
                  <c:v>44418</c:v>
                </c:pt>
                <c:pt idx="1263">
                  <c:v>44417</c:v>
                </c:pt>
                <c:pt idx="1264">
                  <c:v>44414</c:v>
                </c:pt>
                <c:pt idx="1265">
                  <c:v>44413</c:v>
                </c:pt>
                <c:pt idx="1266">
                  <c:v>44412</c:v>
                </c:pt>
                <c:pt idx="1267">
                  <c:v>44411</c:v>
                </c:pt>
                <c:pt idx="1268">
                  <c:v>44410</c:v>
                </c:pt>
                <c:pt idx="1269">
                  <c:v>44407</c:v>
                </c:pt>
                <c:pt idx="1270">
                  <c:v>44406</c:v>
                </c:pt>
                <c:pt idx="1271">
                  <c:v>44405</c:v>
                </c:pt>
                <c:pt idx="1272">
                  <c:v>44404</c:v>
                </c:pt>
                <c:pt idx="1273">
                  <c:v>44403</c:v>
                </c:pt>
                <c:pt idx="1274">
                  <c:v>44400</c:v>
                </c:pt>
                <c:pt idx="1275">
                  <c:v>44399</c:v>
                </c:pt>
                <c:pt idx="1276">
                  <c:v>44398</c:v>
                </c:pt>
                <c:pt idx="1277">
                  <c:v>44397</c:v>
                </c:pt>
                <c:pt idx="1278">
                  <c:v>44396</c:v>
                </c:pt>
                <c:pt idx="1279">
                  <c:v>44393</c:v>
                </c:pt>
                <c:pt idx="1280">
                  <c:v>44392</c:v>
                </c:pt>
                <c:pt idx="1281">
                  <c:v>44391</c:v>
                </c:pt>
                <c:pt idx="1282">
                  <c:v>44390</c:v>
                </c:pt>
                <c:pt idx="1283">
                  <c:v>44389</c:v>
                </c:pt>
                <c:pt idx="1284">
                  <c:v>44386</c:v>
                </c:pt>
                <c:pt idx="1285">
                  <c:v>44385</c:v>
                </c:pt>
                <c:pt idx="1286">
                  <c:v>44384</c:v>
                </c:pt>
                <c:pt idx="1287">
                  <c:v>44383</c:v>
                </c:pt>
                <c:pt idx="1288">
                  <c:v>44382</c:v>
                </c:pt>
                <c:pt idx="1289">
                  <c:v>44379</c:v>
                </c:pt>
                <c:pt idx="1290">
                  <c:v>44378</c:v>
                </c:pt>
                <c:pt idx="1291">
                  <c:v>44377</c:v>
                </c:pt>
                <c:pt idx="1292">
                  <c:v>44376</c:v>
                </c:pt>
                <c:pt idx="1293">
                  <c:v>44375</c:v>
                </c:pt>
                <c:pt idx="1294">
                  <c:v>44372</c:v>
                </c:pt>
                <c:pt idx="1295">
                  <c:v>44371</c:v>
                </c:pt>
                <c:pt idx="1296">
                  <c:v>44370</c:v>
                </c:pt>
                <c:pt idx="1297">
                  <c:v>44369</c:v>
                </c:pt>
                <c:pt idx="1298">
                  <c:v>44368</c:v>
                </c:pt>
                <c:pt idx="1299">
                  <c:v>44365</c:v>
                </c:pt>
                <c:pt idx="1300">
                  <c:v>44364</c:v>
                </c:pt>
                <c:pt idx="1301">
                  <c:v>44363</c:v>
                </c:pt>
                <c:pt idx="1302">
                  <c:v>44362</c:v>
                </c:pt>
                <c:pt idx="1303">
                  <c:v>44361</c:v>
                </c:pt>
                <c:pt idx="1304">
                  <c:v>44358</c:v>
                </c:pt>
                <c:pt idx="1305">
                  <c:v>44357</c:v>
                </c:pt>
                <c:pt idx="1306">
                  <c:v>44356</c:v>
                </c:pt>
                <c:pt idx="1307">
                  <c:v>44355</c:v>
                </c:pt>
                <c:pt idx="1308">
                  <c:v>44354</c:v>
                </c:pt>
                <c:pt idx="1309">
                  <c:v>44351</c:v>
                </c:pt>
                <c:pt idx="1310">
                  <c:v>44350</c:v>
                </c:pt>
                <c:pt idx="1311">
                  <c:v>44349</c:v>
                </c:pt>
                <c:pt idx="1312">
                  <c:v>44348</c:v>
                </c:pt>
                <c:pt idx="1313">
                  <c:v>44347</c:v>
                </c:pt>
                <c:pt idx="1314">
                  <c:v>44344</c:v>
                </c:pt>
                <c:pt idx="1315">
                  <c:v>44343</c:v>
                </c:pt>
                <c:pt idx="1316">
                  <c:v>44342</c:v>
                </c:pt>
                <c:pt idx="1317">
                  <c:v>44341</c:v>
                </c:pt>
                <c:pt idx="1318">
                  <c:v>44340</c:v>
                </c:pt>
                <c:pt idx="1319">
                  <c:v>44337</c:v>
                </c:pt>
                <c:pt idx="1320">
                  <c:v>44336</c:v>
                </c:pt>
                <c:pt idx="1321">
                  <c:v>44335</c:v>
                </c:pt>
                <c:pt idx="1322">
                  <c:v>44334</c:v>
                </c:pt>
                <c:pt idx="1323">
                  <c:v>44333</c:v>
                </c:pt>
                <c:pt idx="1324">
                  <c:v>44330</c:v>
                </c:pt>
                <c:pt idx="1325">
                  <c:v>44329</c:v>
                </c:pt>
                <c:pt idx="1326">
                  <c:v>44328</c:v>
                </c:pt>
                <c:pt idx="1327">
                  <c:v>44327</c:v>
                </c:pt>
                <c:pt idx="1328">
                  <c:v>44326</c:v>
                </c:pt>
                <c:pt idx="1329">
                  <c:v>44323</c:v>
                </c:pt>
                <c:pt idx="1330">
                  <c:v>44322</c:v>
                </c:pt>
                <c:pt idx="1331">
                  <c:v>44321</c:v>
                </c:pt>
                <c:pt idx="1332">
                  <c:v>44320</c:v>
                </c:pt>
                <c:pt idx="1333">
                  <c:v>44319</c:v>
                </c:pt>
                <c:pt idx="1334">
                  <c:v>44316</c:v>
                </c:pt>
                <c:pt idx="1335">
                  <c:v>44315</c:v>
                </c:pt>
                <c:pt idx="1336">
                  <c:v>44314</c:v>
                </c:pt>
                <c:pt idx="1337">
                  <c:v>44313</c:v>
                </c:pt>
                <c:pt idx="1338">
                  <c:v>44312</c:v>
                </c:pt>
                <c:pt idx="1339">
                  <c:v>44309</c:v>
                </c:pt>
                <c:pt idx="1340">
                  <c:v>44308</c:v>
                </c:pt>
                <c:pt idx="1341">
                  <c:v>44307</c:v>
                </c:pt>
                <c:pt idx="1342">
                  <c:v>44306</c:v>
                </c:pt>
                <c:pt idx="1343">
                  <c:v>44305</c:v>
                </c:pt>
                <c:pt idx="1344">
                  <c:v>44302</c:v>
                </c:pt>
                <c:pt idx="1345">
                  <c:v>44301</c:v>
                </c:pt>
                <c:pt idx="1346">
                  <c:v>44300</c:v>
                </c:pt>
                <c:pt idx="1347">
                  <c:v>44299</c:v>
                </c:pt>
                <c:pt idx="1348">
                  <c:v>44298</c:v>
                </c:pt>
                <c:pt idx="1349">
                  <c:v>44295</c:v>
                </c:pt>
                <c:pt idx="1350">
                  <c:v>44294</c:v>
                </c:pt>
                <c:pt idx="1351">
                  <c:v>44293</c:v>
                </c:pt>
                <c:pt idx="1352">
                  <c:v>44292</c:v>
                </c:pt>
                <c:pt idx="1353">
                  <c:v>44291</c:v>
                </c:pt>
                <c:pt idx="1354">
                  <c:v>44288</c:v>
                </c:pt>
                <c:pt idx="1355">
                  <c:v>44287</c:v>
                </c:pt>
                <c:pt idx="1356">
                  <c:v>44286</c:v>
                </c:pt>
                <c:pt idx="1357">
                  <c:v>44285</c:v>
                </c:pt>
                <c:pt idx="1358">
                  <c:v>44284</c:v>
                </c:pt>
                <c:pt idx="1359">
                  <c:v>44281</c:v>
                </c:pt>
                <c:pt idx="1360">
                  <c:v>44280</c:v>
                </c:pt>
                <c:pt idx="1361">
                  <c:v>44279</c:v>
                </c:pt>
                <c:pt idx="1362">
                  <c:v>44278</c:v>
                </c:pt>
                <c:pt idx="1363">
                  <c:v>44277</c:v>
                </c:pt>
                <c:pt idx="1364">
                  <c:v>44274</c:v>
                </c:pt>
                <c:pt idx="1365">
                  <c:v>44273</c:v>
                </c:pt>
                <c:pt idx="1366">
                  <c:v>44272</c:v>
                </c:pt>
                <c:pt idx="1367">
                  <c:v>44271</c:v>
                </c:pt>
                <c:pt idx="1368">
                  <c:v>44270</c:v>
                </c:pt>
                <c:pt idx="1369">
                  <c:v>44267</c:v>
                </c:pt>
                <c:pt idx="1370">
                  <c:v>44266</c:v>
                </c:pt>
                <c:pt idx="1371">
                  <c:v>44265</c:v>
                </c:pt>
                <c:pt idx="1372">
                  <c:v>44264</c:v>
                </c:pt>
                <c:pt idx="1373">
                  <c:v>44263</c:v>
                </c:pt>
                <c:pt idx="1374">
                  <c:v>44260</c:v>
                </c:pt>
                <c:pt idx="1375">
                  <c:v>44259</c:v>
                </c:pt>
                <c:pt idx="1376">
                  <c:v>44258</c:v>
                </c:pt>
                <c:pt idx="1377">
                  <c:v>44257</c:v>
                </c:pt>
                <c:pt idx="1378">
                  <c:v>44256</c:v>
                </c:pt>
                <c:pt idx="1379">
                  <c:v>44253</c:v>
                </c:pt>
                <c:pt idx="1380">
                  <c:v>44252</c:v>
                </c:pt>
                <c:pt idx="1381">
                  <c:v>44251</c:v>
                </c:pt>
                <c:pt idx="1382">
                  <c:v>44250</c:v>
                </c:pt>
                <c:pt idx="1383">
                  <c:v>44249</c:v>
                </c:pt>
                <c:pt idx="1384">
                  <c:v>44246</c:v>
                </c:pt>
                <c:pt idx="1385">
                  <c:v>44245</c:v>
                </c:pt>
                <c:pt idx="1386">
                  <c:v>44244</c:v>
                </c:pt>
                <c:pt idx="1387">
                  <c:v>44243</c:v>
                </c:pt>
                <c:pt idx="1388">
                  <c:v>44242</c:v>
                </c:pt>
                <c:pt idx="1389">
                  <c:v>44239</c:v>
                </c:pt>
                <c:pt idx="1390">
                  <c:v>44238</c:v>
                </c:pt>
                <c:pt idx="1391">
                  <c:v>44237</c:v>
                </c:pt>
                <c:pt idx="1392">
                  <c:v>44236</c:v>
                </c:pt>
                <c:pt idx="1393">
                  <c:v>44235</c:v>
                </c:pt>
                <c:pt idx="1394">
                  <c:v>44232</c:v>
                </c:pt>
                <c:pt idx="1395">
                  <c:v>44231</c:v>
                </c:pt>
                <c:pt idx="1396">
                  <c:v>44230</c:v>
                </c:pt>
                <c:pt idx="1397">
                  <c:v>44229</c:v>
                </c:pt>
                <c:pt idx="1398">
                  <c:v>44228</c:v>
                </c:pt>
                <c:pt idx="1399">
                  <c:v>44225</c:v>
                </c:pt>
                <c:pt idx="1400">
                  <c:v>44224</c:v>
                </c:pt>
                <c:pt idx="1401">
                  <c:v>44223</c:v>
                </c:pt>
                <c:pt idx="1402">
                  <c:v>44222</c:v>
                </c:pt>
                <c:pt idx="1403">
                  <c:v>44221</c:v>
                </c:pt>
                <c:pt idx="1404">
                  <c:v>44218</c:v>
                </c:pt>
                <c:pt idx="1405">
                  <c:v>44217</c:v>
                </c:pt>
                <c:pt idx="1406">
                  <c:v>44216</c:v>
                </c:pt>
                <c:pt idx="1407">
                  <c:v>44215</c:v>
                </c:pt>
                <c:pt idx="1408">
                  <c:v>44214</c:v>
                </c:pt>
                <c:pt idx="1409">
                  <c:v>44211</c:v>
                </c:pt>
                <c:pt idx="1410">
                  <c:v>44210</c:v>
                </c:pt>
                <c:pt idx="1411">
                  <c:v>44209</c:v>
                </c:pt>
              </c:numCache>
            </c:numRef>
          </c:cat>
          <c:val>
            <c:numRef>
              <c:f>'TIPS BE'!$S$9:$S$1420</c:f>
              <c:numCache>
                <c:formatCode>General</c:formatCode>
                <c:ptCount val="1412"/>
                <c:pt idx="0">
                  <c:v>2.4512000000000003E-2</c:v>
                </c:pt>
                <c:pt idx="1">
                  <c:v>2.4491000000000002E-2</c:v>
                </c:pt>
                <c:pt idx="2">
                  <c:v>2.4577000000000002E-2</c:v>
                </c:pt>
                <c:pt idx="3">
                  <c:v>2.4756E-2</c:v>
                </c:pt>
                <c:pt idx="4">
                  <c:v>2.4788999999999999E-2</c:v>
                </c:pt>
                <c:pt idx="5">
                  <c:v>2.5038000000000001E-2</c:v>
                </c:pt>
                <c:pt idx="6">
                  <c:v>2.5318999999999998E-2</c:v>
                </c:pt>
                <c:pt idx="7">
                  <c:v>2.5395000000000001E-2</c:v>
                </c:pt>
                <c:pt idx="8">
                  <c:v>2.5522E-2</c:v>
                </c:pt>
                <c:pt idx="9">
                  <c:v>2.5381999999999998E-2</c:v>
                </c:pt>
                <c:pt idx="10">
                  <c:v>2.5661E-2</c:v>
                </c:pt>
                <c:pt idx="11">
                  <c:v>2.5524000000000002E-2</c:v>
                </c:pt>
                <c:pt idx="12">
                  <c:v>2.5420999999999999E-2</c:v>
                </c:pt>
                <c:pt idx="13">
                  <c:v>2.5451000000000001E-2</c:v>
                </c:pt>
                <c:pt idx="14">
                  <c:v>2.5451000000000001E-2</c:v>
                </c:pt>
                <c:pt idx="15">
                  <c:v>2.5844000000000002E-2</c:v>
                </c:pt>
                <c:pt idx="16">
                  <c:v>2.6107000000000002E-2</c:v>
                </c:pt>
                <c:pt idx="17">
                  <c:v>2.6810999999999998E-2</c:v>
                </c:pt>
                <c:pt idx="18">
                  <c:v>2.673E-2</c:v>
                </c:pt>
                <c:pt idx="19">
                  <c:v>2.7136999999999998E-2</c:v>
                </c:pt>
                <c:pt idx="20">
                  <c:v>2.6905000000000002E-2</c:v>
                </c:pt>
                <c:pt idx="21">
                  <c:v>2.7032E-2</c:v>
                </c:pt>
                <c:pt idx="22">
                  <c:v>2.7061999999999999E-2</c:v>
                </c:pt>
                <c:pt idx="23">
                  <c:v>2.6838000000000001E-2</c:v>
                </c:pt>
                <c:pt idx="24">
                  <c:v>2.6291999999999999E-2</c:v>
                </c:pt>
                <c:pt idx="25">
                  <c:v>2.6315000000000002E-2</c:v>
                </c:pt>
                <c:pt idx="26">
                  <c:v>2.596E-2</c:v>
                </c:pt>
                <c:pt idx="27">
                  <c:v>2.6785000000000003E-2</c:v>
                </c:pt>
                <c:pt idx="28">
                  <c:v>2.7415999999999999E-2</c:v>
                </c:pt>
                <c:pt idx="29">
                  <c:v>2.7088999999999998E-2</c:v>
                </c:pt>
                <c:pt idx="30">
                  <c:v>2.7008999999999998E-2</c:v>
                </c:pt>
                <c:pt idx="31">
                  <c:v>2.6782E-2</c:v>
                </c:pt>
                <c:pt idx="32">
                  <c:v>2.6474999999999999E-2</c:v>
                </c:pt>
                <c:pt idx="33">
                  <c:v>2.6422000000000001E-2</c:v>
                </c:pt>
                <c:pt idx="34">
                  <c:v>2.6030999999999999E-2</c:v>
                </c:pt>
                <c:pt idx="35">
                  <c:v>2.7347000000000003E-2</c:v>
                </c:pt>
                <c:pt idx="36">
                  <c:v>2.6777000000000002E-2</c:v>
                </c:pt>
                <c:pt idx="37">
                  <c:v>2.6594000000000003E-2</c:v>
                </c:pt>
                <c:pt idx="38">
                  <c:v>2.6263999999999999E-2</c:v>
                </c:pt>
                <c:pt idx="39">
                  <c:v>2.6196000000000001E-2</c:v>
                </c:pt>
                <c:pt idx="40">
                  <c:v>2.6675000000000001E-2</c:v>
                </c:pt>
                <c:pt idx="41">
                  <c:v>2.6679000000000001E-2</c:v>
                </c:pt>
                <c:pt idx="42">
                  <c:v>2.6509000000000001E-2</c:v>
                </c:pt>
                <c:pt idx="43">
                  <c:v>2.6686000000000001E-2</c:v>
                </c:pt>
                <c:pt idx="44">
                  <c:v>2.6568999999999999E-2</c:v>
                </c:pt>
                <c:pt idx="45">
                  <c:v>2.6254E-2</c:v>
                </c:pt>
                <c:pt idx="46">
                  <c:v>2.6124999999999999E-2</c:v>
                </c:pt>
                <c:pt idx="47">
                  <c:v>2.6575999999999999E-2</c:v>
                </c:pt>
                <c:pt idx="48">
                  <c:v>2.6633E-2</c:v>
                </c:pt>
                <c:pt idx="49">
                  <c:v>2.6688999999999997E-2</c:v>
                </c:pt>
                <c:pt idx="50">
                  <c:v>2.6377000000000001E-2</c:v>
                </c:pt>
                <c:pt idx="51">
                  <c:v>2.6029E-2</c:v>
                </c:pt>
                <c:pt idx="52">
                  <c:v>2.5951000000000002E-2</c:v>
                </c:pt>
                <c:pt idx="53">
                  <c:v>2.6278000000000003E-2</c:v>
                </c:pt>
                <c:pt idx="54">
                  <c:v>2.6263000000000002E-2</c:v>
                </c:pt>
                <c:pt idx="55">
                  <c:v>2.6284999999999999E-2</c:v>
                </c:pt>
                <c:pt idx="56">
                  <c:v>2.5876000000000003E-2</c:v>
                </c:pt>
                <c:pt idx="57">
                  <c:v>2.5878000000000002E-2</c:v>
                </c:pt>
                <c:pt idx="58">
                  <c:v>2.6095000000000004E-2</c:v>
                </c:pt>
                <c:pt idx="59">
                  <c:v>2.7025999999999998E-2</c:v>
                </c:pt>
                <c:pt idx="60">
                  <c:v>2.6959E-2</c:v>
                </c:pt>
                <c:pt idx="61">
                  <c:v>2.7401000000000002E-2</c:v>
                </c:pt>
                <c:pt idx="62">
                  <c:v>2.6852999999999998E-2</c:v>
                </c:pt>
                <c:pt idx="63">
                  <c:v>2.6434000000000003E-2</c:v>
                </c:pt>
                <c:pt idx="64">
                  <c:v>2.6654000000000001E-2</c:v>
                </c:pt>
                <c:pt idx="65">
                  <c:v>2.6799E-2</c:v>
                </c:pt>
                <c:pt idx="66">
                  <c:v>2.6434000000000003E-2</c:v>
                </c:pt>
                <c:pt idx="67">
                  <c:v>2.6046999999999997E-2</c:v>
                </c:pt>
                <c:pt idx="68">
                  <c:v>2.5692E-2</c:v>
                </c:pt>
                <c:pt idx="69">
                  <c:v>2.622E-2</c:v>
                </c:pt>
                <c:pt idx="70">
                  <c:v>2.5634999999999998E-2</c:v>
                </c:pt>
                <c:pt idx="71">
                  <c:v>2.5106000000000003E-2</c:v>
                </c:pt>
                <c:pt idx="72">
                  <c:v>2.5213000000000003E-2</c:v>
                </c:pt>
                <c:pt idx="73">
                  <c:v>2.5085000000000003E-2</c:v>
                </c:pt>
                <c:pt idx="74">
                  <c:v>2.4482E-2</c:v>
                </c:pt>
                <c:pt idx="75">
                  <c:v>2.4792999999999999E-2</c:v>
                </c:pt>
                <c:pt idx="76">
                  <c:v>2.4742000000000004E-2</c:v>
                </c:pt>
                <c:pt idx="77">
                  <c:v>2.4381E-2</c:v>
                </c:pt>
                <c:pt idx="78">
                  <c:v>2.4254999999999999E-2</c:v>
                </c:pt>
                <c:pt idx="79">
                  <c:v>2.4624000000000004E-2</c:v>
                </c:pt>
                <c:pt idx="80">
                  <c:v>2.4628999999999998E-2</c:v>
                </c:pt>
                <c:pt idx="81">
                  <c:v>2.4497000000000001E-2</c:v>
                </c:pt>
                <c:pt idx="82">
                  <c:v>2.4205999999999998E-2</c:v>
                </c:pt>
                <c:pt idx="83">
                  <c:v>2.4422000000000003E-2</c:v>
                </c:pt>
                <c:pt idx="84">
                  <c:v>2.4422000000000003E-2</c:v>
                </c:pt>
                <c:pt idx="85">
                  <c:v>2.4839000000000003E-2</c:v>
                </c:pt>
                <c:pt idx="86">
                  <c:v>2.5115999999999999E-2</c:v>
                </c:pt>
                <c:pt idx="87">
                  <c:v>2.5049999999999999E-2</c:v>
                </c:pt>
                <c:pt idx="88">
                  <c:v>2.5289000000000002E-2</c:v>
                </c:pt>
                <c:pt idx="89">
                  <c:v>2.5200999999999998E-2</c:v>
                </c:pt>
                <c:pt idx="90">
                  <c:v>2.4834999999999999E-2</c:v>
                </c:pt>
                <c:pt idx="91">
                  <c:v>2.5419999999999998E-2</c:v>
                </c:pt>
                <c:pt idx="92">
                  <c:v>2.5638000000000001E-2</c:v>
                </c:pt>
                <c:pt idx="93">
                  <c:v>2.5543999999999997E-2</c:v>
                </c:pt>
                <c:pt idx="94">
                  <c:v>2.5638000000000001E-2</c:v>
                </c:pt>
                <c:pt idx="95">
                  <c:v>2.5533E-2</c:v>
                </c:pt>
                <c:pt idx="96">
                  <c:v>2.5471000000000001E-2</c:v>
                </c:pt>
                <c:pt idx="97">
                  <c:v>2.5232999999999998E-2</c:v>
                </c:pt>
                <c:pt idx="98">
                  <c:v>2.4781000000000001E-2</c:v>
                </c:pt>
                <c:pt idx="99">
                  <c:v>2.4698000000000001E-2</c:v>
                </c:pt>
                <c:pt idx="100">
                  <c:v>2.4348000000000002E-2</c:v>
                </c:pt>
                <c:pt idx="101">
                  <c:v>2.4518000000000002E-2</c:v>
                </c:pt>
                <c:pt idx="102">
                  <c:v>2.4209000000000001E-2</c:v>
                </c:pt>
                <c:pt idx="103">
                  <c:v>2.4058000000000003E-2</c:v>
                </c:pt>
                <c:pt idx="104">
                  <c:v>2.4049999999999998E-2</c:v>
                </c:pt>
                <c:pt idx="105">
                  <c:v>2.3781E-2</c:v>
                </c:pt>
                <c:pt idx="106">
                  <c:v>2.3746E-2</c:v>
                </c:pt>
                <c:pt idx="107">
                  <c:v>2.3782999999999999E-2</c:v>
                </c:pt>
                <c:pt idx="108">
                  <c:v>2.3785000000000001E-2</c:v>
                </c:pt>
                <c:pt idx="109">
                  <c:v>2.3432000000000001E-2</c:v>
                </c:pt>
                <c:pt idx="110">
                  <c:v>2.3271000000000003E-2</c:v>
                </c:pt>
                <c:pt idx="111">
                  <c:v>2.3157999999999998E-2</c:v>
                </c:pt>
                <c:pt idx="112">
                  <c:v>2.3119999999999998E-2</c:v>
                </c:pt>
                <c:pt idx="113">
                  <c:v>2.3066E-2</c:v>
                </c:pt>
                <c:pt idx="114">
                  <c:v>2.2904000000000001E-2</c:v>
                </c:pt>
                <c:pt idx="115">
                  <c:v>2.2703999999999998E-2</c:v>
                </c:pt>
                <c:pt idx="116">
                  <c:v>2.2703999999999998E-2</c:v>
                </c:pt>
                <c:pt idx="117">
                  <c:v>2.2507000000000003E-2</c:v>
                </c:pt>
                <c:pt idx="118">
                  <c:v>2.2454000000000002E-2</c:v>
                </c:pt>
                <c:pt idx="119">
                  <c:v>2.2467000000000001E-2</c:v>
                </c:pt>
                <c:pt idx="120">
                  <c:v>2.266E-2</c:v>
                </c:pt>
                <c:pt idx="121">
                  <c:v>2.2651000000000001E-2</c:v>
                </c:pt>
                <c:pt idx="122">
                  <c:v>2.2766999999999999E-2</c:v>
                </c:pt>
                <c:pt idx="123">
                  <c:v>2.2648000000000001E-2</c:v>
                </c:pt>
                <c:pt idx="124">
                  <c:v>2.2751999999999998E-2</c:v>
                </c:pt>
                <c:pt idx="125">
                  <c:v>2.2810999999999998E-2</c:v>
                </c:pt>
                <c:pt idx="126">
                  <c:v>2.2852999999999998E-2</c:v>
                </c:pt>
                <c:pt idx="127">
                  <c:v>2.2658000000000001E-2</c:v>
                </c:pt>
                <c:pt idx="128">
                  <c:v>2.3035999999999997E-2</c:v>
                </c:pt>
                <c:pt idx="129">
                  <c:v>2.3342000000000002E-2</c:v>
                </c:pt>
                <c:pt idx="130">
                  <c:v>2.3326E-2</c:v>
                </c:pt>
                <c:pt idx="131">
                  <c:v>2.3418000000000001E-2</c:v>
                </c:pt>
                <c:pt idx="132">
                  <c:v>2.3403999999999998E-2</c:v>
                </c:pt>
                <c:pt idx="133">
                  <c:v>2.3444E-2</c:v>
                </c:pt>
                <c:pt idx="134">
                  <c:v>2.3521999999999998E-2</c:v>
                </c:pt>
                <c:pt idx="135">
                  <c:v>2.3505999999999999E-2</c:v>
                </c:pt>
                <c:pt idx="136">
                  <c:v>2.3277000000000003E-2</c:v>
                </c:pt>
                <c:pt idx="137">
                  <c:v>2.3191000000000003E-2</c:v>
                </c:pt>
                <c:pt idx="138">
                  <c:v>2.3254E-2</c:v>
                </c:pt>
                <c:pt idx="139">
                  <c:v>2.3189999999999999E-2</c:v>
                </c:pt>
                <c:pt idx="140">
                  <c:v>2.3264E-2</c:v>
                </c:pt>
                <c:pt idx="141">
                  <c:v>2.3264E-2</c:v>
                </c:pt>
                <c:pt idx="142">
                  <c:v>2.3105000000000004E-2</c:v>
                </c:pt>
                <c:pt idx="143">
                  <c:v>2.3018999999999998E-2</c:v>
                </c:pt>
                <c:pt idx="144">
                  <c:v>2.3317000000000001E-2</c:v>
                </c:pt>
                <c:pt idx="145">
                  <c:v>2.3365E-2</c:v>
                </c:pt>
                <c:pt idx="146">
                  <c:v>2.3678000000000001E-2</c:v>
                </c:pt>
                <c:pt idx="147">
                  <c:v>2.3684E-2</c:v>
                </c:pt>
                <c:pt idx="148">
                  <c:v>2.3814000000000002E-2</c:v>
                </c:pt>
                <c:pt idx="149">
                  <c:v>2.3941E-2</c:v>
                </c:pt>
                <c:pt idx="150">
                  <c:v>2.3898000000000003E-2</c:v>
                </c:pt>
                <c:pt idx="151">
                  <c:v>2.3733000000000001E-2</c:v>
                </c:pt>
                <c:pt idx="152">
                  <c:v>2.4001999999999999E-2</c:v>
                </c:pt>
                <c:pt idx="153">
                  <c:v>2.4001999999999999E-2</c:v>
                </c:pt>
                <c:pt idx="154">
                  <c:v>2.384E-2</c:v>
                </c:pt>
                <c:pt idx="155">
                  <c:v>2.3626999999999999E-2</c:v>
                </c:pt>
                <c:pt idx="156">
                  <c:v>2.4049000000000001E-2</c:v>
                </c:pt>
                <c:pt idx="157">
                  <c:v>2.4029999999999999E-2</c:v>
                </c:pt>
                <c:pt idx="158">
                  <c:v>2.4077999999999999E-2</c:v>
                </c:pt>
                <c:pt idx="159">
                  <c:v>2.4109999999999999E-2</c:v>
                </c:pt>
                <c:pt idx="160">
                  <c:v>2.3834000000000001E-2</c:v>
                </c:pt>
                <c:pt idx="161">
                  <c:v>2.3761999999999998E-2</c:v>
                </c:pt>
                <c:pt idx="162">
                  <c:v>2.3729E-2</c:v>
                </c:pt>
                <c:pt idx="163">
                  <c:v>2.3767E-2</c:v>
                </c:pt>
                <c:pt idx="164">
                  <c:v>2.3965E-2</c:v>
                </c:pt>
                <c:pt idx="165">
                  <c:v>2.359E-2</c:v>
                </c:pt>
                <c:pt idx="166">
                  <c:v>2.3525999999999998E-2</c:v>
                </c:pt>
                <c:pt idx="167">
                  <c:v>2.3289000000000001E-2</c:v>
                </c:pt>
                <c:pt idx="168">
                  <c:v>2.3167E-2</c:v>
                </c:pt>
                <c:pt idx="169">
                  <c:v>2.3290999999999999E-2</c:v>
                </c:pt>
                <c:pt idx="170">
                  <c:v>2.3248000000000001E-2</c:v>
                </c:pt>
                <c:pt idx="171">
                  <c:v>2.3557000000000002E-2</c:v>
                </c:pt>
                <c:pt idx="172">
                  <c:v>2.3649E-2</c:v>
                </c:pt>
                <c:pt idx="173">
                  <c:v>2.3826E-2</c:v>
                </c:pt>
                <c:pt idx="174">
                  <c:v>2.3826E-2</c:v>
                </c:pt>
                <c:pt idx="175">
                  <c:v>2.4285000000000001E-2</c:v>
                </c:pt>
                <c:pt idx="176">
                  <c:v>2.4361999999999998E-2</c:v>
                </c:pt>
                <c:pt idx="177">
                  <c:v>2.4272999999999999E-2</c:v>
                </c:pt>
                <c:pt idx="178">
                  <c:v>2.4192999999999999E-2</c:v>
                </c:pt>
                <c:pt idx="179">
                  <c:v>2.4112000000000001E-2</c:v>
                </c:pt>
                <c:pt idx="180">
                  <c:v>2.4006E-2</c:v>
                </c:pt>
                <c:pt idx="181">
                  <c:v>2.4277000000000003E-2</c:v>
                </c:pt>
                <c:pt idx="182">
                  <c:v>2.4517000000000004E-2</c:v>
                </c:pt>
                <c:pt idx="183">
                  <c:v>2.4441999999999998E-2</c:v>
                </c:pt>
                <c:pt idx="184">
                  <c:v>2.4739000000000001E-2</c:v>
                </c:pt>
                <c:pt idx="185">
                  <c:v>2.4777E-2</c:v>
                </c:pt>
                <c:pt idx="186">
                  <c:v>2.4697E-2</c:v>
                </c:pt>
                <c:pt idx="187">
                  <c:v>2.4607999999999998E-2</c:v>
                </c:pt>
                <c:pt idx="188">
                  <c:v>2.4483999999999999E-2</c:v>
                </c:pt>
                <c:pt idx="189">
                  <c:v>2.4653000000000001E-2</c:v>
                </c:pt>
                <c:pt idx="190">
                  <c:v>2.4780000000000003E-2</c:v>
                </c:pt>
                <c:pt idx="191">
                  <c:v>2.4749E-2</c:v>
                </c:pt>
                <c:pt idx="192">
                  <c:v>2.4500000000000001E-2</c:v>
                </c:pt>
                <c:pt idx="193">
                  <c:v>2.4485000000000003E-2</c:v>
                </c:pt>
                <c:pt idx="194">
                  <c:v>2.4525999999999999E-2</c:v>
                </c:pt>
                <c:pt idx="195">
                  <c:v>2.4378000000000004E-2</c:v>
                </c:pt>
                <c:pt idx="196">
                  <c:v>2.4392999999999998E-2</c:v>
                </c:pt>
                <c:pt idx="197">
                  <c:v>2.4609000000000002E-2</c:v>
                </c:pt>
                <c:pt idx="198">
                  <c:v>2.443E-2</c:v>
                </c:pt>
                <c:pt idx="199">
                  <c:v>2.4571000000000003E-2</c:v>
                </c:pt>
                <c:pt idx="200">
                  <c:v>2.4739000000000001E-2</c:v>
                </c:pt>
                <c:pt idx="201">
                  <c:v>2.4980000000000002E-2</c:v>
                </c:pt>
                <c:pt idx="202">
                  <c:v>2.5183000000000001E-2</c:v>
                </c:pt>
                <c:pt idx="203">
                  <c:v>2.5226999999999999E-2</c:v>
                </c:pt>
                <c:pt idx="204">
                  <c:v>2.5226999999999999E-2</c:v>
                </c:pt>
                <c:pt idx="205">
                  <c:v>2.5339999999999998E-2</c:v>
                </c:pt>
                <c:pt idx="206">
                  <c:v>2.5503000000000001E-2</c:v>
                </c:pt>
                <c:pt idx="207">
                  <c:v>2.5314000000000003E-2</c:v>
                </c:pt>
                <c:pt idx="208">
                  <c:v>2.5125000000000001E-2</c:v>
                </c:pt>
                <c:pt idx="209">
                  <c:v>2.5134E-2</c:v>
                </c:pt>
                <c:pt idx="210">
                  <c:v>2.4702000000000002E-2</c:v>
                </c:pt>
                <c:pt idx="211">
                  <c:v>2.4295000000000001E-2</c:v>
                </c:pt>
                <c:pt idx="212">
                  <c:v>2.4198000000000001E-2</c:v>
                </c:pt>
                <c:pt idx="213">
                  <c:v>2.4434999999999998E-2</c:v>
                </c:pt>
                <c:pt idx="214">
                  <c:v>2.4462000000000001E-2</c:v>
                </c:pt>
                <c:pt idx="215">
                  <c:v>2.4627E-2</c:v>
                </c:pt>
                <c:pt idx="216">
                  <c:v>2.4449000000000002E-2</c:v>
                </c:pt>
                <c:pt idx="217">
                  <c:v>2.4534E-2</c:v>
                </c:pt>
                <c:pt idx="218">
                  <c:v>2.4818E-2</c:v>
                </c:pt>
                <c:pt idx="219">
                  <c:v>2.4693E-2</c:v>
                </c:pt>
                <c:pt idx="220">
                  <c:v>2.4434000000000001E-2</c:v>
                </c:pt>
                <c:pt idx="221">
                  <c:v>2.4236000000000001E-2</c:v>
                </c:pt>
                <c:pt idx="222">
                  <c:v>2.4279999999999999E-2</c:v>
                </c:pt>
                <c:pt idx="223">
                  <c:v>2.4348999999999999E-2</c:v>
                </c:pt>
                <c:pt idx="224">
                  <c:v>2.4152999999999997E-2</c:v>
                </c:pt>
                <c:pt idx="225">
                  <c:v>2.4847000000000001E-2</c:v>
                </c:pt>
                <c:pt idx="226">
                  <c:v>2.5072999999999998E-2</c:v>
                </c:pt>
                <c:pt idx="227">
                  <c:v>2.5032000000000002E-2</c:v>
                </c:pt>
                <c:pt idx="228">
                  <c:v>2.5006E-2</c:v>
                </c:pt>
                <c:pt idx="229">
                  <c:v>2.4904000000000003E-2</c:v>
                </c:pt>
                <c:pt idx="230">
                  <c:v>2.5108000000000002E-2</c:v>
                </c:pt>
                <c:pt idx="231">
                  <c:v>2.4767000000000001E-2</c:v>
                </c:pt>
                <c:pt idx="232">
                  <c:v>2.4992E-2</c:v>
                </c:pt>
                <c:pt idx="233">
                  <c:v>2.5222000000000001E-2</c:v>
                </c:pt>
                <c:pt idx="234">
                  <c:v>2.5238999999999998E-2</c:v>
                </c:pt>
                <c:pt idx="235">
                  <c:v>2.5440999999999998E-2</c:v>
                </c:pt>
                <c:pt idx="236">
                  <c:v>2.5082E-2</c:v>
                </c:pt>
                <c:pt idx="237">
                  <c:v>2.4948000000000001E-2</c:v>
                </c:pt>
                <c:pt idx="238">
                  <c:v>2.4780000000000003E-2</c:v>
                </c:pt>
                <c:pt idx="239">
                  <c:v>2.4615999999999999E-2</c:v>
                </c:pt>
                <c:pt idx="240">
                  <c:v>2.4149E-2</c:v>
                </c:pt>
                <c:pt idx="241">
                  <c:v>2.4006E-2</c:v>
                </c:pt>
                <c:pt idx="242">
                  <c:v>2.4152E-2</c:v>
                </c:pt>
                <c:pt idx="243">
                  <c:v>2.4268999999999999E-2</c:v>
                </c:pt>
                <c:pt idx="244">
                  <c:v>2.3883000000000001E-2</c:v>
                </c:pt>
                <c:pt idx="245">
                  <c:v>2.3883000000000001E-2</c:v>
                </c:pt>
                <c:pt idx="246">
                  <c:v>2.3561000000000002E-2</c:v>
                </c:pt>
                <c:pt idx="247">
                  <c:v>2.3300000000000001E-2</c:v>
                </c:pt>
                <c:pt idx="248">
                  <c:v>2.3085000000000001E-2</c:v>
                </c:pt>
                <c:pt idx="249">
                  <c:v>2.3245000000000002E-2</c:v>
                </c:pt>
                <c:pt idx="250">
                  <c:v>2.3100000000000002E-2</c:v>
                </c:pt>
                <c:pt idx="251">
                  <c:v>2.3125E-2</c:v>
                </c:pt>
                <c:pt idx="252">
                  <c:v>2.3098999999999998E-2</c:v>
                </c:pt>
                <c:pt idx="253">
                  <c:v>2.3337E-2</c:v>
                </c:pt>
                <c:pt idx="254">
                  <c:v>2.3852000000000002E-2</c:v>
                </c:pt>
                <c:pt idx="255">
                  <c:v>2.3671000000000001E-2</c:v>
                </c:pt>
                <c:pt idx="256">
                  <c:v>2.3671000000000001E-2</c:v>
                </c:pt>
                <c:pt idx="257">
                  <c:v>2.3654000000000001E-2</c:v>
                </c:pt>
                <c:pt idx="258">
                  <c:v>2.3405000000000002E-2</c:v>
                </c:pt>
                <c:pt idx="259">
                  <c:v>2.3210999999999999E-2</c:v>
                </c:pt>
                <c:pt idx="260">
                  <c:v>2.2955E-2</c:v>
                </c:pt>
                <c:pt idx="261">
                  <c:v>2.3195E-2</c:v>
                </c:pt>
                <c:pt idx="262">
                  <c:v>2.3424E-2</c:v>
                </c:pt>
                <c:pt idx="263">
                  <c:v>2.3557000000000002E-2</c:v>
                </c:pt>
                <c:pt idx="264">
                  <c:v>2.3637000000000002E-2</c:v>
                </c:pt>
                <c:pt idx="265">
                  <c:v>2.3296000000000001E-2</c:v>
                </c:pt>
                <c:pt idx="266">
                  <c:v>2.3453000000000002E-2</c:v>
                </c:pt>
                <c:pt idx="267">
                  <c:v>2.3984000000000002E-2</c:v>
                </c:pt>
                <c:pt idx="268">
                  <c:v>2.4083E-2</c:v>
                </c:pt>
                <c:pt idx="269">
                  <c:v>2.3924000000000001E-2</c:v>
                </c:pt>
                <c:pt idx="270">
                  <c:v>2.401E-2</c:v>
                </c:pt>
                <c:pt idx="271">
                  <c:v>2.4161000000000002E-2</c:v>
                </c:pt>
                <c:pt idx="272">
                  <c:v>2.4152E-2</c:v>
                </c:pt>
                <c:pt idx="273">
                  <c:v>2.4237000000000002E-2</c:v>
                </c:pt>
                <c:pt idx="274">
                  <c:v>2.4237000000000002E-2</c:v>
                </c:pt>
                <c:pt idx="275">
                  <c:v>2.4359000000000002E-2</c:v>
                </c:pt>
                <c:pt idx="276">
                  <c:v>2.4331000000000002E-2</c:v>
                </c:pt>
                <c:pt idx="277">
                  <c:v>2.4287000000000003E-2</c:v>
                </c:pt>
                <c:pt idx="278">
                  <c:v>2.4272000000000002E-2</c:v>
                </c:pt>
                <c:pt idx="279">
                  <c:v>2.4355999999999999E-2</c:v>
                </c:pt>
                <c:pt idx="280">
                  <c:v>2.4032000000000001E-2</c:v>
                </c:pt>
                <c:pt idx="281">
                  <c:v>2.443E-2</c:v>
                </c:pt>
                <c:pt idx="282">
                  <c:v>2.4022000000000002E-2</c:v>
                </c:pt>
                <c:pt idx="283">
                  <c:v>2.3555000000000003E-2</c:v>
                </c:pt>
                <c:pt idx="284">
                  <c:v>2.4048E-2</c:v>
                </c:pt>
                <c:pt idx="285">
                  <c:v>2.3947E-2</c:v>
                </c:pt>
                <c:pt idx="286">
                  <c:v>2.3393000000000001E-2</c:v>
                </c:pt>
                <c:pt idx="287">
                  <c:v>2.3507E-2</c:v>
                </c:pt>
                <c:pt idx="288">
                  <c:v>2.3351000000000004E-2</c:v>
                </c:pt>
                <c:pt idx="289">
                  <c:v>2.3264999999999997E-2</c:v>
                </c:pt>
                <c:pt idx="290">
                  <c:v>2.3088000000000001E-2</c:v>
                </c:pt>
                <c:pt idx="291">
                  <c:v>2.3111000000000003E-2</c:v>
                </c:pt>
                <c:pt idx="292">
                  <c:v>2.3001999999999998E-2</c:v>
                </c:pt>
                <c:pt idx="293">
                  <c:v>2.3328999999999999E-2</c:v>
                </c:pt>
                <c:pt idx="294">
                  <c:v>2.3363000000000002E-2</c:v>
                </c:pt>
                <c:pt idx="295">
                  <c:v>2.3643000000000001E-2</c:v>
                </c:pt>
                <c:pt idx="296">
                  <c:v>2.3472E-2</c:v>
                </c:pt>
                <c:pt idx="297">
                  <c:v>2.3E-2</c:v>
                </c:pt>
                <c:pt idx="298">
                  <c:v>2.2393999999999997E-2</c:v>
                </c:pt>
                <c:pt idx="299">
                  <c:v>2.2579999999999999E-2</c:v>
                </c:pt>
                <c:pt idx="300">
                  <c:v>2.4119000000000002E-2</c:v>
                </c:pt>
                <c:pt idx="301">
                  <c:v>2.3477000000000001E-2</c:v>
                </c:pt>
                <c:pt idx="302">
                  <c:v>2.3695000000000001E-2</c:v>
                </c:pt>
                <c:pt idx="303">
                  <c:v>2.4070999999999999E-2</c:v>
                </c:pt>
                <c:pt idx="304">
                  <c:v>2.4167999999999999E-2</c:v>
                </c:pt>
                <c:pt idx="305">
                  <c:v>2.342E-2</c:v>
                </c:pt>
                <c:pt idx="306">
                  <c:v>2.5118999999999999E-2</c:v>
                </c:pt>
                <c:pt idx="307">
                  <c:v>2.4222E-2</c:v>
                </c:pt>
                <c:pt idx="308">
                  <c:v>2.3761999999999998E-2</c:v>
                </c:pt>
                <c:pt idx="309">
                  <c:v>2.4038E-2</c:v>
                </c:pt>
                <c:pt idx="310">
                  <c:v>2.5527000000000001E-2</c:v>
                </c:pt>
                <c:pt idx="311">
                  <c:v>2.5948000000000002E-2</c:v>
                </c:pt>
                <c:pt idx="312">
                  <c:v>2.5933999999999999E-2</c:v>
                </c:pt>
                <c:pt idx="313">
                  <c:v>2.6299000000000003E-2</c:v>
                </c:pt>
                <c:pt idx="314">
                  <c:v>2.6313E-2</c:v>
                </c:pt>
                <c:pt idx="315">
                  <c:v>2.6648000000000002E-2</c:v>
                </c:pt>
                <c:pt idx="316">
                  <c:v>2.6216E-2</c:v>
                </c:pt>
                <c:pt idx="317">
                  <c:v>2.6065999999999999E-2</c:v>
                </c:pt>
                <c:pt idx="318">
                  <c:v>2.5991E-2</c:v>
                </c:pt>
                <c:pt idx="319">
                  <c:v>2.5666000000000001E-2</c:v>
                </c:pt>
                <c:pt idx="320">
                  <c:v>2.5732000000000001E-2</c:v>
                </c:pt>
                <c:pt idx="321">
                  <c:v>2.5558000000000001E-2</c:v>
                </c:pt>
                <c:pt idx="322">
                  <c:v>2.511E-2</c:v>
                </c:pt>
                <c:pt idx="323">
                  <c:v>2.5155E-2</c:v>
                </c:pt>
                <c:pt idx="324">
                  <c:v>2.5285000000000002E-2</c:v>
                </c:pt>
                <c:pt idx="325">
                  <c:v>2.5252E-2</c:v>
                </c:pt>
                <c:pt idx="326">
                  <c:v>2.5741E-2</c:v>
                </c:pt>
                <c:pt idx="327">
                  <c:v>2.5509E-2</c:v>
                </c:pt>
                <c:pt idx="328">
                  <c:v>2.5367000000000001E-2</c:v>
                </c:pt>
                <c:pt idx="329">
                  <c:v>2.5738E-2</c:v>
                </c:pt>
                <c:pt idx="330">
                  <c:v>2.5693999999999998E-2</c:v>
                </c:pt>
                <c:pt idx="331">
                  <c:v>2.5916999999999999E-2</c:v>
                </c:pt>
                <c:pt idx="332">
                  <c:v>2.6030000000000001E-2</c:v>
                </c:pt>
                <c:pt idx="333">
                  <c:v>2.6314000000000004E-2</c:v>
                </c:pt>
                <c:pt idx="334">
                  <c:v>2.6268E-2</c:v>
                </c:pt>
                <c:pt idx="335">
                  <c:v>2.6113000000000001E-2</c:v>
                </c:pt>
                <c:pt idx="336">
                  <c:v>2.5899999999999999E-2</c:v>
                </c:pt>
                <c:pt idx="337">
                  <c:v>2.6175000000000004E-2</c:v>
                </c:pt>
                <c:pt idx="338">
                  <c:v>2.6595000000000001E-2</c:v>
                </c:pt>
                <c:pt idx="339">
                  <c:v>2.6388999999999999E-2</c:v>
                </c:pt>
                <c:pt idx="340">
                  <c:v>2.7025999999999998E-2</c:v>
                </c:pt>
                <c:pt idx="341">
                  <c:v>2.6932000000000001E-2</c:v>
                </c:pt>
                <c:pt idx="342">
                  <c:v>2.6751999999999998E-2</c:v>
                </c:pt>
                <c:pt idx="343">
                  <c:v>2.6525E-2</c:v>
                </c:pt>
                <c:pt idx="344">
                  <c:v>2.6525E-2</c:v>
                </c:pt>
                <c:pt idx="345">
                  <c:v>2.6743000000000003E-2</c:v>
                </c:pt>
                <c:pt idx="346">
                  <c:v>2.6859999999999998E-2</c:v>
                </c:pt>
                <c:pt idx="347">
                  <c:v>2.6842999999999999E-2</c:v>
                </c:pt>
                <c:pt idx="348">
                  <c:v>2.6386E-2</c:v>
                </c:pt>
                <c:pt idx="349">
                  <c:v>2.6223999999999997E-2</c:v>
                </c:pt>
                <c:pt idx="350">
                  <c:v>2.5988000000000004E-2</c:v>
                </c:pt>
                <c:pt idx="351">
                  <c:v>2.6110000000000001E-2</c:v>
                </c:pt>
                <c:pt idx="352">
                  <c:v>2.6290000000000001E-2</c:v>
                </c:pt>
                <c:pt idx="353">
                  <c:v>2.6034999999999999E-2</c:v>
                </c:pt>
                <c:pt idx="354">
                  <c:v>2.6013999999999999E-2</c:v>
                </c:pt>
                <c:pt idx="355">
                  <c:v>2.5398999999999998E-2</c:v>
                </c:pt>
                <c:pt idx="356">
                  <c:v>2.5573000000000002E-2</c:v>
                </c:pt>
                <c:pt idx="357">
                  <c:v>2.5543999999999997E-2</c:v>
                </c:pt>
                <c:pt idx="358">
                  <c:v>2.5288000000000001E-2</c:v>
                </c:pt>
                <c:pt idx="359">
                  <c:v>2.5537000000000001E-2</c:v>
                </c:pt>
                <c:pt idx="360">
                  <c:v>2.5558999999999998E-2</c:v>
                </c:pt>
                <c:pt idx="361">
                  <c:v>2.5063000000000002E-2</c:v>
                </c:pt>
                <c:pt idx="362">
                  <c:v>2.4920000000000001E-2</c:v>
                </c:pt>
                <c:pt idx="363">
                  <c:v>2.5411000000000003E-2</c:v>
                </c:pt>
                <c:pt idx="364">
                  <c:v>2.5392000000000001E-2</c:v>
                </c:pt>
                <c:pt idx="365">
                  <c:v>2.5337999999999999E-2</c:v>
                </c:pt>
                <c:pt idx="366">
                  <c:v>2.5464000000000004E-2</c:v>
                </c:pt>
                <c:pt idx="367">
                  <c:v>2.5713E-2</c:v>
                </c:pt>
                <c:pt idx="368">
                  <c:v>2.5703E-2</c:v>
                </c:pt>
                <c:pt idx="369">
                  <c:v>2.5295000000000002E-2</c:v>
                </c:pt>
                <c:pt idx="370">
                  <c:v>2.4794E-2</c:v>
                </c:pt>
                <c:pt idx="371">
                  <c:v>2.4823000000000001E-2</c:v>
                </c:pt>
                <c:pt idx="372">
                  <c:v>2.4643000000000002E-2</c:v>
                </c:pt>
                <c:pt idx="373">
                  <c:v>2.4242E-2</c:v>
                </c:pt>
                <c:pt idx="374">
                  <c:v>2.4122000000000001E-2</c:v>
                </c:pt>
                <c:pt idx="375">
                  <c:v>2.4104E-2</c:v>
                </c:pt>
                <c:pt idx="376">
                  <c:v>2.3962000000000001E-2</c:v>
                </c:pt>
                <c:pt idx="377">
                  <c:v>2.3944E-2</c:v>
                </c:pt>
                <c:pt idx="378">
                  <c:v>2.3717999999999999E-2</c:v>
                </c:pt>
                <c:pt idx="379">
                  <c:v>2.3984999999999999E-2</c:v>
                </c:pt>
                <c:pt idx="380">
                  <c:v>2.3965E-2</c:v>
                </c:pt>
                <c:pt idx="381">
                  <c:v>2.4059000000000001E-2</c:v>
                </c:pt>
                <c:pt idx="382">
                  <c:v>2.4086E-2</c:v>
                </c:pt>
                <c:pt idx="383">
                  <c:v>2.3955000000000004E-2</c:v>
                </c:pt>
                <c:pt idx="384">
                  <c:v>2.3477999999999999E-2</c:v>
                </c:pt>
                <c:pt idx="385">
                  <c:v>2.3382E-2</c:v>
                </c:pt>
                <c:pt idx="386">
                  <c:v>2.3772999999999999E-2</c:v>
                </c:pt>
                <c:pt idx="387">
                  <c:v>2.3870000000000002E-2</c:v>
                </c:pt>
                <c:pt idx="388">
                  <c:v>2.3969999999999998E-2</c:v>
                </c:pt>
                <c:pt idx="389">
                  <c:v>2.4224000000000002E-2</c:v>
                </c:pt>
                <c:pt idx="390">
                  <c:v>2.4047000000000002E-2</c:v>
                </c:pt>
                <c:pt idx="391">
                  <c:v>2.4024E-2</c:v>
                </c:pt>
                <c:pt idx="392">
                  <c:v>2.3734999999999999E-2</c:v>
                </c:pt>
                <c:pt idx="393">
                  <c:v>2.3480000000000001E-2</c:v>
                </c:pt>
                <c:pt idx="394">
                  <c:v>2.3336000000000003E-2</c:v>
                </c:pt>
                <c:pt idx="395">
                  <c:v>2.3662000000000002E-2</c:v>
                </c:pt>
                <c:pt idx="396">
                  <c:v>2.3802E-2</c:v>
                </c:pt>
                <c:pt idx="397">
                  <c:v>2.3976999999999998E-2</c:v>
                </c:pt>
                <c:pt idx="398">
                  <c:v>2.3493E-2</c:v>
                </c:pt>
                <c:pt idx="399">
                  <c:v>2.3466999999999998E-2</c:v>
                </c:pt>
                <c:pt idx="400">
                  <c:v>2.3553999999999999E-2</c:v>
                </c:pt>
                <c:pt idx="401">
                  <c:v>2.3553999999999999E-2</c:v>
                </c:pt>
                <c:pt idx="402">
                  <c:v>2.3635000000000003E-2</c:v>
                </c:pt>
                <c:pt idx="403">
                  <c:v>2.3663E-2</c:v>
                </c:pt>
                <c:pt idx="404">
                  <c:v>2.4374E-2</c:v>
                </c:pt>
                <c:pt idx="405">
                  <c:v>2.4312999999999998E-2</c:v>
                </c:pt>
                <c:pt idx="406">
                  <c:v>2.4350999999999998E-2</c:v>
                </c:pt>
                <c:pt idx="407">
                  <c:v>2.4242E-2</c:v>
                </c:pt>
                <c:pt idx="408">
                  <c:v>2.4174000000000001E-2</c:v>
                </c:pt>
                <c:pt idx="409">
                  <c:v>2.3980000000000001E-2</c:v>
                </c:pt>
                <c:pt idx="410">
                  <c:v>2.4059000000000001E-2</c:v>
                </c:pt>
                <c:pt idx="411">
                  <c:v>2.4167999999999999E-2</c:v>
                </c:pt>
                <c:pt idx="412">
                  <c:v>2.4272999999999999E-2</c:v>
                </c:pt>
                <c:pt idx="413">
                  <c:v>2.4243999999999998E-2</c:v>
                </c:pt>
                <c:pt idx="414">
                  <c:v>2.4243999999999998E-2</c:v>
                </c:pt>
                <c:pt idx="415">
                  <c:v>2.4294E-2</c:v>
                </c:pt>
                <c:pt idx="416">
                  <c:v>2.4698999999999999E-2</c:v>
                </c:pt>
                <c:pt idx="417">
                  <c:v>2.3352000000000001E-2</c:v>
                </c:pt>
                <c:pt idx="418">
                  <c:v>2.3109000000000001E-2</c:v>
                </c:pt>
                <c:pt idx="419">
                  <c:v>2.3765999999999999E-2</c:v>
                </c:pt>
                <c:pt idx="420">
                  <c:v>2.3802E-2</c:v>
                </c:pt>
                <c:pt idx="421">
                  <c:v>2.3813000000000001E-2</c:v>
                </c:pt>
                <c:pt idx="422">
                  <c:v>2.3376999999999998E-2</c:v>
                </c:pt>
                <c:pt idx="423">
                  <c:v>2.3104E-2</c:v>
                </c:pt>
                <c:pt idx="424">
                  <c:v>2.3111000000000003E-2</c:v>
                </c:pt>
                <c:pt idx="425">
                  <c:v>2.2162000000000001E-2</c:v>
                </c:pt>
                <c:pt idx="426">
                  <c:v>2.2515999999999998E-2</c:v>
                </c:pt>
                <c:pt idx="427">
                  <c:v>2.2766999999999999E-2</c:v>
                </c:pt>
                <c:pt idx="428">
                  <c:v>2.2543000000000004E-2</c:v>
                </c:pt>
                <c:pt idx="429">
                  <c:v>2.2448000000000003E-2</c:v>
                </c:pt>
                <c:pt idx="430">
                  <c:v>2.2547999999999999E-2</c:v>
                </c:pt>
                <c:pt idx="431">
                  <c:v>2.2161E-2</c:v>
                </c:pt>
                <c:pt idx="432">
                  <c:v>2.222E-2</c:v>
                </c:pt>
                <c:pt idx="433">
                  <c:v>2.2835999999999999E-2</c:v>
                </c:pt>
                <c:pt idx="434">
                  <c:v>2.2835999999999999E-2</c:v>
                </c:pt>
                <c:pt idx="435">
                  <c:v>2.2824000000000001E-2</c:v>
                </c:pt>
                <c:pt idx="436">
                  <c:v>2.2304000000000001E-2</c:v>
                </c:pt>
                <c:pt idx="437">
                  <c:v>2.2115999999999997E-2</c:v>
                </c:pt>
                <c:pt idx="438">
                  <c:v>2.2161E-2</c:v>
                </c:pt>
                <c:pt idx="439">
                  <c:v>2.1623E-2</c:v>
                </c:pt>
                <c:pt idx="440">
                  <c:v>2.1307E-2</c:v>
                </c:pt>
                <c:pt idx="441">
                  <c:v>2.1239000000000001E-2</c:v>
                </c:pt>
                <c:pt idx="442">
                  <c:v>2.0971000000000004E-2</c:v>
                </c:pt>
                <c:pt idx="443">
                  <c:v>2.0856E-2</c:v>
                </c:pt>
                <c:pt idx="444">
                  <c:v>2.0551E-2</c:v>
                </c:pt>
                <c:pt idx="445">
                  <c:v>2.0628000000000004E-2</c:v>
                </c:pt>
                <c:pt idx="446">
                  <c:v>2.0794000000000003E-2</c:v>
                </c:pt>
                <c:pt idx="447">
                  <c:v>2.0830000000000001E-2</c:v>
                </c:pt>
                <c:pt idx="448">
                  <c:v>2.0563999999999999E-2</c:v>
                </c:pt>
                <c:pt idx="449">
                  <c:v>2.053E-2</c:v>
                </c:pt>
                <c:pt idx="450">
                  <c:v>2.0582E-2</c:v>
                </c:pt>
                <c:pt idx="451">
                  <c:v>1.9886999999999998E-2</c:v>
                </c:pt>
                <c:pt idx="452">
                  <c:v>1.9852000000000002E-2</c:v>
                </c:pt>
                <c:pt idx="453">
                  <c:v>1.9651000000000002E-2</c:v>
                </c:pt>
                <c:pt idx="454">
                  <c:v>1.9616999999999999E-2</c:v>
                </c:pt>
                <c:pt idx="455">
                  <c:v>1.9468000000000003E-2</c:v>
                </c:pt>
                <c:pt idx="456">
                  <c:v>1.9178000000000001E-2</c:v>
                </c:pt>
                <c:pt idx="457">
                  <c:v>1.8817999999999998E-2</c:v>
                </c:pt>
                <c:pt idx="458">
                  <c:v>1.8976E-2</c:v>
                </c:pt>
                <c:pt idx="459">
                  <c:v>1.8865E-2</c:v>
                </c:pt>
                <c:pt idx="460">
                  <c:v>1.9026000000000001E-2</c:v>
                </c:pt>
                <c:pt idx="461">
                  <c:v>1.9171000000000001E-2</c:v>
                </c:pt>
                <c:pt idx="462">
                  <c:v>1.9835999999999999E-2</c:v>
                </c:pt>
                <c:pt idx="463">
                  <c:v>2.0337999999999998E-2</c:v>
                </c:pt>
                <c:pt idx="464">
                  <c:v>2.0337999999999998E-2</c:v>
                </c:pt>
                <c:pt idx="465">
                  <c:v>2.0546000000000002E-2</c:v>
                </c:pt>
                <c:pt idx="466">
                  <c:v>2.0463000000000002E-2</c:v>
                </c:pt>
                <c:pt idx="467">
                  <c:v>2.0407999999999999E-2</c:v>
                </c:pt>
                <c:pt idx="468">
                  <c:v>2.0432000000000002E-2</c:v>
                </c:pt>
                <c:pt idx="469">
                  <c:v>2.0186000000000003E-2</c:v>
                </c:pt>
                <c:pt idx="470">
                  <c:v>1.9821999999999999E-2</c:v>
                </c:pt>
                <c:pt idx="471">
                  <c:v>1.959E-2</c:v>
                </c:pt>
                <c:pt idx="472">
                  <c:v>1.9566E-2</c:v>
                </c:pt>
                <c:pt idx="473">
                  <c:v>1.9622000000000001E-2</c:v>
                </c:pt>
                <c:pt idx="474">
                  <c:v>1.9720000000000001E-2</c:v>
                </c:pt>
                <c:pt idx="475">
                  <c:v>2.0066999999999998E-2</c:v>
                </c:pt>
                <c:pt idx="476">
                  <c:v>1.9543000000000001E-2</c:v>
                </c:pt>
                <c:pt idx="477">
                  <c:v>1.9621E-2</c:v>
                </c:pt>
                <c:pt idx="478">
                  <c:v>1.9904000000000002E-2</c:v>
                </c:pt>
                <c:pt idx="479">
                  <c:v>1.9799000000000001E-2</c:v>
                </c:pt>
                <c:pt idx="480">
                  <c:v>2.0005999999999999E-2</c:v>
                </c:pt>
                <c:pt idx="481">
                  <c:v>1.9739E-2</c:v>
                </c:pt>
                <c:pt idx="482">
                  <c:v>1.9681000000000001E-2</c:v>
                </c:pt>
                <c:pt idx="483">
                  <c:v>1.9202E-2</c:v>
                </c:pt>
                <c:pt idx="484">
                  <c:v>1.9190000000000002E-2</c:v>
                </c:pt>
                <c:pt idx="485">
                  <c:v>2.0777E-2</c:v>
                </c:pt>
                <c:pt idx="486">
                  <c:v>2.1383000000000003E-2</c:v>
                </c:pt>
                <c:pt idx="487">
                  <c:v>2.1288999999999999E-2</c:v>
                </c:pt>
                <c:pt idx="488">
                  <c:v>2.1505999999999997E-2</c:v>
                </c:pt>
                <c:pt idx="489">
                  <c:v>2.1551000000000001E-2</c:v>
                </c:pt>
                <c:pt idx="490">
                  <c:v>2.1697999999999999E-2</c:v>
                </c:pt>
                <c:pt idx="491">
                  <c:v>2.1651E-2</c:v>
                </c:pt>
                <c:pt idx="492">
                  <c:v>2.1753999999999999E-2</c:v>
                </c:pt>
                <c:pt idx="493">
                  <c:v>2.1880000000000004E-2</c:v>
                </c:pt>
                <c:pt idx="494">
                  <c:v>2.1940000000000001E-2</c:v>
                </c:pt>
                <c:pt idx="495">
                  <c:v>2.2004000000000003E-2</c:v>
                </c:pt>
                <c:pt idx="496">
                  <c:v>2.2014000000000002E-2</c:v>
                </c:pt>
                <c:pt idx="497">
                  <c:v>2.1988000000000001E-2</c:v>
                </c:pt>
                <c:pt idx="498">
                  <c:v>2.2080000000000002E-2</c:v>
                </c:pt>
                <c:pt idx="499">
                  <c:v>2.1667000000000002E-2</c:v>
                </c:pt>
                <c:pt idx="500">
                  <c:v>2.1808000000000001E-2</c:v>
                </c:pt>
                <c:pt idx="501">
                  <c:v>2.2381000000000002E-2</c:v>
                </c:pt>
                <c:pt idx="502">
                  <c:v>2.2263999999999999E-2</c:v>
                </c:pt>
                <c:pt idx="503">
                  <c:v>2.2273000000000001E-2</c:v>
                </c:pt>
                <c:pt idx="504">
                  <c:v>2.2311000000000001E-2</c:v>
                </c:pt>
                <c:pt idx="505">
                  <c:v>2.2416999999999999E-2</c:v>
                </c:pt>
                <c:pt idx="506">
                  <c:v>2.2416999999999999E-2</c:v>
                </c:pt>
                <c:pt idx="507">
                  <c:v>2.2776000000000001E-2</c:v>
                </c:pt>
                <c:pt idx="508">
                  <c:v>2.3043000000000001E-2</c:v>
                </c:pt>
                <c:pt idx="509">
                  <c:v>2.2782E-2</c:v>
                </c:pt>
                <c:pt idx="510">
                  <c:v>2.2366E-2</c:v>
                </c:pt>
                <c:pt idx="511">
                  <c:v>2.2351000000000003E-2</c:v>
                </c:pt>
                <c:pt idx="512">
                  <c:v>2.1895999999999999E-2</c:v>
                </c:pt>
                <c:pt idx="513">
                  <c:v>2.1932999999999998E-2</c:v>
                </c:pt>
                <c:pt idx="514">
                  <c:v>2.2002000000000001E-2</c:v>
                </c:pt>
                <c:pt idx="515">
                  <c:v>2.2332000000000001E-2</c:v>
                </c:pt>
                <c:pt idx="516">
                  <c:v>2.1877000000000001E-2</c:v>
                </c:pt>
                <c:pt idx="517">
                  <c:v>2.1877000000000001E-2</c:v>
                </c:pt>
                <c:pt idx="518">
                  <c:v>2.1878000000000002E-2</c:v>
                </c:pt>
                <c:pt idx="519">
                  <c:v>2.1333000000000001E-2</c:v>
                </c:pt>
                <c:pt idx="520">
                  <c:v>2.1596000000000001E-2</c:v>
                </c:pt>
                <c:pt idx="521">
                  <c:v>2.189E-2</c:v>
                </c:pt>
                <c:pt idx="522">
                  <c:v>2.2627000000000001E-2</c:v>
                </c:pt>
                <c:pt idx="523">
                  <c:v>2.2911999999999998E-2</c:v>
                </c:pt>
                <c:pt idx="524">
                  <c:v>2.2860999999999999E-2</c:v>
                </c:pt>
                <c:pt idx="525">
                  <c:v>2.2733E-2</c:v>
                </c:pt>
                <c:pt idx="526">
                  <c:v>2.2884999999999999E-2</c:v>
                </c:pt>
                <c:pt idx="527">
                  <c:v>2.2935000000000001E-2</c:v>
                </c:pt>
                <c:pt idx="528">
                  <c:v>2.3328000000000002E-2</c:v>
                </c:pt>
                <c:pt idx="529">
                  <c:v>2.3563999999999998E-2</c:v>
                </c:pt>
                <c:pt idx="530">
                  <c:v>2.3664000000000001E-2</c:v>
                </c:pt>
                <c:pt idx="531">
                  <c:v>2.3739E-2</c:v>
                </c:pt>
                <c:pt idx="532">
                  <c:v>2.3569E-2</c:v>
                </c:pt>
                <c:pt idx="533">
                  <c:v>2.3266000000000002E-2</c:v>
                </c:pt>
                <c:pt idx="534">
                  <c:v>2.3266000000000002E-2</c:v>
                </c:pt>
                <c:pt idx="535">
                  <c:v>2.3212000000000003E-2</c:v>
                </c:pt>
                <c:pt idx="536">
                  <c:v>2.3376000000000001E-2</c:v>
                </c:pt>
                <c:pt idx="537">
                  <c:v>2.3355000000000001E-2</c:v>
                </c:pt>
                <c:pt idx="538">
                  <c:v>2.3370999999999999E-2</c:v>
                </c:pt>
                <c:pt idx="539">
                  <c:v>2.3252000000000002E-2</c:v>
                </c:pt>
                <c:pt idx="540">
                  <c:v>2.3115999999999998E-2</c:v>
                </c:pt>
                <c:pt idx="541">
                  <c:v>2.2974999999999999E-2</c:v>
                </c:pt>
                <c:pt idx="542">
                  <c:v>2.3210999999999999E-2</c:v>
                </c:pt>
                <c:pt idx="543">
                  <c:v>2.3355000000000001E-2</c:v>
                </c:pt>
                <c:pt idx="544">
                  <c:v>2.3502000000000002E-2</c:v>
                </c:pt>
                <c:pt idx="545">
                  <c:v>2.3475000000000003E-2</c:v>
                </c:pt>
                <c:pt idx="546">
                  <c:v>2.3357000000000003E-2</c:v>
                </c:pt>
                <c:pt idx="547">
                  <c:v>2.3083999999999997E-2</c:v>
                </c:pt>
                <c:pt idx="548">
                  <c:v>2.3462E-2</c:v>
                </c:pt>
                <c:pt idx="549">
                  <c:v>2.3561000000000002E-2</c:v>
                </c:pt>
                <c:pt idx="550">
                  <c:v>2.3740999999999998E-2</c:v>
                </c:pt>
                <c:pt idx="551">
                  <c:v>2.3882E-2</c:v>
                </c:pt>
                <c:pt idx="552">
                  <c:v>2.4246E-2</c:v>
                </c:pt>
                <c:pt idx="553">
                  <c:v>2.4368000000000001E-2</c:v>
                </c:pt>
                <c:pt idx="554">
                  <c:v>2.4474999999999997E-2</c:v>
                </c:pt>
                <c:pt idx="555">
                  <c:v>2.4441999999999998E-2</c:v>
                </c:pt>
                <c:pt idx="556">
                  <c:v>2.4354000000000001E-2</c:v>
                </c:pt>
                <c:pt idx="557">
                  <c:v>2.4296999999999999E-2</c:v>
                </c:pt>
                <c:pt idx="558">
                  <c:v>2.4336000000000003E-2</c:v>
                </c:pt>
                <c:pt idx="559">
                  <c:v>2.4323999999999998E-2</c:v>
                </c:pt>
                <c:pt idx="560">
                  <c:v>2.5495E-2</c:v>
                </c:pt>
                <c:pt idx="561">
                  <c:v>2.5205999999999999E-2</c:v>
                </c:pt>
                <c:pt idx="562">
                  <c:v>2.5595E-2</c:v>
                </c:pt>
                <c:pt idx="563">
                  <c:v>2.5716000000000003E-2</c:v>
                </c:pt>
                <c:pt idx="564">
                  <c:v>2.5312999999999999E-2</c:v>
                </c:pt>
                <c:pt idx="565">
                  <c:v>2.5322000000000001E-2</c:v>
                </c:pt>
                <c:pt idx="566">
                  <c:v>2.5418E-2</c:v>
                </c:pt>
                <c:pt idx="567">
                  <c:v>2.4943E-2</c:v>
                </c:pt>
                <c:pt idx="568">
                  <c:v>2.5205999999999999E-2</c:v>
                </c:pt>
                <c:pt idx="569">
                  <c:v>2.5041000000000004E-2</c:v>
                </c:pt>
                <c:pt idx="570">
                  <c:v>2.4927000000000001E-2</c:v>
                </c:pt>
                <c:pt idx="571">
                  <c:v>2.4691999999999999E-2</c:v>
                </c:pt>
                <c:pt idx="572">
                  <c:v>2.4857999999999998E-2</c:v>
                </c:pt>
                <c:pt idx="573">
                  <c:v>2.4565000000000003E-2</c:v>
                </c:pt>
                <c:pt idx="574">
                  <c:v>2.4406000000000001E-2</c:v>
                </c:pt>
                <c:pt idx="575">
                  <c:v>2.4406000000000001E-2</c:v>
                </c:pt>
                <c:pt idx="576">
                  <c:v>2.4232E-2</c:v>
                </c:pt>
                <c:pt idx="577">
                  <c:v>2.4434000000000001E-2</c:v>
                </c:pt>
                <c:pt idx="578">
                  <c:v>2.4625000000000001E-2</c:v>
                </c:pt>
                <c:pt idx="579">
                  <c:v>2.4733000000000002E-2</c:v>
                </c:pt>
                <c:pt idx="580">
                  <c:v>2.4829E-2</c:v>
                </c:pt>
                <c:pt idx="581">
                  <c:v>2.4693E-2</c:v>
                </c:pt>
                <c:pt idx="582">
                  <c:v>2.4304000000000003E-2</c:v>
                </c:pt>
                <c:pt idx="583">
                  <c:v>2.445E-2</c:v>
                </c:pt>
                <c:pt idx="584">
                  <c:v>2.4433E-2</c:v>
                </c:pt>
                <c:pt idx="585">
                  <c:v>2.4334999999999999E-2</c:v>
                </c:pt>
                <c:pt idx="586">
                  <c:v>2.4253999999999998E-2</c:v>
                </c:pt>
                <c:pt idx="587">
                  <c:v>2.4152E-2</c:v>
                </c:pt>
                <c:pt idx="588">
                  <c:v>2.3824999999999999E-2</c:v>
                </c:pt>
                <c:pt idx="589">
                  <c:v>2.3892000000000004E-2</c:v>
                </c:pt>
                <c:pt idx="590">
                  <c:v>2.3965999999999998E-2</c:v>
                </c:pt>
                <c:pt idx="591">
                  <c:v>2.4275000000000001E-2</c:v>
                </c:pt>
                <c:pt idx="592">
                  <c:v>2.4427000000000001E-2</c:v>
                </c:pt>
                <c:pt idx="593">
                  <c:v>2.4621000000000001E-2</c:v>
                </c:pt>
                <c:pt idx="594">
                  <c:v>2.4403999999999999E-2</c:v>
                </c:pt>
                <c:pt idx="595">
                  <c:v>2.4388999999999997E-2</c:v>
                </c:pt>
                <c:pt idx="596">
                  <c:v>2.4353E-2</c:v>
                </c:pt>
                <c:pt idx="597">
                  <c:v>2.4257000000000001E-2</c:v>
                </c:pt>
                <c:pt idx="598">
                  <c:v>2.4171000000000002E-2</c:v>
                </c:pt>
                <c:pt idx="599">
                  <c:v>2.3744999999999999E-2</c:v>
                </c:pt>
                <c:pt idx="600">
                  <c:v>2.4049000000000001E-2</c:v>
                </c:pt>
                <c:pt idx="601">
                  <c:v>2.4229000000000001E-2</c:v>
                </c:pt>
                <c:pt idx="602">
                  <c:v>2.4063000000000001E-2</c:v>
                </c:pt>
                <c:pt idx="603">
                  <c:v>2.4195000000000001E-2</c:v>
                </c:pt>
                <c:pt idx="604">
                  <c:v>2.4205000000000001E-2</c:v>
                </c:pt>
                <c:pt idx="605">
                  <c:v>2.3706999999999999E-2</c:v>
                </c:pt>
                <c:pt idx="606">
                  <c:v>2.3692999999999999E-2</c:v>
                </c:pt>
                <c:pt idx="607">
                  <c:v>2.3615000000000001E-2</c:v>
                </c:pt>
                <c:pt idx="608">
                  <c:v>2.2951000000000003E-2</c:v>
                </c:pt>
                <c:pt idx="609">
                  <c:v>2.3091E-2</c:v>
                </c:pt>
                <c:pt idx="610">
                  <c:v>2.3067000000000001E-2</c:v>
                </c:pt>
                <c:pt idx="611">
                  <c:v>2.2763000000000002E-2</c:v>
                </c:pt>
                <c:pt idx="612">
                  <c:v>2.2719E-2</c:v>
                </c:pt>
                <c:pt idx="613">
                  <c:v>2.2803E-2</c:v>
                </c:pt>
                <c:pt idx="614">
                  <c:v>2.2189E-2</c:v>
                </c:pt>
                <c:pt idx="615">
                  <c:v>2.2039E-2</c:v>
                </c:pt>
                <c:pt idx="616">
                  <c:v>2.2599999999999999E-2</c:v>
                </c:pt>
                <c:pt idx="617">
                  <c:v>2.2759999999999999E-2</c:v>
                </c:pt>
                <c:pt idx="618">
                  <c:v>2.2962E-2</c:v>
                </c:pt>
                <c:pt idx="619">
                  <c:v>2.2942999999999998E-2</c:v>
                </c:pt>
                <c:pt idx="620">
                  <c:v>2.2742000000000002E-2</c:v>
                </c:pt>
                <c:pt idx="621">
                  <c:v>2.2665999999999999E-2</c:v>
                </c:pt>
                <c:pt idx="622">
                  <c:v>2.2544000000000002E-2</c:v>
                </c:pt>
                <c:pt idx="623">
                  <c:v>2.2702E-2</c:v>
                </c:pt>
                <c:pt idx="624">
                  <c:v>2.3052000000000003E-2</c:v>
                </c:pt>
                <c:pt idx="625">
                  <c:v>2.3018999999999998E-2</c:v>
                </c:pt>
                <c:pt idx="626">
                  <c:v>2.2578000000000001E-2</c:v>
                </c:pt>
                <c:pt idx="627">
                  <c:v>2.2539E-2</c:v>
                </c:pt>
                <c:pt idx="628">
                  <c:v>2.2397E-2</c:v>
                </c:pt>
                <c:pt idx="629">
                  <c:v>2.2397E-2</c:v>
                </c:pt>
                <c:pt idx="630">
                  <c:v>2.2109999999999998E-2</c:v>
                </c:pt>
                <c:pt idx="631">
                  <c:v>2.1963E-2</c:v>
                </c:pt>
                <c:pt idx="632">
                  <c:v>2.1981000000000001E-2</c:v>
                </c:pt>
                <c:pt idx="633">
                  <c:v>2.2032E-2</c:v>
                </c:pt>
                <c:pt idx="634">
                  <c:v>2.2075000000000001E-2</c:v>
                </c:pt>
                <c:pt idx="635">
                  <c:v>2.2026E-2</c:v>
                </c:pt>
                <c:pt idx="636">
                  <c:v>2.1979000000000002E-2</c:v>
                </c:pt>
                <c:pt idx="637">
                  <c:v>2.1942E-2</c:v>
                </c:pt>
                <c:pt idx="638">
                  <c:v>2.1549000000000002E-2</c:v>
                </c:pt>
                <c:pt idx="639">
                  <c:v>2.1549000000000002E-2</c:v>
                </c:pt>
                <c:pt idx="640">
                  <c:v>2.1419000000000001E-2</c:v>
                </c:pt>
                <c:pt idx="641">
                  <c:v>2.1461000000000001E-2</c:v>
                </c:pt>
                <c:pt idx="642">
                  <c:v>2.1791999999999999E-2</c:v>
                </c:pt>
                <c:pt idx="643">
                  <c:v>2.1854000000000002E-2</c:v>
                </c:pt>
                <c:pt idx="644">
                  <c:v>2.1854000000000002E-2</c:v>
                </c:pt>
                <c:pt idx="645">
                  <c:v>2.1935E-2</c:v>
                </c:pt>
                <c:pt idx="646">
                  <c:v>2.1932999999999998E-2</c:v>
                </c:pt>
                <c:pt idx="647">
                  <c:v>2.1987000000000003E-2</c:v>
                </c:pt>
                <c:pt idx="648">
                  <c:v>2.2044999999999999E-2</c:v>
                </c:pt>
                <c:pt idx="649">
                  <c:v>2.1996000000000002E-2</c:v>
                </c:pt>
                <c:pt idx="650">
                  <c:v>2.2038000000000002E-2</c:v>
                </c:pt>
                <c:pt idx="651">
                  <c:v>2.1312999999999999E-2</c:v>
                </c:pt>
                <c:pt idx="652">
                  <c:v>2.0882000000000001E-2</c:v>
                </c:pt>
                <c:pt idx="653">
                  <c:v>2.1335000000000003E-2</c:v>
                </c:pt>
                <c:pt idx="654">
                  <c:v>2.1545999999999999E-2</c:v>
                </c:pt>
                <c:pt idx="655">
                  <c:v>2.0796000000000002E-2</c:v>
                </c:pt>
                <c:pt idx="656">
                  <c:v>2.0888E-2</c:v>
                </c:pt>
                <c:pt idx="657">
                  <c:v>2.1305000000000001E-2</c:v>
                </c:pt>
                <c:pt idx="658">
                  <c:v>2.1493999999999999E-2</c:v>
                </c:pt>
                <c:pt idx="659">
                  <c:v>2.1589000000000001E-2</c:v>
                </c:pt>
                <c:pt idx="660">
                  <c:v>2.1726000000000002E-2</c:v>
                </c:pt>
                <c:pt idx="661">
                  <c:v>2.1611999999999999E-2</c:v>
                </c:pt>
                <c:pt idx="662">
                  <c:v>2.1699000000000003E-2</c:v>
                </c:pt>
                <c:pt idx="663">
                  <c:v>2.1558000000000001E-2</c:v>
                </c:pt>
                <c:pt idx="664">
                  <c:v>2.2088999999999998E-2</c:v>
                </c:pt>
                <c:pt idx="665">
                  <c:v>2.2155999999999999E-2</c:v>
                </c:pt>
                <c:pt idx="666">
                  <c:v>2.2155999999999999E-2</c:v>
                </c:pt>
                <c:pt idx="667">
                  <c:v>2.1995000000000001E-2</c:v>
                </c:pt>
                <c:pt idx="668">
                  <c:v>2.2601E-2</c:v>
                </c:pt>
                <c:pt idx="669">
                  <c:v>2.2343000000000002E-2</c:v>
                </c:pt>
                <c:pt idx="670">
                  <c:v>2.2161E-2</c:v>
                </c:pt>
                <c:pt idx="671">
                  <c:v>2.2465000000000002E-2</c:v>
                </c:pt>
                <c:pt idx="672">
                  <c:v>2.2322999999999999E-2</c:v>
                </c:pt>
                <c:pt idx="673">
                  <c:v>2.2844000000000003E-2</c:v>
                </c:pt>
                <c:pt idx="674">
                  <c:v>2.2829000000000002E-2</c:v>
                </c:pt>
                <c:pt idx="675">
                  <c:v>2.2957000000000002E-2</c:v>
                </c:pt>
                <c:pt idx="676">
                  <c:v>2.2930000000000002E-2</c:v>
                </c:pt>
                <c:pt idx="677">
                  <c:v>2.3272000000000001E-2</c:v>
                </c:pt>
                <c:pt idx="678">
                  <c:v>2.3615000000000001E-2</c:v>
                </c:pt>
                <c:pt idx="679">
                  <c:v>2.3400000000000001E-2</c:v>
                </c:pt>
                <c:pt idx="680">
                  <c:v>2.3365E-2</c:v>
                </c:pt>
                <c:pt idx="681">
                  <c:v>2.3684E-2</c:v>
                </c:pt>
                <c:pt idx="682">
                  <c:v>2.3801000000000003E-2</c:v>
                </c:pt>
                <c:pt idx="683">
                  <c:v>2.4108000000000001E-2</c:v>
                </c:pt>
                <c:pt idx="684">
                  <c:v>2.4062E-2</c:v>
                </c:pt>
                <c:pt idx="685">
                  <c:v>2.3916E-2</c:v>
                </c:pt>
                <c:pt idx="686">
                  <c:v>2.4129999999999999E-2</c:v>
                </c:pt>
                <c:pt idx="687">
                  <c:v>2.3715000000000003E-2</c:v>
                </c:pt>
                <c:pt idx="688">
                  <c:v>2.3959999999999999E-2</c:v>
                </c:pt>
                <c:pt idx="689">
                  <c:v>2.4624000000000004E-2</c:v>
                </c:pt>
                <c:pt idx="690">
                  <c:v>2.4070999999999999E-2</c:v>
                </c:pt>
                <c:pt idx="691">
                  <c:v>2.3642E-2</c:v>
                </c:pt>
                <c:pt idx="692">
                  <c:v>2.3411000000000001E-2</c:v>
                </c:pt>
                <c:pt idx="693">
                  <c:v>2.3214000000000002E-2</c:v>
                </c:pt>
                <c:pt idx="694">
                  <c:v>2.2745000000000001E-2</c:v>
                </c:pt>
                <c:pt idx="695">
                  <c:v>2.2559999999999997E-2</c:v>
                </c:pt>
                <c:pt idx="696">
                  <c:v>2.2020000000000001E-2</c:v>
                </c:pt>
                <c:pt idx="697">
                  <c:v>2.2015E-2</c:v>
                </c:pt>
                <c:pt idx="698">
                  <c:v>2.1751E-2</c:v>
                </c:pt>
                <c:pt idx="699">
                  <c:v>2.1751E-2</c:v>
                </c:pt>
                <c:pt idx="700">
                  <c:v>2.1632999999999999E-2</c:v>
                </c:pt>
                <c:pt idx="701">
                  <c:v>2.1983000000000003E-2</c:v>
                </c:pt>
                <c:pt idx="702">
                  <c:v>2.2301999999999999E-2</c:v>
                </c:pt>
                <c:pt idx="703">
                  <c:v>2.2519000000000001E-2</c:v>
                </c:pt>
                <c:pt idx="704">
                  <c:v>2.2496000000000002E-2</c:v>
                </c:pt>
                <c:pt idx="705">
                  <c:v>2.2889E-2</c:v>
                </c:pt>
                <c:pt idx="706">
                  <c:v>2.2751999999999998E-2</c:v>
                </c:pt>
                <c:pt idx="707">
                  <c:v>2.2189999999999998E-2</c:v>
                </c:pt>
                <c:pt idx="708">
                  <c:v>2.2673000000000002E-2</c:v>
                </c:pt>
                <c:pt idx="709">
                  <c:v>2.3060999999999998E-2</c:v>
                </c:pt>
                <c:pt idx="710">
                  <c:v>2.3138000000000002E-2</c:v>
                </c:pt>
                <c:pt idx="711">
                  <c:v>2.3104E-2</c:v>
                </c:pt>
                <c:pt idx="712">
                  <c:v>2.3393999999999998E-2</c:v>
                </c:pt>
                <c:pt idx="713">
                  <c:v>2.3300000000000001E-2</c:v>
                </c:pt>
                <c:pt idx="714">
                  <c:v>2.3112000000000001E-2</c:v>
                </c:pt>
                <c:pt idx="715">
                  <c:v>2.3102000000000001E-2</c:v>
                </c:pt>
                <c:pt idx="716">
                  <c:v>2.2966000000000004E-2</c:v>
                </c:pt>
                <c:pt idx="717">
                  <c:v>2.308E-2</c:v>
                </c:pt>
                <c:pt idx="718">
                  <c:v>2.3079000000000002E-2</c:v>
                </c:pt>
                <c:pt idx="719">
                  <c:v>2.3021E-2</c:v>
                </c:pt>
                <c:pt idx="720">
                  <c:v>2.2759999999999999E-2</c:v>
                </c:pt>
                <c:pt idx="721">
                  <c:v>2.2700999999999999E-2</c:v>
                </c:pt>
                <c:pt idx="722">
                  <c:v>2.2642000000000002E-2</c:v>
                </c:pt>
                <c:pt idx="723">
                  <c:v>2.2019000000000004E-2</c:v>
                </c:pt>
                <c:pt idx="724">
                  <c:v>2.2019000000000004E-2</c:v>
                </c:pt>
                <c:pt idx="725">
                  <c:v>2.1705000000000002E-2</c:v>
                </c:pt>
                <c:pt idx="726">
                  <c:v>2.2005E-2</c:v>
                </c:pt>
                <c:pt idx="727">
                  <c:v>2.2155999999999999E-2</c:v>
                </c:pt>
                <c:pt idx="728">
                  <c:v>2.2376999999999998E-2</c:v>
                </c:pt>
                <c:pt idx="729">
                  <c:v>2.2612999999999998E-2</c:v>
                </c:pt>
                <c:pt idx="730">
                  <c:v>2.2660999999999997E-2</c:v>
                </c:pt>
                <c:pt idx="731">
                  <c:v>2.283E-2</c:v>
                </c:pt>
                <c:pt idx="732">
                  <c:v>2.2894000000000001E-2</c:v>
                </c:pt>
                <c:pt idx="733">
                  <c:v>2.2776000000000001E-2</c:v>
                </c:pt>
                <c:pt idx="734">
                  <c:v>2.2364000000000002E-2</c:v>
                </c:pt>
                <c:pt idx="735">
                  <c:v>2.2546E-2</c:v>
                </c:pt>
                <c:pt idx="736">
                  <c:v>2.2355999999999997E-2</c:v>
                </c:pt>
                <c:pt idx="737">
                  <c:v>2.2587000000000003E-2</c:v>
                </c:pt>
                <c:pt idx="738">
                  <c:v>2.2951000000000003E-2</c:v>
                </c:pt>
                <c:pt idx="739">
                  <c:v>2.3156E-2</c:v>
                </c:pt>
                <c:pt idx="740">
                  <c:v>2.2738000000000001E-2</c:v>
                </c:pt>
                <c:pt idx="741">
                  <c:v>2.2534999999999999E-2</c:v>
                </c:pt>
                <c:pt idx="742">
                  <c:v>2.2682000000000004E-2</c:v>
                </c:pt>
                <c:pt idx="743">
                  <c:v>2.3224999999999999E-2</c:v>
                </c:pt>
                <c:pt idx="744">
                  <c:v>2.2846000000000002E-2</c:v>
                </c:pt>
                <c:pt idx="745">
                  <c:v>2.2662000000000002E-2</c:v>
                </c:pt>
                <c:pt idx="746">
                  <c:v>2.2674E-2</c:v>
                </c:pt>
                <c:pt idx="747">
                  <c:v>2.2745000000000001E-2</c:v>
                </c:pt>
                <c:pt idx="748">
                  <c:v>2.3065000000000002E-2</c:v>
                </c:pt>
                <c:pt idx="749">
                  <c:v>2.3109999999999999E-2</c:v>
                </c:pt>
                <c:pt idx="750">
                  <c:v>2.2974000000000001E-2</c:v>
                </c:pt>
                <c:pt idx="751">
                  <c:v>2.2770000000000002E-2</c:v>
                </c:pt>
                <c:pt idx="752">
                  <c:v>2.2887000000000001E-2</c:v>
                </c:pt>
                <c:pt idx="753">
                  <c:v>2.3029999999999998E-2</c:v>
                </c:pt>
                <c:pt idx="754">
                  <c:v>2.2366E-2</c:v>
                </c:pt>
                <c:pt idx="755">
                  <c:v>2.2425E-2</c:v>
                </c:pt>
                <c:pt idx="756">
                  <c:v>2.1529E-2</c:v>
                </c:pt>
                <c:pt idx="757">
                  <c:v>2.1469000000000002E-2</c:v>
                </c:pt>
                <c:pt idx="758">
                  <c:v>2.1703999999999998E-2</c:v>
                </c:pt>
                <c:pt idx="759">
                  <c:v>2.1610999999999998E-2</c:v>
                </c:pt>
                <c:pt idx="760">
                  <c:v>2.1721000000000001E-2</c:v>
                </c:pt>
                <c:pt idx="761">
                  <c:v>2.2092000000000001E-2</c:v>
                </c:pt>
                <c:pt idx="762">
                  <c:v>2.1758000000000003E-2</c:v>
                </c:pt>
                <c:pt idx="763">
                  <c:v>2.2061000000000001E-2</c:v>
                </c:pt>
                <c:pt idx="764">
                  <c:v>2.2261000000000003E-2</c:v>
                </c:pt>
                <c:pt idx="765">
                  <c:v>2.2303000000000003E-2</c:v>
                </c:pt>
                <c:pt idx="766">
                  <c:v>2.2204999999999999E-2</c:v>
                </c:pt>
                <c:pt idx="767">
                  <c:v>2.231E-2</c:v>
                </c:pt>
                <c:pt idx="768">
                  <c:v>2.231E-2</c:v>
                </c:pt>
                <c:pt idx="769">
                  <c:v>2.1909999999999999E-2</c:v>
                </c:pt>
                <c:pt idx="770">
                  <c:v>2.1674000000000002E-2</c:v>
                </c:pt>
                <c:pt idx="771">
                  <c:v>2.1385999999999999E-2</c:v>
                </c:pt>
                <c:pt idx="772">
                  <c:v>2.1520000000000001E-2</c:v>
                </c:pt>
                <c:pt idx="773">
                  <c:v>2.1581000000000003E-2</c:v>
                </c:pt>
                <c:pt idx="774">
                  <c:v>2.1748E-2</c:v>
                </c:pt>
                <c:pt idx="775">
                  <c:v>2.2086000000000001E-2</c:v>
                </c:pt>
                <c:pt idx="776">
                  <c:v>2.1815000000000001E-2</c:v>
                </c:pt>
                <c:pt idx="777">
                  <c:v>2.1831E-2</c:v>
                </c:pt>
                <c:pt idx="778">
                  <c:v>2.1993000000000002E-2</c:v>
                </c:pt>
                <c:pt idx="779">
                  <c:v>2.1993000000000002E-2</c:v>
                </c:pt>
                <c:pt idx="780">
                  <c:v>2.2064E-2</c:v>
                </c:pt>
                <c:pt idx="781">
                  <c:v>2.1798999999999999E-2</c:v>
                </c:pt>
                <c:pt idx="782">
                  <c:v>2.1465000000000001E-2</c:v>
                </c:pt>
                <c:pt idx="783">
                  <c:v>2.1354999999999999E-2</c:v>
                </c:pt>
                <c:pt idx="784">
                  <c:v>2.1596000000000001E-2</c:v>
                </c:pt>
                <c:pt idx="785">
                  <c:v>2.1684999999999999E-2</c:v>
                </c:pt>
                <c:pt idx="786">
                  <c:v>2.1903000000000002E-2</c:v>
                </c:pt>
                <c:pt idx="787">
                  <c:v>2.1716000000000003E-2</c:v>
                </c:pt>
                <c:pt idx="788">
                  <c:v>2.1823000000000002E-2</c:v>
                </c:pt>
                <c:pt idx="789">
                  <c:v>2.1674000000000002E-2</c:v>
                </c:pt>
                <c:pt idx="790">
                  <c:v>2.1180000000000001E-2</c:v>
                </c:pt>
                <c:pt idx="791">
                  <c:v>2.1002999999999997E-2</c:v>
                </c:pt>
                <c:pt idx="792">
                  <c:v>2.1536E-2</c:v>
                </c:pt>
                <c:pt idx="793">
                  <c:v>2.1819000000000002E-2</c:v>
                </c:pt>
                <c:pt idx="794">
                  <c:v>2.1819000000000002E-2</c:v>
                </c:pt>
                <c:pt idx="795">
                  <c:v>2.1722000000000002E-2</c:v>
                </c:pt>
                <c:pt idx="796">
                  <c:v>2.1857999999999999E-2</c:v>
                </c:pt>
                <c:pt idx="797">
                  <c:v>2.2209E-2</c:v>
                </c:pt>
                <c:pt idx="798">
                  <c:v>2.1833000000000002E-2</c:v>
                </c:pt>
                <c:pt idx="799">
                  <c:v>2.1852999999999997E-2</c:v>
                </c:pt>
                <c:pt idx="800">
                  <c:v>2.1707999999999998E-2</c:v>
                </c:pt>
                <c:pt idx="801">
                  <c:v>2.1513000000000001E-2</c:v>
                </c:pt>
                <c:pt idx="802">
                  <c:v>2.1205999999999999E-2</c:v>
                </c:pt>
                <c:pt idx="803">
                  <c:v>2.1314000000000003E-2</c:v>
                </c:pt>
                <c:pt idx="804">
                  <c:v>2.1122999999999999E-2</c:v>
                </c:pt>
                <c:pt idx="805">
                  <c:v>2.1160000000000002E-2</c:v>
                </c:pt>
                <c:pt idx="806">
                  <c:v>2.1387E-2</c:v>
                </c:pt>
                <c:pt idx="807">
                  <c:v>2.2259000000000001E-2</c:v>
                </c:pt>
                <c:pt idx="808">
                  <c:v>2.2364000000000002E-2</c:v>
                </c:pt>
                <c:pt idx="809">
                  <c:v>2.1974E-2</c:v>
                </c:pt>
                <c:pt idx="810">
                  <c:v>2.1472000000000002E-2</c:v>
                </c:pt>
                <c:pt idx="811">
                  <c:v>2.1652999999999999E-2</c:v>
                </c:pt>
                <c:pt idx="812">
                  <c:v>2.1936000000000001E-2</c:v>
                </c:pt>
                <c:pt idx="813">
                  <c:v>2.2593000000000002E-2</c:v>
                </c:pt>
                <c:pt idx="814">
                  <c:v>2.2463000000000004E-2</c:v>
                </c:pt>
                <c:pt idx="815">
                  <c:v>2.2919999999999999E-2</c:v>
                </c:pt>
                <c:pt idx="816">
                  <c:v>2.2972000000000003E-2</c:v>
                </c:pt>
                <c:pt idx="817">
                  <c:v>2.2748000000000001E-2</c:v>
                </c:pt>
                <c:pt idx="818">
                  <c:v>2.3296000000000001E-2</c:v>
                </c:pt>
                <c:pt idx="819">
                  <c:v>2.3184999999999997E-2</c:v>
                </c:pt>
                <c:pt idx="820">
                  <c:v>2.3889999999999998E-2</c:v>
                </c:pt>
                <c:pt idx="821">
                  <c:v>2.4124E-2</c:v>
                </c:pt>
                <c:pt idx="822">
                  <c:v>2.4159000000000003E-2</c:v>
                </c:pt>
                <c:pt idx="823">
                  <c:v>2.4129999999999999E-2</c:v>
                </c:pt>
                <c:pt idx="824">
                  <c:v>2.3855000000000001E-2</c:v>
                </c:pt>
                <c:pt idx="825">
                  <c:v>2.3469000000000004E-2</c:v>
                </c:pt>
                <c:pt idx="826">
                  <c:v>2.3576000000000003E-2</c:v>
                </c:pt>
                <c:pt idx="827">
                  <c:v>2.4224000000000002E-2</c:v>
                </c:pt>
                <c:pt idx="828">
                  <c:v>2.4051999999999997E-2</c:v>
                </c:pt>
                <c:pt idx="829">
                  <c:v>2.3969000000000001E-2</c:v>
                </c:pt>
                <c:pt idx="830">
                  <c:v>2.3799999999999998E-2</c:v>
                </c:pt>
                <c:pt idx="831">
                  <c:v>2.3702999999999998E-2</c:v>
                </c:pt>
                <c:pt idx="832">
                  <c:v>2.3938999999999998E-2</c:v>
                </c:pt>
                <c:pt idx="833">
                  <c:v>2.4660000000000001E-2</c:v>
                </c:pt>
                <c:pt idx="834">
                  <c:v>2.4761000000000002E-2</c:v>
                </c:pt>
                <c:pt idx="835">
                  <c:v>2.4691999999999999E-2</c:v>
                </c:pt>
                <c:pt idx="836">
                  <c:v>2.4653999999999999E-2</c:v>
                </c:pt>
                <c:pt idx="837">
                  <c:v>2.4034E-2</c:v>
                </c:pt>
                <c:pt idx="838">
                  <c:v>2.3512000000000002E-2</c:v>
                </c:pt>
                <c:pt idx="839">
                  <c:v>2.2740999999999997E-2</c:v>
                </c:pt>
                <c:pt idx="840">
                  <c:v>2.3386000000000001E-2</c:v>
                </c:pt>
                <c:pt idx="841">
                  <c:v>2.3525000000000001E-2</c:v>
                </c:pt>
                <c:pt idx="842">
                  <c:v>2.3342000000000002E-2</c:v>
                </c:pt>
                <c:pt idx="843">
                  <c:v>2.2517000000000002E-2</c:v>
                </c:pt>
                <c:pt idx="844">
                  <c:v>2.1840999999999999E-2</c:v>
                </c:pt>
                <c:pt idx="845">
                  <c:v>2.3429000000000002E-2</c:v>
                </c:pt>
                <c:pt idx="846">
                  <c:v>2.3864E-2</c:v>
                </c:pt>
                <c:pt idx="847">
                  <c:v>2.4308999999999997E-2</c:v>
                </c:pt>
                <c:pt idx="848">
                  <c:v>2.3391000000000002E-2</c:v>
                </c:pt>
                <c:pt idx="849">
                  <c:v>2.4333E-2</c:v>
                </c:pt>
                <c:pt idx="850">
                  <c:v>2.4845000000000002E-2</c:v>
                </c:pt>
                <c:pt idx="851">
                  <c:v>2.5379000000000002E-2</c:v>
                </c:pt>
                <c:pt idx="852">
                  <c:v>2.6185E-2</c:v>
                </c:pt>
                <c:pt idx="853">
                  <c:v>2.7538E-2</c:v>
                </c:pt>
                <c:pt idx="854">
                  <c:v>2.7875E-2</c:v>
                </c:pt>
                <c:pt idx="855">
                  <c:v>2.7296000000000001E-2</c:v>
                </c:pt>
                <c:pt idx="856">
                  <c:v>2.6688E-2</c:v>
                </c:pt>
                <c:pt idx="857">
                  <c:v>2.5945999999999997E-2</c:v>
                </c:pt>
                <c:pt idx="858">
                  <c:v>2.5628999999999999E-2</c:v>
                </c:pt>
                <c:pt idx="859">
                  <c:v>2.5654E-2</c:v>
                </c:pt>
                <c:pt idx="860">
                  <c:v>2.5908000000000004E-2</c:v>
                </c:pt>
                <c:pt idx="861">
                  <c:v>2.5973000000000003E-2</c:v>
                </c:pt>
                <c:pt idx="862">
                  <c:v>2.6387999999999998E-2</c:v>
                </c:pt>
                <c:pt idx="863">
                  <c:v>2.5527999999999999E-2</c:v>
                </c:pt>
                <c:pt idx="864">
                  <c:v>2.5537000000000001E-2</c:v>
                </c:pt>
                <c:pt idx="865">
                  <c:v>2.5716000000000003E-2</c:v>
                </c:pt>
                <c:pt idx="866">
                  <c:v>2.5610000000000001E-2</c:v>
                </c:pt>
                <c:pt idx="867">
                  <c:v>2.5182000000000003E-2</c:v>
                </c:pt>
                <c:pt idx="868">
                  <c:v>2.4878000000000001E-2</c:v>
                </c:pt>
                <c:pt idx="869">
                  <c:v>2.5065E-2</c:v>
                </c:pt>
                <c:pt idx="870">
                  <c:v>2.4937999999999998E-2</c:v>
                </c:pt>
                <c:pt idx="871">
                  <c:v>2.5002E-2</c:v>
                </c:pt>
                <c:pt idx="872">
                  <c:v>2.4580000000000001E-2</c:v>
                </c:pt>
                <c:pt idx="873">
                  <c:v>2.3776000000000002E-2</c:v>
                </c:pt>
                <c:pt idx="874">
                  <c:v>2.3231000000000002E-2</c:v>
                </c:pt>
                <c:pt idx="875">
                  <c:v>2.3231000000000002E-2</c:v>
                </c:pt>
                <c:pt idx="876">
                  <c:v>2.3481999999999999E-2</c:v>
                </c:pt>
                <c:pt idx="877">
                  <c:v>2.3275000000000001E-2</c:v>
                </c:pt>
                <c:pt idx="878">
                  <c:v>2.3441999999999998E-2</c:v>
                </c:pt>
                <c:pt idx="879">
                  <c:v>2.3725E-2</c:v>
                </c:pt>
                <c:pt idx="880">
                  <c:v>2.3845999999999999E-2</c:v>
                </c:pt>
                <c:pt idx="881">
                  <c:v>2.3359000000000001E-2</c:v>
                </c:pt>
                <c:pt idx="882">
                  <c:v>2.3264E-2</c:v>
                </c:pt>
                <c:pt idx="883">
                  <c:v>2.3132000000000003E-2</c:v>
                </c:pt>
                <c:pt idx="884">
                  <c:v>2.2743000000000003E-2</c:v>
                </c:pt>
                <c:pt idx="885">
                  <c:v>2.2518E-2</c:v>
                </c:pt>
                <c:pt idx="886">
                  <c:v>2.1309000000000002E-2</c:v>
                </c:pt>
                <c:pt idx="887">
                  <c:v>2.2135999999999999E-2</c:v>
                </c:pt>
                <c:pt idx="888">
                  <c:v>2.2423000000000002E-2</c:v>
                </c:pt>
                <c:pt idx="889">
                  <c:v>2.2423000000000002E-2</c:v>
                </c:pt>
                <c:pt idx="890">
                  <c:v>2.2481000000000001E-2</c:v>
                </c:pt>
                <c:pt idx="891">
                  <c:v>2.2345E-2</c:v>
                </c:pt>
                <c:pt idx="892">
                  <c:v>2.2283000000000001E-2</c:v>
                </c:pt>
                <c:pt idx="893">
                  <c:v>2.2176000000000001E-2</c:v>
                </c:pt>
                <c:pt idx="894">
                  <c:v>2.2273999999999999E-2</c:v>
                </c:pt>
                <c:pt idx="895">
                  <c:v>2.2519999999999998E-2</c:v>
                </c:pt>
                <c:pt idx="896">
                  <c:v>2.2277000000000002E-2</c:v>
                </c:pt>
                <c:pt idx="897">
                  <c:v>2.3104E-2</c:v>
                </c:pt>
                <c:pt idx="898">
                  <c:v>2.3845000000000002E-2</c:v>
                </c:pt>
                <c:pt idx="899">
                  <c:v>2.3826999999999997E-2</c:v>
                </c:pt>
                <c:pt idx="900">
                  <c:v>2.3748999999999999E-2</c:v>
                </c:pt>
                <c:pt idx="901">
                  <c:v>2.3664000000000001E-2</c:v>
                </c:pt>
                <c:pt idx="902">
                  <c:v>2.3685999999999999E-2</c:v>
                </c:pt>
                <c:pt idx="903">
                  <c:v>2.3359999999999999E-2</c:v>
                </c:pt>
                <c:pt idx="904">
                  <c:v>2.3342000000000002E-2</c:v>
                </c:pt>
                <c:pt idx="905">
                  <c:v>2.3035E-2</c:v>
                </c:pt>
                <c:pt idx="906">
                  <c:v>2.3702000000000001E-2</c:v>
                </c:pt>
                <c:pt idx="907">
                  <c:v>2.3208000000000003E-2</c:v>
                </c:pt>
                <c:pt idx="908">
                  <c:v>2.2349999999999998E-2</c:v>
                </c:pt>
                <c:pt idx="909">
                  <c:v>2.1911999999999997E-2</c:v>
                </c:pt>
                <c:pt idx="910">
                  <c:v>2.2440000000000002E-2</c:v>
                </c:pt>
                <c:pt idx="911">
                  <c:v>2.2914E-2</c:v>
                </c:pt>
                <c:pt idx="912">
                  <c:v>2.3414000000000001E-2</c:v>
                </c:pt>
                <c:pt idx="913">
                  <c:v>2.3807000000000002E-2</c:v>
                </c:pt>
                <c:pt idx="914">
                  <c:v>2.3674000000000001E-2</c:v>
                </c:pt>
                <c:pt idx="915">
                  <c:v>2.4060999999999999E-2</c:v>
                </c:pt>
                <c:pt idx="916">
                  <c:v>2.3780000000000003E-2</c:v>
                </c:pt>
                <c:pt idx="917">
                  <c:v>2.4417000000000001E-2</c:v>
                </c:pt>
                <c:pt idx="918">
                  <c:v>2.5208000000000001E-2</c:v>
                </c:pt>
                <c:pt idx="919">
                  <c:v>2.5554999999999998E-2</c:v>
                </c:pt>
                <c:pt idx="920">
                  <c:v>2.5019999999999997E-2</c:v>
                </c:pt>
                <c:pt idx="921">
                  <c:v>2.4765000000000002E-2</c:v>
                </c:pt>
                <c:pt idx="922">
                  <c:v>2.3525000000000001E-2</c:v>
                </c:pt>
                <c:pt idx="923">
                  <c:v>2.3361E-2</c:v>
                </c:pt>
                <c:pt idx="924">
                  <c:v>2.3952000000000001E-2</c:v>
                </c:pt>
                <c:pt idx="925">
                  <c:v>2.3990000000000001E-2</c:v>
                </c:pt>
                <c:pt idx="926">
                  <c:v>2.3990000000000001E-2</c:v>
                </c:pt>
                <c:pt idx="927">
                  <c:v>2.392E-2</c:v>
                </c:pt>
                <c:pt idx="928">
                  <c:v>2.4001000000000001E-2</c:v>
                </c:pt>
                <c:pt idx="929">
                  <c:v>2.3035999999999997E-2</c:v>
                </c:pt>
                <c:pt idx="930">
                  <c:v>2.3314000000000001E-2</c:v>
                </c:pt>
                <c:pt idx="931">
                  <c:v>2.3687E-2</c:v>
                </c:pt>
                <c:pt idx="932">
                  <c:v>2.3908000000000002E-2</c:v>
                </c:pt>
                <c:pt idx="933">
                  <c:v>2.4270999999999997E-2</c:v>
                </c:pt>
                <c:pt idx="934">
                  <c:v>2.4705000000000001E-2</c:v>
                </c:pt>
                <c:pt idx="935">
                  <c:v>2.4705000000000001E-2</c:v>
                </c:pt>
                <c:pt idx="936">
                  <c:v>2.5322000000000001E-2</c:v>
                </c:pt>
                <c:pt idx="937">
                  <c:v>2.6158999999999998E-2</c:v>
                </c:pt>
                <c:pt idx="938">
                  <c:v>2.6734000000000001E-2</c:v>
                </c:pt>
                <c:pt idx="939">
                  <c:v>2.6157E-2</c:v>
                </c:pt>
                <c:pt idx="940">
                  <c:v>2.5405000000000004E-2</c:v>
                </c:pt>
                <c:pt idx="941">
                  <c:v>2.6465000000000002E-2</c:v>
                </c:pt>
                <c:pt idx="942">
                  <c:v>2.6652000000000002E-2</c:v>
                </c:pt>
                <c:pt idx="943">
                  <c:v>2.6561000000000001E-2</c:v>
                </c:pt>
                <c:pt idx="944">
                  <c:v>2.6237E-2</c:v>
                </c:pt>
                <c:pt idx="945">
                  <c:v>2.5809000000000002E-2</c:v>
                </c:pt>
                <c:pt idx="946">
                  <c:v>2.5630000000000003E-2</c:v>
                </c:pt>
                <c:pt idx="947">
                  <c:v>2.6262000000000001E-2</c:v>
                </c:pt>
                <c:pt idx="948">
                  <c:v>2.7040000000000002E-2</c:v>
                </c:pt>
                <c:pt idx="949">
                  <c:v>2.6964999999999999E-2</c:v>
                </c:pt>
                <c:pt idx="950">
                  <c:v>2.5964999999999998E-2</c:v>
                </c:pt>
                <c:pt idx="951">
                  <c:v>2.5312999999999999E-2</c:v>
                </c:pt>
                <c:pt idx="952">
                  <c:v>2.5012E-2</c:v>
                </c:pt>
                <c:pt idx="953">
                  <c:v>2.5626000000000003E-2</c:v>
                </c:pt>
                <c:pt idx="954">
                  <c:v>2.5051E-2</c:v>
                </c:pt>
                <c:pt idx="955">
                  <c:v>2.4486000000000001E-2</c:v>
                </c:pt>
                <c:pt idx="956">
                  <c:v>2.3717999999999999E-2</c:v>
                </c:pt>
                <c:pt idx="957">
                  <c:v>2.4298000000000004E-2</c:v>
                </c:pt>
                <c:pt idx="958">
                  <c:v>2.4165000000000002E-2</c:v>
                </c:pt>
                <c:pt idx="959">
                  <c:v>2.4175000000000002E-2</c:v>
                </c:pt>
                <c:pt idx="960">
                  <c:v>2.3445000000000001E-2</c:v>
                </c:pt>
                <c:pt idx="961">
                  <c:v>2.3079000000000002E-2</c:v>
                </c:pt>
                <c:pt idx="962">
                  <c:v>2.3328999999999999E-2</c:v>
                </c:pt>
                <c:pt idx="963">
                  <c:v>2.2405000000000001E-2</c:v>
                </c:pt>
                <c:pt idx="964">
                  <c:v>2.1602000000000003E-2</c:v>
                </c:pt>
                <c:pt idx="965">
                  <c:v>2.2259000000000001E-2</c:v>
                </c:pt>
                <c:pt idx="966">
                  <c:v>2.4017E-2</c:v>
                </c:pt>
                <c:pt idx="967">
                  <c:v>2.3881000000000003E-2</c:v>
                </c:pt>
                <c:pt idx="968">
                  <c:v>2.3392E-2</c:v>
                </c:pt>
                <c:pt idx="969">
                  <c:v>2.4437000000000004E-2</c:v>
                </c:pt>
                <c:pt idx="970">
                  <c:v>2.5010000000000001E-2</c:v>
                </c:pt>
                <c:pt idx="971">
                  <c:v>2.5194999999999999E-2</c:v>
                </c:pt>
                <c:pt idx="972">
                  <c:v>2.5301000000000001E-2</c:v>
                </c:pt>
                <c:pt idx="973">
                  <c:v>2.4980000000000002E-2</c:v>
                </c:pt>
                <c:pt idx="974">
                  <c:v>2.5344000000000002E-2</c:v>
                </c:pt>
                <c:pt idx="975">
                  <c:v>2.6194000000000002E-2</c:v>
                </c:pt>
                <c:pt idx="976">
                  <c:v>2.6893E-2</c:v>
                </c:pt>
                <c:pt idx="977">
                  <c:v>2.6263000000000002E-2</c:v>
                </c:pt>
                <c:pt idx="978">
                  <c:v>2.5558999999999998E-2</c:v>
                </c:pt>
                <c:pt idx="979">
                  <c:v>2.5626000000000003E-2</c:v>
                </c:pt>
                <c:pt idx="980">
                  <c:v>2.5150000000000002E-2</c:v>
                </c:pt>
                <c:pt idx="981">
                  <c:v>2.5489999999999999E-2</c:v>
                </c:pt>
                <c:pt idx="982">
                  <c:v>2.6009000000000004E-2</c:v>
                </c:pt>
                <c:pt idx="983">
                  <c:v>2.6022E-2</c:v>
                </c:pt>
                <c:pt idx="984">
                  <c:v>2.6022E-2</c:v>
                </c:pt>
                <c:pt idx="985">
                  <c:v>2.5836000000000001E-2</c:v>
                </c:pt>
                <c:pt idx="986">
                  <c:v>2.6366999999999998E-2</c:v>
                </c:pt>
                <c:pt idx="987">
                  <c:v>2.7339000000000002E-2</c:v>
                </c:pt>
                <c:pt idx="988">
                  <c:v>2.7739E-2</c:v>
                </c:pt>
                <c:pt idx="989">
                  <c:v>2.8003E-2</c:v>
                </c:pt>
                <c:pt idx="990">
                  <c:v>2.8527999999999998E-2</c:v>
                </c:pt>
                <c:pt idx="991">
                  <c:v>2.8674000000000002E-2</c:v>
                </c:pt>
                <c:pt idx="992">
                  <c:v>2.8142E-2</c:v>
                </c:pt>
                <c:pt idx="993">
                  <c:v>2.7709999999999999E-2</c:v>
                </c:pt>
                <c:pt idx="994">
                  <c:v>2.7472E-2</c:v>
                </c:pt>
                <c:pt idx="995">
                  <c:v>2.7286999999999999E-2</c:v>
                </c:pt>
                <c:pt idx="996">
                  <c:v>2.6934E-2</c:v>
                </c:pt>
                <c:pt idx="997">
                  <c:v>2.6587E-2</c:v>
                </c:pt>
                <c:pt idx="998">
                  <c:v>2.6581E-2</c:v>
                </c:pt>
                <c:pt idx="999">
                  <c:v>2.7063000000000004E-2</c:v>
                </c:pt>
                <c:pt idx="1000">
                  <c:v>2.7105999999999998E-2</c:v>
                </c:pt>
                <c:pt idx="1001">
                  <c:v>2.6554000000000001E-2</c:v>
                </c:pt>
                <c:pt idx="1002">
                  <c:v>2.6976E-2</c:v>
                </c:pt>
                <c:pt idx="1003">
                  <c:v>2.7001000000000001E-2</c:v>
                </c:pt>
                <c:pt idx="1004">
                  <c:v>2.6879E-2</c:v>
                </c:pt>
                <c:pt idx="1005">
                  <c:v>2.6922000000000001E-2</c:v>
                </c:pt>
                <c:pt idx="1006">
                  <c:v>2.7408999999999999E-2</c:v>
                </c:pt>
                <c:pt idx="1007">
                  <c:v>2.7306E-2</c:v>
                </c:pt>
                <c:pt idx="1008">
                  <c:v>2.7532999999999998E-2</c:v>
                </c:pt>
                <c:pt idx="1009">
                  <c:v>2.8067999999999999E-2</c:v>
                </c:pt>
                <c:pt idx="1010">
                  <c:v>2.7268000000000001E-2</c:v>
                </c:pt>
                <c:pt idx="1011">
                  <c:v>2.6922000000000001E-2</c:v>
                </c:pt>
                <c:pt idx="1012">
                  <c:v>2.5908000000000004E-2</c:v>
                </c:pt>
                <c:pt idx="1013">
                  <c:v>2.5989000000000002E-2</c:v>
                </c:pt>
                <c:pt idx="1014">
                  <c:v>2.5794999999999998E-2</c:v>
                </c:pt>
                <c:pt idx="1015">
                  <c:v>2.5824E-2</c:v>
                </c:pt>
                <c:pt idx="1016">
                  <c:v>2.6770000000000002E-2</c:v>
                </c:pt>
                <c:pt idx="1017">
                  <c:v>2.6949999999999998E-2</c:v>
                </c:pt>
                <c:pt idx="1018">
                  <c:v>2.6608999999999997E-2</c:v>
                </c:pt>
                <c:pt idx="1019">
                  <c:v>2.6101000000000003E-2</c:v>
                </c:pt>
                <c:pt idx="1020">
                  <c:v>2.5746999999999999E-2</c:v>
                </c:pt>
                <c:pt idx="1021">
                  <c:v>2.5559999999999999E-2</c:v>
                </c:pt>
                <c:pt idx="1022">
                  <c:v>2.5173999999999998E-2</c:v>
                </c:pt>
                <c:pt idx="1023">
                  <c:v>2.5758000000000003E-2</c:v>
                </c:pt>
                <c:pt idx="1024">
                  <c:v>2.6317E-2</c:v>
                </c:pt>
                <c:pt idx="1025">
                  <c:v>2.5772E-2</c:v>
                </c:pt>
                <c:pt idx="1026">
                  <c:v>2.4992999999999998E-2</c:v>
                </c:pt>
                <c:pt idx="1027">
                  <c:v>2.5133000000000003E-2</c:v>
                </c:pt>
                <c:pt idx="1028">
                  <c:v>2.6369E-2</c:v>
                </c:pt>
                <c:pt idx="1029">
                  <c:v>2.6369E-2</c:v>
                </c:pt>
                <c:pt idx="1030">
                  <c:v>2.6173000000000002E-2</c:v>
                </c:pt>
                <c:pt idx="1031">
                  <c:v>2.6610999999999999E-2</c:v>
                </c:pt>
                <c:pt idx="1032">
                  <c:v>2.7498999999999999E-2</c:v>
                </c:pt>
                <c:pt idx="1033">
                  <c:v>2.8130000000000002E-2</c:v>
                </c:pt>
                <c:pt idx="1034">
                  <c:v>2.8410999999999999E-2</c:v>
                </c:pt>
                <c:pt idx="1035">
                  <c:v>2.7674000000000001E-2</c:v>
                </c:pt>
                <c:pt idx="1036">
                  <c:v>2.7553999999999999E-2</c:v>
                </c:pt>
                <c:pt idx="1037">
                  <c:v>2.8597999999999998E-2</c:v>
                </c:pt>
                <c:pt idx="1038">
                  <c:v>2.8359000000000002E-2</c:v>
                </c:pt>
                <c:pt idx="1039">
                  <c:v>2.8351000000000001E-2</c:v>
                </c:pt>
                <c:pt idx="1040">
                  <c:v>2.8456000000000002E-2</c:v>
                </c:pt>
                <c:pt idx="1041">
                  <c:v>2.9889000000000002E-2</c:v>
                </c:pt>
                <c:pt idx="1042">
                  <c:v>2.9474E-2</c:v>
                </c:pt>
                <c:pt idx="1043">
                  <c:v>3.0647000000000004E-2</c:v>
                </c:pt>
                <c:pt idx="1044">
                  <c:v>3.1645E-2</c:v>
                </c:pt>
                <c:pt idx="1045">
                  <c:v>3.1071000000000001E-2</c:v>
                </c:pt>
                <c:pt idx="1046">
                  <c:v>3.0803000000000001E-2</c:v>
                </c:pt>
                <c:pt idx="1047">
                  <c:v>3.0654000000000001E-2</c:v>
                </c:pt>
                <c:pt idx="1048">
                  <c:v>3.0891999999999999E-2</c:v>
                </c:pt>
                <c:pt idx="1049">
                  <c:v>3.0649000000000003E-2</c:v>
                </c:pt>
                <c:pt idx="1050">
                  <c:v>3.0002000000000001E-2</c:v>
                </c:pt>
                <c:pt idx="1051">
                  <c:v>2.9774999999999999E-2</c:v>
                </c:pt>
                <c:pt idx="1052">
                  <c:v>2.9571999999999998E-2</c:v>
                </c:pt>
                <c:pt idx="1053">
                  <c:v>2.9935E-2</c:v>
                </c:pt>
                <c:pt idx="1054">
                  <c:v>2.9935E-2</c:v>
                </c:pt>
                <c:pt idx="1055">
                  <c:v>2.9750000000000002E-2</c:v>
                </c:pt>
                <c:pt idx="1056">
                  <c:v>2.9003999999999999E-2</c:v>
                </c:pt>
                <c:pt idx="1057">
                  <c:v>2.8828999999999997E-2</c:v>
                </c:pt>
                <c:pt idx="1058">
                  <c:v>2.9221E-2</c:v>
                </c:pt>
                <c:pt idx="1059">
                  <c:v>2.9043000000000003E-2</c:v>
                </c:pt>
                <c:pt idx="1060">
                  <c:v>2.9746000000000002E-2</c:v>
                </c:pt>
                <c:pt idx="1061">
                  <c:v>3.0691000000000003E-2</c:v>
                </c:pt>
                <c:pt idx="1062">
                  <c:v>3.1032000000000004E-2</c:v>
                </c:pt>
                <c:pt idx="1063">
                  <c:v>3.0649000000000003E-2</c:v>
                </c:pt>
                <c:pt idx="1064">
                  <c:v>3.0764999999999997E-2</c:v>
                </c:pt>
                <c:pt idx="1065">
                  <c:v>2.9076000000000001E-2</c:v>
                </c:pt>
                <c:pt idx="1066">
                  <c:v>3.0263000000000002E-2</c:v>
                </c:pt>
                <c:pt idx="1067">
                  <c:v>2.9260999999999999E-2</c:v>
                </c:pt>
                <c:pt idx="1068">
                  <c:v>3.0457999999999999E-2</c:v>
                </c:pt>
                <c:pt idx="1069">
                  <c:v>3.2268999999999999E-2</c:v>
                </c:pt>
                <c:pt idx="1070">
                  <c:v>3.2244000000000002E-2</c:v>
                </c:pt>
                <c:pt idx="1071">
                  <c:v>3.2448999999999999E-2</c:v>
                </c:pt>
                <c:pt idx="1072">
                  <c:v>3.2039999999999999E-2</c:v>
                </c:pt>
                <c:pt idx="1073">
                  <c:v>3.2177999999999998E-2</c:v>
                </c:pt>
                <c:pt idx="1074">
                  <c:v>3.3481000000000004E-2</c:v>
                </c:pt>
                <c:pt idx="1075">
                  <c:v>3.3989999999999999E-2</c:v>
                </c:pt>
                <c:pt idx="1076">
                  <c:v>3.3111000000000002E-2</c:v>
                </c:pt>
                <c:pt idx="1077">
                  <c:v>3.2680000000000001E-2</c:v>
                </c:pt>
                <c:pt idx="1078">
                  <c:v>3.2751000000000002E-2</c:v>
                </c:pt>
                <c:pt idx="1079">
                  <c:v>3.3631000000000001E-2</c:v>
                </c:pt>
                <c:pt idx="1080">
                  <c:v>3.6381999999999998E-2</c:v>
                </c:pt>
                <c:pt idx="1081">
                  <c:v>3.4810000000000001E-2</c:v>
                </c:pt>
                <c:pt idx="1082">
                  <c:v>3.4558999999999999E-2</c:v>
                </c:pt>
                <c:pt idx="1083">
                  <c:v>3.4708999999999997E-2</c:v>
                </c:pt>
                <c:pt idx="1084">
                  <c:v>3.4459000000000004E-2</c:v>
                </c:pt>
                <c:pt idx="1085">
                  <c:v>3.4459000000000004E-2</c:v>
                </c:pt>
                <c:pt idx="1086">
                  <c:v>3.3632000000000002E-2</c:v>
                </c:pt>
                <c:pt idx="1087">
                  <c:v>3.4146000000000003E-2</c:v>
                </c:pt>
                <c:pt idx="1088">
                  <c:v>3.5007000000000003E-2</c:v>
                </c:pt>
                <c:pt idx="1089">
                  <c:v>3.4372E-2</c:v>
                </c:pt>
                <c:pt idx="1090">
                  <c:v>3.3711000000000005E-2</c:v>
                </c:pt>
                <c:pt idx="1091">
                  <c:v>3.3713E-2</c:v>
                </c:pt>
                <c:pt idx="1092">
                  <c:v>3.4160000000000003E-2</c:v>
                </c:pt>
                <c:pt idx="1093">
                  <c:v>3.3735000000000001E-2</c:v>
                </c:pt>
                <c:pt idx="1094">
                  <c:v>3.3936000000000001E-2</c:v>
                </c:pt>
                <c:pt idx="1095">
                  <c:v>3.4251999999999998E-2</c:v>
                </c:pt>
                <c:pt idx="1096">
                  <c:v>3.5185000000000001E-2</c:v>
                </c:pt>
                <c:pt idx="1097">
                  <c:v>3.5040000000000002E-2</c:v>
                </c:pt>
                <c:pt idx="1098">
                  <c:v>3.6396999999999999E-2</c:v>
                </c:pt>
                <c:pt idx="1099">
                  <c:v>3.7305000000000005E-2</c:v>
                </c:pt>
                <c:pt idx="1100">
                  <c:v>3.6553000000000002E-2</c:v>
                </c:pt>
                <c:pt idx="1101">
                  <c:v>3.6968000000000001E-2</c:v>
                </c:pt>
                <c:pt idx="1102">
                  <c:v>3.6272000000000006E-2</c:v>
                </c:pt>
                <c:pt idx="1103">
                  <c:v>3.6438999999999999E-2</c:v>
                </c:pt>
                <c:pt idx="1104">
                  <c:v>3.5916000000000003E-2</c:v>
                </c:pt>
                <c:pt idx="1105">
                  <c:v>3.6414000000000002E-2</c:v>
                </c:pt>
                <c:pt idx="1106">
                  <c:v>3.4155999999999999E-2</c:v>
                </c:pt>
                <c:pt idx="1107">
                  <c:v>3.5168999999999999E-2</c:v>
                </c:pt>
                <c:pt idx="1108">
                  <c:v>3.5965999999999998E-2</c:v>
                </c:pt>
                <c:pt idx="1109">
                  <c:v>3.6227999999999996E-2</c:v>
                </c:pt>
                <c:pt idx="1110">
                  <c:v>3.5088000000000001E-2</c:v>
                </c:pt>
                <c:pt idx="1111">
                  <c:v>3.4453000000000004E-2</c:v>
                </c:pt>
                <c:pt idx="1112">
                  <c:v>3.5221000000000002E-2</c:v>
                </c:pt>
                <c:pt idx="1113">
                  <c:v>3.4306000000000003E-2</c:v>
                </c:pt>
                <c:pt idx="1114">
                  <c:v>3.2621999999999998E-2</c:v>
                </c:pt>
                <c:pt idx="1115">
                  <c:v>3.2351000000000005E-2</c:v>
                </c:pt>
                <c:pt idx="1116">
                  <c:v>3.3112000000000003E-2</c:v>
                </c:pt>
                <c:pt idx="1117">
                  <c:v>3.2919000000000004E-2</c:v>
                </c:pt>
                <c:pt idx="1118">
                  <c:v>3.1504999999999998E-2</c:v>
                </c:pt>
                <c:pt idx="1119">
                  <c:v>3.1063E-2</c:v>
                </c:pt>
                <c:pt idx="1120">
                  <c:v>3.1571000000000002E-2</c:v>
                </c:pt>
                <c:pt idx="1121">
                  <c:v>3.1431000000000001E-2</c:v>
                </c:pt>
                <c:pt idx="1122">
                  <c:v>2.9782000000000003E-2</c:v>
                </c:pt>
                <c:pt idx="1123">
                  <c:v>2.9339E-2</c:v>
                </c:pt>
                <c:pt idx="1124">
                  <c:v>2.9345E-2</c:v>
                </c:pt>
                <c:pt idx="1125">
                  <c:v>2.9407000000000003E-2</c:v>
                </c:pt>
                <c:pt idx="1126">
                  <c:v>2.9153999999999999E-2</c:v>
                </c:pt>
                <c:pt idx="1127">
                  <c:v>2.9449000000000003E-2</c:v>
                </c:pt>
                <c:pt idx="1128">
                  <c:v>2.9852E-2</c:v>
                </c:pt>
                <c:pt idx="1129">
                  <c:v>2.9199000000000003E-2</c:v>
                </c:pt>
                <c:pt idx="1130">
                  <c:v>2.8527E-2</c:v>
                </c:pt>
                <c:pt idx="1131">
                  <c:v>2.8206000000000002E-2</c:v>
                </c:pt>
                <c:pt idx="1132">
                  <c:v>2.8124E-2</c:v>
                </c:pt>
                <c:pt idx="1133">
                  <c:v>2.7997000000000001E-2</c:v>
                </c:pt>
                <c:pt idx="1134">
                  <c:v>2.8152E-2</c:v>
                </c:pt>
                <c:pt idx="1135">
                  <c:v>2.8119000000000002E-2</c:v>
                </c:pt>
                <c:pt idx="1136">
                  <c:v>2.8330999999999999E-2</c:v>
                </c:pt>
                <c:pt idx="1137">
                  <c:v>2.8409E-2</c:v>
                </c:pt>
                <c:pt idx="1138">
                  <c:v>2.8879000000000002E-2</c:v>
                </c:pt>
                <c:pt idx="1139">
                  <c:v>2.8586E-2</c:v>
                </c:pt>
                <c:pt idx="1140">
                  <c:v>2.8281999999999998E-2</c:v>
                </c:pt>
                <c:pt idx="1141">
                  <c:v>2.8046999999999999E-2</c:v>
                </c:pt>
                <c:pt idx="1142">
                  <c:v>2.8269000000000002E-2</c:v>
                </c:pt>
                <c:pt idx="1143">
                  <c:v>2.8168000000000002E-2</c:v>
                </c:pt>
                <c:pt idx="1144">
                  <c:v>2.7696999999999999E-2</c:v>
                </c:pt>
                <c:pt idx="1145">
                  <c:v>2.7496999999999997E-2</c:v>
                </c:pt>
                <c:pt idx="1146">
                  <c:v>2.7875999999999998E-2</c:v>
                </c:pt>
                <c:pt idx="1147">
                  <c:v>2.8327000000000001E-2</c:v>
                </c:pt>
                <c:pt idx="1148">
                  <c:v>2.8376999999999999E-2</c:v>
                </c:pt>
                <c:pt idx="1149">
                  <c:v>2.8384999999999997E-2</c:v>
                </c:pt>
                <c:pt idx="1150">
                  <c:v>2.8209000000000001E-2</c:v>
                </c:pt>
                <c:pt idx="1151">
                  <c:v>2.8553000000000002E-2</c:v>
                </c:pt>
                <c:pt idx="1152">
                  <c:v>2.9205000000000002E-2</c:v>
                </c:pt>
                <c:pt idx="1153">
                  <c:v>2.8216999999999999E-2</c:v>
                </c:pt>
                <c:pt idx="1154">
                  <c:v>2.8216000000000001E-2</c:v>
                </c:pt>
                <c:pt idx="1155">
                  <c:v>2.8275000000000002E-2</c:v>
                </c:pt>
                <c:pt idx="1156">
                  <c:v>2.8872000000000002E-2</c:v>
                </c:pt>
                <c:pt idx="1157">
                  <c:v>2.9620000000000004E-2</c:v>
                </c:pt>
                <c:pt idx="1158">
                  <c:v>2.9928E-2</c:v>
                </c:pt>
                <c:pt idx="1159">
                  <c:v>2.9062999999999999E-2</c:v>
                </c:pt>
                <c:pt idx="1160">
                  <c:v>2.904E-2</c:v>
                </c:pt>
                <c:pt idx="1161">
                  <c:v>2.8938000000000002E-2</c:v>
                </c:pt>
                <c:pt idx="1162">
                  <c:v>2.8052999999999998E-2</c:v>
                </c:pt>
                <c:pt idx="1163">
                  <c:v>2.7957000000000003E-2</c:v>
                </c:pt>
                <c:pt idx="1164">
                  <c:v>2.7607E-2</c:v>
                </c:pt>
                <c:pt idx="1165">
                  <c:v>2.7607E-2</c:v>
                </c:pt>
                <c:pt idx="1166">
                  <c:v>2.7754000000000001E-2</c:v>
                </c:pt>
                <c:pt idx="1167">
                  <c:v>2.7339000000000002E-2</c:v>
                </c:pt>
                <c:pt idx="1168">
                  <c:v>2.6873000000000001E-2</c:v>
                </c:pt>
                <c:pt idx="1169">
                  <c:v>2.7064000000000001E-2</c:v>
                </c:pt>
                <c:pt idx="1170">
                  <c:v>2.7410999999999998E-2</c:v>
                </c:pt>
                <c:pt idx="1171">
                  <c:v>2.7745000000000002E-2</c:v>
                </c:pt>
                <c:pt idx="1172">
                  <c:v>2.6981000000000002E-2</c:v>
                </c:pt>
                <c:pt idx="1173">
                  <c:v>2.7279000000000001E-2</c:v>
                </c:pt>
                <c:pt idx="1174">
                  <c:v>2.8045E-2</c:v>
                </c:pt>
                <c:pt idx="1175">
                  <c:v>2.8100999999999998E-2</c:v>
                </c:pt>
                <c:pt idx="1176">
                  <c:v>2.9070000000000002E-2</c:v>
                </c:pt>
                <c:pt idx="1177">
                  <c:v>2.8656000000000001E-2</c:v>
                </c:pt>
                <c:pt idx="1178">
                  <c:v>2.7869999999999999E-2</c:v>
                </c:pt>
                <c:pt idx="1179">
                  <c:v>2.7507000000000004E-2</c:v>
                </c:pt>
                <c:pt idx="1180">
                  <c:v>2.7563000000000001E-2</c:v>
                </c:pt>
                <c:pt idx="1181">
                  <c:v>2.7126000000000001E-2</c:v>
                </c:pt>
                <c:pt idx="1182">
                  <c:v>2.8086000000000003E-2</c:v>
                </c:pt>
                <c:pt idx="1183">
                  <c:v>2.9382000000000002E-2</c:v>
                </c:pt>
                <c:pt idx="1184">
                  <c:v>2.9538000000000002E-2</c:v>
                </c:pt>
                <c:pt idx="1185">
                  <c:v>3.0608E-2</c:v>
                </c:pt>
                <c:pt idx="1186">
                  <c:v>3.0608E-2</c:v>
                </c:pt>
                <c:pt idx="1187">
                  <c:v>3.0291000000000002E-2</c:v>
                </c:pt>
                <c:pt idx="1188">
                  <c:v>3.0088E-2</c:v>
                </c:pt>
                <c:pt idx="1189">
                  <c:v>3.0360000000000002E-2</c:v>
                </c:pt>
                <c:pt idx="1190">
                  <c:v>3.1379000000000004E-2</c:v>
                </c:pt>
                <c:pt idx="1191">
                  <c:v>3.1774000000000004E-2</c:v>
                </c:pt>
                <c:pt idx="1192">
                  <c:v>3.2071000000000002E-2</c:v>
                </c:pt>
                <c:pt idx="1193">
                  <c:v>3.1920999999999998E-2</c:v>
                </c:pt>
                <c:pt idx="1194">
                  <c:v>3.1191E-2</c:v>
                </c:pt>
                <c:pt idx="1195">
                  <c:v>3.0993E-2</c:v>
                </c:pt>
                <c:pt idx="1196">
                  <c:v>3.0993E-2</c:v>
                </c:pt>
                <c:pt idx="1197">
                  <c:v>2.9885999999999999E-2</c:v>
                </c:pt>
                <c:pt idx="1198">
                  <c:v>2.9632000000000002E-2</c:v>
                </c:pt>
                <c:pt idx="1199">
                  <c:v>2.8923000000000001E-2</c:v>
                </c:pt>
                <c:pt idx="1200">
                  <c:v>2.9026E-2</c:v>
                </c:pt>
                <c:pt idx="1201">
                  <c:v>2.9019E-2</c:v>
                </c:pt>
                <c:pt idx="1202">
                  <c:v>2.8662E-2</c:v>
                </c:pt>
                <c:pt idx="1203">
                  <c:v>2.8683999999999998E-2</c:v>
                </c:pt>
                <c:pt idx="1204">
                  <c:v>2.9311E-2</c:v>
                </c:pt>
                <c:pt idx="1205">
                  <c:v>2.9224E-2</c:v>
                </c:pt>
                <c:pt idx="1206">
                  <c:v>2.9822999999999999E-2</c:v>
                </c:pt>
                <c:pt idx="1207">
                  <c:v>2.9835E-2</c:v>
                </c:pt>
                <c:pt idx="1208">
                  <c:v>2.9474E-2</c:v>
                </c:pt>
                <c:pt idx="1209">
                  <c:v>2.9026E-2</c:v>
                </c:pt>
                <c:pt idx="1210">
                  <c:v>2.9127999999999998E-2</c:v>
                </c:pt>
                <c:pt idx="1211">
                  <c:v>2.8126999999999999E-2</c:v>
                </c:pt>
                <c:pt idx="1212">
                  <c:v>2.7458E-2</c:v>
                </c:pt>
                <c:pt idx="1213">
                  <c:v>2.7366000000000001E-2</c:v>
                </c:pt>
                <c:pt idx="1214">
                  <c:v>2.7536999999999999E-2</c:v>
                </c:pt>
                <c:pt idx="1215">
                  <c:v>2.7187000000000003E-2</c:v>
                </c:pt>
                <c:pt idx="1216">
                  <c:v>2.7092000000000001E-2</c:v>
                </c:pt>
                <c:pt idx="1217">
                  <c:v>2.6654000000000001E-2</c:v>
                </c:pt>
                <c:pt idx="1218">
                  <c:v>2.6732000000000002E-2</c:v>
                </c:pt>
                <c:pt idx="1219">
                  <c:v>2.6732000000000002E-2</c:v>
                </c:pt>
                <c:pt idx="1220">
                  <c:v>2.6509999999999999E-2</c:v>
                </c:pt>
                <c:pt idx="1221">
                  <c:v>2.6118000000000002E-2</c:v>
                </c:pt>
                <c:pt idx="1222">
                  <c:v>2.6308999999999999E-2</c:v>
                </c:pt>
                <c:pt idx="1223">
                  <c:v>2.5567000000000003E-2</c:v>
                </c:pt>
                <c:pt idx="1224">
                  <c:v>2.5375999999999999E-2</c:v>
                </c:pt>
                <c:pt idx="1225">
                  <c:v>2.5329000000000001E-2</c:v>
                </c:pt>
                <c:pt idx="1226">
                  <c:v>2.5525000000000003E-2</c:v>
                </c:pt>
                <c:pt idx="1227">
                  <c:v>2.5713E-2</c:v>
                </c:pt>
                <c:pt idx="1228">
                  <c:v>2.5541000000000001E-2</c:v>
                </c:pt>
                <c:pt idx="1229">
                  <c:v>2.5037E-2</c:v>
                </c:pt>
                <c:pt idx="1230">
                  <c:v>2.4971999999999998E-2</c:v>
                </c:pt>
                <c:pt idx="1231">
                  <c:v>2.4368000000000001E-2</c:v>
                </c:pt>
                <c:pt idx="1232">
                  <c:v>2.4719999999999999E-2</c:v>
                </c:pt>
                <c:pt idx="1233">
                  <c:v>2.4924000000000002E-2</c:v>
                </c:pt>
                <c:pt idx="1234">
                  <c:v>2.5424000000000002E-2</c:v>
                </c:pt>
                <c:pt idx="1235">
                  <c:v>2.5689000000000003E-2</c:v>
                </c:pt>
                <c:pt idx="1236">
                  <c:v>2.5550000000000003E-2</c:v>
                </c:pt>
                <c:pt idx="1237">
                  <c:v>2.5225000000000001E-2</c:v>
                </c:pt>
                <c:pt idx="1238">
                  <c:v>2.5659999999999999E-2</c:v>
                </c:pt>
                <c:pt idx="1239">
                  <c:v>2.5857999999999999E-2</c:v>
                </c:pt>
                <c:pt idx="1240">
                  <c:v>2.5905999999999998E-2</c:v>
                </c:pt>
                <c:pt idx="1241">
                  <c:v>2.5707000000000001E-2</c:v>
                </c:pt>
                <c:pt idx="1242">
                  <c:v>2.5474999999999998E-2</c:v>
                </c:pt>
                <c:pt idx="1243">
                  <c:v>2.5228E-2</c:v>
                </c:pt>
                <c:pt idx="1244">
                  <c:v>2.5228E-2</c:v>
                </c:pt>
                <c:pt idx="1245">
                  <c:v>2.5152000000000001E-2</c:v>
                </c:pt>
                <c:pt idx="1246">
                  <c:v>2.5163999999999999E-2</c:v>
                </c:pt>
                <c:pt idx="1247">
                  <c:v>2.5070000000000002E-2</c:v>
                </c:pt>
                <c:pt idx="1248">
                  <c:v>2.5503000000000001E-2</c:v>
                </c:pt>
                <c:pt idx="1249">
                  <c:v>2.5707000000000001E-2</c:v>
                </c:pt>
                <c:pt idx="1250">
                  <c:v>2.5305000000000001E-2</c:v>
                </c:pt>
                <c:pt idx="1251">
                  <c:v>2.5398999999999998E-2</c:v>
                </c:pt>
                <c:pt idx="1252">
                  <c:v>2.5000000000000001E-2</c:v>
                </c:pt>
                <c:pt idx="1253">
                  <c:v>2.4601999999999999E-2</c:v>
                </c:pt>
                <c:pt idx="1254">
                  <c:v>2.4321000000000002E-2</c:v>
                </c:pt>
                <c:pt idx="1255">
                  <c:v>2.4843000000000004E-2</c:v>
                </c:pt>
                <c:pt idx="1256">
                  <c:v>2.5069000000000001E-2</c:v>
                </c:pt>
                <c:pt idx="1257">
                  <c:v>2.5316000000000002E-2</c:v>
                </c:pt>
                <c:pt idx="1258">
                  <c:v>2.5655999999999998E-2</c:v>
                </c:pt>
                <c:pt idx="1259">
                  <c:v>2.5793E-2</c:v>
                </c:pt>
                <c:pt idx="1260">
                  <c:v>2.6152000000000002E-2</c:v>
                </c:pt>
                <c:pt idx="1261">
                  <c:v>2.6076999999999999E-2</c:v>
                </c:pt>
                <c:pt idx="1262">
                  <c:v>2.5895999999999999E-2</c:v>
                </c:pt>
                <c:pt idx="1263">
                  <c:v>2.5593000000000001E-2</c:v>
                </c:pt>
                <c:pt idx="1264">
                  <c:v>2.5607000000000001E-2</c:v>
                </c:pt>
                <c:pt idx="1265">
                  <c:v>2.5394E-2</c:v>
                </c:pt>
                <c:pt idx="1266">
                  <c:v>2.5550000000000003E-2</c:v>
                </c:pt>
                <c:pt idx="1267">
                  <c:v>2.589E-2</c:v>
                </c:pt>
                <c:pt idx="1268">
                  <c:v>2.5788000000000002E-2</c:v>
                </c:pt>
                <c:pt idx="1269">
                  <c:v>2.6219000000000003E-2</c:v>
                </c:pt>
                <c:pt idx="1270">
                  <c:v>2.6505999999999998E-2</c:v>
                </c:pt>
                <c:pt idx="1271">
                  <c:v>2.6440000000000002E-2</c:v>
                </c:pt>
                <c:pt idx="1272">
                  <c:v>2.6038000000000002E-2</c:v>
                </c:pt>
                <c:pt idx="1273">
                  <c:v>2.6276000000000001E-2</c:v>
                </c:pt>
                <c:pt idx="1274">
                  <c:v>2.5754000000000003E-2</c:v>
                </c:pt>
                <c:pt idx="1275">
                  <c:v>2.5093999999999998E-2</c:v>
                </c:pt>
                <c:pt idx="1276">
                  <c:v>2.4948000000000001E-2</c:v>
                </c:pt>
                <c:pt idx="1277">
                  <c:v>2.4445000000000001E-2</c:v>
                </c:pt>
                <c:pt idx="1278">
                  <c:v>2.4529000000000002E-2</c:v>
                </c:pt>
                <c:pt idx="1279">
                  <c:v>2.5545000000000002E-2</c:v>
                </c:pt>
                <c:pt idx="1280">
                  <c:v>2.5668000000000003E-2</c:v>
                </c:pt>
                <c:pt idx="1281">
                  <c:v>2.5811000000000001E-2</c:v>
                </c:pt>
                <c:pt idx="1282">
                  <c:v>2.6033000000000001E-2</c:v>
                </c:pt>
                <c:pt idx="1283">
                  <c:v>2.5155E-2</c:v>
                </c:pt>
                <c:pt idx="1284">
                  <c:v>2.4822000000000004E-2</c:v>
                </c:pt>
                <c:pt idx="1285">
                  <c:v>2.4122000000000001E-2</c:v>
                </c:pt>
                <c:pt idx="1286">
                  <c:v>2.4507000000000001E-2</c:v>
                </c:pt>
                <c:pt idx="1287">
                  <c:v>2.4980000000000002E-2</c:v>
                </c:pt>
                <c:pt idx="1288">
                  <c:v>2.5150000000000002E-2</c:v>
                </c:pt>
                <c:pt idx="1289">
                  <c:v>2.5150000000000002E-2</c:v>
                </c:pt>
                <c:pt idx="1290">
                  <c:v>2.5158E-2</c:v>
                </c:pt>
                <c:pt idx="1291">
                  <c:v>2.4980000000000002E-2</c:v>
                </c:pt>
                <c:pt idx="1292">
                  <c:v>2.4826999999999998E-2</c:v>
                </c:pt>
                <c:pt idx="1293">
                  <c:v>2.4725999999999998E-2</c:v>
                </c:pt>
                <c:pt idx="1294">
                  <c:v>2.4979000000000001E-2</c:v>
                </c:pt>
                <c:pt idx="1295">
                  <c:v>2.4676E-2</c:v>
                </c:pt>
                <c:pt idx="1296">
                  <c:v>2.5019999999999997E-2</c:v>
                </c:pt>
                <c:pt idx="1297">
                  <c:v>2.4666E-2</c:v>
                </c:pt>
                <c:pt idx="1298">
                  <c:v>2.4240000000000001E-2</c:v>
                </c:pt>
                <c:pt idx="1299">
                  <c:v>2.3764E-2</c:v>
                </c:pt>
                <c:pt idx="1300">
                  <c:v>2.4124E-2</c:v>
                </c:pt>
                <c:pt idx="1301">
                  <c:v>2.4075000000000003E-2</c:v>
                </c:pt>
                <c:pt idx="1302">
                  <c:v>2.4867E-2</c:v>
                </c:pt>
                <c:pt idx="1303">
                  <c:v>2.4653000000000001E-2</c:v>
                </c:pt>
                <c:pt idx="1304">
                  <c:v>2.4461E-2</c:v>
                </c:pt>
                <c:pt idx="1305">
                  <c:v>2.4899000000000001E-2</c:v>
                </c:pt>
                <c:pt idx="1306">
                  <c:v>2.4340000000000001E-2</c:v>
                </c:pt>
                <c:pt idx="1307">
                  <c:v>2.4882000000000001E-2</c:v>
                </c:pt>
                <c:pt idx="1308">
                  <c:v>2.5354000000000002E-2</c:v>
                </c:pt>
                <c:pt idx="1309">
                  <c:v>2.5617999999999998E-2</c:v>
                </c:pt>
                <c:pt idx="1310">
                  <c:v>2.5651000000000004E-2</c:v>
                </c:pt>
                <c:pt idx="1311">
                  <c:v>2.6033000000000001E-2</c:v>
                </c:pt>
                <c:pt idx="1312">
                  <c:v>2.6209E-2</c:v>
                </c:pt>
                <c:pt idx="1313">
                  <c:v>2.5954000000000001E-2</c:v>
                </c:pt>
                <c:pt idx="1314">
                  <c:v>2.5954000000000001E-2</c:v>
                </c:pt>
                <c:pt idx="1315">
                  <c:v>2.6187000000000002E-2</c:v>
                </c:pt>
                <c:pt idx="1316">
                  <c:v>2.6110999999999999E-2</c:v>
                </c:pt>
                <c:pt idx="1317">
                  <c:v>2.6413000000000002E-2</c:v>
                </c:pt>
                <c:pt idx="1318">
                  <c:v>2.6623999999999998E-2</c:v>
                </c:pt>
                <c:pt idx="1319">
                  <c:v>2.6387000000000001E-2</c:v>
                </c:pt>
                <c:pt idx="1320">
                  <c:v>2.6150000000000003E-2</c:v>
                </c:pt>
                <c:pt idx="1321">
                  <c:v>2.6657000000000004E-2</c:v>
                </c:pt>
                <c:pt idx="1322">
                  <c:v>2.7482000000000003E-2</c:v>
                </c:pt>
                <c:pt idx="1323">
                  <c:v>2.7684000000000004E-2</c:v>
                </c:pt>
                <c:pt idx="1324">
                  <c:v>2.7118000000000003E-2</c:v>
                </c:pt>
                <c:pt idx="1325">
                  <c:v>2.6891999999999999E-2</c:v>
                </c:pt>
                <c:pt idx="1326">
                  <c:v>2.7481000000000002E-2</c:v>
                </c:pt>
                <c:pt idx="1327">
                  <c:v>2.7130999999999999E-2</c:v>
                </c:pt>
                <c:pt idx="1328">
                  <c:v>2.7300000000000001E-2</c:v>
                </c:pt>
                <c:pt idx="1329">
                  <c:v>2.6986E-2</c:v>
                </c:pt>
                <c:pt idx="1330">
                  <c:v>2.6759000000000002E-2</c:v>
                </c:pt>
                <c:pt idx="1331">
                  <c:v>2.7118000000000003E-2</c:v>
                </c:pt>
                <c:pt idx="1332">
                  <c:v>2.673E-2</c:v>
                </c:pt>
                <c:pt idx="1333">
                  <c:v>2.6242000000000001E-2</c:v>
                </c:pt>
                <c:pt idx="1334">
                  <c:v>2.5871000000000002E-2</c:v>
                </c:pt>
                <c:pt idx="1335">
                  <c:v>2.5878999999999999E-2</c:v>
                </c:pt>
                <c:pt idx="1336">
                  <c:v>2.5729000000000002E-2</c:v>
                </c:pt>
                <c:pt idx="1337">
                  <c:v>2.5405000000000004E-2</c:v>
                </c:pt>
                <c:pt idx="1338">
                  <c:v>2.4700000000000003E-2</c:v>
                </c:pt>
                <c:pt idx="1339">
                  <c:v>2.4405000000000003E-2</c:v>
                </c:pt>
                <c:pt idx="1340">
                  <c:v>2.572E-2</c:v>
                </c:pt>
                <c:pt idx="1341">
                  <c:v>2.5725999999999999E-2</c:v>
                </c:pt>
                <c:pt idx="1342">
                  <c:v>2.581E-2</c:v>
                </c:pt>
                <c:pt idx="1343">
                  <c:v>2.6055999999999999E-2</c:v>
                </c:pt>
                <c:pt idx="1344">
                  <c:v>2.6248999999999998E-2</c:v>
                </c:pt>
                <c:pt idx="1345">
                  <c:v>2.6097000000000002E-2</c:v>
                </c:pt>
                <c:pt idx="1346">
                  <c:v>2.6171000000000003E-2</c:v>
                </c:pt>
                <c:pt idx="1347">
                  <c:v>2.5891000000000001E-2</c:v>
                </c:pt>
                <c:pt idx="1348">
                  <c:v>2.5973000000000003E-2</c:v>
                </c:pt>
                <c:pt idx="1349">
                  <c:v>2.5773000000000001E-2</c:v>
                </c:pt>
                <c:pt idx="1350">
                  <c:v>2.5705000000000002E-2</c:v>
                </c:pt>
                <c:pt idx="1351">
                  <c:v>2.5925E-2</c:v>
                </c:pt>
                <c:pt idx="1352">
                  <c:v>2.5655000000000001E-2</c:v>
                </c:pt>
                <c:pt idx="1353">
                  <c:v>2.6006999999999999E-2</c:v>
                </c:pt>
                <c:pt idx="1354">
                  <c:v>2.6345E-2</c:v>
                </c:pt>
                <c:pt idx="1355">
                  <c:v>2.6122000000000003E-2</c:v>
                </c:pt>
                <c:pt idx="1356">
                  <c:v>2.6016000000000001E-2</c:v>
                </c:pt>
                <c:pt idx="1357">
                  <c:v>2.5733000000000002E-2</c:v>
                </c:pt>
                <c:pt idx="1358">
                  <c:v>2.6131000000000001E-2</c:v>
                </c:pt>
                <c:pt idx="1359">
                  <c:v>2.6295000000000002E-2</c:v>
                </c:pt>
                <c:pt idx="1360">
                  <c:v>2.5855000000000003E-2</c:v>
                </c:pt>
                <c:pt idx="1361">
                  <c:v>2.5724999999999998E-2</c:v>
                </c:pt>
                <c:pt idx="1362">
                  <c:v>2.5259E-2</c:v>
                </c:pt>
                <c:pt idx="1363">
                  <c:v>2.5583999999999999E-2</c:v>
                </c:pt>
                <c:pt idx="1364">
                  <c:v>2.5535000000000002E-2</c:v>
                </c:pt>
                <c:pt idx="1365">
                  <c:v>2.5669000000000001E-2</c:v>
                </c:pt>
                <c:pt idx="1366">
                  <c:v>2.6355E-2</c:v>
                </c:pt>
                <c:pt idx="1367">
                  <c:v>2.6524000000000002E-2</c:v>
                </c:pt>
                <c:pt idx="1368">
                  <c:v>2.5998999999999998E-2</c:v>
                </c:pt>
                <c:pt idx="1369">
                  <c:v>2.5829000000000001E-2</c:v>
                </c:pt>
                <c:pt idx="1370">
                  <c:v>2.5773000000000001E-2</c:v>
                </c:pt>
                <c:pt idx="1371">
                  <c:v>2.52E-2</c:v>
                </c:pt>
                <c:pt idx="1372">
                  <c:v>2.4615999999999999E-2</c:v>
                </c:pt>
                <c:pt idx="1373">
                  <c:v>2.4510999999999998E-2</c:v>
                </c:pt>
                <c:pt idx="1374">
                  <c:v>2.4872999999999999E-2</c:v>
                </c:pt>
                <c:pt idx="1375">
                  <c:v>2.4676E-2</c:v>
                </c:pt>
                <c:pt idx="1376">
                  <c:v>2.4868999999999999E-2</c:v>
                </c:pt>
                <c:pt idx="1377">
                  <c:v>2.4662000000000003E-2</c:v>
                </c:pt>
                <c:pt idx="1378">
                  <c:v>2.4340000000000001E-2</c:v>
                </c:pt>
                <c:pt idx="1379">
                  <c:v>2.4230999999999999E-2</c:v>
                </c:pt>
                <c:pt idx="1380">
                  <c:v>2.3593000000000003E-2</c:v>
                </c:pt>
                <c:pt idx="1381">
                  <c:v>2.3984000000000002E-2</c:v>
                </c:pt>
                <c:pt idx="1382">
                  <c:v>2.3904999999999999E-2</c:v>
                </c:pt>
                <c:pt idx="1383">
                  <c:v>2.3687E-2</c:v>
                </c:pt>
                <c:pt idx="1384">
                  <c:v>2.3147999999999998E-2</c:v>
                </c:pt>
                <c:pt idx="1385">
                  <c:v>2.3205E-2</c:v>
                </c:pt>
                <c:pt idx="1386">
                  <c:v>2.3678000000000001E-2</c:v>
                </c:pt>
                <c:pt idx="1387">
                  <c:v>2.3948999999999998E-2</c:v>
                </c:pt>
                <c:pt idx="1388">
                  <c:v>2.3782999999999999E-2</c:v>
                </c:pt>
                <c:pt idx="1389">
                  <c:v>2.3782999999999999E-2</c:v>
                </c:pt>
                <c:pt idx="1390">
                  <c:v>2.3567000000000001E-2</c:v>
                </c:pt>
                <c:pt idx="1391">
                  <c:v>2.3306E-2</c:v>
                </c:pt>
                <c:pt idx="1392">
                  <c:v>2.3357000000000003E-2</c:v>
                </c:pt>
                <c:pt idx="1393">
                  <c:v>2.3341000000000001E-2</c:v>
                </c:pt>
                <c:pt idx="1394">
                  <c:v>2.3130999999999999E-2</c:v>
                </c:pt>
                <c:pt idx="1395">
                  <c:v>2.2835000000000001E-2</c:v>
                </c:pt>
                <c:pt idx="1396">
                  <c:v>2.3008999999999998E-2</c:v>
                </c:pt>
                <c:pt idx="1397">
                  <c:v>2.2612E-2</c:v>
                </c:pt>
                <c:pt idx="1398">
                  <c:v>2.2124000000000001E-2</c:v>
                </c:pt>
                <c:pt idx="1399">
                  <c:v>2.2191000000000002E-2</c:v>
                </c:pt>
                <c:pt idx="1400">
                  <c:v>2.2179000000000001E-2</c:v>
                </c:pt>
                <c:pt idx="1401">
                  <c:v>2.1647E-2</c:v>
                </c:pt>
                <c:pt idx="1402">
                  <c:v>2.1802999999999999E-2</c:v>
                </c:pt>
                <c:pt idx="1403">
                  <c:v>2.1779000000000003E-2</c:v>
                </c:pt>
                <c:pt idx="1404">
                  <c:v>2.1877000000000001E-2</c:v>
                </c:pt>
                <c:pt idx="1405">
                  <c:v>2.2238000000000004E-2</c:v>
                </c:pt>
                <c:pt idx="1406">
                  <c:v>2.1817000000000003E-2</c:v>
                </c:pt>
                <c:pt idx="1407">
                  <c:v>2.1577000000000002E-2</c:v>
                </c:pt>
                <c:pt idx="1408">
                  <c:v>2.1187000000000001E-2</c:v>
                </c:pt>
                <c:pt idx="1409">
                  <c:v>2.1187000000000001E-2</c:v>
                </c:pt>
                <c:pt idx="1410">
                  <c:v>2.1187999999999999E-2</c:v>
                </c:pt>
                <c:pt idx="1411">
                  <c:v>2.0664999999999999E-2</c:v>
                </c:pt>
              </c:numCache>
            </c:numRef>
          </c:val>
          <c:smooth val="0"/>
          <c:extLst>
            <c:ext xmlns:c16="http://schemas.microsoft.com/office/drawing/2014/chart" uri="{C3380CC4-5D6E-409C-BE32-E72D297353CC}">
              <c16:uniqueId val="{00000000-1F65-4D45-B3A9-F0BB00FD5DF3}"/>
            </c:ext>
          </c:extLst>
        </c:ser>
        <c:ser>
          <c:idx val="3"/>
          <c:order val="1"/>
          <c:tx>
            <c:strRef>
              <c:f>'TIPS BE'!$T$8</c:f>
              <c:strCache>
                <c:ptCount val="1"/>
                <c:pt idx="0">
                  <c:v>10Y BE</c:v>
                </c:pt>
              </c:strCache>
            </c:strRef>
          </c:tx>
          <c:spPr>
            <a:ln w="28575" cap="rnd">
              <a:solidFill>
                <a:schemeClr val="tx2"/>
              </a:solidFill>
              <a:round/>
            </a:ln>
            <a:effectLst/>
          </c:spPr>
          <c:marker>
            <c:symbol val="none"/>
          </c:marker>
          <c:cat>
            <c:numRef>
              <c:f>'TIPS BE'!$P$9:$P$1420</c:f>
              <c:numCache>
                <c:formatCode>m/d/yyyy</c:formatCode>
                <c:ptCount val="1412"/>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46167</c:v>
                </c:pt>
                <c:pt idx="14">
                  <c:v>46164</c:v>
                </c:pt>
                <c:pt idx="15">
                  <c:v>46163</c:v>
                </c:pt>
                <c:pt idx="16">
                  <c:v>46162</c:v>
                </c:pt>
                <c:pt idx="17">
                  <c:v>46161</c:v>
                </c:pt>
                <c:pt idx="18">
                  <c:v>46160</c:v>
                </c:pt>
                <c:pt idx="19">
                  <c:v>46157</c:v>
                </c:pt>
                <c:pt idx="20">
                  <c:v>46156</c:v>
                </c:pt>
                <c:pt idx="21">
                  <c:v>46155</c:v>
                </c:pt>
                <c:pt idx="22">
                  <c:v>46154</c:v>
                </c:pt>
                <c:pt idx="23">
                  <c:v>46153</c:v>
                </c:pt>
                <c:pt idx="24">
                  <c:v>46150</c:v>
                </c:pt>
                <c:pt idx="25">
                  <c:v>46149</c:v>
                </c:pt>
                <c:pt idx="26">
                  <c:v>46148</c:v>
                </c:pt>
                <c:pt idx="27">
                  <c:v>46147</c:v>
                </c:pt>
                <c:pt idx="28">
                  <c:v>46146</c:v>
                </c:pt>
                <c:pt idx="29">
                  <c:v>46143</c:v>
                </c:pt>
                <c:pt idx="30">
                  <c:v>46142</c:v>
                </c:pt>
                <c:pt idx="31">
                  <c:v>46141</c:v>
                </c:pt>
                <c:pt idx="32">
                  <c:v>46140</c:v>
                </c:pt>
                <c:pt idx="33">
                  <c:v>46139</c:v>
                </c:pt>
                <c:pt idx="34">
                  <c:v>46136</c:v>
                </c:pt>
                <c:pt idx="35">
                  <c:v>46135</c:v>
                </c:pt>
                <c:pt idx="36">
                  <c:v>46134</c:v>
                </c:pt>
                <c:pt idx="37">
                  <c:v>46133</c:v>
                </c:pt>
                <c:pt idx="38">
                  <c:v>46132</c:v>
                </c:pt>
                <c:pt idx="39">
                  <c:v>46129</c:v>
                </c:pt>
                <c:pt idx="40">
                  <c:v>46128</c:v>
                </c:pt>
                <c:pt idx="41">
                  <c:v>46127</c:v>
                </c:pt>
                <c:pt idx="42">
                  <c:v>46126</c:v>
                </c:pt>
                <c:pt idx="43">
                  <c:v>46125</c:v>
                </c:pt>
                <c:pt idx="44">
                  <c:v>46122</c:v>
                </c:pt>
                <c:pt idx="45">
                  <c:v>46121</c:v>
                </c:pt>
                <c:pt idx="46">
                  <c:v>46120</c:v>
                </c:pt>
                <c:pt idx="47">
                  <c:v>46119</c:v>
                </c:pt>
                <c:pt idx="48">
                  <c:v>46118</c:v>
                </c:pt>
                <c:pt idx="49">
                  <c:v>46115</c:v>
                </c:pt>
                <c:pt idx="50">
                  <c:v>46114</c:v>
                </c:pt>
                <c:pt idx="51">
                  <c:v>46113</c:v>
                </c:pt>
                <c:pt idx="52">
                  <c:v>46112</c:v>
                </c:pt>
                <c:pt idx="53">
                  <c:v>46111</c:v>
                </c:pt>
                <c:pt idx="54">
                  <c:v>46108</c:v>
                </c:pt>
                <c:pt idx="55">
                  <c:v>46107</c:v>
                </c:pt>
                <c:pt idx="56">
                  <c:v>46106</c:v>
                </c:pt>
                <c:pt idx="57">
                  <c:v>46105</c:v>
                </c:pt>
                <c:pt idx="58">
                  <c:v>46104</c:v>
                </c:pt>
                <c:pt idx="59">
                  <c:v>46101</c:v>
                </c:pt>
                <c:pt idx="60">
                  <c:v>46100</c:v>
                </c:pt>
                <c:pt idx="61">
                  <c:v>46099</c:v>
                </c:pt>
                <c:pt idx="62">
                  <c:v>46098</c:v>
                </c:pt>
                <c:pt idx="63">
                  <c:v>46097</c:v>
                </c:pt>
                <c:pt idx="64">
                  <c:v>46094</c:v>
                </c:pt>
                <c:pt idx="65">
                  <c:v>46093</c:v>
                </c:pt>
                <c:pt idx="66">
                  <c:v>46092</c:v>
                </c:pt>
                <c:pt idx="67">
                  <c:v>46091</c:v>
                </c:pt>
                <c:pt idx="68">
                  <c:v>46090</c:v>
                </c:pt>
                <c:pt idx="69">
                  <c:v>46087</c:v>
                </c:pt>
                <c:pt idx="70">
                  <c:v>46086</c:v>
                </c:pt>
                <c:pt idx="71">
                  <c:v>46085</c:v>
                </c:pt>
                <c:pt idx="72">
                  <c:v>46084</c:v>
                </c:pt>
                <c:pt idx="73">
                  <c:v>46083</c:v>
                </c:pt>
                <c:pt idx="74">
                  <c:v>46080</c:v>
                </c:pt>
                <c:pt idx="75">
                  <c:v>46079</c:v>
                </c:pt>
                <c:pt idx="76">
                  <c:v>46078</c:v>
                </c:pt>
                <c:pt idx="77">
                  <c:v>46077</c:v>
                </c:pt>
                <c:pt idx="78">
                  <c:v>46076</c:v>
                </c:pt>
                <c:pt idx="79">
                  <c:v>46073</c:v>
                </c:pt>
                <c:pt idx="80">
                  <c:v>46072</c:v>
                </c:pt>
                <c:pt idx="81">
                  <c:v>46071</c:v>
                </c:pt>
                <c:pt idx="82">
                  <c:v>46070</c:v>
                </c:pt>
                <c:pt idx="83">
                  <c:v>46069</c:v>
                </c:pt>
                <c:pt idx="84">
                  <c:v>46066</c:v>
                </c:pt>
                <c:pt idx="85">
                  <c:v>46065</c:v>
                </c:pt>
                <c:pt idx="86">
                  <c:v>46064</c:v>
                </c:pt>
                <c:pt idx="87">
                  <c:v>46063</c:v>
                </c:pt>
                <c:pt idx="88">
                  <c:v>46062</c:v>
                </c:pt>
                <c:pt idx="89">
                  <c:v>46059</c:v>
                </c:pt>
                <c:pt idx="90">
                  <c:v>46058</c:v>
                </c:pt>
                <c:pt idx="91">
                  <c:v>46057</c:v>
                </c:pt>
                <c:pt idx="92">
                  <c:v>46056</c:v>
                </c:pt>
                <c:pt idx="93">
                  <c:v>46055</c:v>
                </c:pt>
                <c:pt idx="94">
                  <c:v>46052</c:v>
                </c:pt>
                <c:pt idx="95">
                  <c:v>46051</c:v>
                </c:pt>
                <c:pt idx="96">
                  <c:v>46050</c:v>
                </c:pt>
                <c:pt idx="97">
                  <c:v>46049</c:v>
                </c:pt>
                <c:pt idx="98">
                  <c:v>46048</c:v>
                </c:pt>
                <c:pt idx="99">
                  <c:v>46045</c:v>
                </c:pt>
                <c:pt idx="100">
                  <c:v>46044</c:v>
                </c:pt>
                <c:pt idx="101">
                  <c:v>46043</c:v>
                </c:pt>
                <c:pt idx="102">
                  <c:v>46042</c:v>
                </c:pt>
                <c:pt idx="103">
                  <c:v>46041</c:v>
                </c:pt>
                <c:pt idx="104">
                  <c:v>46038</c:v>
                </c:pt>
                <c:pt idx="105">
                  <c:v>46037</c:v>
                </c:pt>
                <c:pt idx="106">
                  <c:v>46036</c:v>
                </c:pt>
                <c:pt idx="107">
                  <c:v>46035</c:v>
                </c:pt>
                <c:pt idx="108">
                  <c:v>46034</c:v>
                </c:pt>
                <c:pt idx="109">
                  <c:v>46031</c:v>
                </c:pt>
                <c:pt idx="110">
                  <c:v>46030</c:v>
                </c:pt>
                <c:pt idx="111">
                  <c:v>46029</c:v>
                </c:pt>
                <c:pt idx="112">
                  <c:v>46028</c:v>
                </c:pt>
                <c:pt idx="113">
                  <c:v>46027</c:v>
                </c:pt>
                <c:pt idx="114">
                  <c:v>46024</c:v>
                </c:pt>
                <c:pt idx="115">
                  <c:v>46023</c:v>
                </c:pt>
                <c:pt idx="116">
                  <c:v>46022</c:v>
                </c:pt>
                <c:pt idx="117">
                  <c:v>46021</c:v>
                </c:pt>
                <c:pt idx="118">
                  <c:v>46020</c:v>
                </c:pt>
                <c:pt idx="119">
                  <c:v>46017</c:v>
                </c:pt>
                <c:pt idx="120">
                  <c:v>46016</c:v>
                </c:pt>
                <c:pt idx="121">
                  <c:v>46015</c:v>
                </c:pt>
                <c:pt idx="122">
                  <c:v>46014</c:v>
                </c:pt>
                <c:pt idx="123">
                  <c:v>46013</c:v>
                </c:pt>
                <c:pt idx="124">
                  <c:v>46010</c:v>
                </c:pt>
                <c:pt idx="125">
                  <c:v>46009</c:v>
                </c:pt>
                <c:pt idx="126">
                  <c:v>46008</c:v>
                </c:pt>
                <c:pt idx="127">
                  <c:v>46007</c:v>
                </c:pt>
                <c:pt idx="128">
                  <c:v>46006</c:v>
                </c:pt>
                <c:pt idx="129">
                  <c:v>46003</c:v>
                </c:pt>
                <c:pt idx="130">
                  <c:v>46002</c:v>
                </c:pt>
                <c:pt idx="131">
                  <c:v>46001</c:v>
                </c:pt>
                <c:pt idx="132">
                  <c:v>46000</c:v>
                </c:pt>
                <c:pt idx="133">
                  <c:v>45999</c:v>
                </c:pt>
                <c:pt idx="134">
                  <c:v>45996</c:v>
                </c:pt>
                <c:pt idx="135">
                  <c:v>45995</c:v>
                </c:pt>
                <c:pt idx="136">
                  <c:v>45994</c:v>
                </c:pt>
                <c:pt idx="137">
                  <c:v>45993</c:v>
                </c:pt>
                <c:pt idx="138">
                  <c:v>45992</c:v>
                </c:pt>
                <c:pt idx="139">
                  <c:v>45989</c:v>
                </c:pt>
                <c:pt idx="140">
                  <c:v>45988</c:v>
                </c:pt>
                <c:pt idx="141">
                  <c:v>45987</c:v>
                </c:pt>
                <c:pt idx="142">
                  <c:v>45986</c:v>
                </c:pt>
                <c:pt idx="143">
                  <c:v>45985</c:v>
                </c:pt>
                <c:pt idx="144">
                  <c:v>45982</c:v>
                </c:pt>
                <c:pt idx="145">
                  <c:v>45981</c:v>
                </c:pt>
                <c:pt idx="146">
                  <c:v>45980</c:v>
                </c:pt>
                <c:pt idx="147">
                  <c:v>45979</c:v>
                </c:pt>
                <c:pt idx="148">
                  <c:v>45978</c:v>
                </c:pt>
                <c:pt idx="149">
                  <c:v>45975</c:v>
                </c:pt>
                <c:pt idx="150">
                  <c:v>45974</c:v>
                </c:pt>
                <c:pt idx="151">
                  <c:v>45973</c:v>
                </c:pt>
                <c:pt idx="152">
                  <c:v>45972</c:v>
                </c:pt>
                <c:pt idx="153">
                  <c:v>45971</c:v>
                </c:pt>
                <c:pt idx="154">
                  <c:v>45968</c:v>
                </c:pt>
                <c:pt idx="155">
                  <c:v>45967</c:v>
                </c:pt>
                <c:pt idx="156">
                  <c:v>45966</c:v>
                </c:pt>
                <c:pt idx="157">
                  <c:v>45965</c:v>
                </c:pt>
                <c:pt idx="158">
                  <c:v>45964</c:v>
                </c:pt>
                <c:pt idx="159">
                  <c:v>45961</c:v>
                </c:pt>
                <c:pt idx="160">
                  <c:v>45960</c:v>
                </c:pt>
                <c:pt idx="161">
                  <c:v>45959</c:v>
                </c:pt>
                <c:pt idx="162">
                  <c:v>45958</c:v>
                </c:pt>
                <c:pt idx="163">
                  <c:v>45957</c:v>
                </c:pt>
                <c:pt idx="164">
                  <c:v>45954</c:v>
                </c:pt>
                <c:pt idx="165">
                  <c:v>45953</c:v>
                </c:pt>
                <c:pt idx="166">
                  <c:v>45952</c:v>
                </c:pt>
                <c:pt idx="167">
                  <c:v>45951</c:v>
                </c:pt>
                <c:pt idx="168">
                  <c:v>45950</c:v>
                </c:pt>
                <c:pt idx="169">
                  <c:v>45947</c:v>
                </c:pt>
                <c:pt idx="170">
                  <c:v>45946</c:v>
                </c:pt>
                <c:pt idx="171">
                  <c:v>45945</c:v>
                </c:pt>
                <c:pt idx="172">
                  <c:v>45944</c:v>
                </c:pt>
                <c:pt idx="173">
                  <c:v>45943</c:v>
                </c:pt>
                <c:pt idx="174">
                  <c:v>45940</c:v>
                </c:pt>
                <c:pt idx="175">
                  <c:v>45939</c:v>
                </c:pt>
                <c:pt idx="176">
                  <c:v>45938</c:v>
                </c:pt>
                <c:pt idx="177">
                  <c:v>45937</c:v>
                </c:pt>
                <c:pt idx="178">
                  <c:v>45936</c:v>
                </c:pt>
                <c:pt idx="179">
                  <c:v>45933</c:v>
                </c:pt>
                <c:pt idx="180">
                  <c:v>45932</c:v>
                </c:pt>
                <c:pt idx="181">
                  <c:v>45931</c:v>
                </c:pt>
                <c:pt idx="182">
                  <c:v>45930</c:v>
                </c:pt>
                <c:pt idx="183">
                  <c:v>45929</c:v>
                </c:pt>
                <c:pt idx="184">
                  <c:v>45926</c:v>
                </c:pt>
                <c:pt idx="185">
                  <c:v>45925</c:v>
                </c:pt>
                <c:pt idx="186">
                  <c:v>45924</c:v>
                </c:pt>
                <c:pt idx="187">
                  <c:v>45923</c:v>
                </c:pt>
                <c:pt idx="188">
                  <c:v>45922</c:v>
                </c:pt>
                <c:pt idx="189">
                  <c:v>45919</c:v>
                </c:pt>
                <c:pt idx="190">
                  <c:v>45918</c:v>
                </c:pt>
                <c:pt idx="191">
                  <c:v>45917</c:v>
                </c:pt>
                <c:pt idx="192">
                  <c:v>45916</c:v>
                </c:pt>
                <c:pt idx="193">
                  <c:v>45915</c:v>
                </c:pt>
                <c:pt idx="194">
                  <c:v>45912</c:v>
                </c:pt>
                <c:pt idx="195">
                  <c:v>45911</c:v>
                </c:pt>
                <c:pt idx="196">
                  <c:v>45910</c:v>
                </c:pt>
                <c:pt idx="197">
                  <c:v>45909</c:v>
                </c:pt>
                <c:pt idx="198">
                  <c:v>45908</c:v>
                </c:pt>
                <c:pt idx="199">
                  <c:v>45905</c:v>
                </c:pt>
                <c:pt idx="200">
                  <c:v>45904</c:v>
                </c:pt>
                <c:pt idx="201">
                  <c:v>45903</c:v>
                </c:pt>
                <c:pt idx="202">
                  <c:v>45902</c:v>
                </c:pt>
                <c:pt idx="203">
                  <c:v>45901</c:v>
                </c:pt>
                <c:pt idx="204">
                  <c:v>45898</c:v>
                </c:pt>
                <c:pt idx="205">
                  <c:v>45897</c:v>
                </c:pt>
                <c:pt idx="206">
                  <c:v>45896</c:v>
                </c:pt>
                <c:pt idx="207">
                  <c:v>45895</c:v>
                </c:pt>
                <c:pt idx="208">
                  <c:v>45894</c:v>
                </c:pt>
                <c:pt idx="209">
                  <c:v>45891</c:v>
                </c:pt>
                <c:pt idx="210">
                  <c:v>45890</c:v>
                </c:pt>
                <c:pt idx="211">
                  <c:v>45889</c:v>
                </c:pt>
                <c:pt idx="212">
                  <c:v>45888</c:v>
                </c:pt>
                <c:pt idx="213">
                  <c:v>45887</c:v>
                </c:pt>
                <c:pt idx="214">
                  <c:v>45884</c:v>
                </c:pt>
                <c:pt idx="215">
                  <c:v>45883</c:v>
                </c:pt>
                <c:pt idx="216">
                  <c:v>45882</c:v>
                </c:pt>
                <c:pt idx="217">
                  <c:v>45881</c:v>
                </c:pt>
                <c:pt idx="218">
                  <c:v>45880</c:v>
                </c:pt>
                <c:pt idx="219">
                  <c:v>45877</c:v>
                </c:pt>
                <c:pt idx="220">
                  <c:v>45876</c:v>
                </c:pt>
                <c:pt idx="221">
                  <c:v>45875</c:v>
                </c:pt>
                <c:pt idx="222">
                  <c:v>45874</c:v>
                </c:pt>
                <c:pt idx="223">
                  <c:v>45873</c:v>
                </c:pt>
                <c:pt idx="224">
                  <c:v>45870</c:v>
                </c:pt>
                <c:pt idx="225">
                  <c:v>45869</c:v>
                </c:pt>
                <c:pt idx="226">
                  <c:v>45868</c:v>
                </c:pt>
                <c:pt idx="227">
                  <c:v>45867</c:v>
                </c:pt>
                <c:pt idx="228">
                  <c:v>45866</c:v>
                </c:pt>
                <c:pt idx="229">
                  <c:v>45863</c:v>
                </c:pt>
                <c:pt idx="230">
                  <c:v>45862</c:v>
                </c:pt>
                <c:pt idx="231">
                  <c:v>45861</c:v>
                </c:pt>
                <c:pt idx="232">
                  <c:v>45860</c:v>
                </c:pt>
                <c:pt idx="233">
                  <c:v>45859</c:v>
                </c:pt>
                <c:pt idx="234">
                  <c:v>45856</c:v>
                </c:pt>
                <c:pt idx="235">
                  <c:v>45855</c:v>
                </c:pt>
                <c:pt idx="236">
                  <c:v>45854</c:v>
                </c:pt>
                <c:pt idx="237">
                  <c:v>45853</c:v>
                </c:pt>
                <c:pt idx="238">
                  <c:v>45852</c:v>
                </c:pt>
                <c:pt idx="239">
                  <c:v>45849</c:v>
                </c:pt>
                <c:pt idx="240">
                  <c:v>45848</c:v>
                </c:pt>
                <c:pt idx="241">
                  <c:v>45847</c:v>
                </c:pt>
                <c:pt idx="242">
                  <c:v>45846</c:v>
                </c:pt>
                <c:pt idx="243">
                  <c:v>45845</c:v>
                </c:pt>
                <c:pt idx="244">
                  <c:v>45842</c:v>
                </c:pt>
                <c:pt idx="245">
                  <c:v>45841</c:v>
                </c:pt>
                <c:pt idx="246">
                  <c:v>45840</c:v>
                </c:pt>
                <c:pt idx="247">
                  <c:v>45839</c:v>
                </c:pt>
                <c:pt idx="248">
                  <c:v>45838</c:v>
                </c:pt>
                <c:pt idx="249">
                  <c:v>45835</c:v>
                </c:pt>
                <c:pt idx="250">
                  <c:v>45834</c:v>
                </c:pt>
                <c:pt idx="251">
                  <c:v>45833</c:v>
                </c:pt>
                <c:pt idx="252">
                  <c:v>45832</c:v>
                </c:pt>
                <c:pt idx="253">
                  <c:v>45831</c:v>
                </c:pt>
                <c:pt idx="254">
                  <c:v>45828</c:v>
                </c:pt>
                <c:pt idx="255">
                  <c:v>45827</c:v>
                </c:pt>
                <c:pt idx="256">
                  <c:v>45826</c:v>
                </c:pt>
                <c:pt idx="257">
                  <c:v>45825</c:v>
                </c:pt>
                <c:pt idx="258">
                  <c:v>45824</c:v>
                </c:pt>
                <c:pt idx="259">
                  <c:v>45821</c:v>
                </c:pt>
                <c:pt idx="260">
                  <c:v>45820</c:v>
                </c:pt>
                <c:pt idx="261">
                  <c:v>45819</c:v>
                </c:pt>
                <c:pt idx="262">
                  <c:v>45818</c:v>
                </c:pt>
                <c:pt idx="263">
                  <c:v>45817</c:v>
                </c:pt>
                <c:pt idx="264">
                  <c:v>45814</c:v>
                </c:pt>
                <c:pt idx="265">
                  <c:v>45813</c:v>
                </c:pt>
                <c:pt idx="266">
                  <c:v>45812</c:v>
                </c:pt>
                <c:pt idx="267">
                  <c:v>45811</c:v>
                </c:pt>
                <c:pt idx="268">
                  <c:v>45810</c:v>
                </c:pt>
                <c:pt idx="269">
                  <c:v>45807</c:v>
                </c:pt>
                <c:pt idx="270">
                  <c:v>45806</c:v>
                </c:pt>
                <c:pt idx="271">
                  <c:v>45805</c:v>
                </c:pt>
                <c:pt idx="272">
                  <c:v>45804</c:v>
                </c:pt>
                <c:pt idx="273">
                  <c:v>45803</c:v>
                </c:pt>
                <c:pt idx="274">
                  <c:v>45800</c:v>
                </c:pt>
                <c:pt idx="275">
                  <c:v>45799</c:v>
                </c:pt>
                <c:pt idx="276">
                  <c:v>45798</c:v>
                </c:pt>
                <c:pt idx="277">
                  <c:v>45797</c:v>
                </c:pt>
                <c:pt idx="278">
                  <c:v>45796</c:v>
                </c:pt>
                <c:pt idx="279">
                  <c:v>45793</c:v>
                </c:pt>
                <c:pt idx="280">
                  <c:v>45792</c:v>
                </c:pt>
                <c:pt idx="281">
                  <c:v>45791</c:v>
                </c:pt>
                <c:pt idx="282">
                  <c:v>45790</c:v>
                </c:pt>
                <c:pt idx="283">
                  <c:v>45789</c:v>
                </c:pt>
                <c:pt idx="284">
                  <c:v>45786</c:v>
                </c:pt>
                <c:pt idx="285">
                  <c:v>45785</c:v>
                </c:pt>
                <c:pt idx="286">
                  <c:v>45784</c:v>
                </c:pt>
                <c:pt idx="287">
                  <c:v>45783</c:v>
                </c:pt>
                <c:pt idx="288">
                  <c:v>45782</c:v>
                </c:pt>
                <c:pt idx="289">
                  <c:v>45779</c:v>
                </c:pt>
                <c:pt idx="290">
                  <c:v>45778</c:v>
                </c:pt>
                <c:pt idx="291">
                  <c:v>45777</c:v>
                </c:pt>
                <c:pt idx="292">
                  <c:v>45776</c:v>
                </c:pt>
                <c:pt idx="293">
                  <c:v>45775</c:v>
                </c:pt>
                <c:pt idx="294">
                  <c:v>45772</c:v>
                </c:pt>
                <c:pt idx="295">
                  <c:v>45771</c:v>
                </c:pt>
                <c:pt idx="296">
                  <c:v>45770</c:v>
                </c:pt>
                <c:pt idx="297">
                  <c:v>45769</c:v>
                </c:pt>
                <c:pt idx="298">
                  <c:v>45768</c:v>
                </c:pt>
                <c:pt idx="299">
                  <c:v>45765</c:v>
                </c:pt>
                <c:pt idx="300">
                  <c:v>45764</c:v>
                </c:pt>
                <c:pt idx="301">
                  <c:v>45763</c:v>
                </c:pt>
                <c:pt idx="302">
                  <c:v>45762</c:v>
                </c:pt>
                <c:pt idx="303">
                  <c:v>45761</c:v>
                </c:pt>
                <c:pt idx="304">
                  <c:v>45758</c:v>
                </c:pt>
                <c:pt idx="305">
                  <c:v>45757</c:v>
                </c:pt>
                <c:pt idx="306">
                  <c:v>45756</c:v>
                </c:pt>
                <c:pt idx="307">
                  <c:v>45755</c:v>
                </c:pt>
                <c:pt idx="308">
                  <c:v>45754</c:v>
                </c:pt>
                <c:pt idx="309">
                  <c:v>45751</c:v>
                </c:pt>
                <c:pt idx="310">
                  <c:v>45750</c:v>
                </c:pt>
                <c:pt idx="311">
                  <c:v>45749</c:v>
                </c:pt>
                <c:pt idx="312">
                  <c:v>45748</c:v>
                </c:pt>
                <c:pt idx="313">
                  <c:v>45747</c:v>
                </c:pt>
                <c:pt idx="314">
                  <c:v>45744</c:v>
                </c:pt>
                <c:pt idx="315">
                  <c:v>45743</c:v>
                </c:pt>
                <c:pt idx="316">
                  <c:v>45742</c:v>
                </c:pt>
                <c:pt idx="317">
                  <c:v>45741</c:v>
                </c:pt>
                <c:pt idx="318">
                  <c:v>45740</c:v>
                </c:pt>
                <c:pt idx="319">
                  <c:v>45737</c:v>
                </c:pt>
                <c:pt idx="320">
                  <c:v>45736</c:v>
                </c:pt>
                <c:pt idx="321">
                  <c:v>45735</c:v>
                </c:pt>
                <c:pt idx="322">
                  <c:v>45734</c:v>
                </c:pt>
                <c:pt idx="323">
                  <c:v>45733</c:v>
                </c:pt>
                <c:pt idx="324">
                  <c:v>45730</c:v>
                </c:pt>
                <c:pt idx="325">
                  <c:v>45729</c:v>
                </c:pt>
                <c:pt idx="326">
                  <c:v>45728</c:v>
                </c:pt>
                <c:pt idx="327">
                  <c:v>45727</c:v>
                </c:pt>
                <c:pt idx="328">
                  <c:v>45726</c:v>
                </c:pt>
                <c:pt idx="329">
                  <c:v>45723</c:v>
                </c:pt>
                <c:pt idx="330">
                  <c:v>45722</c:v>
                </c:pt>
                <c:pt idx="331">
                  <c:v>45721</c:v>
                </c:pt>
                <c:pt idx="332">
                  <c:v>45720</c:v>
                </c:pt>
                <c:pt idx="333">
                  <c:v>45719</c:v>
                </c:pt>
                <c:pt idx="334">
                  <c:v>45716</c:v>
                </c:pt>
                <c:pt idx="335">
                  <c:v>45715</c:v>
                </c:pt>
                <c:pt idx="336">
                  <c:v>45714</c:v>
                </c:pt>
                <c:pt idx="337">
                  <c:v>45713</c:v>
                </c:pt>
                <c:pt idx="338">
                  <c:v>45712</c:v>
                </c:pt>
                <c:pt idx="339">
                  <c:v>45709</c:v>
                </c:pt>
                <c:pt idx="340">
                  <c:v>45708</c:v>
                </c:pt>
                <c:pt idx="341">
                  <c:v>45707</c:v>
                </c:pt>
                <c:pt idx="342">
                  <c:v>45706</c:v>
                </c:pt>
                <c:pt idx="343">
                  <c:v>45705</c:v>
                </c:pt>
                <c:pt idx="344">
                  <c:v>45702</c:v>
                </c:pt>
                <c:pt idx="345">
                  <c:v>45701</c:v>
                </c:pt>
                <c:pt idx="346">
                  <c:v>45700</c:v>
                </c:pt>
                <c:pt idx="347">
                  <c:v>45699</c:v>
                </c:pt>
                <c:pt idx="348">
                  <c:v>45698</c:v>
                </c:pt>
                <c:pt idx="349">
                  <c:v>45695</c:v>
                </c:pt>
                <c:pt idx="350">
                  <c:v>45694</c:v>
                </c:pt>
                <c:pt idx="351">
                  <c:v>45693</c:v>
                </c:pt>
                <c:pt idx="352">
                  <c:v>45692</c:v>
                </c:pt>
                <c:pt idx="353">
                  <c:v>45691</c:v>
                </c:pt>
                <c:pt idx="354">
                  <c:v>45688</c:v>
                </c:pt>
                <c:pt idx="355">
                  <c:v>45687</c:v>
                </c:pt>
                <c:pt idx="356">
                  <c:v>45686</c:v>
                </c:pt>
                <c:pt idx="357">
                  <c:v>45685</c:v>
                </c:pt>
                <c:pt idx="358">
                  <c:v>45684</c:v>
                </c:pt>
                <c:pt idx="359">
                  <c:v>45681</c:v>
                </c:pt>
                <c:pt idx="360">
                  <c:v>45680</c:v>
                </c:pt>
                <c:pt idx="361">
                  <c:v>45679</c:v>
                </c:pt>
                <c:pt idx="362">
                  <c:v>45678</c:v>
                </c:pt>
                <c:pt idx="363">
                  <c:v>45677</c:v>
                </c:pt>
                <c:pt idx="364">
                  <c:v>45674</c:v>
                </c:pt>
                <c:pt idx="365">
                  <c:v>45673</c:v>
                </c:pt>
                <c:pt idx="366">
                  <c:v>45672</c:v>
                </c:pt>
                <c:pt idx="367">
                  <c:v>45671</c:v>
                </c:pt>
                <c:pt idx="368">
                  <c:v>45670</c:v>
                </c:pt>
                <c:pt idx="369">
                  <c:v>45667</c:v>
                </c:pt>
                <c:pt idx="370">
                  <c:v>45666</c:v>
                </c:pt>
                <c:pt idx="371">
                  <c:v>45665</c:v>
                </c:pt>
                <c:pt idx="372">
                  <c:v>45664</c:v>
                </c:pt>
                <c:pt idx="373">
                  <c:v>45663</c:v>
                </c:pt>
                <c:pt idx="374">
                  <c:v>45660</c:v>
                </c:pt>
                <c:pt idx="375">
                  <c:v>45659</c:v>
                </c:pt>
                <c:pt idx="376">
                  <c:v>45658</c:v>
                </c:pt>
                <c:pt idx="377">
                  <c:v>45657</c:v>
                </c:pt>
                <c:pt idx="378">
                  <c:v>45656</c:v>
                </c:pt>
                <c:pt idx="379">
                  <c:v>45653</c:v>
                </c:pt>
                <c:pt idx="380">
                  <c:v>45652</c:v>
                </c:pt>
                <c:pt idx="381">
                  <c:v>45651</c:v>
                </c:pt>
                <c:pt idx="382">
                  <c:v>45650</c:v>
                </c:pt>
                <c:pt idx="383">
                  <c:v>45649</c:v>
                </c:pt>
                <c:pt idx="384">
                  <c:v>45646</c:v>
                </c:pt>
                <c:pt idx="385">
                  <c:v>45645</c:v>
                </c:pt>
                <c:pt idx="386">
                  <c:v>45644</c:v>
                </c:pt>
                <c:pt idx="387">
                  <c:v>45643</c:v>
                </c:pt>
                <c:pt idx="388">
                  <c:v>45642</c:v>
                </c:pt>
                <c:pt idx="389">
                  <c:v>45639</c:v>
                </c:pt>
                <c:pt idx="390">
                  <c:v>45638</c:v>
                </c:pt>
                <c:pt idx="391">
                  <c:v>45637</c:v>
                </c:pt>
                <c:pt idx="392">
                  <c:v>45636</c:v>
                </c:pt>
                <c:pt idx="393">
                  <c:v>45635</c:v>
                </c:pt>
                <c:pt idx="394">
                  <c:v>45632</c:v>
                </c:pt>
                <c:pt idx="395">
                  <c:v>45631</c:v>
                </c:pt>
                <c:pt idx="396">
                  <c:v>45630</c:v>
                </c:pt>
                <c:pt idx="397">
                  <c:v>45629</c:v>
                </c:pt>
                <c:pt idx="398">
                  <c:v>45628</c:v>
                </c:pt>
                <c:pt idx="399">
                  <c:v>45625</c:v>
                </c:pt>
                <c:pt idx="400">
                  <c:v>45624</c:v>
                </c:pt>
                <c:pt idx="401">
                  <c:v>45623</c:v>
                </c:pt>
                <c:pt idx="402">
                  <c:v>45622</c:v>
                </c:pt>
                <c:pt idx="403">
                  <c:v>45621</c:v>
                </c:pt>
                <c:pt idx="404">
                  <c:v>45618</c:v>
                </c:pt>
                <c:pt idx="405">
                  <c:v>45617</c:v>
                </c:pt>
                <c:pt idx="406">
                  <c:v>45616</c:v>
                </c:pt>
                <c:pt idx="407">
                  <c:v>45615</c:v>
                </c:pt>
                <c:pt idx="408">
                  <c:v>45614</c:v>
                </c:pt>
                <c:pt idx="409">
                  <c:v>45611</c:v>
                </c:pt>
                <c:pt idx="410">
                  <c:v>45610</c:v>
                </c:pt>
                <c:pt idx="411">
                  <c:v>45609</c:v>
                </c:pt>
                <c:pt idx="412">
                  <c:v>45608</c:v>
                </c:pt>
                <c:pt idx="413">
                  <c:v>45607</c:v>
                </c:pt>
                <c:pt idx="414">
                  <c:v>45604</c:v>
                </c:pt>
                <c:pt idx="415">
                  <c:v>45603</c:v>
                </c:pt>
                <c:pt idx="416">
                  <c:v>45602</c:v>
                </c:pt>
                <c:pt idx="417">
                  <c:v>45601</c:v>
                </c:pt>
                <c:pt idx="418">
                  <c:v>45600</c:v>
                </c:pt>
                <c:pt idx="419">
                  <c:v>45597</c:v>
                </c:pt>
                <c:pt idx="420">
                  <c:v>45596</c:v>
                </c:pt>
                <c:pt idx="421">
                  <c:v>45595</c:v>
                </c:pt>
                <c:pt idx="422">
                  <c:v>45594</c:v>
                </c:pt>
                <c:pt idx="423">
                  <c:v>45593</c:v>
                </c:pt>
                <c:pt idx="424">
                  <c:v>45590</c:v>
                </c:pt>
                <c:pt idx="425">
                  <c:v>45589</c:v>
                </c:pt>
                <c:pt idx="426">
                  <c:v>45588</c:v>
                </c:pt>
                <c:pt idx="427">
                  <c:v>45587</c:v>
                </c:pt>
                <c:pt idx="428">
                  <c:v>45586</c:v>
                </c:pt>
                <c:pt idx="429">
                  <c:v>45583</c:v>
                </c:pt>
                <c:pt idx="430">
                  <c:v>45582</c:v>
                </c:pt>
                <c:pt idx="431">
                  <c:v>45581</c:v>
                </c:pt>
                <c:pt idx="432">
                  <c:v>45580</c:v>
                </c:pt>
                <c:pt idx="433">
                  <c:v>45579</c:v>
                </c:pt>
                <c:pt idx="434">
                  <c:v>45576</c:v>
                </c:pt>
                <c:pt idx="435">
                  <c:v>45575</c:v>
                </c:pt>
                <c:pt idx="436">
                  <c:v>45574</c:v>
                </c:pt>
                <c:pt idx="437">
                  <c:v>45573</c:v>
                </c:pt>
                <c:pt idx="438">
                  <c:v>45572</c:v>
                </c:pt>
                <c:pt idx="439">
                  <c:v>45569</c:v>
                </c:pt>
                <c:pt idx="440">
                  <c:v>45568</c:v>
                </c:pt>
                <c:pt idx="441">
                  <c:v>45567</c:v>
                </c:pt>
                <c:pt idx="442">
                  <c:v>45566</c:v>
                </c:pt>
                <c:pt idx="443">
                  <c:v>45565</c:v>
                </c:pt>
                <c:pt idx="444">
                  <c:v>45562</c:v>
                </c:pt>
                <c:pt idx="445">
                  <c:v>45561</c:v>
                </c:pt>
                <c:pt idx="446">
                  <c:v>45560</c:v>
                </c:pt>
                <c:pt idx="447">
                  <c:v>45559</c:v>
                </c:pt>
                <c:pt idx="448">
                  <c:v>45558</c:v>
                </c:pt>
                <c:pt idx="449">
                  <c:v>45555</c:v>
                </c:pt>
                <c:pt idx="450">
                  <c:v>45554</c:v>
                </c:pt>
                <c:pt idx="451">
                  <c:v>45553</c:v>
                </c:pt>
                <c:pt idx="452">
                  <c:v>45552</c:v>
                </c:pt>
                <c:pt idx="453">
                  <c:v>45551</c:v>
                </c:pt>
                <c:pt idx="454">
                  <c:v>45548</c:v>
                </c:pt>
                <c:pt idx="455">
                  <c:v>45547</c:v>
                </c:pt>
                <c:pt idx="456">
                  <c:v>45546</c:v>
                </c:pt>
                <c:pt idx="457">
                  <c:v>45545</c:v>
                </c:pt>
                <c:pt idx="458">
                  <c:v>45544</c:v>
                </c:pt>
                <c:pt idx="459">
                  <c:v>45541</c:v>
                </c:pt>
                <c:pt idx="460">
                  <c:v>45540</c:v>
                </c:pt>
                <c:pt idx="461">
                  <c:v>45539</c:v>
                </c:pt>
                <c:pt idx="462">
                  <c:v>45538</c:v>
                </c:pt>
                <c:pt idx="463">
                  <c:v>45537</c:v>
                </c:pt>
                <c:pt idx="464">
                  <c:v>45534</c:v>
                </c:pt>
                <c:pt idx="465">
                  <c:v>45533</c:v>
                </c:pt>
                <c:pt idx="466">
                  <c:v>45532</c:v>
                </c:pt>
                <c:pt idx="467">
                  <c:v>45531</c:v>
                </c:pt>
                <c:pt idx="468">
                  <c:v>45530</c:v>
                </c:pt>
                <c:pt idx="469">
                  <c:v>45527</c:v>
                </c:pt>
                <c:pt idx="470">
                  <c:v>45526</c:v>
                </c:pt>
                <c:pt idx="471">
                  <c:v>45525</c:v>
                </c:pt>
                <c:pt idx="472">
                  <c:v>45524</c:v>
                </c:pt>
                <c:pt idx="473">
                  <c:v>45523</c:v>
                </c:pt>
                <c:pt idx="474">
                  <c:v>45520</c:v>
                </c:pt>
                <c:pt idx="475">
                  <c:v>45519</c:v>
                </c:pt>
                <c:pt idx="476">
                  <c:v>45518</c:v>
                </c:pt>
                <c:pt idx="477">
                  <c:v>45517</c:v>
                </c:pt>
                <c:pt idx="478">
                  <c:v>45516</c:v>
                </c:pt>
                <c:pt idx="479">
                  <c:v>45513</c:v>
                </c:pt>
                <c:pt idx="480">
                  <c:v>45512</c:v>
                </c:pt>
                <c:pt idx="481">
                  <c:v>45511</c:v>
                </c:pt>
                <c:pt idx="482">
                  <c:v>45510</c:v>
                </c:pt>
                <c:pt idx="483">
                  <c:v>45509</c:v>
                </c:pt>
                <c:pt idx="484">
                  <c:v>45506</c:v>
                </c:pt>
                <c:pt idx="485">
                  <c:v>45505</c:v>
                </c:pt>
                <c:pt idx="486">
                  <c:v>45504</c:v>
                </c:pt>
                <c:pt idx="487">
                  <c:v>45503</c:v>
                </c:pt>
                <c:pt idx="488">
                  <c:v>45502</c:v>
                </c:pt>
                <c:pt idx="489">
                  <c:v>45499</c:v>
                </c:pt>
                <c:pt idx="490">
                  <c:v>45498</c:v>
                </c:pt>
                <c:pt idx="491">
                  <c:v>45497</c:v>
                </c:pt>
                <c:pt idx="492">
                  <c:v>45496</c:v>
                </c:pt>
                <c:pt idx="493">
                  <c:v>45495</c:v>
                </c:pt>
                <c:pt idx="494">
                  <c:v>45492</c:v>
                </c:pt>
                <c:pt idx="495">
                  <c:v>45491</c:v>
                </c:pt>
                <c:pt idx="496">
                  <c:v>45490</c:v>
                </c:pt>
                <c:pt idx="497">
                  <c:v>45489</c:v>
                </c:pt>
                <c:pt idx="498">
                  <c:v>45488</c:v>
                </c:pt>
                <c:pt idx="499">
                  <c:v>45485</c:v>
                </c:pt>
                <c:pt idx="500">
                  <c:v>45484</c:v>
                </c:pt>
                <c:pt idx="501">
                  <c:v>45483</c:v>
                </c:pt>
                <c:pt idx="502">
                  <c:v>45482</c:v>
                </c:pt>
                <c:pt idx="503">
                  <c:v>45481</c:v>
                </c:pt>
                <c:pt idx="504">
                  <c:v>45478</c:v>
                </c:pt>
                <c:pt idx="505">
                  <c:v>45477</c:v>
                </c:pt>
                <c:pt idx="506">
                  <c:v>45476</c:v>
                </c:pt>
                <c:pt idx="507">
                  <c:v>45475</c:v>
                </c:pt>
                <c:pt idx="508">
                  <c:v>45474</c:v>
                </c:pt>
                <c:pt idx="509">
                  <c:v>45471</c:v>
                </c:pt>
                <c:pt idx="510">
                  <c:v>45470</c:v>
                </c:pt>
                <c:pt idx="511">
                  <c:v>45469</c:v>
                </c:pt>
                <c:pt idx="512">
                  <c:v>45468</c:v>
                </c:pt>
                <c:pt idx="513">
                  <c:v>45467</c:v>
                </c:pt>
                <c:pt idx="514">
                  <c:v>45464</c:v>
                </c:pt>
                <c:pt idx="515">
                  <c:v>45463</c:v>
                </c:pt>
                <c:pt idx="516">
                  <c:v>45462</c:v>
                </c:pt>
                <c:pt idx="517">
                  <c:v>45461</c:v>
                </c:pt>
                <c:pt idx="518">
                  <c:v>45460</c:v>
                </c:pt>
                <c:pt idx="519">
                  <c:v>45457</c:v>
                </c:pt>
                <c:pt idx="520">
                  <c:v>45456</c:v>
                </c:pt>
                <c:pt idx="521">
                  <c:v>45455</c:v>
                </c:pt>
                <c:pt idx="522">
                  <c:v>45454</c:v>
                </c:pt>
                <c:pt idx="523">
                  <c:v>45453</c:v>
                </c:pt>
                <c:pt idx="524">
                  <c:v>45450</c:v>
                </c:pt>
                <c:pt idx="525">
                  <c:v>45449</c:v>
                </c:pt>
                <c:pt idx="526">
                  <c:v>45448</c:v>
                </c:pt>
                <c:pt idx="527">
                  <c:v>45447</c:v>
                </c:pt>
                <c:pt idx="528">
                  <c:v>45446</c:v>
                </c:pt>
                <c:pt idx="529">
                  <c:v>45443</c:v>
                </c:pt>
                <c:pt idx="530">
                  <c:v>45442</c:v>
                </c:pt>
                <c:pt idx="531">
                  <c:v>45441</c:v>
                </c:pt>
                <c:pt idx="532">
                  <c:v>45440</c:v>
                </c:pt>
                <c:pt idx="533">
                  <c:v>45439</c:v>
                </c:pt>
                <c:pt idx="534">
                  <c:v>45436</c:v>
                </c:pt>
                <c:pt idx="535">
                  <c:v>45435</c:v>
                </c:pt>
                <c:pt idx="536">
                  <c:v>45434</c:v>
                </c:pt>
                <c:pt idx="537">
                  <c:v>45433</c:v>
                </c:pt>
                <c:pt idx="538">
                  <c:v>45432</c:v>
                </c:pt>
                <c:pt idx="539">
                  <c:v>45429</c:v>
                </c:pt>
                <c:pt idx="540">
                  <c:v>45428</c:v>
                </c:pt>
                <c:pt idx="541">
                  <c:v>45427</c:v>
                </c:pt>
                <c:pt idx="542">
                  <c:v>45426</c:v>
                </c:pt>
                <c:pt idx="543">
                  <c:v>45425</c:v>
                </c:pt>
                <c:pt idx="544">
                  <c:v>45422</c:v>
                </c:pt>
                <c:pt idx="545">
                  <c:v>45421</c:v>
                </c:pt>
                <c:pt idx="546">
                  <c:v>45420</c:v>
                </c:pt>
                <c:pt idx="547">
                  <c:v>45419</c:v>
                </c:pt>
                <c:pt idx="548">
                  <c:v>45418</c:v>
                </c:pt>
                <c:pt idx="549">
                  <c:v>45415</c:v>
                </c:pt>
                <c:pt idx="550">
                  <c:v>45414</c:v>
                </c:pt>
                <c:pt idx="551">
                  <c:v>45413</c:v>
                </c:pt>
                <c:pt idx="552">
                  <c:v>45412</c:v>
                </c:pt>
                <c:pt idx="553">
                  <c:v>45411</c:v>
                </c:pt>
                <c:pt idx="554">
                  <c:v>45408</c:v>
                </c:pt>
                <c:pt idx="555">
                  <c:v>45407</c:v>
                </c:pt>
                <c:pt idx="556">
                  <c:v>45406</c:v>
                </c:pt>
                <c:pt idx="557">
                  <c:v>45405</c:v>
                </c:pt>
                <c:pt idx="558">
                  <c:v>45404</c:v>
                </c:pt>
                <c:pt idx="559">
                  <c:v>45401</c:v>
                </c:pt>
                <c:pt idx="560">
                  <c:v>45400</c:v>
                </c:pt>
                <c:pt idx="561">
                  <c:v>45399</c:v>
                </c:pt>
                <c:pt idx="562">
                  <c:v>45398</c:v>
                </c:pt>
                <c:pt idx="563">
                  <c:v>45397</c:v>
                </c:pt>
                <c:pt idx="564">
                  <c:v>45394</c:v>
                </c:pt>
                <c:pt idx="565">
                  <c:v>45393</c:v>
                </c:pt>
                <c:pt idx="566">
                  <c:v>45392</c:v>
                </c:pt>
                <c:pt idx="567">
                  <c:v>45391</c:v>
                </c:pt>
                <c:pt idx="568">
                  <c:v>45390</c:v>
                </c:pt>
                <c:pt idx="569">
                  <c:v>45387</c:v>
                </c:pt>
                <c:pt idx="570">
                  <c:v>45386</c:v>
                </c:pt>
                <c:pt idx="571">
                  <c:v>45385</c:v>
                </c:pt>
                <c:pt idx="572">
                  <c:v>45384</c:v>
                </c:pt>
                <c:pt idx="573">
                  <c:v>45383</c:v>
                </c:pt>
                <c:pt idx="574">
                  <c:v>45380</c:v>
                </c:pt>
                <c:pt idx="575">
                  <c:v>45379</c:v>
                </c:pt>
                <c:pt idx="576">
                  <c:v>45378</c:v>
                </c:pt>
                <c:pt idx="577">
                  <c:v>45377</c:v>
                </c:pt>
                <c:pt idx="578">
                  <c:v>45376</c:v>
                </c:pt>
                <c:pt idx="579">
                  <c:v>45373</c:v>
                </c:pt>
                <c:pt idx="580">
                  <c:v>45372</c:v>
                </c:pt>
                <c:pt idx="581">
                  <c:v>45371</c:v>
                </c:pt>
                <c:pt idx="582">
                  <c:v>45370</c:v>
                </c:pt>
                <c:pt idx="583">
                  <c:v>45369</c:v>
                </c:pt>
                <c:pt idx="584">
                  <c:v>45366</c:v>
                </c:pt>
                <c:pt idx="585">
                  <c:v>45365</c:v>
                </c:pt>
                <c:pt idx="586">
                  <c:v>45364</c:v>
                </c:pt>
                <c:pt idx="587">
                  <c:v>45363</c:v>
                </c:pt>
                <c:pt idx="588">
                  <c:v>45362</c:v>
                </c:pt>
                <c:pt idx="589">
                  <c:v>45359</c:v>
                </c:pt>
                <c:pt idx="590">
                  <c:v>45358</c:v>
                </c:pt>
                <c:pt idx="591">
                  <c:v>45357</c:v>
                </c:pt>
                <c:pt idx="592">
                  <c:v>45356</c:v>
                </c:pt>
                <c:pt idx="593">
                  <c:v>45355</c:v>
                </c:pt>
                <c:pt idx="594">
                  <c:v>45352</c:v>
                </c:pt>
                <c:pt idx="595">
                  <c:v>45351</c:v>
                </c:pt>
                <c:pt idx="596">
                  <c:v>45350</c:v>
                </c:pt>
                <c:pt idx="597">
                  <c:v>45349</c:v>
                </c:pt>
                <c:pt idx="598">
                  <c:v>45348</c:v>
                </c:pt>
                <c:pt idx="599">
                  <c:v>45345</c:v>
                </c:pt>
                <c:pt idx="600">
                  <c:v>45344</c:v>
                </c:pt>
                <c:pt idx="601">
                  <c:v>45343</c:v>
                </c:pt>
                <c:pt idx="602">
                  <c:v>45342</c:v>
                </c:pt>
                <c:pt idx="603">
                  <c:v>45341</c:v>
                </c:pt>
                <c:pt idx="604">
                  <c:v>45338</c:v>
                </c:pt>
                <c:pt idx="605">
                  <c:v>45337</c:v>
                </c:pt>
                <c:pt idx="606">
                  <c:v>45336</c:v>
                </c:pt>
                <c:pt idx="607">
                  <c:v>45335</c:v>
                </c:pt>
                <c:pt idx="608">
                  <c:v>45334</c:v>
                </c:pt>
                <c:pt idx="609">
                  <c:v>45331</c:v>
                </c:pt>
                <c:pt idx="610">
                  <c:v>45330</c:v>
                </c:pt>
                <c:pt idx="611">
                  <c:v>45329</c:v>
                </c:pt>
                <c:pt idx="612">
                  <c:v>45328</c:v>
                </c:pt>
                <c:pt idx="613">
                  <c:v>45327</c:v>
                </c:pt>
                <c:pt idx="614">
                  <c:v>45324</c:v>
                </c:pt>
                <c:pt idx="615">
                  <c:v>45323</c:v>
                </c:pt>
                <c:pt idx="616">
                  <c:v>45322</c:v>
                </c:pt>
                <c:pt idx="617">
                  <c:v>45321</c:v>
                </c:pt>
                <c:pt idx="618">
                  <c:v>45320</c:v>
                </c:pt>
                <c:pt idx="619">
                  <c:v>45317</c:v>
                </c:pt>
                <c:pt idx="620">
                  <c:v>45316</c:v>
                </c:pt>
                <c:pt idx="621">
                  <c:v>45315</c:v>
                </c:pt>
                <c:pt idx="622">
                  <c:v>45314</c:v>
                </c:pt>
                <c:pt idx="623">
                  <c:v>45313</c:v>
                </c:pt>
                <c:pt idx="624">
                  <c:v>45310</c:v>
                </c:pt>
                <c:pt idx="625">
                  <c:v>45309</c:v>
                </c:pt>
                <c:pt idx="626">
                  <c:v>45308</c:v>
                </c:pt>
                <c:pt idx="627">
                  <c:v>45307</c:v>
                </c:pt>
                <c:pt idx="628">
                  <c:v>45306</c:v>
                </c:pt>
                <c:pt idx="629">
                  <c:v>45303</c:v>
                </c:pt>
                <c:pt idx="630">
                  <c:v>45302</c:v>
                </c:pt>
                <c:pt idx="631">
                  <c:v>45301</c:v>
                </c:pt>
                <c:pt idx="632">
                  <c:v>45300</c:v>
                </c:pt>
                <c:pt idx="633">
                  <c:v>45299</c:v>
                </c:pt>
                <c:pt idx="634">
                  <c:v>45296</c:v>
                </c:pt>
                <c:pt idx="635">
                  <c:v>45295</c:v>
                </c:pt>
                <c:pt idx="636">
                  <c:v>45294</c:v>
                </c:pt>
                <c:pt idx="637">
                  <c:v>45293</c:v>
                </c:pt>
                <c:pt idx="638">
                  <c:v>45292</c:v>
                </c:pt>
                <c:pt idx="639">
                  <c:v>45289</c:v>
                </c:pt>
                <c:pt idx="640">
                  <c:v>45288</c:v>
                </c:pt>
                <c:pt idx="641">
                  <c:v>45287</c:v>
                </c:pt>
                <c:pt idx="642">
                  <c:v>45286</c:v>
                </c:pt>
                <c:pt idx="643">
                  <c:v>45285</c:v>
                </c:pt>
                <c:pt idx="644">
                  <c:v>45282</c:v>
                </c:pt>
                <c:pt idx="645">
                  <c:v>45281</c:v>
                </c:pt>
                <c:pt idx="646">
                  <c:v>45280</c:v>
                </c:pt>
                <c:pt idx="647">
                  <c:v>45279</c:v>
                </c:pt>
                <c:pt idx="648">
                  <c:v>45278</c:v>
                </c:pt>
                <c:pt idx="649">
                  <c:v>45275</c:v>
                </c:pt>
                <c:pt idx="650">
                  <c:v>45274</c:v>
                </c:pt>
                <c:pt idx="651">
                  <c:v>45273</c:v>
                </c:pt>
                <c:pt idx="652">
                  <c:v>45272</c:v>
                </c:pt>
                <c:pt idx="653">
                  <c:v>45271</c:v>
                </c:pt>
                <c:pt idx="654">
                  <c:v>45268</c:v>
                </c:pt>
                <c:pt idx="655">
                  <c:v>45267</c:v>
                </c:pt>
                <c:pt idx="656">
                  <c:v>45266</c:v>
                </c:pt>
                <c:pt idx="657">
                  <c:v>45265</c:v>
                </c:pt>
                <c:pt idx="658">
                  <c:v>45264</c:v>
                </c:pt>
                <c:pt idx="659">
                  <c:v>45261</c:v>
                </c:pt>
                <c:pt idx="660">
                  <c:v>45260</c:v>
                </c:pt>
                <c:pt idx="661">
                  <c:v>45259</c:v>
                </c:pt>
                <c:pt idx="662">
                  <c:v>45258</c:v>
                </c:pt>
                <c:pt idx="663">
                  <c:v>45257</c:v>
                </c:pt>
                <c:pt idx="664">
                  <c:v>45254</c:v>
                </c:pt>
                <c:pt idx="665">
                  <c:v>45253</c:v>
                </c:pt>
                <c:pt idx="666">
                  <c:v>45252</c:v>
                </c:pt>
                <c:pt idx="667">
                  <c:v>45251</c:v>
                </c:pt>
                <c:pt idx="668">
                  <c:v>45250</c:v>
                </c:pt>
                <c:pt idx="669">
                  <c:v>45247</c:v>
                </c:pt>
                <c:pt idx="670">
                  <c:v>45246</c:v>
                </c:pt>
                <c:pt idx="671">
                  <c:v>45245</c:v>
                </c:pt>
                <c:pt idx="672">
                  <c:v>45244</c:v>
                </c:pt>
                <c:pt idx="673">
                  <c:v>45243</c:v>
                </c:pt>
                <c:pt idx="674">
                  <c:v>45240</c:v>
                </c:pt>
                <c:pt idx="675">
                  <c:v>45239</c:v>
                </c:pt>
                <c:pt idx="676">
                  <c:v>45238</c:v>
                </c:pt>
                <c:pt idx="677">
                  <c:v>45237</c:v>
                </c:pt>
                <c:pt idx="678">
                  <c:v>45236</c:v>
                </c:pt>
                <c:pt idx="679">
                  <c:v>45233</c:v>
                </c:pt>
                <c:pt idx="680">
                  <c:v>45232</c:v>
                </c:pt>
                <c:pt idx="681">
                  <c:v>45231</c:v>
                </c:pt>
                <c:pt idx="682">
                  <c:v>45230</c:v>
                </c:pt>
                <c:pt idx="683">
                  <c:v>45229</c:v>
                </c:pt>
                <c:pt idx="684">
                  <c:v>45226</c:v>
                </c:pt>
                <c:pt idx="685">
                  <c:v>45225</c:v>
                </c:pt>
                <c:pt idx="686">
                  <c:v>45224</c:v>
                </c:pt>
                <c:pt idx="687">
                  <c:v>45223</c:v>
                </c:pt>
                <c:pt idx="688">
                  <c:v>45222</c:v>
                </c:pt>
                <c:pt idx="689">
                  <c:v>45219</c:v>
                </c:pt>
                <c:pt idx="690">
                  <c:v>45218</c:v>
                </c:pt>
                <c:pt idx="691">
                  <c:v>45217</c:v>
                </c:pt>
                <c:pt idx="692">
                  <c:v>45216</c:v>
                </c:pt>
                <c:pt idx="693">
                  <c:v>45215</c:v>
                </c:pt>
                <c:pt idx="694">
                  <c:v>45212</c:v>
                </c:pt>
                <c:pt idx="695">
                  <c:v>45211</c:v>
                </c:pt>
                <c:pt idx="696">
                  <c:v>45210</c:v>
                </c:pt>
                <c:pt idx="697">
                  <c:v>45209</c:v>
                </c:pt>
                <c:pt idx="698">
                  <c:v>45208</c:v>
                </c:pt>
                <c:pt idx="699">
                  <c:v>45205</c:v>
                </c:pt>
                <c:pt idx="700">
                  <c:v>45204</c:v>
                </c:pt>
                <c:pt idx="701">
                  <c:v>45203</c:v>
                </c:pt>
                <c:pt idx="702">
                  <c:v>45202</c:v>
                </c:pt>
                <c:pt idx="703">
                  <c:v>45201</c:v>
                </c:pt>
                <c:pt idx="704">
                  <c:v>45198</c:v>
                </c:pt>
                <c:pt idx="705">
                  <c:v>45197</c:v>
                </c:pt>
                <c:pt idx="706">
                  <c:v>45196</c:v>
                </c:pt>
                <c:pt idx="707">
                  <c:v>45195</c:v>
                </c:pt>
                <c:pt idx="708">
                  <c:v>45194</c:v>
                </c:pt>
                <c:pt idx="709">
                  <c:v>45191</c:v>
                </c:pt>
                <c:pt idx="710">
                  <c:v>45190</c:v>
                </c:pt>
                <c:pt idx="711">
                  <c:v>45189</c:v>
                </c:pt>
                <c:pt idx="712">
                  <c:v>45188</c:v>
                </c:pt>
                <c:pt idx="713">
                  <c:v>45187</c:v>
                </c:pt>
                <c:pt idx="714">
                  <c:v>45184</c:v>
                </c:pt>
                <c:pt idx="715">
                  <c:v>45183</c:v>
                </c:pt>
                <c:pt idx="716">
                  <c:v>45182</c:v>
                </c:pt>
                <c:pt idx="717">
                  <c:v>45181</c:v>
                </c:pt>
                <c:pt idx="718">
                  <c:v>45180</c:v>
                </c:pt>
                <c:pt idx="719">
                  <c:v>45177</c:v>
                </c:pt>
                <c:pt idx="720">
                  <c:v>45176</c:v>
                </c:pt>
                <c:pt idx="721">
                  <c:v>45175</c:v>
                </c:pt>
                <c:pt idx="722">
                  <c:v>45174</c:v>
                </c:pt>
                <c:pt idx="723">
                  <c:v>45173</c:v>
                </c:pt>
                <c:pt idx="724">
                  <c:v>45170</c:v>
                </c:pt>
                <c:pt idx="725">
                  <c:v>45169</c:v>
                </c:pt>
                <c:pt idx="726">
                  <c:v>45168</c:v>
                </c:pt>
                <c:pt idx="727">
                  <c:v>45167</c:v>
                </c:pt>
                <c:pt idx="728">
                  <c:v>45166</c:v>
                </c:pt>
                <c:pt idx="729">
                  <c:v>45163</c:v>
                </c:pt>
                <c:pt idx="730">
                  <c:v>45162</c:v>
                </c:pt>
                <c:pt idx="731">
                  <c:v>45161</c:v>
                </c:pt>
                <c:pt idx="732">
                  <c:v>45160</c:v>
                </c:pt>
                <c:pt idx="733">
                  <c:v>45159</c:v>
                </c:pt>
                <c:pt idx="734">
                  <c:v>45156</c:v>
                </c:pt>
                <c:pt idx="735">
                  <c:v>45155</c:v>
                </c:pt>
                <c:pt idx="736">
                  <c:v>45154</c:v>
                </c:pt>
                <c:pt idx="737">
                  <c:v>45153</c:v>
                </c:pt>
                <c:pt idx="738">
                  <c:v>45152</c:v>
                </c:pt>
                <c:pt idx="739">
                  <c:v>45149</c:v>
                </c:pt>
                <c:pt idx="740">
                  <c:v>45148</c:v>
                </c:pt>
                <c:pt idx="741">
                  <c:v>45147</c:v>
                </c:pt>
                <c:pt idx="742">
                  <c:v>45146</c:v>
                </c:pt>
                <c:pt idx="743">
                  <c:v>45145</c:v>
                </c:pt>
                <c:pt idx="744">
                  <c:v>45142</c:v>
                </c:pt>
                <c:pt idx="745">
                  <c:v>45141</c:v>
                </c:pt>
                <c:pt idx="746">
                  <c:v>45140</c:v>
                </c:pt>
                <c:pt idx="747">
                  <c:v>45139</c:v>
                </c:pt>
                <c:pt idx="748">
                  <c:v>45138</c:v>
                </c:pt>
                <c:pt idx="749">
                  <c:v>45135</c:v>
                </c:pt>
                <c:pt idx="750">
                  <c:v>45134</c:v>
                </c:pt>
                <c:pt idx="751">
                  <c:v>45133</c:v>
                </c:pt>
                <c:pt idx="752">
                  <c:v>45132</c:v>
                </c:pt>
                <c:pt idx="753">
                  <c:v>45131</c:v>
                </c:pt>
                <c:pt idx="754">
                  <c:v>45128</c:v>
                </c:pt>
                <c:pt idx="755">
                  <c:v>45127</c:v>
                </c:pt>
                <c:pt idx="756">
                  <c:v>45126</c:v>
                </c:pt>
                <c:pt idx="757">
                  <c:v>45125</c:v>
                </c:pt>
                <c:pt idx="758">
                  <c:v>45124</c:v>
                </c:pt>
                <c:pt idx="759">
                  <c:v>45121</c:v>
                </c:pt>
                <c:pt idx="760">
                  <c:v>45120</c:v>
                </c:pt>
                <c:pt idx="761">
                  <c:v>45119</c:v>
                </c:pt>
                <c:pt idx="762">
                  <c:v>45118</c:v>
                </c:pt>
                <c:pt idx="763">
                  <c:v>45117</c:v>
                </c:pt>
                <c:pt idx="764">
                  <c:v>45114</c:v>
                </c:pt>
                <c:pt idx="765">
                  <c:v>45113</c:v>
                </c:pt>
                <c:pt idx="766">
                  <c:v>45112</c:v>
                </c:pt>
                <c:pt idx="767">
                  <c:v>45111</c:v>
                </c:pt>
                <c:pt idx="768">
                  <c:v>45110</c:v>
                </c:pt>
                <c:pt idx="769">
                  <c:v>45107</c:v>
                </c:pt>
                <c:pt idx="770">
                  <c:v>45106</c:v>
                </c:pt>
                <c:pt idx="771">
                  <c:v>45105</c:v>
                </c:pt>
                <c:pt idx="772">
                  <c:v>45104</c:v>
                </c:pt>
                <c:pt idx="773">
                  <c:v>45103</c:v>
                </c:pt>
                <c:pt idx="774">
                  <c:v>45100</c:v>
                </c:pt>
                <c:pt idx="775">
                  <c:v>45099</c:v>
                </c:pt>
                <c:pt idx="776">
                  <c:v>45098</c:v>
                </c:pt>
                <c:pt idx="777">
                  <c:v>45097</c:v>
                </c:pt>
                <c:pt idx="778">
                  <c:v>45096</c:v>
                </c:pt>
                <c:pt idx="779">
                  <c:v>45093</c:v>
                </c:pt>
                <c:pt idx="780">
                  <c:v>45092</c:v>
                </c:pt>
                <c:pt idx="781">
                  <c:v>45091</c:v>
                </c:pt>
                <c:pt idx="782">
                  <c:v>45090</c:v>
                </c:pt>
                <c:pt idx="783">
                  <c:v>45089</c:v>
                </c:pt>
                <c:pt idx="784">
                  <c:v>45086</c:v>
                </c:pt>
                <c:pt idx="785">
                  <c:v>45085</c:v>
                </c:pt>
                <c:pt idx="786">
                  <c:v>45084</c:v>
                </c:pt>
                <c:pt idx="787">
                  <c:v>45083</c:v>
                </c:pt>
                <c:pt idx="788">
                  <c:v>45082</c:v>
                </c:pt>
                <c:pt idx="789">
                  <c:v>45079</c:v>
                </c:pt>
                <c:pt idx="790">
                  <c:v>45078</c:v>
                </c:pt>
                <c:pt idx="791">
                  <c:v>45077</c:v>
                </c:pt>
                <c:pt idx="792">
                  <c:v>45076</c:v>
                </c:pt>
                <c:pt idx="793">
                  <c:v>45075</c:v>
                </c:pt>
                <c:pt idx="794">
                  <c:v>45072</c:v>
                </c:pt>
                <c:pt idx="795">
                  <c:v>45071</c:v>
                </c:pt>
                <c:pt idx="796">
                  <c:v>45070</c:v>
                </c:pt>
                <c:pt idx="797">
                  <c:v>45069</c:v>
                </c:pt>
                <c:pt idx="798">
                  <c:v>45068</c:v>
                </c:pt>
                <c:pt idx="799">
                  <c:v>45065</c:v>
                </c:pt>
                <c:pt idx="800">
                  <c:v>45064</c:v>
                </c:pt>
                <c:pt idx="801">
                  <c:v>45063</c:v>
                </c:pt>
                <c:pt idx="802">
                  <c:v>45062</c:v>
                </c:pt>
                <c:pt idx="803">
                  <c:v>45061</c:v>
                </c:pt>
                <c:pt idx="804">
                  <c:v>45058</c:v>
                </c:pt>
                <c:pt idx="805">
                  <c:v>45057</c:v>
                </c:pt>
                <c:pt idx="806">
                  <c:v>45056</c:v>
                </c:pt>
                <c:pt idx="807">
                  <c:v>45055</c:v>
                </c:pt>
                <c:pt idx="808">
                  <c:v>45054</c:v>
                </c:pt>
                <c:pt idx="809">
                  <c:v>45051</c:v>
                </c:pt>
                <c:pt idx="810">
                  <c:v>45050</c:v>
                </c:pt>
                <c:pt idx="811">
                  <c:v>45049</c:v>
                </c:pt>
                <c:pt idx="812">
                  <c:v>45048</c:v>
                </c:pt>
                <c:pt idx="813">
                  <c:v>45047</c:v>
                </c:pt>
                <c:pt idx="814">
                  <c:v>45044</c:v>
                </c:pt>
                <c:pt idx="815">
                  <c:v>45043</c:v>
                </c:pt>
                <c:pt idx="816">
                  <c:v>45042</c:v>
                </c:pt>
                <c:pt idx="817">
                  <c:v>45041</c:v>
                </c:pt>
                <c:pt idx="818">
                  <c:v>45040</c:v>
                </c:pt>
                <c:pt idx="819">
                  <c:v>45037</c:v>
                </c:pt>
                <c:pt idx="820">
                  <c:v>45036</c:v>
                </c:pt>
                <c:pt idx="821">
                  <c:v>45035</c:v>
                </c:pt>
                <c:pt idx="822">
                  <c:v>45034</c:v>
                </c:pt>
                <c:pt idx="823">
                  <c:v>45033</c:v>
                </c:pt>
                <c:pt idx="824">
                  <c:v>45030</c:v>
                </c:pt>
                <c:pt idx="825">
                  <c:v>45029</c:v>
                </c:pt>
                <c:pt idx="826">
                  <c:v>45028</c:v>
                </c:pt>
                <c:pt idx="827">
                  <c:v>45027</c:v>
                </c:pt>
                <c:pt idx="828">
                  <c:v>45026</c:v>
                </c:pt>
                <c:pt idx="829">
                  <c:v>45023</c:v>
                </c:pt>
                <c:pt idx="830">
                  <c:v>45022</c:v>
                </c:pt>
                <c:pt idx="831">
                  <c:v>45021</c:v>
                </c:pt>
                <c:pt idx="832">
                  <c:v>45020</c:v>
                </c:pt>
                <c:pt idx="833">
                  <c:v>45019</c:v>
                </c:pt>
                <c:pt idx="834">
                  <c:v>45016</c:v>
                </c:pt>
                <c:pt idx="835">
                  <c:v>45015</c:v>
                </c:pt>
                <c:pt idx="836">
                  <c:v>45014</c:v>
                </c:pt>
                <c:pt idx="837">
                  <c:v>45013</c:v>
                </c:pt>
                <c:pt idx="838">
                  <c:v>45012</c:v>
                </c:pt>
                <c:pt idx="839">
                  <c:v>45009</c:v>
                </c:pt>
                <c:pt idx="840">
                  <c:v>45008</c:v>
                </c:pt>
                <c:pt idx="841">
                  <c:v>45007</c:v>
                </c:pt>
                <c:pt idx="842">
                  <c:v>45006</c:v>
                </c:pt>
                <c:pt idx="843">
                  <c:v>45005</c:v>
                </c:pt>
                <c:pt idx="844">
                  <c:v>45002</c:v>
                </c:pt>
                <c:pt idx="845">
                  <c:v>45001</c:v>
                </c:pt>
                <c:pt idx="846">
                  <c:v>45000</c:v>
                </c:pt>
                <c:pt idx="847">
                  <c:v>44999</c:v>
                </c:pt>
                <c:pt idx="848">
                  <c:v>44998</c:v>
                </c:pt>
                <c:pt idx="849">
                  <c:v>44995</c:v>
                </c:pt>
                <c:pt idx="850">
                  <c:v>44994</c:v>
                </c:pt>
                <c:pt idx="851">
                  <c:v>44993</c:v>
                </c:pt>
                <c:pt idx="852">
                  <c:v>44992</c:v>
                </c:pt>
                <c:pt idx="853">
                  <c:v>44991</c:v>
                </c:pt>
                <c:pt idx="854">
                  <c:v>44988</c:v>
                </c:pt>
                <c:pt idx="855">
                  <c:v>44987</c:v>
                </c:pt>
                <c:pt idx="856">
                  <c:v>44986</c:v>
                </c:pt>
                <c:pt idx="857">
                  <c:v>44985</c:v>
                </c:pt>
                <c:pt idx="858">
                  <c:v>44984</c:v>
                </c:pt>
                <c:pt idx="859">
                  <c:v>44981</c:v>
                </c:pt>
                <c:pt idx="860">
                  <c:v>44980</c:v>
                </c:pt>
                <c:pt idx="861">
                  <c:v>44979</c:v>
                </c:pt>
                <c:pt idx="862">
                  <c:v>44978</c:v>
                </c:pt>
                <c:pt idx="863">
                  <c:v>44977</c:v>
                </c:pt>
                <c:pt idx="864">
                  <c:v>44974</c:v>
                </c:pt>
                <c:pt idx="865">
                  <c:v>44973</c:v>
                </c:pt>
                <c:pt idx="866">
                  <c:v>44972</c:v>
                </c:pt>
                <c:pt idx="867">
                  <c:v>44971</c:v>
                </c:pt>
                <c:pt idx="868">
                  <c:v>44970</c:v>
                </c:pt>
                <c:pt idx="869">
                  <c:v>44967</c:v>
                </c:pt>
                <c:pt idx="870">
                  <c:v>44966</c:v>
                </c:pt>
                <c:pt idx="871">
                  <c:v>44965</c:v>
                </c:pt>
                <c:pt idx="872">
                  <c:v>44964</c:v>
                </c:pt>
                <c:pt idx="873">
                  <c:v>44963</c:v>
                </c:pt>
                <c:pt idx="874">
                  <c:v>44960</c:v>
                </c:pt>
                <c:pt idx="875">
                  <c:v>44959</c:v>
                </c:pt>
                <c:pt idx="876">
                  <c:v>44958</c:v>
                </c:pt>
                <c:pt idx="877">
                  <c:v>44957</c:v>
                </c:pt>
                <c:pt idx="878">
                  <c:v>44956</c:v>
                </c:pt>
                <c:pt idx="879">
                  <c:v>44953</c:v>
                </c:pt>
                <c:pt idx="880">
                  <c:v>44952</c:v>
                </c:pt>
                <c:pt idx="881">
                  <c:v>44951</c:v>
                </c:pt>
                <c:pt idx="882">
                  <c:v>44950</c:v>
                </c:pt>
                <c:pt idx="883">
                  <c:v>44949</c:v>
                </c:pt>
                <c:pt idx="884">
                  <c:v>44946</c:v>
                </c:pt>
                <c:pt idx="885">
                  <c:v>44945</c:v>
                </c:pt>
                <c:pt idx="886">
                  <c:v>44944</c:v>
                </c:pt>
                <c:pt idx="887">
                  <c:v>44943</c:v>
                </c:pt>
                <c:pt idx="888">
                  <c:v>44942</c:v>
                </c:pt>
                <c:pt idx="889">
                  <c:v>44939</c:v>
                </c:pt>
                <c:pt idx="890">
                  <c:v>44938</c:v>
                </c:pt>
                <c:pt idx="891">
                  <c:v>44937</c:v>
                </c:pt>
                <c:pt idx="892">
                  <c:v>44936</c:v>
                </c:pt>
                <c:pt idx="893">
                  <c:v>44935</c:v>
                </c:pt>
                <c:pt idx="894">
                  <c:v>44932</c:v>
                </c:pt>
                <c:pt idx="895">
                  <c:v>44931</c:v>
                </c:pt>
                <c:pt idx="896">
                  <c:v>44930</c:v>
                </c:pt>
                <c:pt idx="897">
                  <c:v>44929</c:v>
                </c:pt>
                <c:pt idx="898">
                  <c:v>44928</c:v>
                </c:pt>
                <c:pt idx="899">
                  <c:v>44925</c:v>
                </c:pt>
                <c:pt idx="900">
                  <c:v>44924</c:v>
                </c:pt>
                <c:pt idx="901">
                  <c:v>44923</c:v>
                </c:pt>
                <c:pt idx="902">
                  <c:v>44922</c:v>
                </c:pt>
                <c:pt idx="903">
                  <c:v>44921</c:v>
                </c:pt>
                <c:pt idx="904">
                  <c:v>44918</c:v>
                </c:pt>
                <c:pt idx="905">
                  <c:v>44917</c:v>
                </c:pt>
                <c:pt idx="906">
                  <c:v>44916</c:v>
                </c:pt>
                <c:pt idx="907">
                  <c:v>44915</c:v>
                </c:pt>
                <c:pt idx="908">
                  <c:v>44914</c:v>
                </c:pt>
                <c:pt idx="909">
                  <c:v>44911</c:v>
                </c:pt>
                <c:pt idx="910">
                  <c:v>44910</c:v>
                </c:pt>
                <c:pt idx="911">
                  <c:v>44909</c:v>
                </c:pt>
                <c:pt idx="912">
                  <c:v>44908</c:v>
                </c:pt>
                <c:pt idx="913">
                  <c:v>44907</c:v>
                </c:pt>
                <c:pt idx="914">
                  <c:v>44904</c:v>
                </c:pt>
                <c:pt idx="915">
                  <c:v>44903</c:v>
                </c:pt>
                <c:pt idx="916">
                  <c:v>44902</c:v>
                </c:pt>
                <c:pt idx="917">
                  <c:v>44901</c:v>
                </c:pt>
                <c:pt idx="918">
                  <c:v>44900</c:v>
                </c:pt>
                <c:pt idx="919">
                  <c:v>44897</c:v>
                </c:pt>
                <c:pt idx="920">
                  <c:v>44896</c:v>
                </c:pt>
                <c:pt idx="921">
                  <c:v>44895</c:v>
                </c:pt>
                <c:pt idx="922">
                  <c:v>44894</c:v>
                </c:pt>
                <c:pt idx="923">
                  <c:v>44893</c:v>
                </c:pt>
                <c:pt idx="924">
                  <c:v>44890</c:v>
                </c:pt>
                <c:pt idx="925">
                  <c:v>44889</c:v>
                </c:pt>
                <c:pt idx="926">
                  <c:v>44888</c:v>
                </c:pt>
                <c:pt idx="927">
                  <c:v>44887</c:v>
                </c:pt>
                <c:pt idx="928">
                  <c:v>44886</c:v>
                </c:pt>
                <c:pt idx="929">
                  <c:v>44883</c:v>
                </c:pt>
                <c:pt idx="930">
                  <c:v>44882</c:v>
                </c:pt>
                <c:pt idx="931">
                  <c:v>44881</c:v>
                </c:pt>
                <c:pt idx="932">
                  <c:v>44880</c:v>
                </c:pt>
                <c:pt idx="933">
                  <c:v>44879</c:v>
                </c:pt>
                <c:pt idx="934">
                  <c:v>44876</c:v>
                </c:pt>
                <c:pt idx="935">
                  <c:v>44875</c:v>
                </c:pt>
                <c:pt idx="936">
                  <c:v>44874</c:v>
                </c:pt>
                <c:pt idx="937">
                  <c:v>44873</c:v>
                </c:pt>
                <c:pt idx="938">
                  <c:v>44872</c:v>
                </c:pt>
                <c:pt idx="939">
                  <c:v>44869</c:v>
                </c:pt>
                <c:pt idx="940">
                  <c:v>44868</c:v>
                </c:pt>
                <c:pt idx="941">
                  <c:v>44867</c:v>
                </c:pt>
                <c:pt idx="942">
                  <c:v>44866</c:v>
                </c:pt>
                <c:pt idx="943">
                  <c:v>44865</c:v>
                </c:pt>
                <c:pt idx="944">
                  <c:v>44862</c:v>
                </c:pt>
                <c:pt idx="945">
                  <c:v>44861</c:v>
                </c:pt>
                <c:pt idx="946">
                  <c:v>44860</c:v>
                </c:pt>
                <c:pt idx="947">
                  <c:v>44859</c:v>
                </c:pt>
                <c:pt idx="948">
                  <c:v>44858</c:v>
                </c:pt>
                <c:pt idx="949">
                  <c:v>44855</c:v>
                </c:pt>
                <c:pt idx="950">
                  <c:v>44854</c:v>
                </c:pt>
                <c:pt idx="951">
                  <c:v>44853</c:v>
                </c:pt>
                <c:pt idx="952">
                  <c:v>44852</c:v>
                </c:pt>
                <c:pt idx="953">
                  <c:v>44851</c:v>
                </c:pt>
                <c:pt idx="954">
                  <c:v>44848</c:v>
                </c:pt>
                <c:pt idx="955">
                  <c:v>44847</c:v>
                </c:pt>
                <c:pt idx="956">
                  <c:v>44846</c:v>
                </c:pt>
                <c:pt idx="957">
                  <c:v>44845</c:v>
                </c:pt>
                <c:pt idx="958">
                  <c:v>44844</c:v>
                </c:pt>
                <c:pt idx="959">
                  <c:v>44841</c:v>
                </c:pt>
                <c:pt idx="960">
                  <c:v>44840</c:v>
                </c:pt>
                <c:pt idx="961">
                  <c:v>44839</c:v>
                </c:pt>
                <c:pt idx="962">
                  <c:v>44838</c:v>
                </c:pt>
                <c:pt idx="963">
                  <c:v>44837</c:v>
                </c:pt>
                <c:pt idx="964">
                  <c:v>44834</c:v>
                </c:pt>
                <c:pt idx="965">
                  <c:v>44833</c:v>
                </c:pt>
                <c:pt idx="966">
                  <c:v>44832</c:v>
                </c:pt>
                <c:pt idx="967">
                  <c:v>44831</c:v>
                </c:pt>
                <c:pt idx="968">
                  <c:v>44830</c:v>
                </c:pt>
                <c:pt idx="969">
                  <c:v>44827</c:v>
                </c:pt>
                <c:pt idx="970">
                  <c:v>44826</c:v>
                </c:pt>
                <c:pt idx="971">
                  <c:v>44825</c:v>
                </c:pt>
                <c:pt idx="972">
                  <c:v>44824</c:v>
                </c:pt>
                <c:pt idx="973">
                  <c:v>44823</c:v>
                </c:pt>
                <c:pt idx="974">
                  <c:v>44820</c:v>
                </c:pt>
                <c:pt idx="975">
                  <c:v>44819</c:v>
                </c:pt>
                <c:pt idx="976">
                  <c:v>44818</c:v>
                </c:pt>
                <c:pt idx="977">
                  <c:v>44817</c:v>
                </c:pt>
                <c:pt idx="978">
                  <c:v>44816</c:v>
                </c:pt>
                <c:pt idx="979">
                  <c:v>44813</c:v>
                </c:pt>
                <c:pt idx="980">
                  <c:v>44812</c:v>
                </c:pt>
                <c:pt idx="981">
                  <c:v>44811</c:v>
                </c:pt>
                <c:pt idx="982">
                  <c:v>44810</c:v>
                </c:pt>
                <c:pt idx="983">
                  <c:v>44809</c:v>
                </c:pt>
                <c:pt idx="984">
                  <c:v>44806</c:v>
                </c:pt>
                <c:pt idx="985">
                  <c:v>44805</c:v>
                </c:pt>
                <c:pt idx="986">
                  <c:v>44804</c:v>
                </c:pt>
                <c:pt idx="987">
                  <c:v>44803</c:v>
                </c:pt>
                <c:pt idx="988">
                  <c:v>44802</c:v>
                </c:pt>
                <c:pt idx="989">
                  <c:v>44799</c:v>
                </c:pt>
                <c:pt idx="990">
                  <c:v>44798</c:v>
                </c:pt>
                <c:pt idx="991">
                  <c:v>44797</c:v>
                </c:pt>
                <c:pt idx="992">
                  <c:v>44796</c:v>
                </c:pt>
                <c:pt idx="993">
                  <c:v>44795</c:v>
                </c:pt>
                <c:pt idx="994">
                  <c:v>44792</c:v>
                </c:pt>
                <c:pt idx="995">
                  <c:v>44791</c:v>
                </c:pt>
                <c:pt idx="996">
                  <c:v>44790</c:v>
                </c:pt>
                <c:pt idx="997">
                  <c:v>44789</c:v>
                </c:pt>
                <c:pt idx="998">
                  <c:v>44788</c:v>
                </c:pt>
                <c:pt idx="999">
                  <c:v>44785</c:v>
                </c:pt>
                <c:pt idx="1000">
                  <c:v>44784</c:v>
                </c:pt>
                <c:pt idx="1001">
                  <c:v>44783</c:v>
                </c:pt>
                <c:pt idx="1002">
                  <c:v>44782</c:v>
                </c:pt>
                <c:pt idx="1003">
                  <c:v>44781</c:v>
                </c:pt>
                <c:pt idx="1004">
                  <c:v>44778</c:v>
                </c:pt>
                <c:pt idx="1005">
                  <c:v>44777</c:v>
                </c:pt>
                <c:pt idx="1006">
                  <c:v>44776</c:v>
                </c:pt>
                <c:pt idx="1007">
                  <c:v>44775</c:v>
                </c:pt>
                <c:pt idx="1008">
                  <c:v>44774</c:v>
                </c:pt>
                <c:pt idx="1009">
                  <c:v>44771</c:v>
                </c:pt>
                <c:pt idx="1010">
                  <c:v>44770</c:v>
                </c:pt>
                <c:pt idx="1011">
                  <c:v>44769</c:v>
                </c:pt>
                <c:pt idx="1012">
                  <c:v>44768</c:v>
                </c:pt>
                <c:pt idx="1013">
                  <c:v>44767</c:v>
                </c:pt>
                <c:pt idx="1014">
                  <c:v>44764</c:v>
                </c:pt>
                <c:pt idx="1015">
                  <c:v>44763</c:v>
                </c:pt>
                <c:pt idx="1016">
                  <c:v>44762</c:v>
                </c:pt>
                <c:pt idx="1017">
                  <c:v>44761</c:v>
                </c:pt>
                <c:pt idx="1018">
                  <c:v>44760</c:v>
                </c:pt>
                <c:pt idx="1019">
                  <c:v>44757</c:v>
                </c:pt>
                <c:pt idx="1020">
                  <c:v>44756</c:v>
                </c:pt>
                <c:pt idx="1021">
                  <c:v>44755</c:v>
                </c:pt>
                <c:pt idx="1022">
                  <c:v>44754</c:v>
                </c:pt>
                <c:pt idx="1023">
                  <c:v>44753</c:v>
                </c:pt>
                <c:pt idx="1024">
                  <c:v>44750</c:v>
                </c:pt>
                <c:pt idx="1025">
                  <c:v>44749</c:v>
                </c:pt>
                <c:pt idx="1026">
                  <c:v>44748</c:v>
                </c:pt>
                <c:pt idx="1027">
                  <c:v>44747</c:v>
                </c:pt>
                <c:pt idx="1028">
                  <c:v>44746</c:v>
                </c:pt>
                <c:pt idx="1029">
                  <c:v>44743</c:v>
                </c:pt>
                <c:pt idx="1030">
                  <c:v>44742</c:v>
                </c:pt>
                <c:pt idx="1031">
                  <c:v>44741</c:v>
                </c:pt>
                <c:pt idx="1032">
                  <c:v>44740</c:v>
                </c:pt>
                <c:pt idx="1033">
                  <c:v>44739</c:v>
                </c:pt>
                <c:pt idx="1034">
                  <c:v>44736</c:v>
                </c:pt>
                <c:pt idx="1035">
                  <c:v>44735</c:v>
                </c:pt>
                <c:pt idx="1036">
                  <c:v>44734</c:v>
                </c:pt>
                <c:pt idx="1037">
                  <c:v>44733</c:v>
                </c:pt>
                <c:pt idx="1038">
                  <c:v>44732</c:v>
                </c:pt>
                <c:pt idx="1039">
                  <c:v>44729</c:v>
                </c:pt>
                <c:pt idx="1040">
                  <c:v>44728</c:v>
                </c:pt>
                <c:pt idx="1041">
                  <c:v>44727</c:v>
                </c:pt>
                <c:pt idx="1042">
                  <c:v>44726</c:v>
                </c:pt>
                <c:pt idx="1043">
                  <c:v>44725</c:v>
                </c:pt>
                <c:pt idx="1044">
                  <c:v>44722</c:v>
                </c:pt>
                <c:pt idx="1045">
                  <c:v>44721</c:v>
                </c:pt>
                <c:pt idx="1046">
                  <c:v>44720</c:v>
                </c:pt>
                <c:pt idx="1047">
                  <c:v>44719</c:v>
                </c:pt>
                <c:pt idx="1048">
                  <c:v>44718</c:v>
                </c:pt>
                <c:pt idx="1049">
                  <c:v>44715</c:v>
                </c:pt>
                <c:pt idx="1050">
                  <c:v>44714</c:v>
                </c:pt>
                <c:pt idx="1051">
                  <c:v>44713</c:v>
                </c:pt>
                <c:pt idx="1052">
                  <c:v>44712</c:v>
                </c:pt>
                <c:pt idx="1053">
                  <c:v>44711</c:v>
                </c:pt>
                <c:pt idx="1054">
                  <c:v>44708</c:v>
                </c:pt>
                <c:pt idx="1055">
                  <c:v>44707</c:v>
                </c:pt>
                <c:pt idx="1056">
                  <c:v>44706</c:v>
                </c:pt>
                <c:pt idx="1057">
                  <c:v>44705</c:v>
                </c:pt>
                <c:pt idx="1058">
                  <c:v>44704</c:v>
                </c:pt>
                <c:pt idx="1059">
                  <c:v>44701</c:v>
                </c:pt>
                <c:pt idx="1060">
                  <c:v>44700</c:v>
                </c:pt>
                <c:pt idx="1061">
                  <c:v>44699</c:v>
                </c:pt>
                <c:pt idx="1062">
                  <c:v>44698</c:v>
                </c:pt>
                <c:pt idx="1063">
                  <c:v>44697</c:v>
                </c:pt>
                <c:pt idx="1064">
                  <c:v>44694</c:v>
                </c:pt>
                <c:pt idx="1065">
                  <c:v>44693</c:v>
                </c:pt>
                <c:pt idx="1066">
                  <c:v>44692</c:v>
                </c:pt>
                <c:pt idx="1067">
                  <c:v>44691</c:v>
                </c:pt>
                <c:pt idx="1068">
                  <c:v>44690</c:v>
                </c:pt>
                <c:pt idx="1069">
                  <c:v>44687</c:v>
                </c:pt>
                <c:pt idx="1070">
                  <c:v>44686</c:v>
                </c:pt>
                <c:pt idx="1071">
                  <c:v>44685</c:v>
                </c:pt>
                <c:pt idx="1072">
                  <c:v>44684</c:v>
                </c:pt>
                <c:pt idx="1073">
                  <c:v>44683</c:v>
                </c:pt>
                <c:pt idx="1074">
                  <c:v>44680</c:v>
                </c:pt>
                <c:pt idx="1075">
                  <c:v>44679</c:v>
                </c:pt>
                <c:pt idx="1076">
                  <c:v>44678</c:v>
                </c:pt>
                <c:pt idx="1077">
                  <c:v>44677</c:v>
                </c:pt>
                <c:pt idx="1078">
                  <c:v>44676</c:v>
                </c:pt>
                <c:pt idx="1079">
                  <c:v>44673</c:v>
                </c:pt>
                <c:pt idx="1080">
                  <c:v>44672</c:v>
                </c:pt>
                <c:pt idx="1081">
                  <c:v>44671</c:v>
                </c:pt>
                <c:pt idx="1082">
                  <c:v>44670</c:v>
                </c:pt>
                <c:pt idx="1083">
                  <c:v>44669</c:v>
                </c:pt>
                <c:pt idx="1084">
                  <c:v>44666</c:v>
                </c:pt>
                <c:pt idx="1085">
                  <c:v>44665</c:v>
                </c:pt>
                <c:pt idx="1086">
                  <c:v>44664</c:v>
                </c:pt>
                <c:pt idx="1087">
                  <c:v>44663</c:v>
                </c:pt>
                <c:pt idx="1088">
                  <c:v>44662</c:v>
                </c:pt>
                <c:pt idx="1089">
                  <c:v>44659</c:v>
                </c:pt>
                <c:pt idx="1090">
                  <c:v>44658</c:v>
                </c:pt>
                <c:pt idx="1091">
                  <c:v>44657</c:v>
                </c:pt>
                <c:pt idx="1092">
                  <c:v>44656</c:v>
                </c:pt>
                <c:pt idx="1093">
                  <c:v>44655</c:v>
                </c:pt>
                <c:pt idx="1094">
                  <c:v>44652</c:v>
                </c:pt>
                <c:pt idx="1095">
                  <c:v>44651</c:v>
                </c:pt>
                <c:pt idx="1096">
                  <c:v>44650</c:v>
                </c:pt>
                <c:pt idx="1097">
                  <c:v>44649</c:v>
                </c:pt>
                <c:pt idx="1098">
                  <c:v>44648</c:v>
                </c:pt>
                <c:pt idx="1099">
                  <c:v>44645</c:v>
                </c:pt>
                <c:pt idx="1100">
                  <c:v>44644</c:v>
                </c:pt>
                <c:pt idx="1101">
                  <c:v>44643</c:v>
                </c:pt>
                <c:pt idx="1102">
                  <c:v>44642</c:v>
                </c:pt>
                <c:pt idx="1103">
                  <c:v>44641</c:v>
                </c:pt>
                <c:pt idx="1104">
                  <c:v>44638</c:v>
                </c:pt>
                <c:pt idx="1105">
                  <c:v>44637</c:v>
                </c:pt>
                <c:pt idx="1106">
                  <c:v>44636</c:v>
                </c:pt>
                <c:pt idx="1107">
                  <c:v>44635</c:v>
                </c:pt>
                <c:pt idx="1108">
                  <c:v>44634</c:v>
                </c:pt>
                <c:pt idx="1109">
                  <c:v>44631</c:v>
                </c:pt>
                <c:pt idx="1110">
                  <c:v>44630</c:v>
                </c:pt>
                <c:pt idx="1111">
                  <c:v>44629</c:v>
                </c:pt>
                <c:pt idx="1112">
                  <c:v>44628</c:v>
                </c:pt>
                <c:pt idx="1113">
                  <c:v>44627</c:v>
                </c:pt>
                <c:pt idx="1114">
                  <c:v>44624</c:v>
                </c:pt>
                <c:pt idx="1115">
                  <c:v>44623</c:v>
                </c:pt>
                <c:pt idx="1116">
                  <c:v>44622</c:v>
                </c:pt>
                <c:pt idx="1117">
                  <c:v>44621</c:v>
                </c:pt>
                <c:pt idx="1118">
                  <c:v>44620</c:v>
                </c:pt>
                <c:pt idx="1119">
                  <c:v>44617</c:v>
                </c:pt>
                <c:pt idx="1120">
                  <c:v>44616</c:v>
                </c:pt>
                <c:pt idx="1121">
                  <c:v>44615</c:v>
                </c:pt>
                <c:pt idx="1122">
                  <c:v>44614</c:v>
                </c:pt>
                <c:pt idx="1123">
                  <c:v>44613</c:v>
                </c:pt>
                <c:pt idx="1124">
                  <c:v>44610</c:v>
                </c:pt>
                <c:pt idx="1125">
                  <c:v>44609</c:v>
                </c:pt>
                <c:pt idx="1126">
                  <c:v>44608</c:v>
                </c:pt>
                <c:pt idx="1127">
                  <c:v>44607</c:v>
                </c:pt>
                <c:pt idx="1128">
                  <c:v>44606</c:v>
                </c:pt>
                <c:pt idx="1129">
                  <c:v>44603</c:v>
                </c:pt>
                <c:pt idx="1130">
                  <c:v>44602</c:v>
                </c:pt>
                <c:pt idx="1131">
                  <c:v>44601</c:v>
                </c:pt>
                <c:pt idx="1132">
                  <c:v>44600</c:v>
                </c:pt>
                <c:pt idx="1133">
                  <c:v>44599</c:v>
                </c:pt>
                <c:pt idx="1134">
                  <c:v>44596</c:v>
                </c:pt>
                <c:pt idx="1135">
                  <c:v>44595</c:v>
                </c:pt>
                <c:pt idx="1136">
                  <c:v>44594</c:v>
                </c:pt>
                <c:pt idx="1137">
                  <c:v>44593</c:v>
                </c:pt>
                <c:pt idx="1138">
                  <c:v>44592</c:v>
                </c:pt>
                <c:pt idx="1139">
                  <c:v>44589</c:v>
                </c:pt>
                <c:pt idx="1140">
                  <c:v>44588</c:v>
                </c:pt>
                <c:pt idx="1141">
                  <c:v>44587</c:v>
                </c:pt>
                <c:pt idx="1142">
                  <c:v>44586</c:v>
                </c:pt>
                <c:pt idx="1143">
                  <c:v>44585</c:v>
                </c:pt>
                <c:pt idx="1144">
                  <c:v>44582</c:v>
                </c:pt>
                <c:pt idx="1145">
                  <c:v>44581</c:v>
                </c:pt>
                <c:pt idx="1146">
                  <c:v>44580</c:v>
                </c:pt>
                <c:pt idx="1147">
                  <c:v>44579</c:v>
                </c:pt>
                <c:pt idx="1148">
                  <c:v>44578</c:v>
                </c:pt>
                <c:pt idx="1149">
                  <c:v>44575</c:v>
                </c:pt>
                <c:pt idx="1150">
                  <c:v>44574</c:v>
                </c:pt>
                <c:pt idx="1151">
                  <c:v>44573</c:v>
                </c:pt>
                <c:pt idx="1152">
                  <c:v>44572</c:v>
                </c:pt>
                <c:pt idx="1153">
                  <c:v>44571</c:v>
                </c:pt>
                <c:pt idx="1154">
                  <c:v>44568</c:v>
                </c:pt>
                <c:pt idx="1155">
                  <c:v>44567</c:v>
                </c:pt>
                <c:pt idx="1156">
                  <c:v>44566</c:v>
                </c:pt>
                <c:pt idx="1157">
                  <c:v>44565</c:v>
                </c:pt>
                <c:pt idx="1158">
                  <c:v>44564</c:v>
                </c:pt>
                <c:pt idx="1159">
                  <c:v>44561</c:v>
                </c:pt>
                <c:pt idx="1160">
                  <c:v>44560</c:v>
                </c:pt>
                <c:pt idx="1161">
                  <c:v>44559</c:v>
                </c:pt>
                <c:pt idx="1162">
                  <c:v>44558</c:v>
                </c:pt>
                <c:pt idx="1163">
                  <c:v>44557</c:v>
                </c:pt>
                <c:pt idx="1164">
                  <c:v>44554</c:v>
                </c:pt>
                <c:pt idx="1165">
                  <c:v>44553</c:v>
                </c:pt>
                <c:pt idx="1166">
                  <c:v>44552</c:v>
                </c:pt>
                <c:pt idx="1167">
                  <c:v>44551</c:v>
                </c:pt>
                <c:pt idx="1168">
                  <c:v>44550</c:v>
                </c:pt>
                <c:pt idx="1169">
                  <c:v>44547</c:v>
                </c:pt>
                <c:pt idx="1170">
                  <c:v>44546</c:v>
                </c:pt>
                <c:pt idx="1171">
                  <c:v>44545</c:v>
                </c:pt>
                <c:pt idx="1172">
                  <c:v>44544</c:v>
                </c:pt>
                <c:pt idx="1173">
                  <c:v>44543</c:v>
                </c:pt>
                <c:pt idx="1174">
                  <c:v>44540</c:v>
                </c:pt>
                <c:pt idx="1175">
                  <c:v>44539</c:v>
                </c:pt>
                <c:pt idx="1176">
                  <c:v>44538</c:v>
                </c:pt>
                <c:pt idx="1177">
                  <c:v>44537</c:v>
                </c:pt>
                <c:pt idx="1178">
                  <c:v>44536</c:v>
                </c:pt>
                <c:pt idx="1179">
                  <c:v>44533</c:v>
                </c:pt>
                <c:pt idx="1180">
                  <c:v>44532</c:v>
                </c:pt>
                <c:pt idx="1181">
                  <c:v>44531</c:v>
                </c:pt>
                <c:pt idx="1182">
                  <c:v>44530</c:v>
                </c:pt>
                <c:pt idx="1183">
                  <c:v>44529</c:v>
                </c:pt>
                <c:pt idx="1184">
                  <c:v>44526</c:v>
                </c:pt>
                <c:pt idx="1185">
                  <c:v>44525</c:v>
                </c:pt>
                <c:pt idx="1186">
                  <c:v>44524</c:v>
                </c:pt>
                <c:pt idx="1187">
                  <c:v>44523</c:v>
                </c:pt>
                <c:pt idx="1188">
                  <c:v>44522</c:v>
                </c:pt>
                <c:pt idx="1189">
                  <c:v>44519</c:v>
                </c:pt>
                <c:pt idx="1190">
                  <c:v>44518</c:v>
                </c:pt>
                <c:pt idx="1191">
                  <c:v>44517</c:v>
                </c:pt>
                <c:pt idx="1192">
                  <c:v>44516</c:v>
                </c:pt>
                <c:pt idx="1193">
                  <c:v>44515</c:v>
                </c:pt>
                <c:pt idx="1194">
                  <c:v>44512</c:v>
                </c:pt>
                <c:pt idx="1195">
                  <c:v>44511</c:v>
                </c:pt>
                <c:pt idx="1196">
                  <c:v>44510</c:v>
                </c:pt>
                <c:pt idx="1197">
                  <c:v>44509</c:v>
                </c:pt>
                <c:pt idx="1198">
                  <c:v>44508</c:v>
                </c:pt>
                <c:pt idx="1199">
                  <c:v>44505</c:v>
                </c:pt>
                <c:pt idx="1200">
                  <c:v>44504</c:v>
                </c:pt>
                <c:pt idx="1201">
                  <c:v>44503</c:v>
                </c:pt>
                <c:pt idx="1202">
                  <c:v>44502</c:v>
                </c:pt>
                <c:pt idx="1203">
                  <c:v>44501</c:v>
                </c:pt>
                <c:pt idx="1204">
                  <c:v>44498</c:v>
                </c:pt>
                <c:pt idx="1205">
                  <c:v>44497</c:v>
                </c:pt>
                <c:pt idx="1206">
                  <c:v>44496</c:v>
                </c:pt>
                <c:pt idx="1207">
                  <c:v>44495</c:v>
                </c:pt>
                <c:pt idx="1208">
                  <c:v>44494</c:v>
                </c:pt>
                <c:pt idx="1209">
                  <c:v>44491</c:v>
                </c:pt>
                <c:pt idx="1210">
                  <c:v>44490</c:v>
                </c:pt>
                <c:pt idx="1211">
                  <c:v>44489</c:v>
                </c:pt>
                <c:pt idx="1212">
                  <c:v>44488</c:v>
                </c:pt>
                <c:pt idx="1213">
                  <c:v>44487</c:v>
                </c:pt>
                <c:pt idx="1214">
                  <c:v>44484</c:v>
                </c:pt>
                <c:pt idx="1215">
                  <c:v>44483</c:v>
                </c:pt>
                <c:pt idx="1216">
                  <c:v>44482</c:v>
                </c:pt>
                <c:pt idx="1217">
                  <c:v>44481</c:v>
                </c:pt>
                <c:pt idx="1218">
                  <c:v>44480</c:v>
                </c:pt>
                <c:pt idx="1219">
                  <c:v>44477</c:v>
                </c:pt>
                <c:pt idx="1220">
                  <c:v>44476</c:v>
                </c:pt>
                <c:pt idx="1221">
                  <c:v>44475</c:v>
                </c:pt>
                <c:pt idx="1222">
                  <c:v>44474</c:v>
                </c:pt>
                <c:pt idx="1223">
                  <c:v>44473</c:v>
                </c:pt>
                <c:pt idx="1224">
                  <c:v>44470</c:v>
                </c:pt>
                <c:pt idx="1225">
                  <c:v>44469</c:v>
                </c:pt>
                <c:pt idx="1226">
                  <c:v>44468</c:v>
                </c:pt>
                <c:pt idx="1227">
                  <c:v>44467</c:v>
                </c:pt>
                <c:pt idx="1228">
                  <c:v>44466</c:v>
                </c:pt>
                <c:pt idx="1229">
                  <c:v>44463</c:v>
                </c:pt>
                <c:pt idx="1230">
                  <c:v>44462</c:v>
                </c:pt>
                <c:pt idx="1231">
                  <c:v>44461</c:v>
                </c:pt>
                <c:pt idx="1232">
                  <c:v>44460</c:v>
                </c:pt>
                <c:pt idx="1233">
                  <c:v>44459</c:v>
                </c:pt>
                <c:pt idx="1234">
                  <c:v>44456</c:v>
                </c:pt>
                <c:pt idx="1235">
                  <c:v>44455</c:v>
                </c:pt>
                <c:pt idx="1236">
                  <c:v>44454</c:v>
                </c:pt>
                <c:pt idx="1237">
                  <c:v>44453</c:v>
                </c:pt>
                <c:pt idx="1238">
                  <c:v>44452</c:v>
                </c:pt>
                <c:pt idx="1239">
                  <c:v>44449</c:v>
                </c:pt>
                <c:pt idx="1240">
                  <c:v>44448</c:v>
                </c:pt>
                <c:pt idx="1241">
                  <c:v>44447</c:v>
                </c:pt>
                <c:pt idx="1242">
                  <c:v>44446</c:v>
                </c:pt>
                <c:pt idx="1243">
                  <c:v>44445</c:v>
                </c:pt>
                <c:pt idx="1244">
                  <c:v>44442</c:v>
                </c:pt>
                <c:pt idx="1245">
                  <c:v>44441</c:v>
                </c:pt>
                <c:pt idx="1246">
                  <c:v>44440</c:v>
                </c:pt>
                <c:pt idx="1247">
                  <c:v>44439</c:v>
                </c:pt>
                <c:pt idx="1248">
                  <c:v>44438</c:v>
                </c:pt>
                <c:pt idx="1249">
                  <c:v>44435</c:v>
                </c:pt>
                <c:pt idx="1250">
                  <c:v>44434</c:v>
                </c:pt>
                <c:pt idx="1251">
                  <c:v>44433</c:v>
                </c:pt>
                <c:pt idx="1252">
                  <c:v>44432</c:v>
                </c:pt>
                <c:pt idx="1253">
                  <c:v>44431</c:v>
                </c:pt>
                <c:pt idx="1254">
                  <c:v>44428</c:v>
                </c:pt>
                <c:pt idx="1255">
                  <c:v>44427</c:v>
                </c:pt>
                <c:pt idx="1256">
                  <c:v>44426</c:v>
                </c:pt>
                <c:pt idx="1257">
                  <c:v>44425</c:v>
                </c:pt>
                <c:pt idx="1258">
                  <c:v>44424</c:v>
                </c:pt>
                <c:pt idx="1259">
                  <c:v>44421</c:v>
                </c:pt>
                <c:pt idx="1260">
                  <c:v>44420</c:v>
                </c:pt>
                <c:pt idx="1261">
                  <c:v>44419</c:v>
                </c:pt>
                <c:pt idx="1262">
                  <c:v>44418</c:v>
                </c:pt>
                <c:pt idx="1263">
                  <c:v>44417</c:v>
                </c:pt>
                <c:pt idx="1264">
                  <c:v>44414</c:v>
                </c:pt>
                <c:pt idx="1265">
                  <c:v>44413</c:v>
                </c:pt>
                <c:pt idx="1266">
                  <c:v>44412</c:v>
                </c:pt>
                <c:pt idx="1267">
                  <c:v>44411</c:v>
                </c:pt>
                <c:pt idx="1268">
                  <c:v>44410</c:v>
                </c:pt>
                <c:pt idx="1269">
                  <c:v>44407</c:v>
                </c:pt>
                <c:pt idx="1270">
                  <c:v>44406</c:v>
                </c:pt>
                <c:pt idx="1271">
                  <c:v>44405</c:v>
                </c:pt>
                <c:pt idx="1272">
                  <c:v>44404</c:v>
                </c:pt>
                <c:pt idx="1273">
                  <c:v>44403</c:v>
                </c:pt>
                <c:pt idx="1274">
                  <c:v>44400</c:v>
                </c:pt>
                <c:pt idx="1275">
                  <c:v>44399</c:v>
                </c:pt>
                <c:pt idx="1276">
                  <c:v>44398</c:v>
                </c:pt>
                <c:pt idx="1277">
                  <c:v>44397</c:v>
                </c:pt>
                <c:pt idx="1278">
                  <c:v>44396</c:v>
                </c:pt>
                <c:pt idx="1279">
                  <c:v>44393</c:v>
                </c:pt>
                <c:pt idx="1280">
                  <c:v>44392</c:v>
                </c:pt>
                <c:pt idx="1281">
                  <c:v>44391</c:v>
                </c:pt>
                <c:pt idx="1282">
                  <c:v>44390</c:v>
                </c:pt>
                <c:pt idx="1283">
                  <c:v>44389</c:v>
                </c:pt>
                <c:pt idx="1284">
                  <c:v>44386</c:v>
                </c:pt>
                <c:pt idx="1285">
                  <c:v>44385</c:v>
                </c:pt>
                <c:pt idx="1286">
                  <c:v>44384</c:v>
                </c:pt>
                <c:pt idx="1287">
                  <c:v>44383</c:v>
                </c:pt>
                <c:pt idx="1288">
                  <c:v>44382</c:v>
                </c:pt>
                <c:pt idx="1289">
                  <c:v>44379</c:v>
                </c:pt>
                <c:pt idx="1290">
                  <c:v>44378</c:v>
                </c:pt>
                <c:pt idx="1291">
                  <c:v>44377</c:v>
                </c:pt>
                <c:pt idx="1292">
                  <c:v>44376</c:v>
                </c:pt>
                <c:pt idx="1293">
                  <c:v>44375</c:v>
                </c:pt>
                <c:pt idx="1294">
                  <c:v>44372</c:v>
                </c:pt>
                <c:pt idx="1295">
                  <c:v>44371</c:v>
                </c:pt>
                <c:pt idx="1296">
                  <c:v>44370</c:v>
                </c:pt>
                <c:pt idx="1297">
                  <c:v>44369</c:v>
                </c:pt>
                <c:pt idx="1298">
                  <c:v>44368</c:v>
                </c:pt>
                <c:pt idx="1299">
                  <c:v>44365</c:v>
                </c:pt>
                <c:pt idx="1300">
                  <c:v>44364</c:v>
                </c:pt>
                <c:pt idx="1301">
                  <c:v>44363</c:v>
                </c:pt>
                <c:pt idx="1302">
                  <c:v>44362</c:v>
                </c:pt>
                <c:pt idx="1303">
                  <c:v>44361</c:v>
                </c:pt>
                <c:pt idx="1304">
                  <c:v>44358</c:v>
                </c:pt>
                <c:pt idx="1305">
                  <c:v>44357</c:v>
                </c:pt>
                <c:pt idx="1306">
                  <c:v>44356</c:v>
                </c:pt>
                <c:pt idx="1307">
                  <c:v>44355</c:v>
                </c:pt>
                <c:pt idx="1308">
                  <c:v>44354</c:v>
                </c:pt>
                <c:pt idx="1309">
                  <c:v>44351</c:v>
                </c:pt>
                <c:pt idx="1310">
                  <c:v>44350</c:v>
                </c:pt>
                <c:pt idx="1311">
                  <c:v>44349</c:v>
                </c:pt>
                <c:pt idx="1312">
                  <c:v>44348</c:v>
                </c:pt>
                <c:pt idx="1313">
                  <c:v>44347</c:v>
                </c:pt>
                <c:pt idx="1314">
                  <c:v>44344</c:v>
                </c:pt>
                <c:pt idx="1315">
                  <c:v>44343</c:v>
                </c:pt>
                <c:pt idx="1316">
                  <c:v>44342</c:v>
                </c:pt>
                <c:pt idx="1317">
                  <c:v>44341</c:v>
                </c:pt>
                <c:pt idx="1318">
                  <c:v>44340</c:v>
                </c:pt>
                <c:pt idx="1319">
                  <c:v>44337</c:v>
                </c:pt>
                <c:pt idx="1320">
                  <c:v>44336</c:v>
                </c:pt>
                <c:pt idx="1321">
                  <c:v>44335</c:v>
                </c:pt>
                <c:pt idx="1322">
                  <c:v>44334</c:v>
                </c:pt>
                <c:pt idx="1323">
                  <c:v>44333</c:v>
                </c:pt>
                <c:pt idx="1324">
                  <c:v>44330</c:v>
                </c:pt>
                <c:pt idx="1325">
                  <c:v>44329</c:v>
                </c:pt>
                <c:pt idx="1326">
                  <c:v>44328</c:v>
                </c:pt>
                <c:pt idx="1327">
                  <c:v>44327</c:v>
                </c:pt>
                <c:pt idx="1328">
                  <c:v>44326</c:v>
                </c:pt>
                <c:pt idx="1329">
                  <c:v>44323</c:v>
                </c:pt>
                <c:pt idx="1330">
                  <c:v>44322</c:v>
                </c:pt>
                <c:pt idx="1331">
                  <c:v>44321</c:v>
                </c:pt>
                <c:pt idx="1332">
                  <c:v>44320</c:v>
                </c:pt>
                <c:pt idx="1333">
                  <c:v>44319</c:v>
                </c:pt>
                <c:pt idx="1334">
                  <c:v>44316</c:v>
                </c:pt>
                <c:pt idx="1335">
                  <c:v>44315</c:v>
                </c:pt>
                <c:pt idx="1336">
                  <c:v>44314</c:v>
                </c:pt>
                <c:pt idx="1337">
                  <c:v>44313</c:v>
                </c:pt>
                <c:pt idx="1338">
                  <c:v>44312</c:v>
                </c:pt>
                <c:pt idx="1339">
                  <c:v>44309</c:v>
                </c:pt>
                <c:pt idx="1340">
                  <c:v>44308</c:v>
                </c:pt>
                <c:pt idx="1341">
                  <c:v>44307</c:v>
                </c:pt>
                <c:pt idx="1342">
                  <c:v>44306</c:v>
                </c:pt>
                <c:pt idx="1343">
                  <c:v>44305</c:v>
                </c:pt>
                <c:pt idx="1344">
                  <c:v>44302</c:v>
                </c:pt>
                <c:pt idx="1345">
                  <c:v>44301</c:v>
                </c:pt>
                <c:pt idx="1346">
                  <c:v>44300</c:v>
                </c:pt>
                <c:pt idx="1347">
                  <c:v>44299</c:v>
                </c:pt>
                <c:pt idx="1348">
                  <c:v>44298</c:v>
                </c:pt>
                <c:pt idx="1349">
                  <c:v>44295</c:v>
                </c:pt>
                <c:pt idx="1350">
                  <c:v>44294</c:v>
                </c:pt>
                <c:pt idx="1351">
                  <c:v>44293</c:v>
                </c:pt>
                <c:pt idx="1352">
                  <c:v>44292</c:v>
                </c:pt>
                <c:pt idx="1353">
                  <c:v>44291</c:v>
                </c:pt>
                <c:pt idx="1354">
                  <c:v>44288</c:v>
                </c:pt>
                <c:pt idx="1355">
                  <c:v>44287</c:v>
                </c:pt>
                <c:pt idx="1356">
                  <c:v>44286</c:v>
                </c:pt>
                <c:pt idx="1357">
                  <c:v>44285</c:v>
                </c:pt>
                <c:pt idx="1358">
                  <c:v>44284</c:v>
                </c:pt>
                <c:pt idx="1359">
                  <c:v>44281</c:v>
                </c:pt>
                <c:pt idx="1360">
                  <c:v>44280</c:v>
                </c:pt>
                <c:pt idx="1361">
                  <c:v>44279</c:v>
                </c:pt>
                <c:pt idx="1362">
                  <c:v>44278</c:v>
                </c:pt>
                <c:pt idx="1363">
                  <c:v>44277</c:v>
                </c:pt>
                <c:pt idx="1364">
                  <c:v>44274</c:v>
                </c:pt>
                <c:pt idx="1365">
                  <c:v>44273</c:v>
                </c:pt>
                <c:pt idx="1366">
                  <c:v>44272</c:v>
                </c:pt>
                <c:pt idx="1367">
                  <c:v>44271</c:v>
                </c:pt>
                <c:pt idx="1368">
                  <c:v>44270</c:v>
                </c:pt>
                <c:pt idx="1369">
                  <c:v>44267</c:v>
                </c:pt>
                <c:pt idx="1370">
                  <c:v>44266</c:v>
                </c:pt>
                <c:pt idx="1371">
                  <c:v>44265</c:v>
                </c:pt>
                <c:pt idx="1372">
                  <c:v>44264</c:v>
                </c:pt>
                <c:pt idx="1373">
                  <c:v>44263</c:v>
                </c:pt>
                <c:pt idx="1374">
                  <c:v>44260</c:v>
                </c:pt>
                <c:pt idx="1375">
                  <c:v>44259</c:v>
                </c:pt>
                <c:pt idx="1376">
                  <c:v>44258</c:v>
                </c:pt>
                <c:pt idx="1377">
                  <c:v>44257</c:v>
                </c:pt>
                <c:pt idx="1378">
                  <c:v>44256</c:v>
                </c:pt>
                <c:pt idx="1379">
                  <c:v>44253</c:v>
                </c:pt>
                <c:pt idx="1380">
                  <c:v>44252</c:v>
                </c:pt>
                <c:pt idx="1381">
                  <c:v>44251</c:v>
                </c:pt>
                <c:pt idx="1382">
                  <c:v>44250</c:v>
                </c:pt>
                <c:pt idx="1383">
                  <c:v>44249</c:v>
                </c:pt>
                <c:pt idx="1384">
                  <c:v>44246</c:v>
                </c:pt>
                <c:pt idx="1385">
                  <c:v>44245</c:v>
                </c:pt>
                <c:pt idx="1386">
                  <c:v>44244</c:v>
                </c:pt>
                <c:pt idx="1387">
                  <c:v>44243</c:v>
                </c:pt>
                <c:pt idx="1388">
                  <c:v>44242</c:v>
                </c:pt>
                <c:pt idx="1389">
                  <c:v>44239</c:v>
                </c:pt>
                <c:pt idx="1390">
                  <c:v>44238</c:v>
                </c:pt>
                <c:pt idx="1391">
                  <c:v>44237</c:v>
                </c:pt>
                <c:pt idx="1392">
                  <c:v>44236</c:v>
                </c:pt>
                <c:pt idx="1393">
                  <c:v>44235</c:v>
                </c:pt>
                <c:pt idx="1394">
                  <c:v>44232</c:v>
                </c:pt>
                <c:pt idx="1395">
                  <c:v>44231</c:v>
                </c:pt>
                <c:pt idx="1396">
                  <c:v>44230</c:v>
                </c:pt>
                <c:pt idx="1397">
                  <c:v>44229</c:v>
                </c:pt>
                <c:pt idx="1398">
                  <c:v>44228</c:v>
                </c:pt>
                <c:pt idx="1399">
                  <c:v>44225</c:v>
                </c:pt>
                <c:pt idx="1400">
                  <c:v>44224</c:v>
                </c:pt>
                <c:pt idx="1401">
                  <c:v>44223</c:v>
                </c:pt>
                <c:pt idx="1402">
                  <c:v>44222</c:v>
                </c:pt>
                <c:pt idx="1403">
                  <c:v>44221</c:v>
                </c:pt>
                <c:pt idx="1404">
                  <c:v>44218</c:v>
                </c:pt>
                <c:pt idx="1405">
                  <c:v>44217</c:v>
                </c:pt>
                <c:pt idx="1406">
                  <c:v>44216</c:v>
                </c:pt>
                <c:pt idx="1407">
                  <c:v>44215</c:v>
                </c:pt>
                <c:pt idx="1408">
                  <c:v>44214</c:v>
                </c:pt>
                <c:pt idx="1409">
                  <c:v>44211</c:v>
                </c:pt>
                <c:pt idx="1410">
                  <c:v>44210</c:v>
                </c:pt>
                <c:pt idx="1411">
                  <c:v>44209</c:v>
                </c:pt>
              </c:numCache>
            </c:numRef>
          </c:cat>
          <c:val>
            <c:numRef>
              <c:f>'TIPS BE'!$T$9:$T$1420</c:f>
              <c:numCache>
                <c:formatCode>General</c:formatCode>
                <c:ptCount val="1412"/>
                <c:pt idx="0">
                  <c:v>2.3393999999999998E-2</c:v>
                </c:pt>
                <c:pt idx="1">
                  <c:v>2.3424E-2</c:v>
                </c:pt>
                <c:pt idx="2">
                  <c:v>2.3439000000000002E-2</c:v>
                </c:pt>
                <c:pt idx="3">
                  <c:v>2.3615000000000001E-2</c:v>
                </c:pt>
                <c:pt idx="4">
                  <c:v>2.3650000000000004E-2</c:v>
                </c:pt>
                <c:pt idx="5">
                  <c:v>2.3796000000000001E-2</c:v>
                </c:pt>
                <c:pt idx="6">
                  <c:v>2.3893000000000001E-2</c:v>
                </c:pt>
                <c:pt idx="7">
                  <c:v>2.3988000000000002E-2</c:v>
                </c:pt>
                <c:pt idx="8">
                  <c:v>2.4083999999999998E-2</c:v>
                </c:pt>
                <c:pt idx="9">
                  <c:v>2.4005000000000002E-2</c:v>
                </c:pt>
                <c:pt idx="10">
                  <c:v>2.4101000000000001E-2</c:v>
                </c:pt>
                <c:pt idx="11">
                  <c:v>2.4113000000000002E-2</c:v>
                </c:pt>
                <c:pt idx="12">
                  <c:v>2.4128E-2</c:v>
                </c:pt>
                <c:pt idx="13">
                  <c:v>2.4095000000000002E-2</c:v>
                </c:pt>
                <c:pt idx="14">
                  <c:v>2.4095000000000002E-2</c:v>
                </c:pt>
                <c:pt idx="15">
                  <c:v>2.4285000000000001E-2</c:v>
                </c:pt>
                <c:pt idx="16">
                  <c:v>2.4502000000000003E-2</c:v>
                </c:pt>
                <c:pt idx="17">
                  <c:v>2.5006E-2</c:v>
                </c:pt>
                <c:pt idx="18">
                  <c:v>2.4918999999999997E-2</c:v>
                </c:pt>
                <c:pt idx="19">
                  <c:v>2.5146999999999999E-2</c:v>
                </c:pt>
                <c:pt idx="20">
                  <c:v>2.4893999999999999E-2</c:v>
                </c:pt>
                <c:pt idx="21">
                  <c:v>2.4968000000000001E-2</c:v>
                </c:pt>
                <c:pt idx="22">
                  <c:v>2.4951000000000001E-2</c:v>
                </c:pt>
                <c:pt idx="23">
                  <c:v>2.4839000000000003E-2</c:v>
                </c:pt>
                <c:pt idx="24">
                  <c:v>2.4607E-2</c:v>
                </c:pt>
                <c:pt idx="25">
                  <c:v>2.4655E-2</c:v>
                </c:pt>
                <c:pt idx="26">
                  <c:v>2.4296999999999999E-2</c:v>
                </c:pt>
                <c:pt idx="27">
                  <c:v>2.4809000000000001E-2</c:v>
                </c:pt>
                <c:pt idx="28">
                  <c:v>2.5194999999999999E-2</c:v>
                </c:pt>
                <c:pt idx="29">
                  <c:v>2.4986000000000001E-2</c:v>
                </c:pt>
                <c:pt idx="30">
                  <c:v>2.4878999999999998E-2</c:v>
                </c:pt>
                <c:pt idx="31">
                  <c:v>2.4689000000000003E-2</c:v>
                </c:pt>
                <c:pt idx="32">
                  <c:v>2.4562E-2</c:v>
                </c:pt>
                <c:pt idx="33">
                  <c:v>2.4483999999999999E-2</c:v>
                </c:pt>
                <c:pt idx="34">
                  <c:v>2.4268000000000001E-2</c:v>
                </c:pt>
                <c:pt idx="35">
                  <c:v>2.4298000000000004E-2</c:v>
                </c:pt>
                <c:pt idx="36">
                  <c:v>2.3932999999999999E-2</c:v>
                </c:pt>
                <c:pt idx="37">
                  <c:v>2.3819E-2</c:v>
                </c:pt>
                <c:pt idx="38">
                  <c:v>2.3563000000000001E-2</c:v>
                </c:pt>
                <c:pt idx="39">
                  <c:v>2.3626999999999999E-2</c:v>
                </c:pt>
                <c:pt idx="40">
                  <c:v>2.3942000000000001E-2</c:v>
                </c:pt>
                <c:pt idx="41">
                  <c:v>2.4E-2</c:v>
                </c:pt>
                <c:pt idx="42">
                  <c:v>2.3828000000000002E-2</c:v>
                </c:pt>
                <c:pt idx="43">
                  <c:v>2.3955000000000004E-2</c:v>
                </c:pt>
                <c:pt idx="44">
                  <c:v>2.3906999999999998E-2</c:v>
                </c:pt>
                <c:pt idx="45">
                  <c:v>2.3569E-2</c:v>
                </c:pt>
                <c:pt idx="46">
                  <c:v>2.3401000000000002E-2</c:v>
                </c:pt>
                <c:pt idx="47">
                  <c:v>2.3620000000000002E-2</c:v>
                </c:pt>
                <c:pt idx="48">
                  <c:v>2.3637999999999999E-2</c:v>
                </c:pt>
                <c:pt idx="49">
                  <c:v>2.3736000000000004E-2</c:v>
                </c:pt>
                <c:pt idx="50">
                  <c:v>2.3553000000000001E-2</c:v>
                </c:pt>
                <c:pt idx="51">
                  <c:v>2.3326E-2</c:v>
                </c:pt>
                <c:pt idx="52">
                  <c:v>2.3059E-2</c:v>
                </c:pt>
                <c:pt idx="53">
                  <c:v>2.3100000000000002E-2</c:v>
                </c:pt>
                <c:pt idx="54">
                  <c:v>2.3203000000000001E-2</c:v>
                </c:pt>
                <c:pt idx="55">
                  <c:v>2.3349000000000002E-2</c:v>
                </c:pt>
                <c:pt idx="56">
                  <c:v>2.3123999999999999E-2</c:v>
                </c:pt>
                <c:pt idx="57">
                  <c:v>2.3159000000000003E-2</c:v>
                </c:pt>
                <c:pt idx="58">
                  <c:v>2.3370000000000002E-2</c:v>
                </c:pt>
                <c:pt idx="59">
                  <c:v>2.3861E-2</c:v>
                </c:pt>
                <c:pt idx="60">
                  <c:v>2.3921000000000001E-2</c:v>
                </c:pt>
                <c:pt idx="61">
                  <c:v>2.4213000000000002E-2</c:v>
                </c:pt>
                <c:pt idx="62">
                  <c:v>2.3887000000000002E-2</c:v>
                </c:pt>
                <c:pt idx="63">
                  <c:v>2.3622999999999998E-2</c:v>
                </c:pt>
                <c:pt idx="64">
                  <c:v>2.3796000000000001E-2</c:v>
                </c:pt>
                <c:pt idx="65">
                  <c:v>2.3937E-2</c:v>
                </c:pt>
                <c:pt idx="66">
                  <c:v>2.3828000000000002E-2</c:v>
                </c:pt>
                <c:pt idx="67">
                  <c:v>2.3504999999999998E-2</c:v>
                </c:pt>
                <c:pt idx="68">
                  <c:v>2.3295E-2</c:v>
                </c:pt>
                <c:pt idx="69">
                  <c:v>2.3521E-2</c:v>
                </c:pt>
                <c:pt idx="70">
                  <c:v>2.3214000000000002E-2</c:v>
                </c:pt>
                <c:pt idx="71">
                  <c:v>2.2945000000000004E-2</c:v>
                </c:pt>
                <c:pt idx="72">
                  <c:v>2.3071000000000001E-2</c:v>
                </c:pt>
                <c:pt idx="73">
                  <c:v>2.2976999999999997E-2</c:v>
                </c:pt>
                <c:pt idx="74">
                  <c:v>2.2568999999999999E-2</c:v>
                </c:pt>
                <c:pt idx="75">
                  <c:v>2.2851E-2</c:v>
                </c:pt>
                <c:pt idx="76">
                  <c:v>2.29E-2</c:v>
                </c:pt>
                <c:pt idx="77">
                  <c:v>2.2679000000000001E-2</c:v>
                </c:pt>
                <c:pt idx="78">
                  <c:v>2.2594E-2</c:v>
                </c:pt>
                <c:pt idx="79">
                  <c:v>2.2940000000000002E-2</c:v>
                </c:pt>
                <c:pt idx="80">
                  <c:v>2.2957000000000002E-2</c:v>
                </c:pt>
                <c:pt idx="81">
                  <c:v>2.2930000000000002E-2</c:v>
                </c:pt>
                <c:pt idx="82">
                  <c:v>2.2759999999999999E-2</c:v>
                </c:pt>
                <c:pt idx="83">
                  <c:v>2.2904000000000001E-2</c:v>
                </c:pt>
                <c:pt idx="84">
                  <c:v>2.2904000000000001E-2</c:v>
                </c:pt>
                <c:pt idx="85">
                  <c:v>2.3174E-2</c:v>
                </c:pt>
                <c:pt idx="86">
                  <c:v>2.3317000000000001E-2</c:v>
                </c:pt>
                <c:pt idx="87">
                  <c:v>2.3224000000000002E-2</c:v>
                </c:pt>
                <c:pt idx="88">
                  <c:v>2.3380999999999999E-2</c:v>
                </c:pt>
                <c:pt idx="89">
                  <c:v>2.3286999999999999E-2</c:v>
                </c:pt>
                <c:pt idx="90">
                  <c:v>2.3043999999999999E-2</c:v>
                </c:pt>
                <c:pt idx="91">
                  <c:v>2.342E-2</c:v>
                </c:pt>
                <c:pt idx="92">
                  <c:v>2.3504000000000001E-2</c:v>
                </c:pt>
                <c:pt idx="93">
                  <c:v>2.3411000000000001E-2</c:v>
                </c:pt>
                <c:pt idx="94">
                  <c:v>2.3413E-2</c:v>
                </c:pt>
                <c:pt idx="95">
                  <c:v>2.3397999999999999E-2</c:v>
                </c:pt>
                <c:pt idx="96">
                  <c:v>2.3562E-2</c:v>
                </c:pt>
                <c:pt idx="97">
                  <c:v>2.3490000000000004E-2</c:v>
                </c:pt>
                <c:pt idx="98">
                  <c:v>2.3163E-2</c:v>
                </c:pt>
                <c:pt idx="99">
                  <c:v>2.3130999999999999E-2</c:v>
                </c:pt>
                <c:pt idx="100">
                  <c:v>2.3427E-2</c:v>
                </c:pt>
                <c:pt idx="101">
                  <c:v>2.359E-2</c:v>
                </c:pt>
                <c:pt idx="102">
                  <c:v>2.3353000000000002E-2</c:v>
                </c:pt>
                <c:pt idx="103">
                  <c:v>2.3197000000000002E-2</c:v>
                </c:pt>
                <c:pt idx="104">
                  <c:v>2.3187000000000003E-2</c:v>
                </c:pt>
                <c:pt idx="105">
                  <c:v>2.2997999999999998E-2</c:v>
                </c:pt>
                <c:pt idx="106">
                  <c:v>2.2938999999999998E-2</c:v>
                </c:pt>
                <c:pt idx="107">
                  <c:v>2.3023999999999999E-2</c:v>
                </c:pt>
                <c:pt idx="108">
                  <c:v>2.2981999999999999E-2</c:v>
                </c:pt>
                <c:pt idx="109">
                  <c:v>2.2818000000000001E-2</c:v>
                </c:pt>
                <c:pt idx="110">
                  <c:v>2.273E-2</c:v>
                </c:pt>
                <c:pt idx="111">
                  <c:v>2.2683000000000002E-2</c:v>
                </c:pt>
                <c:pt idx="112">
                  <c:v>2.2759999999999999E-2</c:v>
                </c:pt>
                <c:pt idx="113">
                  <c:v>2.2688000000000003E-2</c:v>
                </c:pt>
                <c:pt idx="114">
                  <c:v>2.2599000000000001E-2</c:v>
                </c:pt>
                <c:pt idx="115">
                  <c:v>2.2458000000000002E-2</c:v>
                </c:pt>
                <c:pt idx="116">
                  <c:v>2.2458000000000002E-2</c:v>
                </c:pt>
                <c:pt idx="117">
                  <c:v>2.2322999999999999E-2</c:v>
                </c:pt>
                <c:pt idx="118">
                  <c:v>2.2246000000000002E-2</c:v>
                </c:pt>
                <c:pt idx="119">
                  <c:v>2.2256999999999999E-2</c:v>
                </c:pt>
                <c:pt idx="120">
                  <c:v>2.2372E-2</c:v>
                </c:pt>
                <c:pt idx="121">
                  <c:v>2.2353000000000001E-2</c:v>
                </c:pt>
                <c:pt idx="122">
                  <c:v>2.2402000000000002E-2</c:v>
                </c:pt>
                <c:pt idx="123">
                  <c:v>2.2272E-2</c:v>
                </c:pt>
                <c:pt idx="124">
                  <c:v>2.2360999999999999E-2</c:v>
                </c:pt>
                <c:pt idx="125">
                  <c:v>2.2419999999999999E-2</c:v>
                </c:pt>
                <c:pt idx="126">
                  <c:v>2.2416999999999999E-2</c:v>
                </c:pt>
                <c:pt idx="127">
                  <c:v>2.2321000000000001E-2</c:v>
                </c:pt>
                <c:pt idx="128">
                  <c:v>2.2534000000000002E-2</c:v>
                </c:pt>
                <c:pt idx="129">
                  <c:v>2.2761E-2</c:v>
                </c:pt>
                <c:pt idx="130">
                  <c:v>2.2633E-2</c:v>
                </c:pt>
                <c:pt idx="131">
                  <c:v>2.2702E-2</c:v>
                </c:pt>
                <c:pt idx="132">
                  <c:v>2.2700999999999999E-2</c:v>
                </c:pt>
                <c:pt idx="133">
                  <c:v>2.2696000000000001E-2</c:v>
                </c:pt>
                <c:pt idx="134">
                  <c:v>2.2700000000000001E-2</c:v>
                </c:pt>
                <c:pt idx="135">
                  <c:v>2.2716E-2</c:v>
                </c:pt>
                <c:pt idx="136">
                  <c:v>2.2529E-2</c:v>
                </c:pt>
                <c:pt idx="137">
                  <c:v>2.2425999999999998E-2</c:v>
                </c:pt>
                <c:pt idx="138">
                  <c:v>2.2458000000000002E-2</c:v>
                </c:pt>
                <c:pt idx="139">
                  <c:v>2.2349000000000001E-2</c:v>
                </c:pt>
                <c:pt idx="140">
                  <c:v>2.2397E-2</c:v>
                </c:pt>
                <c:pt idx="141">
                  <c:v>2.2397E-2</c:v>
                </c:pt>
                <c:pt idx="142">
                  <c:v>2.2332000000000001E-2</c:v>
                </c:pt>
                <c:pt idx="143">
                  <c:v>2.2269000000000001E-2</c:v>
                </c:pt>
                <c:pt idx="144">
                  <c:v>2.2507000000000003E-2</c:v>
                </c:pt>
                <c:pt idx="145">
                  <c:v>2.2530999999999999E-2</c:v>
                </c:pt>
                <c:pt idx="146">
                  <c:v>2.2815999999999999E-2</c:v>
                </c:pt>
                <c:pt idx="147">
                  <c:v>2.2841E-2</c:v>
                </c:pt>
                <c:pt idx="148">
                  <c:v>2.2945000000000004E-2</c:v>
                </c:pt>
                <c:pt idx="149">
                  <c:v>2.3031000000000003E-2</c:v>
                </c:pt>
                <c:pt idx="150">
                  <c:v>2.3003999999999997E-2</c:v>
                </c:pt>
                <c:pt idx="151">
                  <c:v>2.2877000000000002E-2</c:v>
                </c:pt>
                <c:pt idx="152">
                  <c:v>2.3043999999999999E-2</c:v>
                </c:pt>
                <c:pt idx="153">
                  <c:v>2.3043999999999999E-2</c:v>
                </c:pt>
                <c:pt idx="154">
                  <c:v>2.2934000000000003E-2</c:v>
                </c:pt>
                <c:pt idx="155">
                  <c:v>2.2790000000000001E-2</c:v>
                </c:pt>
                <c:pt idx="156">
                  <c:v>2.3108E-2</c:v>
                </c:pt>
                <c:pt idx="157">
                  <c:v>2.3042E-2</c:v>
                </c:pt>
                <c:pt idx="158">
                  <c:v>2.3096999999999999E-2</c:v>
                </c:pt>
                <c:pt idx="159">
                  <c:v>2.3161999999999999E-2</c:v>
                </c:pt>
                <c:pt idx="160">
                  <c:v>2.2976E-2</c:v>
                </c:pt>
                <c:pt idx="161">
                  <c:v>2.2985999999999999E-2</c:v>
                </c:pt>
                <c:pt idx="162">
                  <c:v>2.2908000000000001E-2</c:v>
                </c:pt>
                <c:pt idx="163">
                  <c:v>2.2869999999999998E-2</c:v>
                </c:pt>
                <c:pt idx="164">
                  <c:v>2.2989000000000002E-2</c:v>
                </c:pt>
                <c:pt idx="165">
                  <c:v>2.3032E-2</c:v>
                </c:pt>
                <c:pt idx="166">
                  <c:v>2.2893E-2</c:v>
                </c:pt>
                <c:pt idx="167">
                  <c:v>2.2749000000000002E-2</c:v>
                </c:pt>
                <c:pt idx="168">
                  <c:v>2.2679000000000001E-2</c:v>
                </c:pt>
                <c:pt idx="169">
                  <c:v>2.2736000000000003E-2</c:v>
                </c:pt>
                <c:pt idx="170">
                  <c:v>2.2766000000000002E-2</c:v>
                </c:pt>
                <c:pt idx="171">
                  <c:v>2.3002999999999999E-2</c:v>
                </c:pt>
                <c:pt idx="172">
                  <c:v>2.3075999999999999E-2</c:v>
                </c:pt>
                <c:pt idx="173">
                  <c:v>2.3220000000000001E-2</c:v>
                </c:pt>
                <c:pt idx="174">
                  <c:v>2.3220000000000001E-2</c:v>
                </c:pt>
                <c:pt idx="175">
                  <c:v>2.3559999999999998E-2</c:v>
                </c:pt>
                <c:pt idx="176">
                  <c:v>2.3626000000000001E-2</c:v>
                </c:pt>
                <c:pt idx="177">
                  <c:v>2.3557000000000002E-2</c:v>
                </c:pt>
                <c:pt idx="178">
                  <c:v>2.3471000000000002E-2</c:v>
                </c:pt>
                <c:pt idx="179">
                  <c:v>2.3384000000000002E-2</c:v>
                </c:pt>
                <c:pt idx="180">
                  <c:v>2.3304999999999999E-2</c:v>
                </c:pt>
                <c:pt idx="181">
                  <c:v>2.3493E-2</c:v>
                </c:pt>
                <c:pt idx="182">
                  <c:v>2.3706999999999999E-2</c:v>
                </c:pt>
                <c:pt idx="183">
                  <c:v>2.3604E-2</c:v>
                </c:pt>
                <c:pt idx="184">
                  <c:v>2.3807000000000002E-2</c:v>
                </c:pt>
                <c:pt idx="185">
                  <c:v>2.384E-2</c:v>
                </c:pt>
                <c:pt idx="186">
                  <c:v>2.3799000000000001E-2</c:v>
                </c:pt>
                <c:pt idx="187">
                  <c:v>2.3744000000000001E-2</c:v>
                </c:pt>
                <c:pt idx="188">
                  <c:v>2.3725E-2</c:v>
                </c:pt>
                <c:pt idx="189">
                  <c:v>2.3895E-2</c:v>
                </c:pt>
                <c:pt idx="190">
                  <c:v>2.3924000000000001E-2</c:v>
                </c:pt>
                <c:pt idx="191">
                  <c:v>2.3915000000000002E-2</c:v>
                </c:pt>
                <c:pt idx="192">
                  <c:v>2.3719E-2</c:v>
                </c:pt>
                <c:pt idx="193">
                  <c:v>2.3713000000000001E-2</c:v>
                </c:pt>
                <c:pt idx="194">
                  <c:v>2.3711000000000003E-2</c:v>
                </c:pt>
                <c:pt idx="195">
                  <c:v>2.3614000000000003E-2</c:v>
                </c:pt>
                <c:pt idx="196">
                  <c:v>2.3542E-2</c:v>
                </c:pt>
                <c:pt idx="197">
                  <c:v>2.3698999999999998E-2</c:v>
                </c:pt>
                <c:pt idx="198">
                  <c:v>2.3563999999999998E-2</c:v>
                </c:pt>
                <c:pt idx="199">
                  <c:v>2.3738000000000002E-2</c:v>
                </c:pt>
                <c:pt idx="200">
                  <c:v>2.3900000000000001E-2</c:v>
                </c:pt>
                <c:pt idx="201">
                  <c:v>2.4058000000000003E-2</c:v>
                </c:pt>
                <c:pt idx="202">
                  <c:v>2.4171999999999999E-2</c:v>
                </c:pt>
                <c:pt idx="203">
                  <c:v>2.4131999999999997E-2</c:v>
                </c:pt>
                <c:pt idx="204">
                  <c:v>2.4122000000000001E-2</c:v>
                </c:pt>
                <c:pt idx="205">
                  <c:v>2.4161000000000002E-2</c:v>
                </c:pt>
                <c:pt idx="206">
                  <c:v>2.4392E-2</c:v>
                </c:pt>
                <c:pt idx="207">
                  <c:v>2.4352000000000002E-2</c:v>
                </c:pt>
                <c:pt idx="208">
                  <c:v>2.4198000000000001E-2</c:v>
                </c:pt>
                <c:pt idx="209">
                  <c:v>2.4180000000000004E-2</c:v>
                </c:pt>
                <c:pt idx="210">
                  <c:v>2.3923E-2</c:v>
                </c:pt>
                <c:pt idx="211">
                  <c:v>2.3597000000000003E-2</c:v>
                </c:pt>
                <c:pt idx="212">
                  <c:v>2.3582000000000002E-2</c:v>
                </c:pt>
                <c:pt idx="213">
                  <c:v>2.3851000000000001E-2</c:v>
                </c:pt>
                <c:pt idx="214">
                  <c:v>2.3844000000000001E-2</c:v>
                </c:pt>
                <c:pt idx="215">
                  <c:v>2.3962000000000001E-2</c:v>
                </c:pt>
                <c:pt idx="216">
                  <c:v>2.3759000000000002E-2</c:v>
                </c:pt>
                <c:pt idx="217">
                  <c:v>2.3871000000000003E-2</c:v>
                </c:pt>
                <c:pt idx="218">
                  <c:v>2.4001999999999999E-2</c:v>
                </c:pt>
                <c:pt idx="219">
                  <c:v>2.3963999999999999E-2</c:v>
                </c:pt>
                <c:pt idx="220">
                  <c:v>2.3738000000000002E-2</c:v>
                </c:pt>
                <c:pt idx="221">
                  <c:v>2.3467999999999999E-2</c:v>
                </c:pt>
                <c:pt idx="222">
                  <c:v>2.3477999999999999E-2</c:v>
                </c:pt>
                <c:pt idx="223">
                  <c:v>2.3582000000000002E-2</c:v>
                </c:pt>
                <c:pt idx="224">
                  <c:v>2.3325000000000002E-2</c:v>
                </c:pt>
                <c:pt idx="225">
                  <c:v>2.3932999999999999E-2</c:v>
                </c:pt>
                <c:pt idx="226">
                  <c:v>2.4150999999999999E-2</c:v>
                </c:pt>
                <c:pt idx="227">
                  <c:v>2.4152E-2</c:v>
                </c:pt>
                <c:pt idx="228">
                  <c:v>2.4264999999999998E-2</c:v>
                </c:pt>
                <c:pt idx="229">
                  <c:v>2.4198000000000001E-2</c:v>
                </c:pt>
                <c:pt idx="230">
                  <c:v>2.4211999999999997E-2</c:v>
                </c:pt>
                <c:pt idx="231">
                  <c:v>2.3851000000000001E-2</c:v>
                </c:pt>
                <c:pt idx="232">
                  <c:v>2.3961000000000003E-2</c:v>
                </c:pt>
                <c:pt idx="233">
                  <c:v>2.4176000000000003E-2</c:v>
                </c:pt>
                <c:pt idx="234">
                  <c:v>2.4215E-2</c:v>
                </c:pt>
                <c:pt idx="235">
                  <c:v>2.4402E-2</c:v>
                </c:pt>
                <c:pt idx="236">
                  <c:v>2.4249E-2</c:v>
                </c:pt>
                <c:pt idx="237">
                  <c:v>2.4142999999999998E-2</c:v>
                </c:pt>
                <c:pt idx="238">
                  <c:v>2.4043000000000002E-2</c:v>
                </c:pt>
                <c:pt idx="239">
                  <c:v>2.3885999999999998E-2</c:v>
                </c:pt>
                <c:pt idx="240">
                  <c:v>2.3540999999999999E-2</c:v>
                </c:pt>
                <c:pt idx="241">
                  <c:v>2.3480000000000001E-2</c:v>
                </c:pt>
                <c:pt idx="242">
                  <c:v>2.3633000000000001E-2</c:v>
                </c:pt>
                <c:pt idx="243">
                  <c:v>2.3628E-2</c:v>
                </c:pt>
                <c:pt idx="244">
                  <c:v>2.3386000000000001E-2</c:v>
                </c:pt>
                <c:pt idx="245">
                  <c:v>2.3386000000000001E-2</c:v>
                </c:pt>
                <c:pt idx="246">
                  <c:v>2.3123000000000001E-2</c:v>
                </c:pt>
                <c:pt idx="247">
                  <c:v>2.2921999999999998E-2</c:v>
                </c:pt>
                <c:pt idx="248">
                  <c:v>2.2839000000000002E-2</c:v>
                </c:pt>
                <c:pt idx="249">
                  <c:v>2.3043000000000001E-2</c:v>
                </c:pt>
                <c:pt idx="250">
                  <c:v>2.2871000000000002E-2</c:v>
                </c:pt>
                <c:pt idx="251">
                  <c:v>2.2904000000000001E-2</c:v>
                </c:pt>
                <c:pt idx="252">
                  <c:v>2.2914E-2</c:v>
                </c:pt>
                <c:pt idx="253">
                  <c:v>2.3060999999999998E-2</c:v>
                </c:pt>
                <c:pt idx="254">
                  <c:v>2.3410000000000004E-2</c:v>
                </c:pt>
                <c:pt idx="255">
                  <c:v>2.3230000000000001E-2</c:v>
                </c:pt>
                <c:pt idx="256">
                  <c:v>2.3230000000000001E-2</c:v>
                </c:pt>
                <c:pt idx="257">
                  <c:v>2.3233E-2</c:v>
                </c:pt>
                <c:pt idx="258">
                  <c:v>2.3118E-2</c:v>
                </c:pt>
                <c:pt idx="259">
                  <c:v>2.2893E-2</c:v>
                </c:pt>
                <c:pt idx="260">
                  <c:v>2.2690000000000002E-2</c:v>
                </c:pt>
                <c:pt idx="261">
                  <c:v>2.2869E-2</c:v>
                </c:pt>
                <c:pt idx="262">
                  <c:v>2.3035999999999997E-2</c:v>
                </c:pt>
                <c:pt idx="263">
                  <c:v>2.3130000000000001E-2</c:v>
                </c:pt>
                <c:pt idx="264">
                  <c:v>2.3174E-2</c:v>
                </c:pt>
                <c:pt idx="265">
                  <c:v>2.2936000000000002E-2</c:v>
                </c:pt>
                <c:pt idx="266">
                  <c:v>2.3091E-2</c:v>
                </c:pt>
                <c:pt idx="267">
                  <c:v>2.3487000000000001E-2</c:v>
                </c:pt>
                <c:pt idx="268">
                  <c:v>2.3471000000000002E-2</c:v>
                </c:pt>
                <c:pt idx="269">
                  <c:v>2.3296999999999998E-2</c:v>
                </c:pt>
                <c:pt idx="270">
                  <c:v>2.3328000000000002E-2</c:v>
                </c:pt>
                <c:pt idx="271">
                  <c:v>2.3414999999999998E-2</c:v>
                </c:pt>
                <c:pt idx="272">
                  <c:v>2.3378000000000003E-2</c:v>
                </c:pt>
                <c:pt idx="273">
                  <c:v>2.3464000000000002E-2</c:v>
                </c:pt>
                <c:pt idx="274">
                  <c:v>2.3464000000000002E-2</c:v>
                </c:pt>
                <c:pt idx="275">
                  <c:v>2.3628999999999997E-2</c:v>
                </c:pt>
                <c:pt idx="276">
                  <c:v>2.3643000000000001E-2</c:v>
                </c:pt>
                <c:pt idx="277">
                  <c:v>2.3584000000000001E-2</c:v>
                </c:pt>
                <c:pt idx="278">
                  <c:v>2.3597000000000003E-2</c:v>
                </c:pt>
                <c:pt idx="279">
                  <c:v>2.3593000000000003E-2</c:v>
                </c:pt>
                <c:pt idx="280">
                  <c:v>2.3393999999999998E-2</c:v>
                </c:pt>
                <c:pt idx="281">
                  <c:v>2.3785000000000001E-2</c:v>
                </c:pt>
                <c:pt idx="282">
                  <c:v>2.3449000000000001E-2</c:v>
                </c:pt>
                <c:pt idx="283">
                  <c:v>2.3049E-2</c:v>
                </c:pt>
                <c:pt idx="284">
                  <c:v>2.3144999999999999E-2</c:v>
                </c:pt>
                <c:pt idx="285">
                  <c:v>2.3100000000000002E-2</c:v>
                </c:pt>
                <c:pt idx="286">
                  <c:v>2.2724999999999999E-2</c:v>
                </c:pt>
                <c:pt idx="287">
                  <c:v>2.2889E-2</c:v>
                </c:pt>
                <c:pt idx="288">
                  <c:v>2.2846999999999999E-2</c:v>
                </c:pt>
                <c:pt idx="289">
                  <c:v>2.2706E-2</c:v>
                </c:pt>
                <c:pt idx="290">
                  <c:v>2.2435E-2</c:v>
                </c:pt>
                <c:pt idx="291">
                  <c:v>2.2395999999999999E-2</c:v>
                </c:pt>
                <c:pt idx="292">
                  <c:v>2.2317999999999998E-2</c:v>
                </c:pt>
                <c:pt idx="293">
                  <c:v>2.2587000000000003E-2</c:v>
                </c:pt>
                <c:pt idx="294">
                  <c:v>2.2721000000000002E-2</c:v>
                </c:pt>
                <c:pt idx="295">
                  <c:v>2.3039999999999998E-2</c:v>
                </c:pt>
                <c:pt idx="296">
                  <c:v>2.3047000000000002E-2</c:v>
                </c:pt>
                <c:pt idx="297">
                  <c:v>2.2733E-2</c:v>
                </c:pt>
                <c:pt idx="298">
                  <c:v>2.2309000000000002E-2</c:v>
                </c:pt>
                <c:pt idx="299">
                  <c:v>2.2380000000000001E-2</c:v>
                </c:pt>
                <c:pt idx="300">
                  <c:v>2.2381000000000002E-2</c:v>
                </c:pt>
                <c:pt idx="301">
                  <c:v>2.1867999999999999E-2</c:v>
                </c:pt>
                <c:pt idx="302">
                  <c:v>2.1946E-2</c:v>
                </c:pt>
                <c:pt idx="303">
                  <c:v>2.2376E-2</c:v>
                </c:pt>
                <c:pt idx="304">
                  <c:v>2.2336000000000002E-2</c:v>
                </c:pt>
                <c:pt idx="305">
                  <c:v>2.1717E-2</c:v>
                </c:pt>
                <c:pt idx="306">
                  <c:v>2.3014000000000003E-2</c:v>
                </c:pt>
                <c:pt idx="307">
                  <c:v>2.2307999999999998E-2</c:v>
                </c:pt>
                <c:pt idx="308">
                  <c:v>2.2061000000000001E-2</c:v>
                </c:pt>
                <c:pt idx="309">
                  <c:v>2.1940000000000001E-2</c:v>
                </c:pt>
                <c:pt idx="310">
                  <c:v>2.2786000000000001E-2</c:v>
                </c:pt>
                <c:pt idx="311">
                  <c:v>2.3370999999999999E-2</c:v>
                </c:pt>
                <c:pt idx="312">
                  <c:v>2.3361E-2</c:v>
                </c:pt>
                <c:pt idx="313">
                  <c:v>2.3702999999999998E-2</c:v>
                </c:pt>
                <c:pt idx="314">
                  <c:v>2.3689000000000002E-2</c:v>
                </c:pt>
                <c:pt idx="315">
                  <c:v>2.4007000000000001E-2</c:v>
                </c:pt>
                <c:pt idx="316">
                  <c:v>2.3723999999999999E-2</c:v>
                </c:pt>
                <c:pt idx="317">
                  <c:v>2.3578000000000002E-2</c:v>
                </c:pt>
                <c:pt idx="318">
                  <c:v>2.3573E-2</c:v>
                </c:pt>
                <c:pt idx="319">
                  <c:v>2.3281E-2</c:v>
                </c:pt>
                <c:pt idx="320">
                  <c:v>2.3352000000000001E-2</c:v>
                </c:pt>
                <c:pt idx="321">
                  <c:v>2.3302999999999997E-2</c:v>
                </c:pt>
                <c:pt idx="322">
                  <c:v>2.2995000000000002E-2</c:v>
                </c:pt>
                <c:pt idx="323">
                  <c:v>2.3008999999999998E-2</c:v>
                </c:pt>
                <c:pt idx="324">
                  <c:v>2.3101E-2</c:v>
                </c:pt>
                <c:pt idx="325">
                  <c:v>2.3018E-2</c:v>
                </c:pt>
                <c:pt idx="326">
                  <c:v>2.3372000000000004E-2</c:v>
                </c:pt>
                <c:pt idx="327">
                  <c:v>2.3177E-2</c:v>
                </c:pt>
                <c:pt idx="328">
                  <c:v>2.3125E-2</c:v>
                </c:pt>
                <c:pt idx="329">
                  <c:v>2.3459000000000001E-2</c:v>
                </c:pt>
                <c:pt idx="330">
                  <c:v>2.3380999999999999E-2</c:v>
                </c:pt>
                <c:pt idx="331">
                  <c:v>2.3403999999999998E-2</c:v>
                </c:pt>
                <c:pt idx="332">
                  <c:v>2.3556000000000001E-2</c:v>
                </c:pt>
                <c:pt idx="333">
                  <c:v>2.3642E-2</c:v>
                </c:pt>
                <c:pt idx="334">
                  <c:v>2.3677000000000004E-2</c:v>
                </c:pt>
                <c:pt idx="335">
                  <c:v>2.3599000000000002E-2</c:v>
                </c:pt>
                <c:pt idx="336">
                  <c:v>2.3621E-2</c:v>
                </c:pt>
                <c:pt idx="337">
                  <c:v>2.3883000000000001E-2</c:v>
                </c:pt>
                <c:pt idx="338">
                  <c:v>2.4331000000000002E-2</c:v>
                </c:pt>
                <c:pt idx="339">
                  <c:v>2.4220000000000002E-2</c:v>
                </c:pt>
                <c:pt idx="340">
                  <c:v>2.4681000000000002E-2</c:v>
                </c:pt>
                <c:pt idx="341">
                  <c:v>2.4643999999999999E-2</c:v>
                </c:pt>
                <c:pt idx="342">
                  <c:v>2.4563999999999999E-2</c:v>
                </c:pt>
                <c:pt idx="343">
                  <c:v>2.4407000000000002E-2</c:v>
                </c:pt>
                <c:pt idx="344">
                  <c:v>2.4407000000000002E-2</c:v>
                </c:pt>
                <c:pt idx="345">
                  <c:v>2.4544000000000003E-2</c:v>
                </c:pt>
                <c:pt idx="346">
                  <c:v>2.4727000000000002E-2</c:v>
                </c:pt>
                <c:pt idx="347">
                  <c:v>2.4708000000000001E-2</c:v>
                </c:pt>
                <c:pt idx="348">
                  <c:v>2.4354000000000001E-2</c:v>
                </c:pt>
                <c:pt idx="349">
                  <c:v>2.4298000000000004E-2</c:v>
                </c:pt>
                <c:pt idx="350">
                  <c:v>2.4131E-2</c:v>
                </c:pt>
                <c:pt idx="351">
                  <c:v>2.4195000000000001E-2</c:v>
                </c:pt>
                <c:pt idx="352">
                  <c:v>2.4386999999999999E-2</c:v>
                </c:pt>
                <c:pt idx="353">
                  <c:v>2.4272999999999999E-2</c:v>
                </c:pt>
                <c:pt idx="354">
                  <c:v>2.4302000000000001E-2</c:v>
                </c:pt>
                <c:pt idx="355">
                  <c:v>2.3883999999999999E-2</c:v>
                </c:pt>
                <c:pt idx="356">
                  <c:v>2.4094000000000004E-2</c:v>
                </c:pt>
                <c:pt idx="357">
                  <c:v>2.4115000000000001E-2</c:v>
                </c:pt>
                <c:pt idx="358">
                  <c:v>2.4011999999999999E-2</c:v>
                </c:pt>
                <c:pt idx="359">
                  <c:v>2.4183E-2</c:v>
                </c:pt>
                <c:pt idx="360">
                  <c:v>2.4613999999999997E-2</c:v>
                </c:pt>
                <c:pt idx="361">
                  <c:v>2.4184000000000001E-2</c:v>
                </c:pt>
                <c:pt idx="362">
                  <c:v>2.4022999999999999E-2</c:v>
                </c:pt>
                <c:pt idx="363">
                  <c:v>2.4312E-2</c:v>
                </c:pt>
                <c:pt idx="364">
                  <c:v>2.4300000000000002E-2</c:v>
                </c:pt>
                <c:pt idx="365">
                  <c:v>2.4236000000000001E-2</c:v>
                </c:pt>
                <c:pt idx="366">
                  <c:v>2.4329E-2</c:v>
                </c:pt>
                <c:pt idx="367">
                  <c:v>2.4632000000000001E-2</c:v>
                </c:pt>
                <c:pt idx="368">
                  <c:v>2.4657000000000002E-2</c:v>
                </c:pt>
                <c:pt idx="369">
                  <c:v>2.4444E-2</c:v>
                </c:pt>
                <c:pt idx="370">
                  <c:v>2.4104E-2</c:v>
                </c:pt>
                <c:pt idx="371">
                  <c:v>2.4195999999999999E-2</c:v>
                </c:pt>
                <c:pt idx="372">
                  <c:v>2.4024999999999998E-2</c:v>
                </c:pt>
                <c:pt idx="373">
                  <c:v>2.3595999999999999E-2</c:v>
                </c:pt>
                <c:pt idx="374">
                  <c:v>2.3399000000000003E-2</c:v>
                </c:pt>
                <c:pt idx="375">
                  <c:v>2.3401999999999999E-2</c:v>
                </c:pt>
                <c:pt idx="376">
                  <c:v>2.3387999999999999E-2</c:v>
                </c:pt>
                <c:pt idx="377">
                  <c:v>2.3387999999999999E-2</c:v>
                </c:pt>
                <c:pt idx="378">
                  <c:v>2.3262000000000001E-2</c:v>
                </c:pt>
                <c:pt idx="379">
                  <c:v>2.3534000000000003E-2</c:v>
                </c:pt>
                <c:pt idx="380">
                  <c:v>2.3491000000000001E-2</c:v>
                </c:pt>
                <c:pt idx="381">
                  <c:v>2.3534000000000003E-2</c:v>
                </c:pt>
                <c:pt idx="382">
                  <c:v>2.3534000000000003E-2</c:v>
                </c:pt>
                <c:pt idx="383">
                  <c:v>2.3382E-2</c:v>
                </c:pt>
                <c:pt idx="384">
                  <c:v>2.2987000000000004E-2</c:v>
                </c:pt>
                <c:pt idx="385">
                  <c:v>2.2976E-2</c:v>
                </c:pt>
                <c:pt idx="386">
                  <c:v>2.3156E-2</c:v>
                </c:pt>
                <c:pt idx="387">
                  <c:v>2.315E-2</c:v>
                </c:pt>
                <c:pt idx="388">
                  <c:v>2.3269999999999999E-2</c:v>
                </c:pt>
                <c:pt idx="389">
                  <c:v>2.3455E-2</c:v>
                </c:pt>
                <c:pt idx="390">
                  <c:v>2.3275000000000001E-2</c:v>
                </c:pt>
                <c:pt idx="391">
                  <c:v>2.3188E-2</c:v>
                </c:pt>
                <c:pt idx="392">
                  <c:v>2.2970999999999998E-2</c:v>
                </c:pt>
                <c:pt idx="393">
                  <c:v>2.2668000000000001E-2</c:v>
                </c:pt>
                <c:pt idx="394">
                  <c:v>2.2526000000000001E-2</c:v>
                </c:pt>
                <c:pt idx="395">
                  <c:v>2.2728999999999999E-2</c:v>
                </c:pt>
                <c:pt idx="396">
                  <c:v>2.2879999999999998E-2</c:v>
                </c:pt>
                <c:pt idx="397">
                  <c:v>2.3086000000000002E-2</c:v>
                </c:pt>
                <c:pt idx="398">
                  <c:v>2.2648999999999999E-2</c:v>
                </c:pt>
                <c:pt idx="399">
                  <c:v>2.2679000000000001E-2</c:v>
                </c:pt>
                <c:pt idx="400">
                  <c:v>2.2783000000000001E-2</c:v>
                </c:pt>
                <c:pt idx="401">
                  <c:v>2.2783000000000001E-2</c:v>
                </c:pt>
                <c:pt idx="402">
                  <c:v>2.2894999999999999E-2</c:v>
                </c:pt>
                <c:pt idx="403">
                  <c:v>2.2985999999999999E-2</c:v>
                </c:pt>
                <c:pt idx="404">
                  <c:v>2.3545E-2</c:v>
                </c:pt>
                <c:pt idx="405">
                  <c:v>2.3521999999999998E-2</c:v>
                </c:pt>
                <c:pt idx="406">
                  <c:v>2.3618E-2</c:v>
                </c:pt>
                <c:pt idx="407">
                  <c:v>2.3509000000000002E-2</c:v>
                </c:pt>
                <c:pt idx="408">
                  <c:v>2.3525999999999998E-2</c:v>
                </c:pt>
                <c:pt idx="409">
                  <c:v>2.3408000000000002E-2</c:v>
                </c:pt>
                <c:pt idx="410">
                  <c:v>2.3454000000000003E-2</c:v>
                </c:pt>
                <c:pt idx="411">
                  <c:v>2.3658000000000002E-2</c:v>
                </c:pt>
                <c:pt idx="412">
                  <c:v>2.3675999999999999E-2</c:v>
                </c:pt>
                <c:pt idx="413">
                  <c:v>2.3631000000000003E-2</c:v>
                </c:pt>
                <c:pt idx="414">
                  <c:v>2.3631000000000003E-2</c:v>
                </c:pt>
                <c:pt idx="415">
                  <c:v>2.3706999999999999E-2</c:v>
                </c:pt>
                <c:pt idx="416">
                  <c:v>2.4001999999999999E-2</c:v>
                </c:pt>
                <c:pt idx="417">
                  <c:v>2.3020000000000002E-2</c:v>
                </c:pt>
                <c:pt idx="418">
                  <c:v>2.2776999999999999E-2</c:v>
                </c:pt>
                <c:pt idx="419">
                  <c:v>2.3370999999999999E-2</c:v>
                </c:pt>
                <c:pt idx="420">
                  <c:v>2.3275000000000001E-2</c:v>
                </c:pt>
                <c:pt idx="421">
                  <c:v>2.3469000000000004E-2</c:v>
                </c:pt>
                <c:pt idx="422">
                  <c:v>2.3136999999999998E-2</c:v>
                </c:pt>
                <c:pt idx="423">
                  <c:v>2.2940000000000002E-2</c:v>
                </c:pt>
                <c:pt idx="424">
                  <c:v>2.2938E-2</c:v>
                </c:pt>
                <c:pt idx="425">
                  <c:v>2.2985000000000002E-2</c:v>
                </c:pt>
                <c:pt idx="426">
                  <c:v>2.3209E-2</c:v>
                </c:pt>
                <c:pt idx="427">
                  <c:v>2.3368000000000003E-2</c:v>
                </c:pt>
                <c:pt idx="428">
                  <c:v>2.3178000000000001E-2</c:v>
                </c:pt>
                <c:pt idx="429">
                  <c:v>2.3064000000000001E-2</c:v>
                </c:pt>
                <c:pt idx="430">
                  <c:v>2.3105000000000004E-2</c:v>
                </c:pt>
                <c:pt idx="431">
                  <c:v>2.2709000000000003E-2</c:v>
                </c:pt>
                <c:pt idx="432">
                  <c:v>2.2778E-2</c:v>
                </c:pt>
                <c:pt idx="433">
                  <c:v>2.3323999999999998E-2</c:v>
                </c:pt>
                <c:pt idx="434">
                  <c:v>2.3323999999999998E-2</c:v>
                </c:pt>
                <c:pt idx="435">
                  <c:v>2.3299E-2</c:v>
                </c:pt>
                <c:pt idx="436">
                  <c:v>2.2962E-2</c:v>
                </c:pt>
                <c:pt idx="437">
                  <c:v>2.2841999999999998E-2</c:v>
                </c:pt>
                <c:pt idx="438">
                  <c:v>2.2734999999999998E-2</c:v>
                </c:pt>
                <c:pt idx="439">
                  <c:v>2.2332999999999999E-2</c:v>
                </c:pt>
                <c:pt idx="440">
                  <c:v>2.2069999999999999E-2</c:v>
                </c:pt>
                <c:pt idx="441">
                  <c:v>2.2144E-2</c:v>
                </c:pt>
                <c:pt idx="442">
                  <c:v>2.1932999999999998E-2</c:v>
                </c:pt>
                <c:pt idx="443">
                  <c:v>2.1873E-2</c:v>
                </c:pt>
                <c:pt idx="444">
                  <c:v>2.1583000000000001E-2</c:v>
                </c:pt>
                <c:pt idx="445">
                  <c:v>2.1699000000000003E-2</c:v>
                </c:pt>
                <c:pt idx="446">
                  <c:v>2.1777000000000001E-2</c:v>
                </c:pt>
                <c:pt idx="447">
                  <c:v>2.1769E-2</c:v>
                </c:pt>
                <c:pt idx="448">
                  <c:v>2.1665E-2</c:v>
                </c:pt>
                <c:pt idx="449">
                  <c:v>2.1530999999999998E-2</c:v>
                </c:pt>
                <c:pt idx="450">
                  <c:v>2.1613000000000004E-2</c:v>
                </c:pt>
                <c:pt idx="451">
                  <c:v>2.1114000000000001E-2</c:v>
                </c:pt>
                <c:pt idx="452">
                  <c:v>2.1084000000000002E-2</c:v>
                </c:pt>
                <c:pt idx="453">
                  <c:v>2.0895E-2</c:v>
                </c:pt>
                <c:pt idx="454">
                  <c:v>2.0818E-2</c:v>
                </c:pt>
                <c:pt idx="455">
                  <c:v>2.0642000000000001E-2</c:v>
                </c:pt>
                <c:pt idx="456">
                  <c:v>2.0436000000000003E-2</c:v>
                </c:pt>
                <c:pt idx="457">
                  <c:v>2.0308000000000003E-2</c:v>
                </c:pt>
                <c:pt idx="458">
                  <c:v>2.044E-2</c:v>
                </c:pt>
                <c:pt idx="459">
                  <c:v>2.0354000000000001E-2</c:v>
                </c:pt>
                <c:pt idx="460">
                  <c:v>2.0485000000000003E-2</c:v>
                </c:pt>
                <c:pt idx="461">
                  <c:v>2.0614E-2</c:v>
                </c:pt>
                <c:pt idx="462">
                  <c:v>2.1131000000000004E-2</c:v>
                </c:pt>
                <c:pt idx="463">
                  <c:v>2.1520000000000001E-2</c:v>
                </c:pt>
                <c:pt idx="464">
                  <c:v>2.1520000000000001E-2</c:v>
                </c:pt>
                <c:pt idx="465">
                  <c:v>2.1597000000000002E-2</c:v>
                </c:pt>
                <c:pt idx="466">
                  <c:v>2.1535000000000002E-2</c:v>
                </c:pt>
                <c:pt idx="467">
                  <c:v>2.1522000000000003E-2</c:v>
                </c:pt>
                <c:pt idx="468">
                  <c:v>2.1439E-2</c:v>
                </c:pt>
                <c:pt idx="469">
                  <c:v>2.1230000000000002E-2</c:v>
                </c:pt>
                <c:pt idx="470">
                  <c:v>2.102E-2</c:v>
                </c:pt>
                <c:pt idx="471">
                  <c:v>2.0808E-2</c:v>
                </c:pt>
                <c:pt idx="472">
                  <c:v>2.0732E-2</c:v>
                </c:pt>
                <c:pt idx="473">
                  <c:v>2.0763E-2</c:v>
                </c:pt>
                <c:pt idx="474">
                  <c:v>2.0798999999999998E-2</c:v>
                </c:pt>
                <c:pt idx="475">
                  <c:v>2.1138000000000001E-2</c:v>
                </c:pt>
                <c:pt idx="476">
                  <c:v>2.0754999999999999E-2</c:v>
                </c:pt>
                <c:pt idx="477">
                  <c:v>2.0924000000000002E-2</c:v>
                </c:pt>
                <c:pt idx="478">
                  <c:v>2.1181000000000002E-2</c:v>
                </c:pt>
                <c:pt idx="479">
                  <c:v>2.1145999999999998E-2</c:v>
                </c:pt>
                <c:pt idx="480">
                  <c:v>2.1346E-2</c:v>
                </c:pt>
                <c:pt idx="481">
                  <c:v>2.1118000000000001E-2</c:v>
                </c:pt>
                <c:pt idx="482">
                  <c:v>2.1032000000000002E-2</c:v>
                </c:pt>
                <c:pt idx="483">
                  <c:v>2.0626000000000002E-2</c:v>
                </c:pt>
                <c:pt idx="484">
                  <c:v>2.0562999999999998E-2</c:v>
                </c:pt>
                <c:pt idx="485">
                  <c:v>2.1825000000000001E-2</c:v>
                </c:pt>
                <c:pt idx="486">
                  <c:v>2.2301999999999999E-2</c:v>
                </c:pt>
                <c:pt idx="487">
                  <c:v>2.2339000000000001E-2</c:v>
                </c:pt>
                <c:pt idx="488">
                  <c:v>2.2502000000000001E-2</c:v>
                </c:pt>
                <c:pt idx="489">
                  <c:v>2.2540000000000001E-2</c:v>
                </c:pt>
                <c:pt idx="490">
                  <c:v>2.2700000000000001E-2</c:v>
                </c:pt>
                <c:pt idx="491">
                  <c:v>2.2692999999999998E-2</c:v>
                </c:pt>
                <c:pt idx="492">
                  <c:v>2.2749999999999999E-2</c:v>
                </c:pt>
                <c:pt idx="493">
                  <c:v>2.2917999999999997E-2</c:v>
                </c:pt>
                <c:pt idx="494">
                  <c:v>2.2964000000000002E-2</c:v>
                </c:pt>
                <c:pt idx="495">
                  <c:v>2.2612E-2</c:v>
                </c:pt>
                <c:pt idx="496">
                  <c:v>2.2643E-2</c:v>
                </c:pt>
                <c:pt idx="497">
                  <c:v>2.2647E-2</c:v>
                </c:pt>
                <c:pt idx="498">
                  <c:v>2.2771E-2</c:v>
                </c:pt>
                <c:pt idx="499">
                  <c:v>2.2439000000000001E-2</c:v>
                </c:pt>
                <c:pt idx="500">
                  <c:v>2.2497E-2</c:v>
                </c:pt>
                <c:pt idx="501">
                  <c:v>2.2814000000000001E-2</c:v>
                </c:pt>
                <c:pt idx="502">
                  <c:v>2.2669000000000002E-2</c:v>
                </c:pt>
                <c:pt idx="503">
                  <c:v>2.2695E-2</c:v>
                </c:pt>
                <c:pt idx="504">
                  <c:v>2.2755000000000001E-2</c:v>
                </c:pt>
                <c:pt idx="505">
                  <c:v>2.2776999999999999E-2</c:v>
                </c:pt>
                <c:pt idx="506">
                  <c:v>2.2776999999999999E-2</c:v>
                </c:pt>
                <c:pt idx="507">
                  <c:v>2.3027000000000002E-2</c:v>
                </c:pt>
                <c:pt idx="508">
                  <c:v>2.3210999999999999E-2</c:v>
                </c:pt>
                <c:pt idx="509">
                  <c:v>2.2919999999999999E-2</c:v>
                </c:pt>
                <c:pt idx="510">
                  <c:v>2.2644999999999998E-2</c:v>
                </c:pt>
                <c:pt idx="511">
                  <c:v>2.2675000000000001E-2</c:v>
                </c:pt>
                <c:pt idx="512">
                  <c:v>2.2256000000000001E-2</c:v>
                </c:pt>
                <c:pt idx="513">
                  <c:v>2.2237E-2</c:v>
                </c:pt>
                <c:pt idx="514">
                  <c:v>2.2332999999999999E-2</c:v>
                </c:pt>
                <c:pt idx="515">
                  <c:v>2.2556E-2</c:v>
                </c:pt>
                <c:pt idx="516">
                  <c:v>2.2183000000000001E-2</c:v>
                </c:pt>
                <c:pt idx="517">
                  <c:v>2.2183000000000001E-2</c:v>
                </c:pt>
                <c:pt idx="518">
                  <c:v>2.2250000000000002E-2</c:v>
                </c:pt>
                <c:pt idx="519">
                  <c:v>2.1825999999999998E-2</c:v>
                </c:pt>
                <c:pt idx="520">
                  <c:v>2.2075999999999998E-2</c:v>
                </c:pt>
                <c:pt idx="521">
                  <c:v>2.2328999999999998E-2</c:v>
                </c:pt>
                <c:pt idx="522">
                  <c:v>2.2873999999999999E-2</c:v>
                </c:pt>
                <c:pt idx="523">
                  <c:v>2.308E-2</c:v>
                </c:pt>
                <c:pt idx="524">
                  <c:v>2.3033999999999999E-2</c:v>
                </c:pt>
                <c:pt idx="525">
                  <c:v>2.2845000000000001E-2</c:v>
                </c:pt>
                <c:pt idx="526">
                  <c:v>2.3029999999999998E-2</c:v>
                </c:pt>
                <c:pt idx="527">
                  <c:v>2.3127000000000002E-2</c:v>
                </c:pt>
                <c:pt idx="528">
                  <c:v>2.3393000000000001E-2</c:v>
                </c:pt>
                <c:pt idx="529">
                  <c:v>2.3559999999999998E-2</c:v>
                </c:pt>
                <c:pt idx="530">
                  <c:v>2.3654999999999999E-2</c:v>
                </c:pt>
                <c:pt idx="531">
                  <c:v>2.3713000000000001E-2</c:v>
                </c:pt>
                <c:pt idx="532">
                  <c:v>2.3441E-2</c:v>
                </c:pt>
                <c:pt idx="533">
                  <c:v>2.3275000000000001E-2</c:v>
                </c:pt>
                <c:pt idx="534">
                  <c:v>2.3275000000000001E-2</c:v>
                </c:pt>
                <c:pt idx="535">
                  <c:v>2.3206000000000001E-2</c:v>
                </c:pt>
                <c:pt idx="536">
                  <c:v>2.3414999999999998E-2</c:v>
                </c:pt>
                <c:pt idx="537">
                  <c:v>2.3376000000000001E-2</c:v>
                </c:pt>
                <c:pt idx="538">
                  <c:v>2.3392E-2</c:v>
                </c:pt>
                <c:pt idx="539">
                  <c:v>2.3289000000000001E-2</c:v>
                </c:pt>
                <c:pt idx="540">
                  <c:v>2.3176000000000002E-2</c:v>
                </c:pt>
                <c:pt idx="541">
                  <c:v>2.3119000000000001E-2</c:v>
                </c:pt>
                <c:pt idx="542">
                  <c:v>2.3341000000000001E-2</c:v>
                </c:pt>
                <c:pt idx="543">
                  <c:v>2.3426000000000002E-2</c:v>
                </c:pt>
                <c:pt idx="544">
                  <c:v>2.3556000000000001E-2</c:v>
                </c:pt>
                <c:pt idx="545">
                  <c:v>2.3439999999999999E-2</c:v>
                </c:pt>
                <c:pt idx="546">
                  <c:v>2.3342999999999999E-2</c:v>
                </c:pt>
                <c:pt idx="547">
                  <c:v>2.3136999999999998E-2</c:v>
                </c:pt>
                <c:pt idx="548">
                  <c:v>2.3473999999999998E-2</c:v>
                </c:pt>
                <c:pt idx="549">
                  <c:v>2.3588000000000001E-2</c:v>
                </c:pt>
                <c:pt idx="550">
                  <c:v>2.3616999999999999E-2</c:v>
                </c:pt>
                <c:pt idx="551">
                  <c:v>2.3725999999999997E-2</c:v>
                </c:pt>
                <c:pt idx="552">
                  <c:v>2.4043999999999999E-2</c:v>
                </c:pt>
                <c:pt idx="553">
                  <c:v>2.4119999999999999E-2</c:v>
                </c:pt>
                <c:pt idx="554">
                  <c:v>2.4263E-2</c:v>
                </c:pt>
                <c:pt idx="555">
                  <c:v>2.4251000000000002E-2</c:v>
                </c:pt>
                <c:pt idx="556">
                  <c:v>2.4077000000000001E-2</c:v>
                </c:pt>
                <c:pt idx="557">
                  <c:v>2.3990999999999998E-2</c:v>
                </c:pt>
                <c:pt idx="558">
                  <c:v>2.4049999999999998E-2</c:v>
                </c:pt>
                <c:pt idx="559">
                  <c:v>2.4049999999999998E-2</c:v>
                </c:pt>
                <c:pt idx="560">
                  <c:v>2.4039999999999999E-2</c:v>
                </c:pt>
                <c:pt idx="561">
                  <c:v>2.3858000000000001E-2</c:v>
                </c:pt>
                <c:pt idx="562">
                  <c:v>2.4142E-2</c:v>
                </c:pt>
                <c:pt idx="563">
                  <c:v>2.4289999999999999E-2</c:v>
                </c:pt>
                <c:pt idx="564">
                  <c:v>2.3965999999999998E-2</c:v>
                </c:pt>
                <c:pt idx="565">
                  <c:v>2.4009000000000003E-2</c:v>
                </c:pt>
                <c:pt idx="566">
                  <c:v>2.4056999999999999E-2</c:v>
                </c:pt>
                <c:pt idx="567">
                  <c:v>2.3685999999999999E-2</c:v>
                </c:pt>
                <c:pt idx="568">
                  <c:v>2.3910999999999998E-2</c:v>
                </c:pt>
                <c:pt idx="569">
                  <c:v>2.3738000000000002E-2</c:v>
                </c:pt>
                <c:pt idx="570">
                  <c:v>2.3622000000000001E-2</c:v>
                </c:pt>
                <c:pt idx="571">
                  <c:v>2.3519000000000002E-2</c:v>
                </c:pt>
                <c:pt idx="572">
                  <c:v>2.3646E-2</c:v>
                </c:pt>
                <c:pt idx="573">
                  <c:v>2.3462E-2</c:v>
                </c:pt>
                <c:pt idx="574">
                  <c:v>2.3246000000000003E-2</c:v>
                </c:pt>
                <c:pt idx="575">
                  <c:v>2.3246000000000003E-2</c:v>
                </c:pt>
                <c:pt idx="576">
                  <c:v>2.3086000000000002E-2</c:v>
                </c:pt>
                <c:pt idx="577">
                  <c:v>2.3286999999999999E-2</c:v>
                </c:pt>
                <c:pt idx="578">
                  <c:v>2.3363000000000002E-2</c:v>
                </c:pt>
                <c:pt idx="579">
                  <c:v>2.3477000000000001E-2</c:v>
                </c:pt>
                <c:pt idx="580">
                  <c:v>2.3549000000000004E-2</c:v>
                </c:pt>
                <c:pt idx="581">
                  <c:v>2.3379E-2</c:v>
                </c:pt>
                <c:pt idx="582">
                  <c:v>2.2985999999999999E-2</c:v>
                </c:pt>
                <c:pt idx="583">
                  <c:v>2.3161000000000001E-2</c:v>
                </c:pt>
                <c:pt idx="584">
                  <c:v>2.3174E-2</c:v>
                </c:pt>
                <c:pt idx="585">
                  <c:v>2.3086000000000002E-2</c:v>
                </c:pt>
                <c:pt idx="586">
                  <c:v>2.3042E-2</c:v>
                </c:pt>
                <c:pt idx="587">
                  <c:v>2.3050999999999999E-2</c:v>
                </c:pt>
                <c:pt idx="588">
                  <c:v>2.2766000000000002E-2</c:v>
                </c:pt>
                <c:pt idx="589">
                  <c:v>2.283E-2</c:v>
                </c:pt>
                <c:pt idx="590">
                  <c:v>2.2759999999999999E-2</c:v>
                </c:pt>
                <c:pt idx="591">
                  <c:v>2.3041000000000002E-2</c:v>
                </c:pt>
                <c:pt idx="592">
                  <c:v>2.3271000000000003E-2</c:v>
                </c:pt>
                <c:pt idx="593">
                  <c:v>2.3448000000000004E-2</c:v>
                </c:pt>
                <c:pt idx="594">
                  <c:v>2.3220999999999999E-2</c:v>
                </c:pt>
                <c:pt idx="595">
                  <c:v>2.3231999999999999E-2</c:v>
                </c:pt>
                <c:pt idx="596">
                  <c:v>2.3233E-2</c:v>
                </c:pt>
                <c:pt idx="597">
                  <c:v>2.3222999999999997E-2</c:v>
                </c:pt>
                <c:pt idx="598">
                  <c:v>2.3166000000000003E-2</c:v>
                </c:pt>
                <c:pt idx="599">
                  <c:v>2.2913000000000003E-2</c:v>
                </c:pt>
                <c:pt idx="600">
                  <c:v>2.3149000000000003E-2</c:v>
                </c:pt>
                <c:pt idx="601">
                  <c:v>2.3382999999999998E-2</c:v>
                </c:pt>
                <c:pt idx="602">
                  <c:v>2.3222999999999997E-2</c:v>
                </c:pt>
                <c:pt idx="603">
                  <c:v>2.3325000000000002E-2</c:v>
                </c:pt>
                <c:pt idx="604">
                  <c:v>2.3325000000000002E-2</c:v>
                </c:pt>
                <c:pt idx="605">
                  <c:v>2.2963000000000001E-2</c:v>
                </c:pt>
                <c:pt idx="606">
                  <c:v>2.3028E-2</c:v>
                </c:pt>
                <c:pt idx="607">
                  <c:v>2.2929000000000001E-2</c:v>
                </c:pt>
                <c:pt idx="608">
                  <c:v>2.2443000000000001E-2</c:v>
                </c:pt>
                <c:pt idx="609">
                  <c:v>2.2553E-2</c:v>
                </c:pt>
                <c:pt idx="610">
                  <c:v>2.2511E-2</c:v>
                </c:pt>
                <c:pt idx="611">
                  <c:v>2.2343999999999999E-2</c:v>
                </c:pt>
                <c:pt idx="612">
                  <c:v>2.2360000000000001E-2</c:v>
                </c:pt>
                <c:pt idx="613">
                  <c:v>2.2537999999999999E-2</c:v>
                </c:pt>
                <c:pt idx="614">
                  <c:v>2.2098E-2</c:v>
                </c:pt>
                <c:pt idx="615">
                  <c:v>2.1941000000000002E-2</c:v>
                </c:pt>
                <c:pt idx="616">
                  <c:v>2.2459E-2</c:v>
                </c:pt>
                <c:pt idx="617">
                  <c:v>2.2571000000000001E-2</c:v>
                </c:pt>
                <c:pt idx="618">
                  <c:v>2.2879999999999998E-2</c:v>
                </c:pt>
                <c:pt idx="619">
                  <c:v>2.2913000000000003E-2</c:v>
                </c:pt>
                <c:pt idx="620">
                  <c:v>2.2879E-2</c:v>
                </c:pt>
                <c:pt idx="621">
                  <c:v>2.2902000000000002E-2</c:v>
                </c:pt>
                <c:pt idx="622">
                  <c:v>2.2835000000000001E-2</c:v>
                </c:pt>
                <c:pt idx="623">
                  <c:v>2.2994000000000001E-2</c:v>
                </c:pt>
                <c:pt idx="624">
                  <c:v>2.3387999999999999E-2</c:v>
                </c:pt>
                <c:pt idx="625">
                  <c:v>2.3460999999999999E-2</c:v>
                </c:pt>
                <c:pt idx="626">
                  <c:v>2.3022999999999998E-2</c:v>
                </c:pt>
                <c:pt idx="627">
                  <c:v>2.3054000000000002E-2</c:v>
                </c:pt>
                <c:pt idx="628">
                  <c:v>2.2807000000000001E-2</c:v>
                </c:pt>
                <c:pt idx="629">
                  <c:v>2.2807000000000001E-2</c:v>
                </c:pt>
                <c:pt idx="630">
                  <c:v>2.2395000000000002E-2</c:v>
                </c:pt>
                <c:pt idx="631">
                  <c:v>2.2219000000000003E-2</c:v>
                </c:pt>
                <c:pt idx="632">
                  <c:v>2.2216999999999997E-2</c:v>
                </c:pt>
                <c:pt idx="633">
                  <c:v>2.2283000000000001E-2</c:v>
                </c:pt>
                <c:pt idx="634">
                  <c:v>2.2294999999999999E-2</c:v>
                </c:pt>
                <c:pt idx="635">
                  <c:v>2.2202000000000003E-2</c:v>
                </c:pt>
                <c:pt idx="636">
                  <c:v>2.2136999999999997E-2</c:v>
                </c:pt>
                <c:pt idx="637">
                  <c:v>2.2165000000000001E-2</c:v>
                </c:pt>
                <c:pt idx="638">
                  <c:v>2.1732000000000001E-2</c:v>
                </c:pt>
                <c:pt idx="639">
                  <c:v>2.1732000000000001E-2</c:v>
                </c:pt>
                <c:pt idx="640">
                  <c:v>2.1659000000000001E-2</c:v>
                </c:pt>
                <c:pt idx="641">
                  <c:v>2.1600000000000001E-2</c:v>
                </c:pt>
                <c:pt idx="642">
                  <c:v>2.1863E-2</c:v>
                </c:pt>
                <c:pt idx="643">
                  <c:v>2.1991E-2</c:v>
                </c:pt>
                <c:pt idx="644">
                  <c:v>2.1991E-2</c:v>
                </c:pt>
                <c:pt idx="645">
                  <c:v>2.2029999999999998E-2</c:v>
                </c:pt>
                <c:pt idx="646">
                  <c:v>2.2016000000000001E-2</c:v>
                </c:pt>
                <c:pt idx="647">
                  <c:v>2.2010999999999999E-2</c:v>
                </c:pt>
                <c:pt idx="648">
                  <c:v>2.2149000000000002E-2</c:v>
                </c:pt>
                <c:pt idx="649">
                  <c:v>2.2242999999999999E-2</c:v>
                </c:pt>
                <c:pt idx="650">
                  <c:v>2.2324000000000004E-2</c:v>
                </c:pt>
                <c:pt idx="651">
                  <c:v>2.1894E-2</c:v>
                </c:pt>
                <c:pt idx="652">
                  <c:v>2.1670999999999999E-2</c:v>
                </c:pt>
                <c:pt idx="653">
                  <c:v>2.2071E-2</c:v>
                </c:pt>
                <c:pt idx="654">
                  <c:v>2.2299000000000003E-2</c:v>
                </c:pt>
                <c:pt idx="655">
                  <c:v>2.1606999999999998E-2</c:v>
                </c:pt>
                <c:pt idx="656">
                  <c:v>2.1608000000000002E-2</c:v>
                </c:pt>
                <c:pt idx="657">
                  <c:v>2.1985000000000001E-2</c:v>
                </c:pt>
                <c:pt idx="658">
                  <c:v>2.2170000000000002E-2</c:v>
                </c:pt>
                <c:pt idx="659">
                  <c:v>2.2313999999999997E-2</c:v>
                </c:pt>
                <c:pt idx="660">
                  <c:v>2.2499999999999999E-2</c:v>
                </c:pt>
                <c:pt idx="661">
                  <c:v>2.2193000000000001E-2</c:v>
                </c:pt>
                <c:pt idx="662">
                  <c:v>2.2355E-2</c:v>
                </c:pt>
                <c:pt idx="663">
                  <c:v>2.2290999999999998E-2</c:v>
                </c:pt>
                <c:pt idx="664">
                  <c:v>2.2776999999999999E-2</c:v>
                </c:pt>
                <c:pt idx="665">
                  <c:v>2.2763000000000002E-2</c:v>
                </c:pt>
                <c:pt idx="666">
                  <c:v>2.2763000000000002E-2</c:v>
                </c:pt>
                <c:pt idx="667">
                  <c:v>2.2612E-2</c:v>
                </c:pt>
                <c:pt idx="668">
                  <c:v>2.3136E-2</c:v>
                </c:pt>
                <c:pt idx="669">
                  <c:v>2.2898000000000002E-2</c:v>
                </c:pt>
                <c:pt idx="670">
                  <c:v>2.2957000000000002E-2</c:v>
                </c:pt>
                <c:pt idx="671">
                  <c:v>2.3178999999999998E-2</c:v>
                </c:pt>
                <c:pt idx="672">
                  <c:v>2.2942000000000001E-2</c:v>
                </c:pt>
                <c:pt idx="673">
                  <c:v>2.3342999999999999E-2</c:v>
                </c:pt>
                <c:pt idx="674">
                  <c:v>2.3424E-2</c:v>
                </c:pt>
                <c:pt idx="675">
                  <c:v>2.3636000000000001E-2</c:v>
                </c:pt>
                <c:pt idx="676">
                  <c:v>2.3589000000000002E-2</c:v>
                </c:pt>
                <c:pt idx="677">
                  <c:v>2.3868999999999998E-2</c:v>
                </c:pt>
                <c:pt idx="678">
                  <c:v>2.4165000000000002E-2</c:v>
                </c:pt>
                <c:pt idx="679">
                  <c:v>2.3959999999999999E-2</c:v>
                </c:pt>
                <c:pt idx="680">
                  <c:v>2.3889999999999998E-2</c:v>
                </c:pt>
                <c:pt idx="681">
                  <c:v>2.4199000000000002E-2</c:v>
                </c:pt>
                <c:pt idx="682">
                  <c:v>2.4163999999999998E-2</c:v>
                </c:pt>
                <c:pt idx="683">
                  <c:v>2.4380000000000002E-2</c:v>
                </c:pt>
                <c:pt idx="684">
                  <c:v>2.4251999999999999E-2</c:v>
                </c:pt>
                <c:pt idx="685">
                  <c:v>2.4239000000000004E-2</c:v>
                </c:pt>
                <c:pt idx="686">
                  <c:v>2.4371E-2</c:v>
                </c:pt>
                <c:pt idx="687">
                  <c:v>2.3948000000000001E-2</c:v>
                </c:pt>
                <c:pt idx="688">
                  <c:v>2.4094000000000004E-2</c:v>
                </c:pt>
                <c:pt idx="689">
                  <c:v>2.4659E-2</c:v>
                </c:pt>
                <c:pt idx="690">
                  <c:v>2.4888E-2</c:v>
                </c:pt>
                <c:pt idx="691">
                  <c:v>2.4361999999999998E-2</c:v>
                </c:pt>
                <c:pt idx="692">
                  <c:v>2.4161000000000002E-2</c:v>
                </c:pt>
                <c:pt idx="693">
                  <c:v>2.3885999999999998E-2</c:v>
                </c:pt>
                <c:pt idx="694">
                  <c:v>2.3395000000000003E-2</c:v>
                </c:pt>
                <c:pt idx="695">
                  <c:v>2.3445999999999998E-2</c:v>
                </c:pt>
                <c:pt idx="696">
                  <c:v>2.3144000000000001E-2</c:v>
                </c:pt>
                <c:pt idx="697">
                  <c:v>2.3248000000000001E-2</c:v>
                </c:pt>
                <c:pt idx="698">
                  <c:v>2.3172000000000002E-2</c:v>
                </c:pt>
                <c:pt idx="699">
                  <c:v>2.3177E-2</c:v>
                </c:pt>
                <c:pt idx="700">
                  <c:v>2.3041000000000002E-2</c:v>
                </c:pt>
                <c:pt idx="701">
                  <c:v>2.3354E-2</c:v>
                </c:pt>
                <c:pt idx="702">
                  <c:v>2.3597000000000003E-2</c:v>
                </c:pt>
                <c:pt idx="703">
                  <c:v>2.3514E-2</c:v>
                </c:pt>
                <c:pt idx="704">
                  <c:v>2.3407000000000001E-2</c:v>
                </c:pt>
                <c:pt idx="705">
                  <c:v>2.3767E-2</c:v>
                </c:pt>
                <c:pt idx="706">
                  <c:v>2.3453000000000002E-2</c:v>
                </c:pt>
                <c:pt idx="707">
                  <c:v>2.3161000000000001E-2</c:v>
                </c:pt>
                <c:pt idx="708">
                  <c:v>2.3586999999999997E-2</c:v>
                </c:pt>
                <c:pt idx="709">
                  <c:v>2.3742000000000003E-2</c:v>
                </c:pt>
                <c:pt idx="710">
                  <c:v>2.3788999999999998E-2</c:v>
                </c:pt>
                <c:pt idx="711">
                  <c:v>2.3578999999999999E-2</c:v>
                </c:pt>
                <c:pt idx="712">
                  <c:v>2.3733000000000001E-2</c:v>
                </c:pt>
                <c:pt idx="713">
                  <c:v>2.3626000000000001E-2</c:v>
                </c:pt>
                <c:pt idx="714">
                  <c:v>2.3497000000000001E-2</c:v>
                </c:pt>
                <c:pt idx="715">
                  <c:v>2.3429999999999999E-2</c:v>
                </c:pt>
                <c:pt idx="716">
                  <c:v>2.3292000000000004E-2</c:v>
                </c:pt>
                <c:pt idx="717">
                  <c:v>2.3408000000000002E-2</c:v>
                </c:pt>
                <c:pt idx="718">
                  <c:v>2.3429000000000002E-2</c:v>
                </c:pt>
                <c:pt idx="719">
                  <c:v>2.3390000000000001E-2</c:v>
                </c:pt>
                <c:pt idx="720">
                  <c:v>2.3134999999999999E-2</c:v>
                </c:pt>
                <c:pt idx="721">
                  <c:v>2.3046000000000004E-2</c:v>
                </c:pt>
                <c:pt idx="722">
                  <c:v>2.3011E-2</c:v>
                </c:pt>
                <c:pt idx="723">
                  <c:v>2.2570000000000003E-2</c:v>
                </c:pt>
                <c:pt idx="724">
                  <c:v>2.2570000000000003E-2</c:v>
                </c:pt>
                <c:pt idx="725">
                  <c:v>2.2374999999999999E-2</c:v>
                </c:pt>
                <c:pt idx="726">
                  <c:v>2.2648999999999999E-2</c:v>
                </c:pt>
                <c:pt idx="727">
                  <c:v>2.2856000000000001E-2</c:v>
                </c:pt>
                <c:pt idx="728">
                  <c:v>2.3033000000000001E-2</c:v>
                </c:pt>
                <c:pt idx="729">
                  <c:v>2.3224999999999999E-2</c:v>
                </c:pt>
                <c:pt idx="730">
                  <c:v>2.3311999999999999E-2</c:v>
                </c:pt>
                <c:pt idx="731">
                  <c:v>2.3455E-2</c:v>
                </c:pt>
                <c:pt idx="732">
                  <c:v>2.3559E-2</c:v>
                </c:pt>
                <c:pt idx="733">
                  <c:v>2.3536999999999999E-2</c:v>
                </c:pt>
                <c:pt idx="734">
                  <c:v>2.3090000000000003E-2</c:v>
                </c:pt>
                <c:pt idx="735">
                  <c:v>2.3288000000000003E-2</c:v>
                </c:pt>
                <c:pt idx="736">
                  <c:v>2.3147999999999998E-2</c:v>
                </c:pt>
                <c:pt idx="737">
                  <c:v>2.3266000000000002E-2</c:v>
                </c:pt>
                <c:pt idx="738">
                  <c:v>2.3549000000000004E-2</c:v>
                </c:pt>
                <c:pt idx="739">
                  <c:v>2.3746999999999997E-2</c:v>
                </c:pt>
                <c:pt idx="740">
                  <c:v>2.3459000000000001E-2</c:v>
                </c:pt>
                <c:pt idx="741">
                  <c:v>2.3418999999999999E-2</c:v>
                </c:pt>
                <c:pt idx="742">
                  <c:v>2.3584999999999998E-2</c:v>
                </c:pt>
                <c:pt idx="743">
                  <c:v>2.4159000000000003E-2</c:v>
                </c:pt>
                <c:pt idx="744">
                  <c:v>2.3748000000000002E-2</c:v>
                </c:pt>
                <c:pt idx="745">
                  <c:v>2.3706000000000001E-2</c:v>
                </c:pt>
                <c:pt idx="746">
                  <c:v>2.3635000000000003E-2</c:v>
                </c:pt>
                <c:pt idx="747">
                  <c:v>2.3536999999999999E-2</c:v>
                </c:pt>
                <c:pt idx="748">
                  <c:v>2.3734000000000002E-2</c:v>
                </c:pt>
                <c:pt idx="749">
                  <c:v>2.3906E-2</c:v>
                </c:pt>
                <c:pt idx="750">
                  <c:v>2.3799999999999998E-2</c:v>
                </c:pt>
                <c:pt idx="751">
                  <c:v>2.3658999999999999E-2</c:v>
                </c:pt>
                <c:pt idx="752">
                  <c:v>2.3844000000000001E-2</c:v>
                </c:pt>
                <c:pt idx="753">
                  <c:v>2.3965999999999998E-2</c:v>
                </c:pt>
                <c:pt idx="754">
                  <c:v>2.3491000000000001E-2</c:v>
                </c:pt>
                <c:pt idx="755">
                  <c:v>2.3168000000000001E-2</c:v>
                </c:pt>
                <c:pt idx="756">
                  <c:v>2.2309000000000002E-2</c:v>
                </c:pt>
                <c:pt idx="757">
                  <c:v>2.2275999999999997E-2</c:v>
                </c:pt>
                <c:pt idx="758">
                  <c:v>2.2547999999999999E-2</c:v>
                </c:pt>
                <c:pt idx="759">
                  <c:v>2.2366999999999998E-2</c:v>
                </c:pt>
                <c:pt idx="760">
                  <c:v>2.2418E-2</c:v>
                </c:pt>
                <c:pt idx="761">
                  <c:v>2.2790000000000001E-2</c:v>
                </c:pt>
                <c:pt idx="762">
                  <c:v>2.2384000000000001E-2</c:v>
                </c:pt>
                <c:pt idx="763">
                  <c:v>2.2605E-2</c:v>
                </c:pt>
                <c:pt idx="764">
                  <c:v>2.2719E-2</c:v>
                </c:pt>
                <c:pt idx="765">
                  <c:v>2.2728000000000002E-2</c:v>
                </c:pt>
                <c:pt idx="766">
                  <c:v>2.2547000000000001E-2</c:v>
                </c:pt>
                <c:pt idx="767">
                  <c:v>2.2620000000000001E-2</c:v>
                </c:pt>
                <c:pt idx="768">
                  <c:v>2.2620000000000001E-2</c:v>
                </c:pt>
                <c:pt idx="769">
                  <c:v>2.2328999999999998E-2</c:v>
                </c:pt>
                <c:pt idx="770">
                  <c:v>2.2093999999999999E-2</c:v>
                </c:pt>
                <c:pt idx="771">
                  <c:v>2.1852E-2</c:v>
                </c:pt>
                <c:pt idx="772">
                  <c:v>2.1951000000000002E-2</c:v>
                </c:pt>
                <c:pt idx="773">
                  <c:v>2.2010000000000002E-2</c:v>
                </c:pt>
                <c:pt idx="774">
                  <c:v>2.2145999999999999E-2</c:v>
                </c:pt>
                <c:pt idx="775">
                  <c:v>2.2376999999999998E-2</c:v>
                </c:pt>
                <c:pt idx="776">
                  <c:v>2.2176999999999999E-2</c:v>
                </c:pt>
                <c:pt idx="777">
                  <c:v>2.2263000000000002E-2</c:v>
                </c:pt>
                <c:pt idx="778">
                  <c:v>2.2296E-2</c:v>
                </c:pt>
                <c:pt idx="779">
                  <c:v>2.2296E-2</c:v>
                </c:pt>
                <c:pt idx="780">
                  <c:v>2.2352E-2</c:v>
                </c:pt>
                <c:pt idx="781">
                  <c:v>2.2170000000000002E-2</c:v>
                </c:pt>
                <c:pt idx="782">
                  <c:v>2.2099000000000004E-2</c:v>
                </c:pt>
                <c:pt idx="783">
                  <c:v>2.1926000000000001E-2</c:v>
                </c:pt>
                <c:pt idx="784">
                  <c:v>2.2095E-2</c:v>
                </c:pt>
                <c:pt idx="785">
                  <c:v>2.2124999999999999E-2</c:v>
                </c:pt>
                <c:pt idx="786">
                  <c:v>2.2263000000000002E-2</c:v>
                </c:pt>
                <c:pt idx="787">
                  <c:v>2.2103000000000001E-2</c:v>
                </c:pt>
                <c:pt idx="788">
                  <c:v>2.2155999999999999E-2</c:v>
                </c:pt>
                <c:pt idx="789">
                  <c:v>2.2042000000000003E-2</c:v>
                </c:pt>
                <c:pt idx="790">
                  <c:v>2.1766999999999998E-2</c:v>
                </c:pt>
                <c:pt idx="791">
                  <c:v>2.1768000000000003E-2</c:v>
                </c:pt>
                <c:pt idx="792">
                  <c:v>2.2296E-2</c:v>
                </c:pt>
                <c:pt idx="793">
                  <c:v>2.2561000000000001E-2</c:v>
                </c:pt>
                <c:pt idx="794">
                  <c:v>2.2570000000000003E-2</c:v>
                </c:pt>
                <c:pt idx="795">
                  <c:v>2.2605E-2</c:v>
                </c:pt>
                <c:pt idx="796">
                  <c:v>2.2625000000000003E-2</c:v>
                </c:pt>
                <c:pt idx="797">
                  <c:v>2.2823000000000003E-2</c:v>
                </c:pt>
                <c:pt idx="798">
                  <c:v>2.2508E-2</c:v>
                </c:pt>
                <c:pt idx="799">
                  <c:v>2.2513999999999999E-2</c:v>
                </c:pt>
                <c:pt idx="800">
                  <c:v>2.2425E-2</c:v>
                </c:pt>
                <c:pt idx="801">
                  <c:v>2.2231000000000001E-2</c:v>
                </c:pt>
                <c:pt idx="802">
                  <c:v>2.2075999999999998E-2</c:v>
                </c:pt>
                <c:pt idx="803">
                  <c:v>2.2059000000000002E-2</c:v>
                </c:pt>
                <c:pt idx="804">
                  <c:v>2.1897000000000003E-2</c:v>
                </c:pt>
                <c:pt idx="805">
                  <c:v>2.1753000000000002E-2</c:v>
                </c:pt>
                <c:pt idx="806">
                  <c:v>2.1884000000000001E-2</c:v>
                </c:pt>
                <c:pt idx="807">
                  <c:v>2.2355E-2</c:v>
                </c:pt>
                <c:pt idx="808">
                  <c:v>2.2389000000000003E-2</c:v>
                </c:pt>
                <c:pt idx="809">
                  <c:v>2.2158000000000004E-2</c:v>
                </c:pt>
                <c:pt idx="810">
                  <c:v>2.1871999999999999E-2</c:v>
                </c:pt>
                <c:pt idx="811">
                  <c:v>2.1884000000000001E-2</c:v>
                </c:pt>
                <c:pt idx="812">
                  <c:v>2.1964999999999998E-2</c:v>
                </c:pt>
                <c:pt idx="813">
                  <c:v>2.2450000000000001E-2</c:v>
                </c:pt>
                <c:pt idx="814">
                  <c:v>2.2082999999999998E-2</c:v>
                </c:pt>
                <c:pt idx="815">
                  <c:v>2.2664E-2</c:v>
                </c:pt>
                <c:pt idx="816">
                  <c:v>2.2703999999999998E-2</c:v>
                </c:pt>
                <c:pt idx="817">
                  <c:v>2.2485000000000002E-2</c:v>
                </c:pt>
                <c:pt idx="818">
                  <c:v>2.2804000000000001E-2</c:v>
                </c:pt>
                <c:pt idx="819">
                  <c:v>2.2881000000000002E-2</c:v>
                </c:pt>
                <c:pt idx="820">
                  <c:v>2.2733E-2</c:v>
                </c:pt>
                <c:pt idx="821">
                  <c:v>2.2890999999999998E-2</c:v>
                </c:pt>
                <c:pt idx="822">
                  <c:v>2.2921E-2</c:v>
                </c:pt>
                <c:pt idx="823">
                  <c:v>2.3108E-2</c:v>
                </c:pt>
                <c:pt idx="824">
                  <c:v>2.3037999999999999E-2</c:v>
                </c:pt>
                <c:pt idx="825">
                  <c:v>2.2909000000000002E-2</c:v>
                </c:pt>
                <c:pt idx="826">
                  <c:v>2.2786000000000001E-2</c:v>
                </c:pt>
                <c:pt idx="827">
                  <c:v>2.2925000000000001E-2</c:v>
                </c:pt>
                <c:pt idx="828">
                  <c:v>2.2751999999999998E-2</c:v>
                </c:pt>
                <c:pt idx="829">
                  <c:v>2.2623000000000001E-2</c:v>
                </c:pt>
                <c:pt idx="830">
                  <c:v>2.2473999999999997E-2</c:v>
                </c:pt>
                <c:pt idx="831">
                  <c:v>2.2401000000000001E-2</c:v>
                </c:pt>
                <c:pt idx="832">
                  <c:v>2.2549000000000003E-2</c:v>
                </c:pt>
                <c:pt idx="833">
                  <c:v>2.2973E-2</c:v>
                </c:pt>
                <c:pt idx="834">
                  <c:v>2.3220999999999999E-2</c:v>
                </c:pt>
                <c:pt idx="835">
                  <c:v>2.3311999999999999E-2</c:v>
                </c:pt>
                <c:pt idx="836">
                  <c:v>2.3334999999999998E-2</c:v>
                </c:pt>
                <c:pt idx="837">
                  <c:v>2.3011E-2</c:v>
                </c:pt>
                <c:pt idx="838">
                  <c:v>2.2537999999999999E-2</c:v>
                </c:pt>
                <c:pt idx="839">
                  <c:v>2.2095E-2</c:v>
                </c:pt>
                <c:pt idx="840">
                  <c:v>2.2553999999999998E-2</c:v>
                </c:pt>
                <c:pt idx="841">
                  <c:v>2.2492999999999999E-2</c:v>
                </c:pt>
                <c:pt idx="842">
                  <c:v>2.2414999999999997E-2</c:v>
                </c:pt>
                <c:pt idx="843">
                  <c:v>2.1583000000000001E-2</c:v>
                </c:pt>
                <c:pt idx="844">
                  <c:v>2.0979999999999999E-2</c:v>
                </c:pt>
                <c:pt idx="845">
                  <c:v>2.2234E-2</c:v>
                </c:pt>
                <c:pt idx="846">
                  <c:v>2.2765000000000001E-2</c:v>
                </c:pt>
                <c:pt idx="847">
                  <c:v>2.299E-2</c:v>
                </c:pt>
                <c:pt idx="848">
                  <c:v>2.2486000000000003E-2</c:v>
                </c:pt>
                <c:pt idx="849">
                  <c:v>2.2898999999999999E-2</c:v>
                </c:pt>
                <c:pt idx="850">
                  <c:v>2.2997E-2</c:v>
                </c:pt>
                <c:pt idx="851">
                  <c:v>2.3295E-2</c:v>
                </c:pt>
                <c:pt idx="852">
                  <c:v>2.3868E-2</c:v>
                </c:pt>
                <c:pt idx="853">
                  <c:v>2.4853999999999998E-2</c:v>
                </c:pt>
                <c:pt idx="854">
                  <c:v>2.5151E-2</c:v>
                </c:pt>
                <c:pt idx="855">
                  <c:v>2.4851999999999999E-2</c:v>
                </c:pt>
                <c:pt idx="856">
                  <c:v>2.4355999999999999E-2</c:v>
                </c:pt>
                <c:pt idx="857">
                  <c:v>2.3782999999999999E-2</c:v>
                </c:pt>
                <c:pt idx="858">
                  <c:v>2.3722E-2</c:v>
                </c:pt>
                <c:pt idx="859">
                  <c:v>2.3767E-2</c:v>
                </c:pt>
                <c:pt idx="860">
                  <c:v>2.3986999999999998E-2</c:v>
                </c:pt>
                <c:pt idx="861">
                  <c:v>2.4062E-2</c:v>
                </c:pt>
                <c:pt idx="862">
                  <c:v>2.4270999999999997E-2</c:v>
                </c:pt>
                <c:pt idx="863">
                  <c:v>2.3656000000000003E-2</c:v>
                </c:pt>
                <c:pt idx="864">
                  <c:v>2.3664999999999999E-2</c:v>
                </c:pt>
                <c:pt idx="865">
                  <c:v>2.3771E-2</c:v>
                </c:pt>
                <c:pt idx="866">
                  <c:v>2.3453000000000002E-2</c:v>
                </c:pt>
                <c:pt idx="867">
                  <c:v>2.3109000000000001E-2</c:v>
                </c:pt>
                <c:pt idx="868">
                  <c:v>2.3154000000000001E-2</c:v>
                </c:pt>
                <c:pt idx="869">
                  <c:v>2.3361999999999997E-2</c:v>
                </c:pt>
                <c:pt idx="870">
                  <c:v>2.3319000000000003E-2</c:v>
                </c:pt>
                <c:pt idx="871">
                  <c:v>2.3563999999999998E-2</c:v>
                </c:pt>
                <c:pt idx="872">
                  <c:v>2.3207000000000002E-2</c:v>
                </c:pt>
                <c:pt idx="873">
                  <c:v>2.2644999999999998E-2</c:v>
                </c:pt>
                <c:pt idx="874">
                  <c:v>2.2303000000000003E-2</c:v>
                </c:pt>
                <c:pt idx="875">
                  <c:v>2.2416999999999999E-2</c:v>
                </c:pt>
                <c:pt idx="876">
                  <c:v>2.2624000000000002E-2</c:v>
                </c:pt>
                <c:pt idx="877">
                  <c:v>2.2456E-2</c:v>
                </c:pt>
                <c:pt idx="878">
                  <c:v>2.2871000000000002E-2</c:v>
                </c:pt>
                <c:pt idx="879">
                  <c:v>2.3172999999999999E-2</c:v>
                </c:pt>
                <c:pt idx="880">
                  <c:v>2.3323E-2</c:v>
                </c:pt>
                <c:pt idx="881">
                  <c:v>2.2980999999999998E-2</c:v>
                </c:pt>
                <c:pt idx="882">
                  <c:v>2.2837E-2</c:v>
                </c:pt>
                <c:pt idx="883">
                  <c:v>2.2686000000000001E-2</c:v>
                </c:pt>
                <c:pt idx="884">
                  <c:v>2.2402000000000002E-2</c:v>
                </c:pt>
                <c:pt idx="885">
                  <c:v>2.2334999999999997E-2</c:v>
                </c:pt>
                <c:pt idx="886">
                  <c:v>2.1207E-2</c:v>
                </c:pt>
                <c:pt idx="887">
                  <c:v>2.1649999999999999E-2</c:v>
                </c:pt>
                <c:pt idx="888">
                  <c:v>2.1876000000000003E-2</c:v>
                </c:pt>
                <c:pt idx="889">
                  <c:v>2.1876000000000003E-2</c:v>
                </c:pt>
                <c:pt idx="890">
                  <c:v>2.2084000000000003E-2</c:v>
                </c:pt>
                <c:pt idx="891">
                  <c:v>2.2244000000000003E-2</c:v>
                </c:pt>
                <c:pt idx="892">
                  <c:v>2.2261000000000003E-2</c:v>
                </c:pt>
                <c:pt idx="893">
                  <c:v>2.2123E-2</c:v>
                </c:pt>
                <c:pt idx="894">
                  <c:v>2.2109E-2</c:v>
                </c:pt>
                <c:pt idx="895">
                  <c:v>2.2221000000000001E-2</c:v>
                </c:pt>
                <c:pt idx="896">
                  <c:v>2.1972000000000002E-2</c:v>
                </c:pt>
                <c:pt idx="897">
                  <c:v>2.2557999999999998E-2</c:v>
                </c:pt>
                <c:pt idx="898">
                  <c:v>2.2972000000000003E-2</c:v>
                </c:pt>
                <c:pt idx="899">
                  <c:v>2.2972000000000003E-2</c:v>
                </c:pt>
                <c:pt idx="900">
                  <c:v>2.2806000000000003E-2</c:v>
                </c:pt>
                <c:pt idx="901">
                  <c:v>2.2769000000000001E-2</c:v>
                </c:pt>
                <c:pt idx="902">
                  <c:v>2.2692999999999998E-2</c:v>
                </c:pt>
                <c:pt idx="903">
                  <c:v>2.2269999999999998E-2</c:v>
                </c:pt>
                <c:pt idx="904">
                  <c:v>2.2266000000000001E-2</c:v>
                </c:pt>
                <c:pt idx="905">
                  <c:v>2.1987000000000003E-2</c:v>
                </c:pt>
                <c:pt idx="906">
                  <c:v>2.2867999999999999E-2</c:v>
                </c:pt>
                <c:pt idx="907">
                  <c:v>2.2482000000000002E-2</c:v>
                </c:pt>
                <c:pt idx="908">
                  <c:v>2.1635000000000001E-2</c:v>
                </c:pt>
                <c:pt idx="909">
                  <c:v>2.1303000000000002E-2</c:v>
                </c:pt>
                <c:pt idx="910">
                  <c:v>2.1675E-2</c:v>
                </c:pt>
                <c:pt idx="911">
                  <c:v>2.1932E-2</c:v>
                </c:pt>
                <c:pt idx="912">
                  <c:v>2.2471999999999999E-2</c:v>
                </c:pt>
                <c:pt idx="913">
                  <c:v>2.2793999999999998E-2</c:v>
                </c:pt>
                <c:pt idx="914">
                  <c:v>2.2751E-2</c:v>
                </c:pt>
                <c:pt idx="915">
                  <c:v>2.3043000000000001E-2</c:v>
                </c:pt>
                <c:pt idx="916">
                  <c:v>2.2726000000000003E-2</c:v>
                </c:pt>
                <c:pt idx="917">
                  <c:v>2.3348000000000001E-2</c:v>
                </c:pt>
                <c:pt idx="918">
                  <c:v>2.4091000000000001E-2</c:v>
                </c:pt>
                <c:pt idx="919">
                  <c:v>2.4423E-2</c:v>
                </c:pt>
                <c:pt idx="920">
                  <c:v>2.3738000000000002E-2</c:v>
                </c:pt>
                <c:pt idx="921">
                  <c:v>2.3683000000000003E-2</c:v>
                </c:pt>
                <c:pt idx="922">
                  <c:v>2.2668000000000001E-2</c:v>
                </c:pt>
                <c:pt idx="923">
                  <c:v>2.2710000000000001E-2</c:v>
                </c:pt>
                <c:pt idx="924">
                  <c:v>2.3309000000000003E-2</c:v>
                </c:pt>
                <c:pt idx="925">
                  <c:v>2.3317999999999998E-2</c:v>
                </c:pt>
                <c:pt idx="926">
                  <c:v>2.3317999999999998E-2</c:v>
                </c:pt>
                <c:pt idx="927">
                  <c:v>2.3220000000000001E-2</c:v>
                </c:pt>
                <c:pt idx="928">
                  <c:v>2.3392E-2</c:v>
                </c:pt>
                <c:pt idx="929">
                  <c:v>2.2683000000000002E-2</c:v>
                </c:pt>
                <c:pt idx="930">
                  <c:v>2.2931E-2</c:v>
                </c:pt>
                <c:pt idx="931">
                  <c:v>2.3216999999999998E-2</c:v>
                </c:pt>
                <c:pt idx="932">
                  <c:v>2.3504000000000001E-2</c:v>
                </c:pt>
                <c:pt idx="933">
                  <c:v>2.3761999999999998E-2</c:v>
                </c:pt>
                <c:pt idx="934">
                  <c:v>2.4136000000000001E-2</c:v>
                </c:pt>
                <c:pt idx="935">
                  <c:v>2.4136000000000001E-2</c:v>
                </c:pt>
                <c:pt idx="936">
                  <c:v>2.4388E-2</c:v>
                </c:pt>
                <c:pt idx="937">
                  <c:v>2.4969000000000002E-2</c:v>
                </c:pt>
                <c:pt idx="938">
                  <c:v>2.5337000000000002E-2</c:v>
                </c:pt>
                <c:pt idx="939">
                  <c:v>2.4773999999999997E-2</c:v>
                </c:pt>
                <c:pt idx="940">
                  <c:v>2.4024E-2</c:v>
                </c:pt>
                <c:pt idx="941">
                  <c:v>2.4982000000000004E-2</c:v>
                </c:pt>
                <c:pt idx="942">
                  <c:v>2.5101000000000002E-2</c:v>
                </c:pt>
                <c:pt idx="943">
                  <c:v>2.5112000000000002E-2</c:v>
                </c:pt>
                <c:pt idx="944">
                  <c:v>2.4994000000000002E-2</c:v>
                </c:pt>
                <c:pt idx="945">
                  <c:v>2.4420999999999998E-2</c:v>
                </c:pt>
                <c:pt idx="946">
                  <c:v>2.4287000000000003E-2</c:v>
                </c:pt>
                <c:pt idx="947">
                  <c:v>2.5053000000000002E-2</c:v>
                </c:pt>
                <c:pt idx="948">
                  <c:v>2.5771000000000002E-2</c:v>
                </c:pt>
                <c:pt idx="949">
                  <c:v>2.5402999999999998E-2</c:v>
                </c:pt>
                <c:pt idx="950">
                  <c:v>2.4925000000000003E-2</c:v>
                </c:pt>
                <c:pt idx="951">
                  <c:v>2.4388E-2</c:v>
                </c:pt>
                <c:pt idx="952">
                  <c:v>2.4062E-2</c:v>
                </c:pt>
                <c:pt idx="953">
                  <c:v>2.4664000000000002E-2</c:v>
                </c:pt>
                <c:pt idx="954">
                  <c:v>2.4081999999999999E-2</c:v>
                </c:pt>
                <c:pt idx="955">
                  <c:v>2.3472E-2</c:v>
                </c:pt>
                <c:pt idx="956">
                  <c:v>2.2955E-2</c:v>
                </c:pt>
                <c:pt idx="957">
                  <c:v>2.3178999999999998E-2</c:v>
                </c:pt>
                <c:pt idx="958">
                  <c:v>2.2713000000000001E-2</c:v>
                </c:pt>
                <c:pt idx="959">
                  <c:v>2.2713000000000001E-2</c:v>
                </c:pt>
                <c:pt idx="960">
                  <c:v>2.2107999999999999E-2</c:v>
                </c:pt>
                <c:pt idx="961">
                  <c:v>2.2105000000000003E-2</c:v>
                </c:pt>
                <c:pt idx="962">
                  <c:v>2.2393E-2</c:v>
                </c:pt>
                <c:pt idx="963">
                  <c:v>2.1935E-2</c:v>
                </c:pt>
                <c:pt idx="964">
                  <c:v>2.1545000000000002E-2</c:v>
                </c:pt>
                <c:pt idx="965">
                  <c:v>2.1833999999999999E-2</c:v>
                </c:pt>
                <c:pt idx="966">
                  <c:v>2.3254999999999998E-2</c:v>
                </c:pt>
                <c:pt idx="967">
                  <c:v>2.3315000000000002E-2</c:v>
                </c:pt>
                <c:pt idx="968">
                  <c:v>2.3002999999999999E-2</c:v>
                </c:pt>
                <c:pt idx="969">
                  <c:v>2.3694000000000003E-2</c:v>
                </c:pt>
                <c:pt idx="970">
                  <c:v>2.4041000000000003E-2</c:v>
                </c:pt>
                <c:pt idx="971">
                  <c:v>2.3692000000000001E-2</c:v>
                </c:pt>
                <c:pt idx="972">
                  <c:v>2.3970999999999999E-2</c:v>
                </c:pt>
                <c:pt idx="973">
                  <c:v>2.3490000000000004E-2</c:v>
                </c:pt>
                <c:pt idx="974">
                  <c:v>2.3743E-2</c:v>
                </c:pt>
                <c:pt idx="975">
                  <c:v>2.4310999999999999E-2</c:v>
                </c:pt>
                <c:pt idx="976">
                  <c:v>2.4714E-2</c:v>
                </c:pt>
                <c:pt idx="977">
                  <c:v>2.4413000000000001E-2</c:v>
                </c:pt>
                <c:pt idx="978">
                  <c:v>2.4199999999999999E-2</c:v>
                </c:pt>
                <c:pt idx="979">
                  <c:v>2.4275000000000001E-2</c:v>
                </c:pt>
                <c:pt idx="980">
                  <c:v>2.4155000000000003E-2</c:v>
                </c:pt>
                <c:pt idx="981">
                  <c:v>2.4497000000000001E-2</c:v>
                </c:pt>
                <c:pt idx="982">
                  <c:v>2.4794E-2</c:v>
                </c:pt>
                <c:pt idx="983">
                  <c:v>2.4710000000000003E-2</c:v>
                </c:pt>
                <c:pt idx="984">
                  <c:v>2.4710000000000003E-2</c:v>
                </c:pt>
                <c:pt idx="985">
                  <c:v>2.4493999999999998E-2</c:v>
                </c:pt>
                <c:pt idx="986">
                  <c:v>2.4813000000000002E-2</c:v>
                </c:pt>
                <c:pt idx="987">
                  <c:v>2.5530000000000001E-2</c:v>
                </c:pt>
                <c:pt idx="988">
                  <c:v>2.5756999999999999E-2</c:v>
                </c:pt>
                <c:pt idx="989">
                  <c:v>2.5821E-2</c:v>
                </c:pt>
                <c:pt idx="990">
                  <c:v>2.6110000000000001E-2</c:v>
                </c:pt>
                <c:pt idx="991">
                  <c:v>2.6350999999999999E-2</c:v>
                </c:pt>
                <c:pt idx="992">
                  <c:v>2.5899999999999999E-2</c:v>
                </c:pt>
                <c:pt idx="993">
                  <c:v>2.5684999999999999E-2</c:v>
                </c:pt>
                <c:pt idx="994">
                  <c:v>2.5552000000000002E-2</c:v>
                </c:pt>
                <c:pt idx="995">
                  <c:v>2.5142000000000001E-2</c:v>
                </c:pt>
                <c:pt idx="996">
                  <c:v>2.4668000000000002E-2</c:v>
                </c:pt>
                <c:pt idx="997">
                  <c:v>2.4486000000000001E-2</c:v>
                </c:pt>
                <c:pt idx="998">
                  <c:v>2.4461E-2</c:v>
                </c:pt>
                <c:pt idx="999">
                  <c:v>2.4754000000000002E-2</c:v>
                </c:pt>
                <c:pt idx="1000">
                  <c:v>2.4830999999999999E-2</c:v>
                </c:pt>
                <c:pt idx="1001">
                  <c:v>2.4403999999999999E-2</c:v>
                </c:pt>
                <c:pt idx="1002">
                  <c:v>2.4638E-2</c:v>
                </c:pt>
                <c:pt idx="1003">
                  <c:v>2.4723999999999999E-2</c:v>
                </c:pt>
                <c:pt idx="1004">
                  <c:v>2.4749E-2</c:v>
                </c:pt>
                <c:pt idx="1005">
                  <c:v>2.4569999999999998E-2</c:v>
                </c:pt>
                <c:pt idx="1006">
                  <c:v>2.4837999999999999E-2</c:v>
                </c:pt>
                <c:pt idx="1007">
                  <c:v>2.4759000000000003E-2</c:v>
                </c:pt>
                <c:pt idx="1008">
                  <c:v>2.5022000000000003E-2</c:v>
                </c:pt>
                <c:pt idx="1009">
                  <c:v>2.5526E-2</c:v>
                </c:pt>
                <c:pt idx="1010">
                  <c:v>2.4933E-2</c:v>
                </c:pt>
                <c:pt idx="1011">
                  <c:v>2.4723999999999999E-2</c:v>
                </c:pt>
                <c:pt idx="1012">
                  <c:v>2.3607E-2</c:v>
                </c:pt>
                <c:pt idx="1013">
                  <c:v>2.3612999999999999E-2</c:v>
                </c:pt>
                <c:pt idx="1014">
                  <c:v>2.3446999999999999E-2</c:v>
                </c:pt>
                <c:pt idx="1015">
                  <c:v>2.3113000000000002E-2</c:v>
                </c:pt>
                <c:pt idx="1016">
                  <c:v>2.3835000000000002E-2</c:v>
                </c:pt>
                <c:pt idx="1017">
                  <c:v>2.3979E-2</c:v>
                </c:pt>
                <c:pt idx="1018">
                  <c:v>2.3782000000000001E-2</c:v>
                </c:pt>
                <c:pt idx="1019">
                  <c:v>2.3717000000000002E-2</c:v>
                </c:pt>
                <c:pt idx="1020">
                  <c:v>2.3521E-2</c:v>
                </c:pt>
                <c:pt idx="1021">
                  <c:v>2.3424E-2</c:v>
                </c:pt>
                <c:pt idx="1022">
                  <c:v>2.3184E-2</c:v>
                </c:pt>
                <c:pt idx="1023">
                  <c:v>2.3256000000000002E-2</c:v>
                </c:pt>
                <c:pt idx="1024">
                  <c:v>2.3748000000000002E-2</c:v>
                </c:pt>
                <c:pt idx="1025">
                  <c:v>2.3492000000000002E-2</c:v>
                </c:pt>
                <c:pt idx="1026">
                  <c:v>2.2953000000000001E-2</c:v>
                </c:pt>
                <c:pt idx="1027">
                  <c:v>2.2978999999999999E-2</c:v>
                </c:pt>
                <c:pt idx="1028">
                  <c:v>2.3594E-2</c:v>
                </c:pt>
                <c:pt idx="1029">
                  <c:v>2.3601E-2</c:v>
                </c:pt>
                <c:pt idx="1030">
                  <c:v>2.3449000000000001E-2</c:v>
                </c:pt>
                <c:pt idx="1031">
                  <c:v>2.3917000000000001E-2</c:v>
                </c:pt>
                <c:pt idx="1032">
                  <c:v>2.4740999999999999E-2</c:v>
                </c:pt>
                <c:pt idx="1033">
                  <c:v>2.5444000000000001E-2</c:v>
                </c:pt>
                <c:pt idx="1034">
                  <c:v>2.5744E-2</c:v>
                </c:pt>
                <c:pt idx="1035">
                  <c:v>2.5221E-2</c:v>
                </c:pt>
                <c:pt idx="1036">
                  <c:v>2.5445000000000002E-2</c:v>
                </c:pt>
                <c:pt idx="1037">
                  <c:v>2.6096000000000001E-2</c:v>
                </c:pt>
                <c:pt idx="1038">
                  <c:v>2.5947000000000001E-2</c:v>
                </c:pt>
                <c:pt idx="1039">
                  <c:v>2.5957000000000001E-2</c:v>
                </c:pt>
                <c:pt idx="1040">
                  <c:v>2.5771000000000002E-2</c:v>
                </c:pt>
                <c:pt idx="1041">
                  <c:v>2.6806E-2</c:v>
                </c:pt>
                <c:pt idx="1042">
                  <c:v>2.6572000000000002E-2</c:v>
                </c:pt>
                <c:pt idx="1043">
                  <c:v>2.6837E-2</c:v>
                </c:pt>
                <c:pt idx="1044">
                  <c:v>2.7852999999999999E-2</c:v>
                </c:pt>
                <c:pt idx="1045">
                  <c:v>2.7772000000000002E-2</c:v>
                </c:pt>
                <c:pt idx="1046">
                  <c:v>2.7682999999999999E-2</c:v>
                </c:pt>
                <c:pt idx="1047">
                  <c:v>2.7588000000000001E-2</c:v>
                </c:pt>
                <c:pt idx="1048">
                  <c:v>2.7864E-2</c:v>
                </c:pt>
                <c:pt idx="1049">
                  <c:v>2.7654000000000001E-2</c:v>
                </c:pt>
                <c:pt idx="1050">
                  <c:v>2.6838000000000001E-2</c:v>
                </c:pt>
                <c:pt idx="1051">
                  <c:v>2.6558999999999999E-2</c:v>
                </c:pt>
                <c:pt idx="1052">
                  <c:v>2.6525E-2</c:v>
                </c:pt>
                <c:pt idx="1053">
                  <c:v>2.6585999999999999E-2</c:v>
                </c:pt>
                <c:pt idx="1054">
                  <c:v>2.6585999999999999E-2</c:v>
                </c:pt>
                <c:pt idx="1055">
                  <c:v>2.6331000000000004E-2</c:v>
                </c:pt>
                <c:pt idx="1056">
                  <c:v>2.5634999999999998E-2</c:v>
                </c:pt>
                <c:pt idx="1057">
                  <c:v>2.5744E-2</c:v>
                </c:pt>
                <c:pt idx="1058">
                  <c:v>2.6102E-2</c:v>
                </c:pt>
                <c:pt idx="1059">
                  <c:v>2.5921E-2</c:v>
                </c:pt>
                <c:pt idx="1060">
                  <c:v>2.6575000000000001E-2</c:v>
                </c:pt>
                <c:pt idx="1061">
                  <c:v>2.7416999999999997E-2</c:v>
                </c:pt>
                <c:pt idx="1062">
                  <c:v>2.7477999999999999E-2</c:v>
                </c:pt>
                <c:pt idx="1063">
                  <c:v>2.7241000000000001E-2</c:v>
                </c:pt>
                <c:pt idx="1064">
                  <c:v>2.7414999999999998E-2</c:v>
                </c:pt>
                <c:pt idx="1065">
                  <c:v>2.6272000000000004E-2</c:v>
                </c:pt>
                <c:pt idx="1066">
                  <c:v>2.733E-2</c:v>
                </c:pt>
                <c:pt idx="1067">
                  <c:v>2.6524000000000002E-2</c:v>
                </c:pt>
                <c:pt idx="1068">
                  <c:v>2.7422000000000002E-2</c:v>
                </c:pt>
                <c:pt idx="1069">
                  <c:v>2.8642000000000001E-2</c:v>
                </c:pt>
                <c:pt idx="1070">
                  <c:v>2.8589000000000003E-2</c:v>
                </c:pt>
                <c:pt idx="1071">
                  <c:v>2.8774000000000001E-2</c:v>
                </c:pt>
                <c:pt idx="1072">
                  <c:v>2.8285999999999999E-2</c:v>
                </c:pt>
                <c:pt idx="1073">
                  <c:v>2.8300000000000002E-2</c:v>
                </c:pt>
                <c:pt idx="1074">
                  <c:v>2.9388000000000001E-2</c:v>
                </c:pt>
                <c:pt idx="1075">
                  <c:v>2.9748999999999998E-2</c:v>
                </c:pt>
                <c:pt idx="1076">
                  <c:v>2.9023E-2</c:v>
                </c:pt>
                <c:pt idx="1077">
                  <c:v>2.8771000000000001E-2</c:v>
                </c:pt>
                <c:pt idx="1078">
                  <c:v>2.9041000000000001E-2</c:v>
                </c:pt>
                <c:pt idx="1079">
                  <c:v>2.9846000000000001E-2</c:v>
                </c:pt>
                <c:pt idx="1080">
                  <c:v>3.0367000000000002E-2</c:v>
                </c:pt>
                <c:pt idx="1081">
                  <c:v>2.9489000000000001E-2</c:v>
                </c:pt>
                <c:pt idx="1082">
                  <c:v>2.9432E-2</c:v>
                </c:pt>
                <c:pt idx="1083">
                  <c:v>2.9477000000000003E-2</c:v>
                </c:pt>
                <c:pt idx="1084">
                  <c:v>2.9108000000000002E-2</c:v>
                </c:pt>
                <c:pt idx="1085">
                  <c:v>2.9108000000000002E-2</c:v>
                </c:pt>
                <c:pt idx="1086">
                  <c:v>2.8288000000000004E-2</c:v>
                </c:pt>
                <c:pt idx="1087">
                  <c:v>2.8752E-2</c:v>
                </c:pt>
                <c:pt idx="1088">
                  <c:v>2.9310000000000003E-2</c:v>
                </c:pt>
                <c:pt idx="1089">
                  <c:v>2.8881E-2</c:v>
                </c:pt>
                <c:pt idx="1090">
                  <c:v>2.8435999999999999E-2</c:v>
                </c:pt>
                <c:pt idx="1091">
                  <c:v>2.8378E-2</c:v>
                </c:pt>
                <c:pt idx="1092">
                  <c:v>2.8572000000000004E-2</c:v>
                </c:pt>
                <c:pt idx="1093">
                  <c:v>2.8056000000000001E-2</c:v>
                </c:pt>
                <c:pt idx="1094">
                  <c:v>2.8201999999999998E-2</c:v>
                </c:pt>
                <c:pt idx="1095">
                  <c:v>2.8288000000000004E-2</c:v>
                </c:pt>
                <c:pt idx="1096">
                  <c:v>2.8875999999999999E-2</c:v>
                </c:pt>
                <c:pt idx="1097">
                  <c:v>2.8638E-2</c:v>
                </c:pt>
                <c:pt idx="1098">
                  <c:v>2.9535000000000002E-2</c:v>
                </c:pt>
                <c:pt idx="1099">
                  <c:v>2.9815999999999999E-2</c:v>
                </c:pt>
                <c:pt idx="1100">
                  <c:v>2.9441000000000002E-2</c:v>
                </c:pt>
                <c:pt idx="1101">
                  <c:v>2.9725999999999999E-2</c:v>
                </c:pt>
                <c:pt idx="1102">
                  <c:v>2.9293999999999997E-2</c:v>
                </c:pt>
                <c:pt idx="1103">
                  <c:v>2.9214000000000004E-2</c:v>
                </c:pt>
                <c:pt idx="1104">
                  <c:v>2.9026999999999997E-2</c:v>
                </c:pt>
                <c:pt idx="1105">
                  <c:v>2.9388999999999998E-2</c:v>
                </c:pt>
                <c:pt idx="1106">
                  <c:v>2.8033000000000002E-2</c:v>
                </c:pt>
                <c:pt idx="1107">
                  <c:v>2.8582999999999997E-2</c:v>
                </c:pt>
                <c:pt idx="1108">
                  <c:v>2.9502E-2</c:v>
                </c:pt>
                <c:pt idx="1109">
                  <c:v>2.9728000000000001E-2</c:v>
                </c:pt>
                <c:pt idx="1110">
                  <c:v>2.8851000000000002E-2</c:v>
                </c:pt>
                <c:pt idx="1111">
                  <c:v>2.8759000000000003E-2</c:v>
                </c:pt>
                <c:pt idx="1112">
                  <c:v>2.9255E-2</c:v>
                </c:pt>
                <c:pt idx="1113">
                  <c:v>2.8469999999999999E-2</c:v>
                </c:pt>
                <c:pt idx="1114">
                  <c:v>2.6995000000000002E-2</c:v>
                </c:pt>
                <c:pt idx="1115">
                  <c:v>2.6911000000000001E-2</c:v>
                </c:pt>
                <c:pt idx="1116">
                  <c:v>2.7294000000000002E-2</c:v>
                </c:pt>
                <c:pt idx="1117">
                  <c:v>2.6966E-2</c:v>
                </c:pt>
                <c:pt idx="1118">
                  <c:v>2.6217999999999998E-2</c:v>
                </c:pt>
                <c:pt idx="1119">
                  <c:v>2.5583999999999999E-2</c:v>
                </c:pt>
                <c:pt idx="1120">
                  <c:v>2.5831E-2</c:v>
                </c:pt>
                <c:pt idx="1121">
                  <c:v>2.5676999999999998E-2</c:v>
                </c:pt>
                <c:pt idx="1122">
                  <c:v>2.4732000000000001E-2</c:v>
                </c:pt>
                <c:pt idx="1123">
                  <c:v>2.4392999999999998E-2</c:v>
                </c:pt>
                <c:pt idx="1124">
                  <c:v>2.4392999999999998E-2</c:v>
                </c:pt>
                <c:pt idx="1125">
                  <c:v>2.4527999999999998E-2</c:v>
                </c:pt>
                <c:pt idx="1126">
                  <c:v>2.4681000000000002E-2</c:v>
                </c:pt>
                <c:pt idx="1127">
                  <c:v>2.4840000000000001E-2</c:v>
                </c:pt>
                <c:pt idx="1128">
                  <c:v>2.5095000000000003E-2</c:v>
                </c:pt>
                <c:pt idx="1129">
                  <c:v>2.4766E-2</c:v>
                </c:pt>
                <c:pt idx="1130">
                  <c:v>2.4525000000000002E-2</c:v>
                </c:pt>
                <c:pt idx="1131">
                  <c:v>2.4462999999999999E-2</c:v>
                </c:pt>
                <c:pt idx="1132">
                  <c:v>2.4293000000000002E-2</c:v>
                </c:pt>
                <c:pt idx="1133">
                  <c:v>2.4102000000000002E-2</c:v>
                </c:pt>
                <c:pt idx="1134">
                  <c:v>2.4119000000000002E-2</c:v>
                </c:pt>
                <c:pt idx="1135">
                  <c:v>2.4083E-2</c:v>
                </c:pt>
                <c:pt idx="1136">
                  <c:v>2.4272000000000002E-2</c:v>
                </c:pt>
                <c:pt idx="1137">
                  <c:v>2.4386000000000001E-2</c:v>
                </c:pt>
                <c:pt idx="1138">
                  <c:v>2.4864000000000001E-2</c:v>
                </c:pt>
                <c:pt idx="1139">
                  <c:v>2.4617E-2</c:v>
                </c:pt>
                <c:pt idx="1140">
                  <c:v>2.4295000000000001E-2</c:v>
                </c:pt>
                <c:pt idx="1141">
                  <c:v>2.4032000000000001E-2</c:v>
                </c:pt>
                <c:pt idx="1142">
                  <c:v>2.4127000000000003E-2</c:v>
                </c:pt>
                <c:pt idx="1143">
                  <c:v>2.4184000000000001E-2</c:v>
                </c:pt>
                <c:pt idx="1144">
                  <c:v>2.3690000000000003E-2</c:v>
                </c:pt>
                <c:pt idx="1145">
                  <c:v>2.4199999999999999E-2</c:v>
                </c:pt>
                <c:pt idx="1146">
                  <c:v>2.4471E-2</c:v>
                </c:pt>
                <c:pt idx="1147">
                  <c:v>2.4819000000000001E-2</c:v>
                </c:pt>
                <c:pt idx="1148">
                  <c:v>2.4759000000000003E-2</c:v>
                </c:pt>
                <c:pt idx="1149">
                  <c:v>2.4759000000000003E-2</c:v>
                </c:pt>
                <c:pt idx="1150">
                  <c:v>2.4705000000000001E-2</c:v>
                </c:pt>
                <c:pt idx="1151">
                  <c:v>2.5044E-2</c:v>
                </c:pt>
                <c:pt idx="1152">
                  <c:v>2.5792000000000002E-2</c:v>
                </c:pt>
                <c:pt idx="1153">
                  <c:v>2.5177999999999999E-2</c:v>
                </c:pt>
                <c:pt idx="1154">
                  <c:v>2.5204000000000001E-2</c:v>
                </c:pt>
                <c:pt idx="1155">
                  <c:v>2.5034000000000001E-2</c:v>
                </c:pt>
                <c:pt idx="1156">
                  <c:v>2.5425E-2</c:v>
                </c:pt>
                <c:pt idx="1157">
                  <c:v>2.5965999999999999E-2</c:v>
                </c:pt>
                <c:pt idx="1158">
                  <c:v>2.6467999999999998E-2</c:v>
                </c:pt>
                <c:pt idx="1159">
                  <c:v>2.5947000000000001E-2</c:v>
                </c:pt>
                <c:pt idx="1160">
                  <c:v>2.6128999999999999E-2</c:v>
                </c:pt>
                <c:pt idx="1161">
                  <c:v>2.5856000000000001E-2</c:v>
                </c:pt>
                <c:pt idx="1162">
                  <c:v>2.5301999999999998E-2</c:v>
                </c:pt>
                <c:pt idx="1163">
                  <c:v>2.5333000000000001E-2</c:v>
                </c:pt>
                <c:pt idx="1164">
                  <c:v>2.4952000000000002E-2</c:v>
                </c:pt>
                <c:pt idx="1165">
                  <c:v>2.4952000000000002E-2</c:v>
                </c:pt>
                <c:pt idx="1166">
                  <c:v>2.4963000000000003E-2</c:v>
                </c:pt>
                <c:pt idx="1167">
                  <c:v>2.4754999999999999E-2</c:v>
                </c:pt>
                <c:pt idx="1168">
                  <c:v>2.4140000000000002E-2</c:v>
                </c:pt>
                <c:pt idx="1169">
                  <c:v>2.4165000000000002E-2</c:v>
                </c:pt>
                <c:pt idx="1170">
                  <c:v>2.4485000000000003E-2</c:v>
                </c:pt>
                <c:pt idx="1171">
                  <c:v>2.4639000000000001E-2</c:v>
                </c:pt>
                <c:pt idx="1172">
                  <c:v>2.4080000000000001E-2</c:v>
                </c:pt>
                <c:pt idx="1173">
                  <c:v>2.4131999999999997E-2</c:v>
                </c:pt>
                <c:pt idx="1174">
                  <c:v>2.4813000000000002E-2</c:v>
                </c:pt>
                <c:pt idx="1175">
                  <c:v>2.4937999999999998E-2</c:v>
                </c:pt>
                <c:pt idx="1176">
                  <c:v>2.5585E-2</c:v>
                </c:pt>
                <c:pt idx="1177">
                  <c:v>2.5131999999999998E-2</c:v>
                </c:pt>
                <c:pt idx="1178">
                  <c:v>2.4473999999999999E-2</c:v>
                </c:pt>
                <c:pt idx="1179">
                  <c:v>2.4420000000000001E-2</c:v>
                </c:pt>
                <c:pt idx="1180">
                  <c:v>2.4729000000000001E-2</c:v>
                </c:pt>
                <c:pt idx="1181">
                  <c:v>2.4285000000000001E-2</c:v>
                </c:pt>
                <c:pt idx="1182">
                  <c:v>2.5131000000000001E-2</c:v>
                </c:pt>
                <c:pt idx="1183">
                  <c:v>2.5419000000000001E-2</c:v>
                </c:pt>
                <c:pt idx="1184">
                  <c:v>2.5548000000000001E-2</c:v>
                </c:pt>
                <c:pt idx="1185">
                  <c:v>2.6232000000000002E-2</c:v>
                </c:pt>
                <c:pt idx="1186">
                  <c:v>2.6232000000000002E-2</c:v>
                </c:pt>
                <c:pt idx="1187">
                  <c:v>2.6278000000000003E-2</c:v>
                </c:pt>
                <c:pt idx="1188">
                  <c:v>2.6263000000000002E-2</c:v>
                </c:pt>
                <c:pt idx="1189">
                  <c:v>2.6540000000000001E-2</c:v>
                </c:pt>
                <c:pt idx="1190">
                  <c:v>2.7172000000000002E-2</c:v>
                </c:pt>
                <c:pt idx="1191">
                  <c:v>2.7096000000000002E-2</c:v>
                </c:pt>
                <c:pt idx="1192">
                  <c:v>2.7418999999999999E-2</c:v>
                </c:pt>
                <c:pt idx="1193">
                  <c:v>2.7519999999999999E-2</c:v>
                </c:pt>
                <c:pt idx="1194">
                  <c:v>2.7179999999999999E-2</c:v>
                </c:pt>
                <c:pt idx="1195">
                  <c:v>2.7066E-2</c:v>
                </c:pt>
                <c:pt idx="1196">
                  <c:v>2.7066E-2</c:v>
                </c:pt>
                <c:pt idx="1197">
                  <c:v>2.6428E-2</c:v>
                </c:pt>
                <c:pt idx="1198">
                  <c:v>2.6244999999999997E-2</c:v>
                </c:pt>
                <c:pt idx="1199">
                  <c:v>2.5539000000000003E-2</c:v>
                </c:pt>
                <c:pt idx="1200">
                  <c:v>2.5717E-2</c:v>
                </c:pt>
                <c:pt idx="1201">
                  <c:v>2.5621000000000001E-2</c:v>
                </c:pt>
                <c:pt idx="1202">
                  <c:v>2.5238E-2</c:v>
                </c:pt>
                <c:pt idx="1203">
                  <c:v>2.512E-2</c:v>
                </c:pt>
                <c:pt idx="1204">
                  <c:v>2.5870000000000004E-2</c:v>
                </c:pt>
                <c:pt idx="1205">
                  <c:v>2.5933999999999999E-2</c:v>
                </c:pt>
                <c:pt idx="1206">
                  <c:v>2.6771E-2</c:v>
                </c:pt>
                <c:pt idx="1207">
                  <c:v>2.6916000000000002E-2</c:v>
                </c:pt>
                <c:pt idx="1208">
                  <c:v>2.6661000000000001E-2</c:v>
                </c:pt>
                <c:pt idx="1209">
                  <c:v>2.6394000000000001E-2</c:v>
                </c:pt>
                <c:pt idx="1210">
                  <c:v>2.6467999999999998E-2</c:v>
                </c:pt>
                <c:pt idx="1211">
                  <c:v>2.5998E-2</c:v>
                </c:pt>
                <c:pt idx="1212">
                  <c:v>2.5541000000000001E-2</c:v>
                </c:pt>
                <c:pt idx="1213">
                  <c:v>2.5493000000000002E-2</c:v>
                </c:pt>
                <c:pt idx="1214">
                  <c:v>2.5646000000000002E-2</c:v>
                </c:pt>
                <c:pt idx="1215">
                  <c:v>2.5356999999999998E-2</c:v>
                </c:pt>
                <c:pt idx="1216">
                  <c:v>2.5253999999999999E-2</c:v>
                </c:pt>
                <c:pt idx="1217">
                  <c:v>2.4924000000000002E-2</c:v>
                </c:pt>
                <c:pt idx="1218">
                  <c:v>2.5114999999999998E-2</c:v>
                </c:pt>
                <c:pt idx="1219">
                  <c:v>2.5108000000000002E-2</c:v>
                </c:pt>
                <c:pt idx="1220">
                  <c:v>2.4756999999999998E-2</c:v>
                </c:pt>
                <c:pt idx="1221">
                  <c:v>2.4455000000000001E-2</c:v>
                </c:pt>
                <c:pt idx="1222">
                  <c:v>2.4594999999999999E-2</c:v>
                </c:pt>
                <c:pt idx="1223">
                  <c:v>2.3917000000000001E-2</c:v>
                </c:pt>
                <c:pt idx="1224">
                  <c:v>2.3792000000000001E-2</c:v>
                </c:pt>
                <c:pt idx="1225">
                  <c:v>2.3761999999999998E-2</c:v>
                </c:pt>
                <c:pt idx="1226">
                  <c:v>2.3753000000000003E-2</c:v>
                </c:pt>
                <c:pt idx="1227">
                  <c:v>2.3947E-2</c:v>
                </c:pt>
                <c:pt idx="1228">
                  <c:v>2.3719E-2</c:v>
                </c:pt>
                <c:pt idx="1229">
                  <c:v>2.3344999999999998E-2</c:v>
                </c:pt>
                <c:pt idx="1230">
                  <c:v>2.3264999999999997E-2</c:v>
                </c:pt>
                <c:pt idx="1231">
                  <c:v>2.2772999999999998E-2</c:v>
                </c:pt>
                <c:pt idx="1232">
                  <c:v>2.3E-2</c:v>
                </c:pt>
                <c:pt idx="1233">
                  <c:v>2.3064000000000001E-2</c:v>
                </c:pt>
                <c:pt idx="1234">
                  <c:v>2.3475000000000003E-2</c:v>
                </c:pt>
                <c:pt idx="1235">
                  <c:v>2.3607E-2</c:v>
                </c:pt>
                <c:pt idx="1236">
                  <c:v>2.3500999999999998E-2</c:v>
                </c:pt>
                <c:pt idx="1237">
                  <c:v>2.3349999999999999E-2</c:v>
                </c:pt>
                <c:pt idx="1238">
                  <c:v>2.3712E-2</c:v>
                </c:pt>
                <c:pt idx="1239">
                  <c:v>2.3951E-2</c:v>
                </c:pt>
                <c:pt idx="1240">
                  <c:v>2.3895E-2</c:v>
                </c:pt>
                <c:pt idx="1241">
                  <c:v>2.3803000000000001E-2</c:v>
                </c:pt>
                <c:pt idx="1242">
                  <c:v>2.3668000000000002E-2</c:v>
                </c:pt>
                <c:pt idx="1243">
                  <c:v>2.3428000000000001E-2</c:v>
                </c:pt>
                <c:pt idx="1244">
                  <c:v>2.3424E-2</c:v>
                </c:pt>
                <c:pt idx="1245">
                  <c:v>2.3334000000000001E-2</c:v>
                </c:pt>
                <c:pt idx="1246">
                  <c:v>2.3411000000000001E-2</c:v>
                </c:pt>
                <c:pt idx="1247">
                  <c:v>2.3382999999999998E-2</c:v>
                </c:pt>
                <c:pt idx="1248">
                  <c:v>2.3684E-2</c:v>
                </c:pt>
                <c:pt idx="1249">
                  <c:v>2.3888E-2</c:v>
                </c:pt>
                <c:pt idx="1250">
                  <c:v>2.3477999999999999E-2</c:v>
                </c:pt>
                <c:pt idx="1251">
                  <c:v>2.3551000000000002E-2</c:v>
                </c:pt>
                <c:pt idx="1252">
                  <c:v>2.3161000000000001E-2</c:v>
                </c:pt>
                <c:pt idx="1253">
                  <c:v>2.2801000000000002E-2</c:v>
                </c:pt>
                <c:pt idx="1254">
                  <c:v>2.2643E-2</c:v>
                </c:pt>
                <c:pt idx="1255">
                  <c:v>2.2953000000000001E-2</c:v>
                </c:pt>
                <c:pt idx="1256">
                  <c:v>2.3199999999999998E-2</c:v>
                </c:pt>
                <c:pt idx="1257">
                  <c:v>2.3283000000000002E-2</c:v>
                </c:pt>
                <c:pt idx="1258">
                  <c:v>2.3729E-2</c:v>
                </c:pt>
                <c:pt idx="1259">
                  <c:v>2.3822000000000003E-2</c:v>
                </c:pt>
                <c:pt idx="1260">
                  <c:v>2.4192999999999999E-2</c:v>
                </c:pt>
                <c:pt idx="1261">
                  <c:v>2.4045E-2</c:v>
                </c:pt>
                <c:pt idx="1262">
                  <c:v>2.3906E-2</c:v>
                </c:pt>
                <c:pt idx="1263">
                  <c:v>2.3642E-2</c:v>
                </c:pt>
                <c:pt idx="1264">
                  <c:v>2.3630000000000002E-2</c:v>
                </c:pt>
                <c:pt idx="1265">
                  <c:v>2.3307000000000001E-2</c:v>
                </c:pt>
                <c:pt idx="1266">
                  <c:v>2.3466000000000001E-2</c:v>
                </c:pt>
                <c:pt idx="1267">
                  <c:v>2.3704000000000003E-2</c:v>
                </c:pt>
                <c:pt idx="1268">
                  <c:v>2.3595999999999999E-2</c:v>
                </c:pt>
                <c:pt idx="1269">
                  <c:v>2.4003E-2</c:v>
                </c:pt>
                <c:pt idx="1270">
                  <c:v>2.4184999999999998E-2</c:v>
                </c:pt>
                <c:pt idx="1271">
                  <c:v>2.4107E-2</c:v>
                </c:pt>
                <c:pt idx="1272">
                  <c:v>2.3717999999999999E-2</c:v>
                </c:pt>
                <c:pt idx="1273">
                  <c:v>2.3938999999999998E-2</c:v>
                </c:pt>
                <c:pt idx="1274">
                  <c:v>2.3452000000000001E-2</c:v>
                </c:pt>
                <c:pt idx="1275">
                  <c:v>2.3020000000000002E-2</c:v>
                </c:pt>
                <c:pt idx="1276">
                  <c:v>2.2957999999999999E-2</c:v>
                </c:pt>
                <c:pt idx="1277">
                  <c:v>2.265E-2</c:v>
                </c:pt>
                <c:pt idx="1278">
                  <c:v>2.2591999999999998E-2</c:v>
                </c:pt>
                <c:pt idx="1279">
                  <c:v>2.3331000000000001E-2</c:v>
                </c:pt>
                <c:pt idx="1280">
                  <c:v>2.3386000000000001E-2</c:v>
                </c:pt>
                <c:pt idx="1281">
                  <c:v>2.3524E-2</c:v>
                </c:pt>
                <c:pt idx="1282">
                  <c:v>2.3764E-2</c:v>
                </c:pt>
                <c:pt idx="1283">
                  <c:v>2.3344E-2</c:v>
                </c:pt>
                <c:pt idx="1284">
                  <c:v>2.2946000000000001E-2</c:v>
                </c:pt>
                <c:pt idx="1285">
                  <c:v>2.2345E-2</c:v>
                </c:pt>
                <c:pt idx="1286">
                  <c:v>2.2751E-2</c:v>
                </c:pt>
                <c:pt idx="1287">
                  <c:v>2.3281E-2</c:v>
                </c:pt>
                <c:pt idx="1288">
                  <c:v>2.3414999999999998E-2</c:v>
                </c:pt>
                <c:pt idx="1289">
                  <c:v>2.3414999999999998E-2</c:v>
                </c:pt>
                <c:pt idx="1290">
                  <c:v>2.3466999999999998E-2</c:v>
                </c:pt>
                <c:pt idx="1291">
                  <c:v>2.3365E-2</c:v>
                </c:pt>
                <c:pt idx="1292">
                  <c:v>2.3325000000000002E-2</c:v>
                </c:pt>
                <c:pt idx="1293">
                  <c:v>2.3392E-2</c:v>
                </c:pt>
                <c:pt idx="1294">
                  <c:v>2.3624000000000003E-2</c:v>
                </c:pt>
                <c:pt idx="1295">
                  <c:v>2.3205E-2</c:v>
                </c:pt>
                <c:pt idx="1296">
                  <c:v>2.3532000000000001E-2</c:v>
                </c:pt>
                <c:pt idx="1297">
                  <c:v>2.3226E-2</c:v>
                </c:pt>
                <c:pt idx="1298">
                  <c:v>2.2810999999999998E-2</c:v>
                </c:pt>
                <c:pt idx="1299">
                  <c:v>2.2411E-2</c:v>
                </c:pt>
                <c:pt idx="1300">
                  <c:v>2.2931E-2</c:v>
                </c:pt>
                <c:pt idx="1301">
                  <c:v>2.3210000000000001E-2</c:v>
                </c:pt>
                <c:pt idx="1302">
                  <c:v>2.3856000000000002E-2</c:v>
                </c:pt>
                <c:pt idx="1303">
                  <c:v>2.3713999999999999E-2</c:v>
                </c:pt>
                <c:pt idx="1304">
                  <c:v>2.3422999999999999E-2</c:v>
                </c:pt>
                <c:pt idx="1305">
                  <c:v>2.3580999999999998E-2</c:v>
                </c:pt>
                <c:pt idx="1306">
                  <c:v>2.3257E-2</c:v>
                </c:pt>
                <c:pt idx="1307">
                  <c:v>2.3698E-2</c:v>
                </c:pt>
                <c:pt idx="1308">
                  <c:v>2.3993000000000004E-2</c:v>
                </c:pt>
                <c:pt idx="1309">
                  <c:v>2.4213000000000002E-2</c:v>
                </c:pt>
                <c:pt idx="1310">
                  <c:v>2.4306999999999999E-2</c:v>
                </c:pt>
                <c:pt idx="1311">
                  <c:v>2.4546000000000002E-2</c:v>
                </c:pt>
                <c:pt idx="1312">
                  <c:v>2.4728E-2</c:v>
                </c:pt>
                <c:pt idx="1313">
                  <c:v>2.4482E-2</c:v>
                </c:pt>
                <c:pt idx="1314">
                  <c:v>2.4482E-2</c:v>
                </c:pt>
                <c:pt idx="1315">
                  <c:v>2.4396000000000001E-2</c:v>
                </c:pt>
                <c:pt idx="1316">
                  <c:v>2.4272999999999999E-2</c:v>
                </c:pt>
                <c:pt idx="1317">
                  <c:v>2.4468E-2</c:v>
                </c:pt>
                <c:pt idx="1318">
                  <c:v>2.4598000000000002E-2</c:v>
                </c:pt>
                <c:pt idx="1319">
                  <c:v>2.4472999999999998E-2</c:v>
                </c:pt>
                <c:pt idx="1320">
                  <c:v>2.4529000000000002E-2</c:v>
                </c:pt>
                <c:pt idx="1321">
                  <c:v>2.4954E-2</c:v>
                </c:pt>
                <c:pt idx="1322">
                  <c:v>2.5499000000000001E-2</c:v>
                </c:pt>
                <c:pt idx="1323">
                  <c:v>2.5649000000000002E-2</c:v>
                </c:pt>
                <c:pt idx="1324">
                  <c:v>2.5387E-2</c:v>
                </c:pt>
                <c:pt idx="1325">
                  <c:v>2.537E-2</c:v>
                </c:pt>
                <c:pt idx="1326">
                  <c:v>2.5625000000000002E-2</c:v>
                </c:pt>
                <c:pt idx="1327">
                  <c:v>2.5401E-2</c:v>
                </c:pt>
                <c:pt idx="1328">
                  <c:v>2.5310000000000003E-2</c:v>
                </c:pt>
                <c:pt idx="1329">
                  <c:v>2.5055000000000001E-2</c:v>
                </c:pt>
                <c:pt idx="1330">
                  <c:v>2.4567000000000002E-2</c:v>
                </c:pt>
                <c:pt idx="1331">
                  <c:v>2.4728E-2</c:v>
                </c:pt>
                <c:pt idx="1332">
                  <c:v>2.4296000000000002E-2</c:v>
                </c:pt>
                <c:pt idx="1333">
                  <c:v>2.4258000000000002E-2</c:v>
                </c:pt>
                <c:pt idx="1334">
                  <c:v>2.4063000000000001E-2</c:v>
                </c:pt>
                <c:pt idx="1335">
                  <c:v>2.4258000000000002E-2</c:v>
                </c:pt>
                <c:pt idx="1336">
                  <c:v>2.4247000000000001E-2</c:v>
                </c:pt>
                <c:pt idx="1337">
                  <c:v>2.4085000000000002E-2</c:v>
                </c:pt>
                <c:pt idx="1338">
                  <c:v>2.3626999999999999E-2</c:v>
                </c:pt>
                <c:pt idx="1339">
                  <c:v>2.3389000000000004E-2</c:v>
                </c:pt>
                <c:pt idx="1340">
                  <c:v>2.3321000000000001E-2</c:v>
                </c:pt>
                <c:pt idx="1341">
                  <c:v>2.3341000000000001E-2</c:v>
                </c:pt>
                <c:pt idx="1342">
                  <c:v>2.3307999999999999E-2</c:v>
                </c:pt>
                <c:pt idx="1343">
                  <c:v>2.3545E-2</c:v>
                </c:pt>
                <c:pt idx="1344">
                  <c:v>2.3702999999999998E-2</c:v>
                </c:pt>
                <c:pt idx="1345">
                  <c:v>2.3428000000000001E-2</c:v>
                </c:pt>
                <c:pt idx="1346">
                  <c:v>2.3483E-2</c:v>
                </c:pt>
                <c:pt idx="1347">
                  <c:v>2.3262999999999999E-2</c:v>
                </c:pt>
                <c:pt idx="1348">
                  <c:v>2.3361999999999997E-2</c:v>
                </c:pt>
                <c:pt idx="1349">
                  <c:v>2.3250000000000003E-2</c:v>
                </c:pt>
                <c:pt idx="1350">
                  <c:v>2.3157000000000001E-2</c:v>
                </c:pt>
                <c:pt idx="1351">
                  <c:v>2.3432000000000001E-2</c:v>
                </c:pt>
                <c:pt idx="1352">
                  <c:v>2.3166000000000003E-2</c:v>
                </c:pt>
                <c:pt idx="1353">
                  <c:v>2.3542999999999998E-2</c:v>
                </c:pt>
                <c:pt idx="1354">
                  <c:v>2.3710000000000002E-2</c:v>
                </c:pt>
                <c:pt idx="1355">
                  <c:v>2.3534000000000003E-2</c:v>
                </c:pt>
                <c:pt idx="1356">
                  <c:v>2.3740999999999998E-2</c:v>
                </c:pt>
                <c:pt idx="1357">
                  <c:v>2.3472E-2</c:v>
                </c:pt>
                <c:pt idx="1358">
                  <c:v>2.3654000000000001E-2</c:v>
                </c:pt>
                <c:pt idx="1359">
                  <c:v>2.359E-2</c:v>
                </c:pt>
                <c:pt idx="1360">
                  <c:v>2.3208000000000003E-2</c:v>
                </c:pt>
                <c:pt idx="1361">
                  <c:v>2.3126000000000004E-2</c:v>
                </c:pt>
                <c:pt idx="1362">
                  <c:v>2.2991000000000001E-2</c:v>
                </c:pt>
                <c:pt idx="1363">
                  <c:v>2.3220999999999999E-2</c:v>
                </c:pt>
                <c:pt idx="1364">
                  <c:v>2.3075999999999999E-2</c:v>
                </c:pt>
                <c:pt idx="1365">
                  <c:v>2.2957000000000002E-2</c:v>
                </c:pt>
                <c:pt idx="1366">
                  <c:v>2.3088999999999998E-2</c:v>
                </c:pt>
                <c:pt idx="1367">
                  <c:v>2.3037000000000002E-2</c:v>
                </c:pt>
                <c:pt idx="1368">
                  <c:v>2.2744E-2</c:v>
                </c:pt>
                <c:pt idx="1369">
                  <c:v>2.2765000000000001E-2</c:v>
                </c:pt>
                <c:pt idx="1370">
                  <c:v>2.2883000000000001E-2</c:v>
                </c:pt>
                <c:pt idx="1371">
                  <c:v>2.2719E-2</c:v>
                </c:pt>
                <c:pt idx="1372">
                  <c:v>2.2214999999999999E-2</c:v>
                </c:pt>
                <c:pt idx="1373">
                  <c:v>2.2132000000000002E-2</c:v>
                </c:pt>
                <c:pt idx="1374">
                  <c:v>2.2349999999999998E-2</c:v>
                </c:pt>
                <c:pt idx="1375">
                  <c:v>2.2085E-2</c:v>
                </c:pt>
                <c:pt idx="1376">
                  <c:v>2.2218000000000002E-2</c:v>
                </c:pt>
                <c:pt idx="1377">
                  <c:v>2.197E-2</c:v>
                </c:pt>
                <c:pt idx="1378">
                  <c:v>2.1600000000000001E-2</c:v>
                </c:pt>
                <c:pt idx="1379">
                  <c:v>2.1488999999999998E-2</c:v>
                </c:pt>
                <c:pt idx="1380">
                  <c:v>2.1326000000000001E-2</c:v>
                </c:pt>
                <c:pt idx="1381">
                  <c:v>2.1656000000000002E-2</c:v>
                </c:pt>
                <c:pt idx="1382">
                  <c:v>2.1732000000000001E-2</c:v>
                </c:pt>
                <c:pt idx="1383">
                  <c:v>2.1596000000000001E-2</c:v>
                </c:pt>
                <c:pt idx="1384">
                  <c:v>2.1558000000000001E-2</c:v>
                </c:pt>
                <c:pt idx="1385">
                  <c:v>2.1745E-2</c:v>
                </c:pt>
                <c:pt idx="1386">
                  <c:v>2.2192E-2</c:v>
                </c:pt>
                <c:pt idx="1387">
                  <c:v>2.2456999999999998E-2</c:v>
                </c:pt>
                <c:pt idx="1388">
                  <c:v>2.2263000000000002E-2</c:v>
                </c:pt>
                <c:pt idx="1389">
                  <c:v>2.2263000000000002E-2</c:v>
                </c:pt>
                <c:pt idx="1390">
                  <c:v>2.2035999999999997E-2</c:v>
                </c:pt>
                <c:pt idx="1391">
                  <c:v>2.1903000000000002E-2</c:v>
                </c:pt>
                <c:pt idx="1392">
                  <c:v>2.2065999999999999E-2</c:v>
                </c:pt>
                <c:pt idx="1393">
                  <c:v>2.2061999999999998E-2</c:v>
                </c:pt>
                <c:pt idx="1394">
                  <c:v>2.1987000000000003E-2</c:v>
                </c:pt>
                <c:pt idx="1395">
                  <c:v>2.1706E-2</c:v>
                </c:pt>
                <c:pt idx="1396">
                  <c:v>2.1730999999999997E-2</c:v>
                </c:pt>
                <c:pt idx="1397">
                  <c:v>2.1379000000000002E-2</c:v>
                </c:pt>
                <c:pt idx="1398">
                  <c:v>2.0907000000000002E-2</c:v>
                </c:pt>
                <c:pt idx="1399">
                  <c:v>2.1019000000000003E-2</c:v>
                </c:pt>
                <c:pt idx="1400">
                  <c:v>2.1087999999999999E-2</c:v>
                </c:pt>
                <c:pt idx="1401">
                  <c:v>2.0517000000000001E-2</c:v>
                </c:pt>
                <c:pt idx="1402">
                  <c:v>2.0672000000000003E-2</c:v>
                </c:pt>
                <c:pt idx="1403">
                  <c:v>2.0712999999999999E-2</c:v>
                </c:pt>
                <c:pt idx="1404">
                  <c:v>2.0800000000000003E-2</c:v>
                </c:pt>
                <c:pt idx="1405">
                  <c:v>2.1753999999999999E-2</c:v>
                </c:pt>
                <c:pt idx="1406">
                  <c:v>2.1190000000000004E-2</c:v>
                </c:pt>
                <c:pt idx="1407">
                  <c:v>2.1124999999999998E-2</c:v>
                </c:pt>
                <c:pt idx="1408">
                  <c:v>2.0884999999999997E-2</c:v>
                </c:pt>
                <c:pt idx="1409">
                  <c:v>2.0884999999999997E-2</c:v>
                </c:pt>
                <c:pt idx="1410">
                  <c:v>2.0909000000000001E-2</c:v>
                </c:pt>
                <c:pt idx="1411">
                  <c:v>2.0602000000000002E-2</c:v>
                </c:pt>
              </c:numCache>
            </c:numRef>
          </c:val>
          <c:smooth val="0"/>
          <c:extLst>
            <c:ext xmlns:c16="http://schemas.microsoft.com/office/drawing/2014/chart" uri="{C3380CC4-5D6E-409C-BE32-E72D297353CC}">
              <c16:uniqueId val="{00000001-1F65-4D45-B3A9-F0BB00FD5DF3}"/>
            </c:ext>
          </c:extLst>
        </c:ser>
        <c:ser>
          <c:idx val="4"/>
          <c:order val="2"/>
          <c:tx>
            <c:strRef>
              <c:f>'TIPS BE'!$U$8</c:f>
              <c:strCache>
                <c:ptCount val="1"/>
                <c:pt idx="0">
                  <c:v>5Y 5Y Forward BE</c:v>
                </c:pt>
              </c:strCache>
            </c:strRef>
          </c:tx>
          <c:spPr>
            <a:ln w="28575" cap="rnd">
              <a:solidFill>
                <a:srgbClr val="E57200"/>
              </a:solidFill>
              <a:round/>
            </a:ln>
            <a:effectLst/>
          </c:spPr>
          <c:marker>
            <c:symbol val="none"/>
          </c:marker>
          <c:cat>
            <c:numRef>
              <c:f>'TIPS BE'!$P$9:$P$1420</c:f>
              <c:numCache>
                <c:formatCode>m/d/yyyy</c:formatCode>
                <c:ptCount val="1412"/>
                <c:pt idx="0">
                  <c:v>46184</c:v>
                </c:pt>
                <c:pt idx="1">
                  <c:v>46183</c:v>
                </c:pt>
                <c:pt idx="2">
                  <c:v>46182</c:v>
                </c:pt>
                <c:pt idx="3">
                  <c:v>46181</c:v>
                </c:pt>
                <c:pt idx="4">
                  <c:v>46178</c:v>
                </c:pt>
                <c:pt idx="5">
                  <c:v>46177</c:v>
                </c:pt>
                <c:pt idx="6">
                  <c:v>46176</c:v>
                </c:pt>
                <c:pt idx="7">
                  <c:v>46175</c:v>
                </c:pt>
                <c:pt idx="8">
                  <c:v>46174</c:v>
                </c:pt>
                <c:pt idx="9">
                  <c:v>46171</c:v>
                </c:pt>
                <c:pt idx="10">
                  <c:v>46170</c:v>
                </c:pt>
                <c:pt idx="11">
                  <c:v>46169</c:v>
                </c:pt>
                <c:pt idx="12">
                  <c:v>46168</c:v>
                </c:pt>
                <c:pt idx="13">
                  <c:v>46167</c:v>
                </c:pt>
                <c:pt idx="14">
                  <c:v>46164</c:v>
                </c:pt>
                <c:pt idx="15">
                  <c:v>46163</c:v>
                </c:pt>
                <c:pt idx="16">
                  <c:v>46162</c:v>
                </c:pt>
                <c:pt idx="17">
                  <c:v>46161</c:v>
                </c:pt>
                <c:pt idx="18">
                  <c:v>46160</c:v>
                </c:pt>
                <c:pt idx="19">
                  <c:v>46157</c:v>
                </c:pt>
                <c:pt idx="20">
                  <c:v>46156</c:v>
                </c:pt>
                <c:pt idx="21">
                  <c:v>46155</c:v>
                </c:pt>
                <c:pt idx="22">
                  <c:v>46154</c:v>
                </c:pt>
                <c:pt idx="23">
                  <c:v>46153</c:v>
                </c:pt>
                <c:pt idx="24">
                  <c:v>46150</c:v>
                </c:pt>
                <c:pt idx="25">
                  <c:v>46149</c:v>
                </c:pt>
                <c:pt idx="26">
                  <c:v>46148</c:v>
                </c:pt>
                <c:pt idx="27">
                  <c:v>46147</c:v>
                </c:pt>
                <c:pt idx="28">
                  <c:v>46146</c:v>
                </c:pt>
                <c:pt idx="29">
                  <c:v>46143</c:v>
                </c:pt>
                <c:pt idx="30">
                  <c:v>46142</c:v>
                </c:pt>
                <c:pt idx="31">
                  <c:v>46141</c:v>
                </c:pt>
                <c:pt idx="32">
                  <c:v>46140</c:v>
                </c:pt>
                <c:pt idx="33">
                  <c:v>46139</c:v>
                </c:pt>
                <c:pt idx="34">
                  <c:v>46136</c:v>
                </c:pt>
                <c:pt idx="35">
                  <c:v>46135</c:v>
                </c:pt>
                <c:pt idx="36">
                  <c:v>46134</c:v>
                </c:pt>
                <c:pt idx="37">
                  <c:v>46133</c:v>
                </c:pt>
                <c:pt idx="38">
                  <c:v>46132</c:v>
                </c:pt>
                <c:pt idx="39">
                  <c:v>46129</c:v>
                </c:pt>
                <c:pt idx="40">
                  <c:v>46128</c:v>
                </c:pt>
                <c:pt idx="41">
                  <c:v>46127</c:v>
                </c:pt>
                <c:pt idx="42">
                  <c:v>46126</c:v>
                </c:pt>
                <c:pt idx="43">
                  <c:v>46125</c:v>
                </c:pt>
                <c:pt idx="44">
                  <c:v>46122</c:v>
                </c:pt>
                <c:pt idx="45">
                  <c:v>46121</c:v>
                </c:pt>
                <c:pt idx="46">
                  <c:v>46120</c:v>
                </c:pt>
                <c:pt idx="47">
                  <c:v>46119</c:v>
                </c:pt>
                <c:pt idx="48">
                  <c:v>46118</c:v>
                </c:pt>
                <c:pt idx="49">
                  <c:v>46115</c:v>
                </c:pt>
                <c:pt idx="50">
                  <c:v>46114</c:v>
                </c:pt>
                <c:pt idx="51">
                  <c:v>46113</c:v>
                </c:pt>
                <c:pt idx="52">
                  <c:v>46112</c:v>
                </c:pt>
                <c:pt idx="53">
                  <c:v>46111</c:v>
                </c:pt>
                <c:pt idx="54">
                  <c:v>46108</c:v>
                </c:pt>
                <c:pt idx="55">
                  <c:v>46107</c:v>
                </c:pt>
                <c:pt idx="56">
                  <c:v>46106</c:v>
                </c:pt>
                <c:pt idx="57">
                  <c:v>46105</c:v>
                </c:pt>
                <c:pt idx="58">
                  <c:v>46104</c:v>
                </c:pt>
                <c:pt idx="59">
                  <c:v>46101</c:v>
                </c:pt>
                <c:pt idx="60">
                  <c:v>46100</c:v>
                </c:pt>
                <c:pt idx="61">
                  <c:v>46099</c:v>
                </c:pt>
                <c:pt idx="62">
                  <c:v>46098</c:v>
                </c:pt>
                <c:pt idx="63">
                  <c:v>46097</c:v>
                </c:pt>
                <c:pt idx="64">
                  <c:v>46094</c:v>
                </c:pt>
                <c:pt idx="65">
                  <c:v>46093</c:v>
                </c:pt>
                <c:pt idx="66">
                  <c:v>46092</c:v>
                </c:pt>
                <c:pt idx="67">
                  <c:v>46091</c:v>
                </c:pt>
                <c:pt idx="68">
                  <c:v>46090</c:v>
                </c:pt>
                <c:pt idx="69">
                  <c:v>46087</c:v>
                </c:pt>
                <c:pt idx="70">
                  <c:v>46086</c:v>
                </c:pt>
                <c:pt idx="71">
                  <c:v>46085</c:v>
                </c:pt>
                <c:pt idx="72">
                  <c:v>46084</c:v>
                </c:pt>
                <c:pt idx="73">
                  <c:v>46083</c:v>
                </c:pt>
                <c:pt idx="74">
                  <c:v>46080</c:v>
                </c:pt>
                <c:pt idx="75">
                  <c:v>46079</c:v>
                </c:pt>
                <c:pt idx="76">
                  <c:v>46078</c:v>
                </c:pt>
                <c:pt idx="77">
                  <c:v>46077</c:v>
                </c:pt>
                <c:pt idx="78">
                  <c:v>46076</c:v>
                </c:pt>
                <c:pt idx="79">
                  <c:v>46073</c:v>
                </c:pt>
                <c:pt idx="80">
                  <c:v>46072</c:v>
                </c:pt>
                <c:pt idx="81">
                  <c:v>46071</c:v>
                </c:pt>
                <c:pt idx="82">
                  <c:v>46070</c:v>
                </c:pt>
                <c:pt idx="83">
                  <c:v>46069</c:v>
                </c:pt>
                <c:pt idx="84">
                  <c:v>46066</c:v>
                </c:pt>
                <c:pt idx="85">
                  <c:v>46065</c:v>
                </c:pt>
                <c:pt idx="86">
                  <c:v>46064</c:v>
                </c:pt>
                <c:pt idx="87">
                  <c:v>46063</c:v>
                </c:pt>
                <c:pt idx="88">
                  <c:v>46062</c:v>
                </c:pt>
                <c:pt idx="89">
                  <c:v>46059</c:v>
                </c:pt>
                <c:pt idx="90">
                  <c:v>46058</c:v>
                </c:pt>
                <c:pt idx="91">
                  <c:v>46057</c:v>
                </c:pt>
                <c:pt idx="92">
                  <c:v>46056</c:v>
                </c:pt>
                <c:pt idx="93">
                  <c:v>46055</c:v>
                </c:pt>
                <c:pt idx="94">
                  <c:v>46052</c:v>
                </c:pt>
                <c:pt idx="95">
                  <c:v>46051</c:v>
                </c:pt>
                <c:pt idx="96">
                  <c:v>46050</c:v>
                </c:pt>
                <c:pt idx="97">
                  <c:v>46049</c:v>
                </c:pt>
                <c:pt idx="98">
                  <c:v>46048</c:v>
                </c:pt>
                <c:pt idx="99">
                  <c:v>46045</c:v>
                </c:pt>
                <c:pt idx="100">
                  <c:v>46044</c:v>
                </c:pt>
                <c:pt idx="101">
                  <c:v>46043</c:v>
                </c:pt>
                <c:pt idx="102">
                  <c:v>46042</c:v>
                </c:pt>
                <c:pt idx="103">
                  <c:v>46041</c:v>
                </c:pt>
                <c:pt idx="104">
                  <c:v>46038</c:v>
                </c:pt>
                <c:pt idx="105">
                  <c:v>46037</c:v>
                </c:pt>
                <c:pt idx="106">
                  <c:v>46036</c:v>
                </c:pt>
                <c:pt idx="107">
                  <c:v>46035</c:v>
                </c:pt>
                <c:pt idx="108">
                  <c:v>46034</c:v>
                </c:pt>
                <c:pt idx="109">
                  <c:v>46031</c:v>
                </c:pt>
                <c:pt idx="110">
                  <c:v>46030</c:v>
                </c:pt>
                <c:pt idx="111">
                  <c:v>46029</c:v>
                </c:pt>
                <c:pt idx="112">
                  <c:v>46028</c:v>
                </c:pt>
                <c:pt idx="113">
                  <c:v>46027</c:v>
                </c:pt>
                <c:pt idx="114">
                  <c:v>46024</c:v>
                </c:pt>
                <c:pt idx="115">
                  <c:v>46023</c:v>
                </c:pt>
                <c:pt idx="116">
                  <c:v>46022</c:v>
                </c:pt>
                <c:pt idx="117">
                  <c:v>46021</c:v>
                </c:pt>
                <c:pt idx="118">
                  <c:v>46020</c:v>
                </c:pt>
                <c:pt idx="119">
                  <c:v>46017</c:v>
                </c:pt>
                <c:pt idx="120">
                  <c:v>46016</c:v>
                </c:pt>
                <c:pt idx="121">
                  <c:v>46015</c:v>
                </c:pt>
                <c:pt idx="122">
                  <c:v>46014</c:v>
                </c:pt>
                <c:pt idx="123">
                  <c:v>46013</c:v>
                </c:pt>
                <c:pt idx="124">
                  <c:v>46010</c:v>
                </c:pt>
                <c:pt idx="125">
                  <c:v>46009</c:v>
                </c:pt>
                <c:pt idx="126">
                  <c:v>46008</c:v>
                </c:pt>
                <c:pt idx="127">
                  <c:v>46007</c:v>
                </c:pt>
                <c:pt idx="128">
                  <c:v>46006</c:v>
                </c:pt>
                <c:pt idx="129">
                  <c:v>46003</c:v>
                </c:pt>
                <c:pt idx="130">
                  <c:v>46002</c:v>
                </c:pt>
                <c:pt idx="131">
                  <c:v>46001</c:v>
                </c:pt>
                <c:pt idx="132">
                  <c:v>46000</c:v>
                </c:pt>
                <c:pt idx="133">
                  <c:v>45999</c:v>
                </c:pt>
                <c:pt idx="134">
                  <c:v>45996</c:v>
                </c:pt>
                <c:pt idx="135">
                  <c:v>45995</c:v>
                </c:pt>
                <c:pt idx="136">
                  <c:v>45994</c:v>
                </c:pt>
                <c:pt idx="137">
                  <c:v>45993</c:v>
                </c:pt>
                <c:pt idx="138">
                  <c:v>45992</c:v>
                </c:pt>
                <c:pt idx="139">
                  <c:v>45989</c:v>
                </c:pt>
                <c:pt idx="140">
                  <c:v>45988</c:v>
                </c:pt>
                <c:pt idx="141">
                  <c:v>45987</c:v>
                </c:pt>
                <c:pt idx="142">
                  <c:v>45986</c:v>
                </c:pt>
                <c:pt idx="143">
                  <c:v>45985</c:v>
                </c:pt>
                <c:pt idx="144">
                  <c:v>45982</c:v>
                </c:pt>
                <c:pt idx="145">
                  <c:v>45981</c:v>
                </c:pt>
                <c:pt idx="146">
                  <c:v>45980</c:v>
                </c:pt>
                <c:pt idx="147">
                  <c:v>45979</c:v>
                </c:pt>
                <c:pt idx="148">
                  <c:v>45978</c:v>
                </c:pt>
                <c:pt idx="149">
                  <c:v>45975</c:v>
                </c:pt>
                <c:pt idx="150">
                  <c:v>45974</c:v>
                </c:pt>
                <c:pt idx="151">
                  <c:v>45973</c:v>
                </c:pt>
                <c:pt idx="152">
                  <c:v>45972</c:v>
                </c:pt>
                <c:pt idx="153">
                  <c:v>45971</c:v>
                </c:pt>
                <c:pt idx="154">
                  <c:v>45968</c:v>
                </c:pt>
                <c:pt idx="155">
                  <c:v>45967</c:v>
                </c:pt>
                <c:pt idx="156">
                  <c:v>45966</c:v>
                </c:pt>
                <c:pt idx="157">
                  <c:v>45965</c:v>
                </c:pt>
                <c:pt idx="158">
                  <c:v>45964</c:v>
                </c:pt>
                <c:pt idx="159">
                  <c:v>45961</c:v>
                </c:pt>
                <c:pt idx="160">
                  <c:v>45960</c:v>
                </c:pt>
                <c:pt idx="161">
                  <c:v>45959</c:v>
                </c:pt>
                <c:pt idx="162">
                  <c:v>45958</c:v>
                </c:pt>
                <c:pt idx="163">
                  <c:v>45957</c:v>
                </c:pt>
                <c:pt idx="164">
                  <c:v>45954</c:v>
                </c:pt>
                <c:pt idx="165">
                  <c:v>45953</c:v>
                </c:pt>
                <c:pt idx="166">
                  <c:v>45952</c:v>
                </c:pt>
                <c:pt idx="167">
                  <c:v>45951</c:v>
                </c:pt>
                <c:pt idx="168">
                  <c:v>45950</c:v>
                </c:pt>
                <c:pt idx="169">
                  <c:v>45947</c:v>
                </c:pt>
                <c:pt idx="170">
                  <c:v>45946</c:v>
                </c:pt>
                <c:pt idx="171">
                  <c:v>45945</c:v>
                </c:pt>
                <c:pt idx="172">
                  <c:v>45944</c:v>
                </c:pt>
                <c:pt idx="173">
                  <c:v>45943</c:v>
                </c:pt>
                <c:pt idx="174">
                  <c:v>45940</c:v>
                </c:pt>
                <c:pt idx="175">
                  <c:v>45939</c:v>
                </c:pt>
                <c:pt idx="176">
                  <c:v>45938</c:v>
                </c:pt>
                <c:pt idx="177">
                  <c:v>45937</c:v>
                </c:pt>
                <c:pt idx="178">
                  <c:v>45936</c:v>
                </c:pt>
                <c:pt idx="179">
                  <c:v>45933</c:v>
                </c:pt>
                <c:pt idx="180">
                  <c:v>45932</c:v>
                </c:pt>
                <c:pt idx="181">
                  <c:v>45931</c:v>
                </c:pt>
                <c:pt idx="182">
                  <c:v>45930</c:v>
                </c:pt>
                <c:pt idx="183">
                  <c:v>45929</c:v>
                </c:pt>
                <c:pt idx="184">
                  <c:v>45926</c:v>
                </c:pt>
                <c:pt idx="185">
                  <c:v>45925</c:v>
                </c:pt>
                <c:pt idx="186">
                  <c:v>45924</c:v>
                </c:pt>
                <c:pt idx="187">
                  <c:v>45923</c:v>
                </c:pt>
                <c:pt idx="188">
                  <c:v>45922</c:v>
                </c:pt>
                <c:pt idx="189">
                  <c:v>45919</c:v>
                </c:pt>
                <c:pt idx="190">
                  <c:v>45918</c:v>
                </c:pt>
                <c:pt idx="191">
                  <c:v>45917</c:v>
                </c:pt>
                <c:pt idx="192">
                  <c:v>45916</c:v>
                </c:pt>
                <c:pt idx="193">
                  <c:v>45915</c:v>
                </c:pt>
                <c:pt idx="194">
                  <c:v>45912</c:v>
                </c:pt>
                <c:pt idx="195">
                  <c:v>45911</c:v>
                </c:pt>
                <c:pt idx="196">
                  <c:v>45910</c:v>
                </c:pt>
                <c:pt idx="197">
                  <c:v>45909</c:v>
                </c:pt>
                <c:pt idx="198">
                  <c:v>45908</c:v>
                </c:pt>
                <c:pt idx="199">
                  <c:v>45905</c:v>
                </c:pt>
                <c:pt idx="200">
                  <c:v>45904</c:v>
                </c:pt>
                <c:pt idx="201">
                  <c:v>45903</c:v>
                </c:pt>
                <c:pt idx="202">
                  <c:v>45902</c:v>
                </c:pt>
                <c:pt idx="203">
                  <c:v>45901</c:v>
                </c:pt>
                <c:pt idx="204">
                  <c:v>45898</c:v>
                </c:pt>
                <c:pt idx="205">
                  <c:v>45897</c:v>
                </c:pt>
                <c:pt idx="206">
                  <c:v>45896</c:v>
                </c:pt>
                <c:pt idx="207">
                  <c:v>45895</c:v>
                </c:pt>
                <c:pt idx="208">
                  <c:v>45894</c:v>
                </c:pt>
                <c:pt idx="209">
                  <c:v>45891</c:v>
                </c:pt>
                <c:pt idx="210">
                  <c:v>45890</c:v>
                </c:pt>
                <c:pt idx="211">
                  <c:v>45889</c:v>
                </c:pt>
                <c:pt idx="212">
                  <c:v>45888</c:v>
                </c:pt>
                <c:pt idx="213">
                  <c:v>45887</c:v>
                </c:pt>
                <c:pt idx="214">
                  <c:v>45884</c:v>
                </c:pt>
                <c:pt idx="215">
                  <c:v>45883</c:v>
                </c:pt>
                <c:pt idx="216">
                  <c:v>45882</c:v>
                </c:pt>
                <c:pt idx="217">
                  <c:v>45881</c:v>
                </c:pt>
                <c:pt idx="218">
                  <c:v>45880</c:v>
                </c:pt>
                <c:pt idx="219">
                  <c:v>45877</c:v>
                </c:pt>
                <c:pt idx="220">
                  <c:v>45876</c:v>
                </c:pt>
                <c:pt idx="221">
                  <c:v>45875</c:v>
                </c:pt>
                <c:pt idx="222">
                  <c:v>45874</c:v>
                </c:pt>
                <c:pt idx="223">
                  <c:v>45873</c:v>
                </c:pt>
                <c:pt idx="224">
                  <c:v>45870</c:v>
                </c:pt>
                <c:pt idx="225">
                  <c:v>45869</c:v>
                </c:pt>
                <c:pt idx="226">
                  <c:v>45868</c:v>
                </c:pt>
                <c:pt idx="227">
                  <c:v>45867</c:v>
                </c:pt>
                <c:pt idx="228">
                  <c:v>45866</c:v>
                </c:pt>
                <c:pt idx="229">
                  <c:v>45863</c:v>
                </c:pt>
                <c:pt idx="230">
                  <c:v>45862</c:v>
                </c:pt>
                <c:pt idx="231">
                  <c:v>45861</c:v>
                </c:pt>
                <c:pt idx="232">
                  <c:v>45860</c:v>
                </c:pt>
                <c:pt idx="233">
                  <c:v>45859</c:v>
                </c:pt>
                <c:pt idx="234">
                  <c:v>45856</c:v>
                </c:pt>
                <c:pt idx="235">
                  <c:v>45855</c:v>
                </c:pt>
                <c:pt idx="236">
                  <c:v>45854</c:v>
                </c:pt>
                <c:pt idx="237">
                  <c:v>45853</c:v>
                </c:pt>
                <c:pt idx="238">
                  <c:v>45852</c:v>
                </c:pt>
                <c:pt idx="239">
                  <c:v>45849</c:v>
                </c:pt>
                <c:pt idx="240">
                  <c:v>45848</c:v>
                </c:pt>
                <c:pt idx="241">
                  <c:v>45847</c:v>
                </c:pt>
                <c:pt idx="242">
                  <c:v>45846</c:v>
                </c:pt>
                <c:pt idx="243">
                  <c:v>45845</c:v>
                </c:pt>
                <c:pt idx="244">
                  <c:v>45842</c:v>
                </c:pt>
                <c:pt idx="245">
                  <c:v>45841</c:v>
                </c:pt>
                <c:pt idx="246">
                  <c:v>45840</c:v>
                </c:pt>
                <c:pt idx="247">
                  <c:v>45839</c:v>
                </c:pt>
                <c:pt idx="248">
                  <c:v>45838</c:v>
                </c:pt>
                <c:pt idx="249">
                  <c:v>45835</c:v>
                </c:pt>
                <c:pt idx="250">
                  <c:v>45834</c:v>
                </c:pt>
                <c:pt idx="251">
                  <c:v>45833</c:v>
                </c:pt>
                <c:pt idx="252">
                  <c:v>45832</c:v>
                </c:pt>
                <c:pt idx="253">
                  <c:v>45831</c:v>
                </c:pt>
                <c:pt idx="254">
                  <c:v>45828</c:v>
                </c:pt>
                <c:pt idx="255">
                  <c:v>45827</c:v>
                </c:pt>
                <c:pt idx="256">
                  <c:v>45826</c:v>
                </c:pt>
                <c:pt idx="257">
                  <c:v>45825</c:v>
                </c:pt>
                <c:pt idx="258">
                  <c:v>45824</c:v>
                </c:pt>
                <c:pt idx="259">
                  <c:v>45821</c:v>
                </c:pt>
                <c:pt idx="260">
                  <c:v>45820</c:v>
                </c:pt>
                <c:pt idx="261">
                  <c:v>45819</c:v>
                </c:pt>
                <c:pt idx="262">
                  <c:v>45818</c:v>
                </c:pt>
                <c:pt idx="263">
                  <c:v>45817</c:v>
                </c:pt>
                <c:pt idx="264">
                  <c:v>45814</c:v>
                </c:pt>
                <c:pt idx="265">
                  <c:v>45813</c:v>
                </c:pt>
                <c:pt idx="266">
                  <c:v>45812</c:v>
                </c:pt>
                <c:pt idx="267">
                  <c:v>45811</c:v>
                </c:pt>
                <c:pt idx="268">
                  <c:v>45810</c:v>
                </c:pt>
                <c:pt idx="269">
                  <c:v>45807</c:v>
                </c:pt>
                <c:pt idx="270">
                  <c:v>45806</c:v>
                </c:pt>
                <c:pt idx="271">
                  <c:v>45805</c:v>
                </c:pt>
                <c:pt idx="272">
                  <c:v>45804</c:v>
                </c:pt>
                <c:pt idx="273">
                  <c:v>45803</c:v>
                </c:pt>
                <c:pt idx="274">
                  <c:v>45800</c:v>
                </c:pt>
                <c:pt idx="275">
                  <c:v>45799</c:v>
                </c:pt>
                <c:pt idx="276">
                  <c:v>45798</c:v>
                </c:pt>
                <c:pt idx="277">
                  <c:v>45797</c:v>
                </c:pt>
                <c:pt idx="278">
                  <c:v>45796</c:v>
                </c:pt>
                <c:pt idx="279">
                  <c:v>45793</c:v>
                </c:pt>
                <c:pt idx="280">
                  <c:v>45792</c:v>
                </c:pt>
                <c:pt idx="281">
                  <c:v>45791</c:v>
                </c:pt>
                <c:pt idx="282">
                  <c:v>45790</c:v>
                </c:pt>
                <c:pt idx="283">
                  <c:v>45789</c:v>
                </c:pt>
                <c:pt idx="284">
                  <c:v>45786</c:v>
                </c:pt>
                <c:pt idx="285">
                  <c:v>45785</c:v>
                </c:pt>
                <c:pt idx="286">
                  <c:v>45784</c:v>
                </c:pt>
                <c:pt idx="287">
                  <c:v>45783</c:v>
                </c:pt>
                <c:pt idx="288">
                  <c:v>45782</c:v>
                </c:pt>
                <c:pt idx="289">
                  <c:v>45779</c:v>
                </c:pt>
                <c:pt idx="290">
                  <c:v>45778</c:v>
                </c:pt>
                <c:pt idx="291">
                  <c:v>45777</c:v>
                </c:pt>
                <c:pt idx="292">
                  <c:v>45776</c:v>
                </c:pt>
                <c:pt idx="293">
                  <c:v>45775</c:v>
                </c:pt>
                <c:pt idx="294">
                  <c:v>45772</c:v>
                </c:pt>
                <c:pt idx="295">
                  <c:v>45771</c:v>
                </c:pt>
                <c:pt idx="296">
                  <c:v>45770</c:v>
                </c:pt>
                <c:pt idx="297">
                  <c:v>45769</c:v>
                </c:pt>
                <c:pt idx="298">
                  <c:v>45768</c:v>
                </c:pt>
                <c:pt idx="299">
                  <c:v>45765</c:v>
                </c:pt>
                <c:pt idx="300">
                  <c:v>45764</c:v>
                </c:pt>
                <c:pt idx="301">
                  <c:v>45763</c:v>
                </c:pt>
                <c:pt idx="302">
                  <c:v>45762</c:v>
                </c:pt>
                <c:pt idx="303">
                  <c:v>45761</c:v>
                </c:pt>
                <c:pt idx="304">
                  <c:v>45758</c:v>
                </c:pt>
                <c:pt idx="305">
                  <c:v>45757</c:v>
                </c:pt>
                <c:pt idx="306">
                  <c:v>45756</c:v>
                </c:pt>
                <c:pt idx="307">
                  <c:v>45755</c:v>
                </c:pt>
                <c:pt idx="308">
                  <c:v>45754</c:v>
                </c:pt>
                <c:pt idx="309">
                  <c:v>45751</c:v>
                </c:pt>
                <c:pt idx="310">
                  <c:v>45750</c:v>
                </c:pt>
                <c:pt idx="311">
                  <c:v>45749</c:v>
                </c:pt>
                <c:pt idx="312">
                  <c:v>45748</c:v>
                </c:pt>
                <c:pt idx="313">
                  <c:v>45747</c:v>
                </c:pt>
                <c:pt idx="314">
                  <c:v>45744</c:v>
                </c:pt>
                <c:pt idx="315">
                  <c:v>45743</c:v>
                </c:pt>
                <c:pt idx="316">
                  <c:v>45742</c:v>
                </c:pt>
                <c:pt idx="317">
                  <c:v>45741</c:v>
                </c:pt>
                <c:pt idx="318">
                  <c:v>45740</c:v>
                </c:pt>
                <c:pt idx="319">
                  <c:v>45737</c:v>
                </c:pt>
                <c:pt idx="320">
                  <c:v>45736</c:v>
                </c:pt>
                <c:pt idx="321">
                  <c:v>45735</c:v>
                </c:pt>
                <c:pt idx="322">
                  <c:v>45734</c:v>
                </c:pt>
                <c:pt idx="323">
                  <c:v>45733</c:v>
                </c:pt>
                <c:pt idx="324">
                  <c:v>45730</c:v>
                </c:pt>
                <c:pt idx="325">
                  <c:v>45729</c:v>
                </c:pt>
                <c:pt idx="326">
                  <c:v>45728</c:v>
                </c:pt>
                <c:pt idx="327">
                  <c:v>45727</c:v>
                </c:pt>
                <c:pt idx="328">
                  <c:v>45726</c:v>
                </c:pt>
                <c:pt idx="329">
                  <c:v>45723</c:v>
                </c:pt>
                <c:pt idx="330">
                  <c:v>45722</c:v>
                </c:pt>
                <c:pt idx="331">
                  <c:v>45721</c:v>
                </c:pt>
                <c:pt idx="332">
                  <c:v>45720</c:v>
                </c:pt>
                <c:pt idx="333">
                  <c:v>45719</c:v>
                </c:pt>
                <c:pt idx="334">
                  <c:v>45716</c:v>
                </c:pt>
                <c:pt idx="335">
                  <c:v>45715</c:v>
                </c:pt>
                <c:pt idx="336">
                  <c:v>45714</c:v>
                </c:pt>
                <c:pt idx="337">
                  <c:v>45713</c:v>
                </c:pt>
                <c:pt idx="338">
                  <c:v>45712</c:v>
                </c:pt>
                <c:pt idx="339">
                  <c:v>45709</c:v>
                </c:pt>
                <c:pt idx="340">
                  <c:v>45708</c:v>
                </c:pt>
                <c:pt idx="341">
                  <c:v>45707</c:v>
                </c:pt>
                <c:pt idx="342">
                  <c:v>45706</c:v>
                </c:pt>
                <c:pt idx="343">
                  <c:v>45705</c:v>
                </c:pt>
                <c:pt idx="344">
                  <c:v>45702</c:v>
                </c:pt>
                <c:pt idx="345">
                  <c:v>45701</c:v>
                </c:pt>
                <c:pt idx="346">
                  <c:v>45700</c:v>
                </c:pt>
                <c:pt idx="347">
                  <c:v>45699</c:v>
                </c:pt>
                <c:pt idx="348">
                  <c:v>45698</c:v>
                </c:pt>
                <c:pt idx="349">
                  <c:v>45695</c:v>
                </c:pt>
                <c:pt idx="350">
                  <c:v>45694</c:v>
                </c:pt>
                <c:pt idx="351">
                  <c:v>45693</c:v>
                </c:pt>
                <c:pt idx="352">
                  <c:v>45692</c:v>
                </c:pt>
                <c:pt idx="353">
                  <c:v>45691</c:v>
                </c:pt>
                <c:pt idx="354">
                  <c:v>45688</c:v>
                </c:pt>
                <c:pt idx="355">
                  <c:v>45687</c:v>
                </c:pt>
                <c:pt idx="356">
                  <c:v>45686</c:v>
                </c:pt>
                <c:pt idx="357">
                  <c:v>45685</c:v>
                </c:pt>
                <c:pt idx="358">
                  <c:v>45684</c:v>
                </c:pt>
                <c:pt idx="359">
                  <c:v>45681</c:v>
                </c:pt>
                <c:pt idx="360">
                  <c:v>45680</c:v>
                </c:pt>
                <c:pt idx="361">
                  <c:v>45679</c:v>
                </c:pt>
                <c:pt idx="362">
                  <c:v>45678</c:v>
                </c:pt>
                <c:pt idx="363">
                  <c:v>45677</c:v>
                </c:pt>
                <c:pt idx="364">
                  <c:v>45674</c:v>
                </c:pt>
                <c:pt idx="365">
                  <c:v>45673</c:v>
                </c:pt>
                <c:pt idx="366">
                  <c:v>45672</c:v>
                </c:pt>
                <c:pt idx="367">
                  <c:v>45671</c:v>
                </c:pt>
                <c:pt idx="368">
                  <c:v>45670</c:v>
                </c:pt>
                <c:pt idx="369">
                  <c:v>45667</c:v>
                </c:pt>
                <c:pt idx="370">
                  <c:v>45666</c:v>
                </c:pt>
                <c:pt idx="371">
                  <c:v>45665</c:v>
                </c:pt>
                <c:pt idx="372">
                  <c:v>45664</c:v>
                </c:pt>
                <c:pt idx="373">
                  <c:v>45663</c:v>
                </c:pt>
                <c:pt idx="374">
                  <c:v>45660</c:v>
                </c:pt>
                <c:pt idx="375">
                  <c:v>45659</c:v>
                </c:pt>
                <c:pt idx="376">
                  <c:v>45658</c:v>
                </c:pt>
                <c:pt idx="377">
                  <c:v>45657</c:v>
                </c:pt>
                <c:pt idx="378">
                  <c:v>45656</c:v>
                </c:pt>
                <c:pt idx="379">
                  <c:v>45653</c:v>
                </c:pt>
                <c:pt idx="380">
                  <c:v>45652</c:v>
                </c:pt>
                <c:pt idx="381">
                  <c:v>45651</c:v>
                </c:pt>
                <c:pt idx="382">
                  <c:v>45650</c:v>
                </c:pt>
                <c:pt idx="383">
                  <c:v>45649</c:v>
                </c:pt>
                <c:pt idx="384">
                  <c:v>45646</c:v>
                </c:pt>
                <c:pt idx="385">
                  <c:v>45645</c:v>
                </c:pt>
                <c:pt idx="386">
                  <c:v>45644</c:v>
                </c:pt>
                <c:pt idx="387">
                  <c:v>45643</c:v>
                </c:pt>
                <c:pt idx="388">
                  <c:v>45642</c:v>
                </c:pt>
                <c:pt idx="389">
                  <c:v>45639</c:v>
                </c:pt>
                <c:pt idx="390">
                  <c:v>45638</c:v>
                </c:pt>
                <c:pt idx="391">
                  <c:v>45637</c:v>
                </c:pt>
                <c:pt idx="392">
                  <c:v>45636</c:v>
                </c:pt>
                <c:pt idx="393">
                  <c:v>45635</c:v>
                </c:pt>
                <c:pt idx="394">
                  <c:v>45632</c:v>
                </c:pt>
                <c:pt idx="395">
                  <c:v>45631</c:v>
                </c:pt>
                <c:pt idx="396">
                  <c:v>45630</c:v>
                </c:pt>
                <c:pt idx="397">
                  <c:v>45629</c:v>
                </c:pt>
                <c:pt idx="398">
                  <c:v>45628</c:v>
                </c:pt>
                <c:pt idx="399">
                  <c:v>45625</c:v>
                </c:pt>
                <c:pt idx="400">
                  <c:v>45624</c:v>
                </c:pt>
                <c:pt idx="401">
                  <c:v>45623</c:v>
                </c:pt>
                <c:pt idx="402">
                  <c:v>45622</c:v>
                </c:pt>
                <c:pt idx="403">
                  <c:v>45621</c:v>
                </c:pt>
                <c:pt idx="404">
                  <c:v>45618</c:v>
                </c:pt>
                <c:pt idx="405">
                  <c:v>45617</c:v>
                </c:pt>
                <c:pt idx="406">
                  <c:v>45616</c:v>
                </c:pt>
                <c:pt idx="407">
                  <c:v>45615</c:v>
                </c:pt>
                <c:pt idx="408">
                  <c:v>45614</c:v>
                </c:pt>
                <c:pt idx="409">
                  <c:v>45611</c:v>
                </c:pt>
                <c:pt idx="410">
                  <c:v>45610</c:v>
                </c:pt>
                <c:pt idx="411">
                  <c:v>45609</c:v>
                </c:pt>
                <c:pt idx="412">
                  <c:v>45608</c:v>
                </c:pt>
                <c:pt idx="413">
                  <c:v>45607</c:v>
                </c:pt>
                <c:pt idx="414">
                  <c:v>45604</c:v>
                </c:pt>
                <c:pt idx="415">
                  <c:v>45603</c:v>
                </c:pt>
                <c:pt idx="416">
                  <c:v>45602</c:v>
                </c:pt>
                <c:pt idx="417">
                  <c:v>45601</c:v>
                </c:pt>
                <c:pt idx="418">
                  <c:v>45600</c:v>
                </c:pt>
                <c:pt idx="419">
                  <c:v>45597</c:v>
                </c:pt>
                <c:pt idx="420">
                  <c:v>45596</c:v>
                </c:pt>
                <c:pt idx="421">
                  <c:v>45595</c:v>
                </c:pt>
                <c:pt idx="422">
                  <c:v>45594</c:v>
                </c:pt>
                <c:pt idx="423">
                  <c:v>45593</c:v>
                </c:pt>
                <c:pt idx="424">
                  <c:v>45590</c:v>
                </c:pt>
                <c:pt idx="425">
                  <c:v>45589</c:v>
                </c:pt>
                <c:pt idx="426">
                  <c:v>45588</c:v>
                </c:pt>
                <c:pt idx="427">
                  <c:v>45587</c:v>
                </c:pt>
                <c:pt idx="428">
                  <c:v>45586</c:v>
                </c:pt>
                <c:pt idx="429">
                  <c:v>45583</c:v>
                </c:pt>
                <c:pt idx="430">
                  <c:v>45582</c:v>
                </c:pt>
                <c:pt idx="431">
                  <c:v>45581</c:v>
                </c:pt>
                <c:pt idx="432">
                  <c:v>45580</c:v>
                </c:pt>
                <c:pt idx="433">
                  <c:v>45579</c:v>
                </c:pt>
                <c:pt idx="434">
                  <c:v>45576</c:v>
                </c:pt>
                <c:pt idx="435">
                  <c:v>45575</c:v>
                </c:pt>
                <c:pt idx="436">
                  <c:v>45574</c:v>
                </c:pt>
                <c:pt idx="437">
                  <c:v>45573</c:v>
                </c:pt>
                <c:pt idx="438">
                  <c:v>45572</c:v>
                </c:pt>
                <c:pt idx="439">
                  <c:v>45569</c:v>
                </c:pt>
                <c:pt idx="440">
                  <c:v>45568</c:v>
                </c:pt>
                <c:pt idx="441">
                  <c:v>45567</c:v>
                </c:pt>
                <c:pt idx="442">
                  <c:v>45566</c:v>
                </c:pt>
                <c:pt idx="443">
                  <c:v>45565</c:v>
                </c:pt>
                <c:pt idx="444">
                  <c:v>45562</c:v>
                </c:pt>
                <c:pt idx="445">
                  <c:v>45561</c:v>
                </c:pt>
                <c:pt idx="446">
                  <c:v>45560</c:v>
                </c:pt>
                <c:pt idx="447">
                  <c:v>45559</c:v>
                </c:pt>
                <c:pt idx="448">
                  <c:v>45558</c:v>
                </c:pt>
                <c:pt idx="449">
                  <c:v>45555</c:v>
                </c:pt>
                <c:pt idx="450">
                  <c:v>45554</c:v>
                </c:pt>
                <c:pt idx="451">
                  <c:v>45553</c:v>
                </c:pt>
                <c:pt idx="452">
                  <c:v>45552</c:v>
                </c:pt>
                <c:pt idx="453">
                  <c:v>45551</c:v>
                </c:pt>
                <c:pt idx="454">
                  <c:v>45548</c:v>
                </c:pt>
                <c:pt idx="455">
                  <c:v>45547</c:v>
                </c:pt>
                <c:pt idx="456">
                  <c:v>45546</c:v>
                </c:pt>
                <c:pt idx="457">
                  <c:v>45545</c:v>
                </c:pt>
                <c:pt idx="458">
                  <c:v>45544</c:v>
                </c:pt>
                <c:pt idx="459">
                  <c:v>45541</c:v>
                </c:pt>
                <c:pt idx="460">
                  <c:v>45540</c:v>
                </c:pt>
                <c:pt idx="461">
                  <c:v>45539</c:v>
                </c:pt>
                <c:pt idx="462">
                  <c:v>45538</c:v>
                </c:pt>
                <c:pt idx="463">
                  <c:v>45537</c:v>
                </c:pt>
                <c:pt idx="464">
                  <c:v>45534</c:v>
                </c:pt>
                <c:pt idx="465">
                  <c:v>45533</c:v>
                </c:pt>
                <c:pt idx="466">
                  <c:v>45532</c:v>
                </c:pt>
                <c:pt idx="467">
                  <c:v>45531</c:v>
                </c:pt>
                <c:pt idx="468">
                  <c:v>45530</c:v>
                </c:pt>
                <c:pt idx="469">
                  <c:v>45527</c:v>
                </c:pt>
                <c:pt idx="470">
                  <c:v>45526</c:v>
                </c:pt>
                <c:pt idx="471">
                  <c:v>45525</c:v>
                </c:pt>
                <c:pt idx="472">
                  <c:v>45524</c:v>
                </c:pt>
                <c:pt idx="473">
                  <c:v>45523</c:v>
                </c:pt>
                <c:pt idx="474">
                  <c:v>45520</c:v>
                </c:pt>
                <c:pt idx="475">
                  <c:v>45519</c:v>
                </c:pt>
                <c:pt idx="476">
                  <c:v>45518</c:v>
                </c:pt>
                <c:pt idx="477">
                  <c:v>45517</c:v>
                </c:pt>
                <c:pt idx="478">
                  <c:v>45516</c:v>
                </c:pt>
                <c:pt idx="479">
                  <c:v>45513</c:v>
                </c:pt>
                <c:pt idx="480">
                  <c:v>45512</c:v>
                </c:pt>
                <c:pt idx="481">
                  <c:v>45511</c:v>
                </c:pt>
                <c:pt idx="482">
                  <c:v>45510</c:v>
                </c:pt>
                <c:pt idx="483">
                  <c:v>45509</c:v>
                </c:pt>
                <c:pt idx="484">
                  <c:v>45506</c:v>
                </c:pt>
                <c:pt idx="485">
                  <c:v>45505</c:v>
                </c:pt>
                <c:pt idx="486">
                  <c:v>45504</c:v>
                </c:pt>
                <c:pt idx="487">
                  <c:v>45503</c:v>
                </c:pt>
                <c:pt idx="488">
                  <c:v>45502</c:v>
                </c:pt>
                <c:pt idx="489">
                  <c:v>45499</c:v>
                </c:pt>
                <c:pt idx="490">
                  <c:v>45498</c:v>
                </c:pt>
                <c:pt idx="491">
                  <c:v>45497</c:v>
                </c:pt>
                <c:pt idx="492">
                  <c:v>45496</c:v>
                </c:pt>
                <c:pt idx="493">
                  <c:v>45495</c:v>
                </c:pt>
                <c:pt idx="494">
                  <c:v>45492</c:v>
                </c:pt>
                <c:pt idx="495">
                  <c:v>45491</c:v>
                </c:pt>
                <c:pt idx="496">
                  <c:v>45490</c:v>
                </c:pt>
                <c:pt idx="497">
                  <c:v>45489</c:v>
                </c:pt>
                <c:pt idx="498">
                  <c:v>45488</c:v>
                </c:pt>
                <c:pt idx="499">
                  <c:v>45485</c:v>
                </c:pt>
                <c:pt idx="500">
                  <c:v>45484</c:v>
                </c:pt>
                <c:pt idx="501">
                  <c:v>45483</c:v>
                </c:pt>
                <c:pt idx="502">
                  <c:v>45482</c:v>
                </c:pt>
                <c:pt idx="503">
                  <c:v>45481</c:v>
                </c:pt>
                <c:pt idx="504">
                  <c:v>45478</c:v>
                </c:pt>
                <c:pt idx="505">
                  <c:v>45477</c:v>
                </c:pt>
                <c:pt idx="506">
                  <c:v>45476</c:v>
                </c:pt>
                <c:pt idx="507">
                  <c:v>45475</c:v>
                </c:pt>
                <c:pt idx="508">
                  <c:v>45474</c:v>
                </c:pt>
                <c:pt idx="509">
                  <c:v>45471</c:v>
                </c:pt>
                <c:pt idx="510">
                  <c:v>45470</c:v>
                </c:pt>
                <c:pt idx="511">
                  <c:v>45469</c:v>
                </c:pt>
                <c:pt idx="512">
                  <c:v>45468</c:v>
                </c:pt>
                <c:pt idx="513">
                  <c:v>45467</c:v>
                </c:pt>
                <c:pt idx="514">
                  <c:v>45464</c:v>
                </c:pt>
                <c:pt idx="515">
                  <c:v>45463</c:v>
                </c:pt>
                <c:pt idx="516">
                  <c:v>45462</c:v>
                </c:pt>
                <c:pt idx="517">
                  <c:v>45461</c:v>
                </c:pt>
                <c:pt idx="518">
                  <c:v>45460</c:v>
                </c:pt>
                <c:pt idx="519">
                  <c:v>45457</c:v>
                </c:pt>
                <c:pt idx="520">
                  <c:v>45456</c:v>
                </c:pt>
                <c:pt idx="521">
                  <c:v>45455</c:v>
                </c:pt>
                <c:pt idx="522">
                  <c:v>45454</c:v>
                </c:pt>
                <c:pt idx="523">
                  <c:v>45453</c:v>
                </c:pt>
                <c:pt idx="524">
                  <c:v>45450</c:v>
                </c:pt>
                <c:pt idx="525">
                  <c:v>45449</c:v>
                </c:pt>
                <c:pt idx="526">
                  <c:v>45448</c:v>
                </c:pt>
                <c:pt idx="527">
                  <c:v>45447</c:v>
                </c:pt>
                <c:pt idx="528">
                  <c:v>45446</c:v>
                </c:pt>
                <c:pt idx="529">
                  <c:v>45443</c:v>
                </c:pt>
                <c:pt idx="530">
                  <c:v>45442</c:v>
                </c:pt>
                <c:pt idx="531">
                  <c:v>45441</c:v>
                </c:pt>
                <c:pt idx="532">
                  <c:v>45440</c:v>
                </c:pt>
                <c:pt idx="533">
                  <c:v>45439</c:v>
                </c:pt>
                <c:pt idx="534">
                  <c:v>45436</c:v>
                </c:pt>
                <c:pt idx="535">
                  <c:v>45435</c:v>
                </c:pt>
                <c:pt idx="536">
                  <c:v>45434</c:v>
                </c:pt>
                <c:pt idx="537">
                  <c:v>45433</c:v>
                </c:pt>
                <c:pt idx="538">
                  <c:v>45432</c:v>
                </c:pt>
                <c:pt idx="539">
                  <c:v>45429</c:v>
                </c:pt>
                <c:pt idx="540">
                  <c:v>45428</c:v>
                </c:pt>
                <c:pt idx="541">
                  <c:v>45427</c:v>
                </c:pt>
                <c:pt idx="542">
                  <c:v>45426</c:v>
                </c:pt>
                <c:pt idx="543">
                  <c:v>45425</c:v>
                </c:pt>
                <c:pt idx="544">
                  <c:v>45422</c:v>
                </c:pt>
                <c:pt idx="545">
                  <c:v>45421</c:v>
                </c:pt>
                <c:pt idx="546">
                  <c:v>45420</c:v>
                </c:pt>
                <c:pt idx="547">
                  <c:v>45419</c:v>
                </c:pt>
                <c:pt idx="548">
                  <c:v>45418</c:v>
                </c:pt>
                <c:pt idx="549">
                  <c:v>45415</c:v>
                </c:pt>
                <c:pt idx="550">
                  <c:v>45414</c:v>
                </c:pt>
                <c:pt idx="551">
                  <c:v>45413</c:v>
                </c:pt>
                <c:pt idx="552">
                  <c:v>45412</c:v>
                </c:pt>
                <c:pt idx="553">
                  <c:v>45411</c:v>
                </c:pt>
                <c:pt idx="554">
                  <c:v>45408</c:v>
                </c:pt>
                <c:pt idx="555">
                  <c:v>45407</c:v>
                </c:pt>
                <c:pt idx="556">
                  <c:v>45406</c:v>
                </c:pt>
                <c:pt idx="557">
                  <c:v>45405</c:v>
                </c:pt>
                <c:pt idx="558">
                  <c:v>45404</c:v>
                </c:pt>
                <c:pt idx="559">
                  <c:v>45401</c:v>
                </c:pt>
                <c:pt idx="560">
                  <c:v>45400</c:v>
                </c:pt>
                <c:pt idx="561">
                  <c:v>45399</c:v>
                </c:pt>
                <c:pt idx="562">
                  <c:v>45398</c:v>
                </c:pt>
                <c:pt idx="563">
                  <c:v>45397</c:v>
                </c:pt>
                <c:pt idx="564">
                  <c:v>45394</c:v>
                </c:pt>
                <c:pt idx="565">
                  <c:v>45393</c:v>
                </c:pt>
                <c:pt idx="566">
                  <c:v>45392</c:v>
                </c:pt>
                <c:pt idx="567">
                  <c:v>45391</c:v>
                </c:pt>
                <c:pt idx="568">
                  <c:v>45390</c:v>
                </c:pt>
                <c:pt idx="569">
                  <c:v>45387</c:v>
                </c:pt>
                <c:pt idx="570">
                  <c:v>45386</c:v>
                </c:pt>
                <c:pt idx="571">
                  <c:v>45385</c:v>
                </c:pt>
                <c:pt idx="572">
                  <c:v>45384</c:v>
                </c:pt>
                <c:pt idx="573">
                  <c:v>45383</c:v>
                </c:pt>
                <c:pt idx="574">
                  <c:v>45380</c:v>
                </c:pt>
                <c:pt idx="575">
                  <c:v>45379</c:v>
                </c:pt>
                <c:pt idx="576">
                  <c:v>45378</c:v>
                </c:pt>
                <c:pt idx="577">
                  <c:v>45377</c:v>
                </c:pt>
                <c:pt idx="578">
                  <c:v>45376</c:v>
                </c:pt>
                <c:pt idx="579">
                  <c:v>45373</c:v>
                </c:pt>
                <c:pt idx="580">
                  <c:v>45372</c:v>
                </c:pt>
                <c:pt idx="581">
                  <c:v>45371</c:v>
                </c:pt>
                <c:pt idx="582">
                  <c:v>45370</c:v>
                </c:pt>
                <c:pt idx="583">
                  <c:v>45369</c:v>
                </c:pt>
                <c:pt idx="584">
                  <c:v>45366</c:v>
                </c:pt>
                <c:pt idx="585">
                  <c:v>45365</c:v>
                </c:pt>
                <c:pt idx="586">
                  <c:v>45364</c:v>
                </c:pt>
                <c:pt idx="587">
                  <c:v>45363</c:v>
                </c:pt>
                <c:pt idx="588">
                  <c:v>45362</c:v>
                </c:pt>
                <c:pt idx="589">
                  <c:v>45359</c:v>
                </c:pt>
                <c:pt idx="590">
                  <c:v>45358</c:v>
                </c:pt>
                <c:pt idx="591">
                  <c:v>45357</c:v>
                </c:pt>
                <c:pt idx="592">
                  <c:v>45356</c:v>
                </c:pt>
                <c:pt idx="593">
                  <c:v>45355</c:v>
                </c:pt>
                <c:pt idx="594">
                  <c:v>45352</c:v>
                </c:pt>
                <c:pt idx="595">
                  <c:v>45351</c:v>
                </c:pt>
                <c:pt idx="596">
                  <c:v>45350</c:v>
                </c:pt>
                <c:pt idx="597">
                  <c:v>45349</c:v>
                </c:pt>
                <c:pt idx="598">
                  <c:v>45348</c:v>
                </c:pt>
                <c:pt idx="599">
                  <c:v>45345</c:v>
                </c:pt>
                <c:pt idx="600">
                  <c:v>45344</c:v>
                </c:pt>
                <c:pt idx="601">
                  <c:v>45343</c:v>
                </c:pt>
                <c:pt idx="602">
                  <c:v>45342</c:v>
                </c:pt>
                <c:pt idx="603">
                  <c:v>45341</c:v>
                </c:pt>
                <c:pt idx="604">
                  <c:v>45338</c:v>
                </c:pt>
                <c:pt idx="605">
                  <c:v>45337</c:v>
                </c:pt>
                <c:pt idx="606">
                  <c:v>45336</c:v>
                </c:pt>
                <c:pt idx="607">
                  <c:v>45335</c:v>
                </c:pt>
                <c:pt idx="608">
                  <c:v>45334</c:v>
                </c:pt>
                <c:pt idx="609">
                  <c:v>45331</c:v>
                </c:pt>
                <c:pt idx="610">
                  <c:v>45330</c:v>
                </c:pt>
                <c:pt idx="611">
                  <c:v>45329</c:v>
                </c:pt>
                <c:pt idx="612">
                  <c:v>45328</c:v>
                </c:pt>
                <c:pt idx="613">
                  <c:v>45327</c:v>
                </c:pt>
                <c:pt idx="614">
                  <c:v>45324</c:v>
                </c:pt>
                <c:pt idx="615">
                  <c:v>45323</c:v>
                </c:pt>
                <c:pt idx="616">
                  <c:v>45322</c:v>
                </c:pt>
                <c:pt idx="617">
                  <c:v>45321</c:v>
                </c:pt>
                <c:pt idx="618">
                  <c:v>45320</c:v>
                </c:pt>
                <c:pt idx="619">
                  <c:v>45317</c:v>
                </c:pt>
                <c:pt idx="620">
                  <c:v>45316</c:v>
                </c:pt>
                <c:pt idx="621">
                  <c:v>45315</c:v>
                </c:pt>
                <c:pt idx="622">
                  <c:v>45314</c:v>
                </c:pt>
                <c:pt idx="623">
                  <c:v>45313</c:v>
                </c:pt>
                <c:pt idx="624">
                  <c:v>45310</c:v>
                </c:pt>
                <c:pt idx="625">
                  <c:v>45309</c:v>
                </c:pt>
                <c:pt idx="626">
                  <c:v>45308</c:v>
                </c:pt>
                <c:pt idx="627">
                  <c:v>45307</c:v>
                </c:pt>
                <c:pt idx="628">
                  <c:v>45306</c:v>
                </c:pt>
                <c:pt idx="629">
                  <c:v>45303</c:v>
                </c:pt>
                <c:pt idx="630">
                  <c:v>45302</c:v>
                </c:pt>
                <c:pt idx="631">
                  <c:v>45301</c:v>
                </c:pt>
                <c:pt idx="632">
                  <c:v>45300</c:v>
                </c:pt>
                <c:pt idx="633">
                  <c:v>45299</c:v>
                </c:pt>
                <c:pt idx="634">
                  <c:v>45296</c:v>
                </c:pt>
                <c:pt idx="635">
                  <c:v>45295</c:v>
                </c:pt>
                <c:pt idx="636">
                  <c:v>45294</c:v>
                </c:pt>
                <c:pt idx="637">
                  <c:v>45293</c:v>
                </c:pt>
                <c:pt idx="638">
                  <c:v>45292</c:v>
                </c:pt>
                <c:pt idx="639">
                  <c:v>45289</c:v>
                </c:pt>
                <c:pt idx="640">
                  <c:v>45288</c:v>
                </c:pt>
                <c:pt idx="641">
                  <c:v>45287</c:v>
                </c:pt>
                <c:pt idx="642">
                  <c:v>45286</c:v>
                </c:pt>
                <c:pt idx="643">
                  <c:v>45285</c:v>
                </c:pt>
                <c:pt idx="644">
                  <c:v>45282</c:v>
                </c:pt>
                <c:pt idx="645">
                  <c:v>45281</c:v>
                </c:pt>
                <c:pt idx="646">
                  <c:v>45280</c:v>
                </c:pt>
                <c:pt idx="647">
                  <c:v>45279</c:v>
                </c:pt>
                <c:pt idx="648">
                  <c:v>45278</c:v>
                </c:pt>
                <c:pt idx="649">
                  <c:v>45275</c:v>
                </c:pt>
                <c:pt idx="650">
                  <c:v>45274</c:v>
                </c:pt>
                <c:pt idx="651">
                  <c:v>45273</c:v>
                </c:pt>
                <c:pt idx="652">
                  <c:v>45272</c:v>
                </c:pt>
                <c:pt idx="653">
                  <c:v>45271</c:v>
                </c:pt>
                <c:pt idx="654">
                  <c:v>45268</c:v>
                </c:pt>
                <c:pt idx="655">
                  <c:v>45267</c:v>
                </c:pt>
                <c:pt idx="656">
                  <c:v>45266</c:v>
                </c:pt>
                <c:pt idx="657">
                  <c:v>45265</c:v>
                </c:pt>
                <c:pt idx="658">
                  <c:v>45264</c:v>
                </c:pt>
                <c:pt idx="659">
                  <c:v>45261</c:v>
                </c:pt>
                <c:pt idx="660">
                  <c:v>45260</c:v>
                </c:pt>
                <c:pt idx="661">
                  <c:v>45259</c:v>
                </c:pt>
                <c:pt idx="662">
                  <c:v>45258</c:v>
                </c:pt>
                <c:pt idx="663">
                  <c:v>45257</c:v>
                </c:pt>
                <c:pt idx="664">
                  <c:v>45254</c:v>
                </c:pt>
                <c:pt idx="665">
                  <c:v>45253</c:v>
                </c:pt>
                <c:pt idx="666">
                  <c:v>45252</c:v>
                </c:pt>
                <c:pt idx="667">
                  <c:v>45251</c:v>
                </c:pt>
                <c:pt idx="668">
                  <c:v>45250</c:v>
                </c:pt>
                <c:pt idx="669">
                  <c:v>45247</c:v>
                </c:pt>
                <c:pt idx="670">
                  <c:v>45246</c:v>
                </c:pt>
                <c:pt idx="671">
                  <c:v>45245</c:v>
                </c:pt>
                <c:pt idx="672">
                  <c:v>45244</c:v>
                </c:pt>
                <c:pt idx="673">
                  <c:v>45243</c:v>
                </c:pt>
                <c:pt idx="674">
                  <c:v>45240</c:v>
                </c:pt>
                <c:pt idx="675">
                  <c:v>45239</c:v>
                </c:pt>
                <c:pt idx="676">
                  <c:v>45238</c:v>
                </c:pt>
                <c:pt idx="677">
                  <c:v>45237</c:v>
                </c:pt>
                <c:pt idx="678">
                  <c:v>45236</c:v>
                </c:pt>
                <c:pt idx="679">
                  <c:v>45233</c:v>
                </c:pt>
                <c:pt idx="680">
                  <c:v>45232</c:v>
                </c:pt>
                <c:pt idx="681">
                  <c:v>45231</c:v>
                </c:pt>
                <c:pt idx="682">
                  <c:v>45230</c:v>
                </c:pt>
                <c:pt idx="683">
                  <c:v>45229</c:v>
                </c:pt>
                <c:pt idx="684">
                  <c:v>45226</c:v>
                </c:pt>
                <c:pt idx="685">
                  <c:v>45225</c:v>
                </c:pt>
                <c:pt idx="686">
                  <c:v>45224</c:v>
                </c:pt>
                <c:pt idx="687">
                  <c:v>45223</c:v>
                </c:pt>
                <c:pt idx="688">
                  <c:v>45222</c:v>
                </c:pt>
                <c:pt idx="689">
                  <c:v>45219</c:v>
                </c:pt>
                <c:pt idx="690">
                  <c:v>45218</c:v>
                </c:pt>
                <c:pt idx="691">
                  <c:v>45217</c:v>
                </c:pt>
                <c:pt idx="692">
                  <c:v>45216</c:v>
                </c:pt>
                <c:pt idx="693">
                  <c:v>45215</c:v>
                </c:pt>
                <c:pt idx="694">
                  <c:v>45212</c:v>
                </c:pt>
                <c:pt idx="695">
                  <c:v>45211</c:v>
                </c:pt>
                <c:pt idx="696">
                  <c:v>45210</c:v>
                </c:pt>
                <c:pt idx="697">
                  <c:v>45209</c:v>
                </c:pt>
                <c:pt idx="698">
                  <c:v>45208</c:v>
                </c:pt>
                <c:pt idx="699">
                  <c:v>45205</c:v>
                </c:pt>
                <c:pt idx="700">
                  <c:v>45204</c:v>
                </c:pt>
                <c:pt idx="701">
                  <c:v>45203</c:v>
                </c:pt>
                <c:pt idx="702">
                  <c:v>45202</c:v>
                </c:pt>
                <c:pt idx="703">
                  <c:v>45201</c:v>
                </c:pt>
                <c:pt idx="704">
                  <c:v>45198</c:v>
                </c:pt>
                <c:pt idx="705">
                  <c:v>45197</c:v>
                </c:pt>
                <c:pt idx="706">
                  <c:v>45196</c:v>
                </c:pt>
                <c:pt idx="707">
                  <c:v>45195</c:v>
                </c:pt>
                <c:pt idx="708">
                  <c:v>45194</c:v>
                </c:pt>
                <c:pt idx="709">
                  <c:v>45191</c:v>
                </c:pt>
                <c:pt idx="710">
                  <c:v>45190</c:v>
                </c:pt>
                <c:pt idx="711">
                  <c:v>45189</c:v>
                </c:pt>
                <c:pt idx="712">
                  <c:v>45188</c:v>
                </c:pt>
                <c:pt idx="713">
                  <c:v>45187</c:v>
                </c:pt>
                <c:pt idx="714">
                  <c:v>45184</c:v>
                </c:pt>
                <c:pt idx="715">
                  <c:v>45183</c:v>
                </c:pt>
                <c:pt idx="716">
                  <c:v>45182</c:v>
                </c:pt>
                <c:pt idx="717">
                  <c:v>45181</c:v>
                </c:pt>
                <c:pt idx="718">
                  <c:v>45180</c:v>
                </c:pt>
                <c:pt idx="719">
                  <c:v>45177</c:v>
                </c:pt>
                <c:pt idx="720">
                  <c:v>45176</c:v>
                </c:pt>
                <c:pt idx="721">
                  <c:v>45175</c:v>
                </c:pt>
                <c:pt idx="722">
                  <c:v>45174</c:v>
                </c:pt>
                <c:pt idx="723">
                  <c:v>45173</c:v>
                </c:pt>
                <c:pt idx="724">
                  <c:v>45170</c:v>
                </c:pt>
                <c:pt idx="725">
                  <c:v>45169</c:v>
                </c:pt>
                <c:pt idx="726">
                  <c:v>45168</c:v>
                </c:pt>
                <c:pt idx="727">
                  <c:v>45167</c:v>
                </c:pt>
                <c:pt idx="728">
                  <c:v>45166</c:v>
                </c:pt>
                <c:pt idx="729">
                  <c:v>45163</c:v>
                </c:pt>
                <c:pt idx="730">
                  <c:v>45162</c:v>
                </c:pt>
                <c:pt idx="731">
                  <c:v>45161</c:v>
                </c:pt>
                <c:pt idx="732">
                  <c:v>45160</c:v>
                </c:pt>
                <c:pt idx="733">
                  <c:v>45159</c:v>
                </c:pt>
                <c:pt idx="734">
                  <c:v>45156</c:v>
                </c:pt>
                <c:pt idx="735">
                  <c:v>45155</c:v>
                </c:pt>
                <c:pt idx="736">
                  <c:v>45154</c:v>
                </c:pt>
                <c:pt idx="737">
                  <c:v>45153</c:v>
                </c:pt>
                <c:pt idx="738">
                  <c:v>45152</c:v>
                </c:pt>
                <c:pt idx="739">
                  <c:v>45149</c:v>
                </c:pt>
                <c:pt idx="740">
                  <c:v>45148</c:v>
                </c:pt>
                <c:pt idx="741">
                  <c:v>45147</c:v>
                </c:pt>
                <c:pt idx="742">
                  <c:v>45146</c:v>
                </c:pt>
                <c:pt idx="743">
                  <c:v>45145</c:v>
                </c:pt>
                <c:pt idx="744">
                  <c:v>45142</c:v>
                </c:pt>
                <c:pt idx="745">
                  <c:v>45141</c:v>
                </c:pt>
                <c:pt idx="746">
                  <c:v>45140</c:v>
                </c:pt>
                <c:pt idx="747">
                  <c:v>45139</c:v>
                </c:pt>
                <c:pt idx="748">
                  <c:v>45138</c:v>
                </c:pt>
                <c:pt idx="749">
                  <c:v>45135</c:v>
                </c:pt>
                <c:pt idx="750">
                  <c:v>45134</c:v>
                </c:pt>
                <c:pt idx="751">
                  <c:v>45133</c:v>
                </c:pt>
                <c:pt idx="752">
                  <c:v>45132</c:v>
                </c:pt>
                <c:pt idx="753">
                  <c:v>45131</c:v>
                </c:pt>
                <c:pt idx="754">
                  <c:v>45128</c:v>
                </c:pt>
                <c:pt idx="755">
                  <c:v>45127</c:v>
                </c:pt>
                <c:pt idx="756">
                  <c:v>45126</c:v>
                </c:pt>
                <c:pt idx="757">
                  <c:v>45125</c:v>
                </c:pt>
                <c:pt idx="758">
                  <c:v>45124</c:v>
                </c:pt>
                <c:pt idx="759">
                  <c:v>45121</c:v>
                </c:pt>
                <c:pt idx="760">
                  <c:v>45120</c:v>
                </c:pt>
                <c:pt idx="761">
                  <c:v>45119</c:v>
                </c:pt>
                <c:pt idx="762">
                  <c:v>45118</c:v>
                </c:pt>
                <c:pt idx="763">
                  <c:v>45117</c:v>
                </c:pt>
                <c:pt idx="764">
                  <c:v>45114</c:v>
                </c:pt>
                <c:pt idx="765">
                  <c:v>45113</c:v>
                </c:pt>
                <c:pt idx="766">
                  <c:v>45112</c:v>
                </c:pt>
                <c:pt idx="767">
                  <c:v>45111</c:v>
                </c:pt>
                <c:pt idx="768">
                  <c:v>45110</c:v>
                </c:pt>
                <c:pt idx="769">
                  <c:v>45107</c:v>
                </c:pt>
                <c:pt idx="770">
                  <c:v>45106</c:v>
                </c:pt>
                <c:pt idx="771">
                  <c:v>45105</c:v>
                </c:pt>
                <c:pt idx="772">
                  <c:v>45104</c:v>
                </c:pt>
                <c:pt idx="773">
                  <c:v>45103</c:v>
                </c:pt>
                <c:pt idx="774">
                  <c:v>45100</c:v>
                </c:pt>
                <c:pt idx="775">
                  <c:v>45099</c:v>
                </c:pt>
                <c:pt idx="776">
                  <c:v>45098</c:v>
                </c:pt>
                <c:pt idx="777">
                  <c:v>45097</c:v>
                </c:pt>
                <c:pt idx="778">
                  <c:v>45096</c:v>
                </c:pt>
                <c:pt idx="779">
                  <c:v>45093</c:v>
                </c:pt>
                <c:pt idx="780">
                  <c:v>45092</c:v>
                </c:pt>
                <c:pt idx="781">
                  <c:v>45091</c:v>
                </c:pt>
                <c:pt idx="782">
                  <c:v>45090</c:v>
                </c:pt>
                <c:pt idx="783">
                  <c:v>45089</c:v>
                </c:pt>
                <c:pt idx="784">
                  <c:v>45086</c:v>
                </c:pt>
                <c:pt idx="785">
                  <c:v>45085</c:v>
                </c:pt>
                <c:pt idx="786">
                  <c:v>45084</c:v>
                </c:pt>
                <c:pt idx="787">
                  <c:v>45083</c:v>
                </c:pt>
                <c:pt idx="788">
                  <c:v>45082</c:v>
                </c:pt>
                <c:pt idx="789">
                  <c:v>45079</c:v>
                </c:pt>
                <c:pt idx="790">
                  <c:v>45078</c:v>
                </c:pt>
                <c:pt idx="791">
                  <c:v>45077</c:v>
                </c:pt>
                <c:pt idx="792">
                  <c:v>45076</c:v>
                </c:pt>
                <c:pt idx="793">
                  <c:v>45075</c:v>
                </c:pt>
                <c:pt idx="794">
                  <c:v>45072</c:v>
                </c:pt>
                <c:pt idx="795">
                  <c:v>45071</c:v>
                </c:pt>
                <c:pt idx="796">
                  <c:v>45070</c:v>
                </c:pt>
                <c:pt idx="797">
                  <c:v>45069</c:v>
                </c:pt>
                <c:pt idx="798">
                  <c:v>45068</c:v>
                </c:pt>
                <c:pt idx="799">
                  <c:v>45065</c:v>
                </c:pt>
                <c:pt idx="800">
                  <c:v>45064</c:v>
                </c:pt>
                <c:pt idx="801">
                  <c:v>45063</c:v>
                </c:pt>
                <c:pt idx="802">
                  <c:v>45062</c:v>
                </c:pt>
                <c:pt idx="803">
                  <c:v>45061</c:v>
                </c:pt>
                <c:pt idx="804">
                  <c:v>45058</c:v>
                </c:pt>
                <c:pt idx="805">
                  <c:v>45057</c:v>
                </c:pt>
                <c:pt idx="806">
                  <c:v>45056</c:v>
                </c:pt>
                <c:pt idx="807">
                  <c:v>45055</c:v>
                </c:pt>
                <c:pt idx="808">
                  <c:v>45054</c:v>
                </c:pt>
                <c:pt idx="809">
                  <c:v>45051</c:v>
                </c:pt>
                <c:pt idx="810">
                  <c:v>45050</c:v>
                </c:pt>
                <c:pt idx="811">
                  <c:v>45049</c:v>
                </c:pt>
                <c:pt idx="812">
                  <c:v>45048</c:v>
                </c:pt>
                <c:pt idx="813">
                  <c:v>45047</c:v>
                </c:pt>
                <c:pt idx="814">
                  <c:v>45044</c:v>
                </c:pt>
                <c:pt idx="815">
                  <c:v>45043</c:v>
                </c:pt>
                <c:pt idx="816">
                  <c:v>45042</c:v>
                </c:pt>
                <c:pt idx="817">
                  <c:v>45041</c:v>
                </c:pt>
                <c:pt idx="818">
                  <c:v>45040</c:v>
                </c:pt>
                <c:pt idx="819">
                  <c:v>45037</c:v>
                </c:pt>
                <c:pt idx="820">
                  <c:v>45036</c:v>
                </c:pt>
                <c:pt idx="821">
                  <c:v>45035</c:v>
                </c:pt>
                <c:pt idx="822">
                  <c:v>45034</c:v>
                </c:pt>
                <c:pt idx="823">
                  <c:v>45033</c:v>
                </c:pt>
                <c:pt idx="824">
                  <c:v>45030</c:v>
                </c:pt>
                <c:pt idx="825">
                  <c:v>45029</c:v>
                </c:pt>
                <c:pt idx="826">
                  <c:v>45028</c:v>
                </c:pt>
                <c:pt idx="827">
                  <c:v>45027</c:v>
                </c:pt>
                <c:pt idx="828">
                  <c:v>45026</c:v>
                </c:pt>
                <c:pt idx="829">
                  <c:v>45023</c:v>
                </c:pt>
                <c:pt idx="830">
                  <c:v>45022</c:v>
                </c:pt>
                <c:pt idx="831">
                  <c:v>45021</c:v>
                </c:pt>
                <c:pt idx="832">
                  <c:v>45020</c:v>
                </c:pt>
                <c:pt idx="833">
                  <c:v>45019</c:v>
                </c:pt>
                <c:pt idx="834">
                  <c:v>45016</c:v>
                </c:pt>
                <c:pt idx="835">
                  <c:v>45015</c:v>
                </c:pt>
                <c:pt idx="836">
                  <c:v>45014</c:v>
                </c:pt>
                <c:pt idx="837">
                  <c:v>45013</c:v>
                </c:pt>
                <c:pt idx="838">
                  <c:v>45012</c:v>
                </c:pt>
                <c:pt idx="839">
                  <c:v>45009</c:v>
                </c:pt>
                <c:pt idx="840">
                  <c:v>45008</c:v>
                </c:pt>
                <c:pt idx="841">
                  <c:v>45007</c:v>
                </c:pt>
                <c:pt idx="842">
                  <c:v>45006</c:v>
                </c:pt>
                <c:pt idx="843">
                  <c:v>45005</c:v>
                </c:pt>
                <c:pt idx="844">
                  <c:v>45002</c:v>
                </c:pt>
                <c:pt idx="845">
                  <c:v>45001</c:v>
                </c:pt>
                <c:pt idx="846">
                  <c:v>45000</c:v>
                </c:pt>
                <c:pt idx="847">
                  <c:v>44999</c:v>
                </c:pt>
                <c:pt idx="848">
                  <c:v>44998</c:v>
                </c:pt>
                <c:pt idx="849">
                  <c:v>44995</c:v>
                </c:pt>
                <c:pt idx="850">
                  <c:v>44994</c:v>
                </c:pt>
                <c:pt idx="851">
                  <c:v>44993</c:v>
                </c:pt>
                <c:pt idx="852">
                  <c:v>44992</c:v>
                </c:pt>
                <c:pt idx="853">
                  <c:v>44991</c:v>
                </c:pt>
                <c:pt idx="854">
                  <c:v>44988</c:v>
                </c:pt>
                <c:pt idx="855">
                  <c:v>44987</c:v>
                </c:pt>
                <c:pt idx="856">
                  <c:v>44986</c:v>
                </c:pt>
                <c:pt idx="857">
                  <c:v>44985</c:v>
                </c:pt>
                <c:pt idx="858">
                  <c:v>44984</c:v>
                </c:pt>
                <c:pt idx="859">
                  <c:v>44981</c:v>
                </c:pt>
                <c:pt idx="860">
                  <c:v>44980</c:v>
                </c:pt>
                <c:pt idx="861">
                  <c:v>44979</c:v>
                </c:pt>
                <c:pt idx="862">
                  <c:v>44978</c:v>
                </c:pt>
                <c:pt idx="863">
                  <c:v>44977</c:v>
                </c:pt>
                <c:pt idx="864">
                  <c:v>44974</c:v>
                </c:pt>
                <c:pt idx="865">
                  <c:v>44973</c:v>
                </c:pt>
                <c:pt idx="866">
                  <c:v>44972</c:v>
                </c:pt>
                <c:pt idx="867">
                  <c:v>44971</c:v>
                </c:pt>
                <c:pt idx="868">
                  <c:v>44970</c:v>
                </c:pt>
                <c:pt idx="869">
                  <c:v>44967</c:v>
                </c:pt>
                <c:pt idx="870">
                  <c:v>44966</c:v>
                </c:pt>
                <c:pt idx="871">
                  <c:v>44965</c:v>
                </c:pt>
                <c:pt idx="872">
                  <c:v>44964</c:v>
                </c:pt>
                <c:pt idx="873">
                  <c:v>44963</c:v>
                </c:pt>
                <c:pt idx="874">
                  <c:v>44960</c:v>
                </c:pt>
                <c:pt idx="875">
                  <c:v>44959</c:v>
                </c:pt>
                <c:pt idx="876">
                  <c:v>44958</c:v>
                </c:pt>
                <c:pt idx="877">
                  <c:v>44957</c:v>
                </c:pt>
                <c:pt idx="878">
                  <c:v>44956</c:v>
                </c:pt>
                <c:pt idx="879">
                  <c:v>44953</c:v>
                </c:pt>
                <c:pt idx="880">
                  <c:v>44952</c:v>
                </c:pt>
                <c:pt idx="881">
                  <c:v>44951</c:v>
                </c:pt>
                <c:pt idx="882">
                  <c:v>44950</c:v>
                </c:pt>
                <c:pt idx="883">
                  <c:v>44949</c:v>
                </c:pt>
                <c:pt idx="884">
                  <c:v>44946</c:v>
                </c:pt>
                <c:pt idx="885">
                  <c:v>44945</c:v>
                </c:pt>
                <c:pt idx="886">
                  <c:v>44944</c:v>
                </c:pt>
                <c:pt idx="887">
                  <c:v>44943</c:v>
                </c:pt>
                <c:pt idx="888">
                  <c:v>44942</c:v>
                </c:pt>
                <c:pt idx="889">
                  <c:v>44939</c:v>
                </c:pt>
                <c:pt idx="890">
                  <c:v>44938</c:v>
                </c:pt>
                <c:pt idx="891">
                  <c:v>44937</c:v>
                </c:pt>
                <c:pt idx="892">
                  <c:v>44936</c:v>
                </c:pt>
                <c:pt idx="893">
                  <c:v>44935</c:v>
                </c:pt>
                <c:pt idx="894">
                  <c:v>44932</c:v>
                </c:pt>
                <c:pt idx="895">
                  <c:v>44931</c:v>
                </c:pt>
                <c:pt idx="896">
                  <c:v>44930</c:v>
                </c:pt>
                <c:pt idx="897">
                  <c:v>44929</c:v>
                </c:pt>
                <c:pt idx="898">
                  <c:v>44928</c:v>
                </c:pt>
                <c:pt idx="899">
                  <c:v>44925</c:v>
                </c:pt>
                <c:pt idx="900">
                  <c:v>44924</c:v>
                </c:pt>
                <c:pt idx="901">
                  <c:v>44923</c:v>
                </c:pt>
                <c:pt idx="902">
                  <c:v>44922</c:v>
                </c:pt>
                <c:pt idx="903">
                  <c:v>44921</c:v>
                </c:pt>
                <c:pt idx="904">
                  <c:v>44918</c:v>
                </c:pt>
                <c:pt idx="905">
                  <c:v>44917</c:v>
                </c:pt>
                <c:pt idx="906">
                  <c:v>44916</c:v>
                </c:pt>
                <c:pt idx="907">
                  <c:v>44915</c:v>
                </c:pt>
                <c:pt idx="908">
                  <c:v>44914</c:v>
                </c:pt>
                <c:pt idx="909">
                  <c:v>44911</c:v>
                </c:pt>
                <c:pt idx="910">
                  <c:v>44910</c:v>
                </c:pt>
                <c:pt idx="911">
                  <c:v>44909</c:v>
                </c:pt>
                <c:pt idx="912">
                  <c:v>44908</c:v>
                </c:pt>
                <c:pt idx="913">
                  <c:v>44907</c:v>
                </c:pt>
                <c:pt idx="914">
                  <c:v>44904</c:v>
                </c:pt>
                <c:pt idx="915">
                  <c:v>44903</c:v>
                </c:pt>
                <c:pt idx="916">
                  <c:v>44902</c:v>
                </c:pt>
                <c:pt idx="917">
                  <c:v>44901</c:v>
                </c:pt>
                <c:pt idx="918">
                  <c:v>44900</c:v>
                </c:pt>
                <c:pt idx="919">
                  <c:v>44897</c:v>
                </c:pt>
                <c:pt idx="920">
                  <c:v>44896</c:v>
                </c:pt>
                <c:pt idx="921">
                  <c:v>44895</c:v>
                </c:pt>
                <c:pt idx="922">
                  <c:v>44894</c:v>
                </c:pt>
                <c:pt idx="923">
                  <c:v>44893</c:v>
                </c:pt>
                <c:pt idx="924">
                  <c:v>44890</c:v>
                </c:pt>
                <c:pt idx="925">
                  <c:v>44889</c:v>
                </c:pt>
                <c:pt idx="926">
                  <c:v>44888</c:v>
                </c:pt>
                <c:pt idx="927">
                  <c:v>44887</c:v>
                </c:pt>
                <c:pt idx="928">
                  <c:v>44886</c:v>
                </c:pt>
                <c:pt idx="929">
                  <c:v>44883</c:v>
                </c:pt>
                <c:pt idx="930">
                  <c:v>44882</c:v>
                </c:pt>
                <c:pt idx="931">
                  <c:v>44881</c:v>
                </c:pt>
                <c:pt idx="932">
                  <c:v>44880</c:v>
                </c:pt>
                <c:pt idx="933">
                  <c:v>44879</c:v>
                </c:pt>
                <c:pt idx="934">
                  <c:v>44876</c:v>
                </c:pt>
                <c:pt idx="935">
                  <c:v>44875</c:v>
                </c:pt>
                <c:pt idx="936">
                  <c:v>44874</c:v>
                </c:pt>
                <c:pt idx="937">
                  <c:v>44873</c:v>
                </c:pt>
                <c:pt idx="938">
                  <c:v>44872</c:v>
                </c:pt>
                <c:pt idx="939">
                  <c:v>44869</c:v>
                </c:pt>
                <c:pt idx="940">
                  <c:v>44868</c:v>
                </c:pt>
                <c:pt idx="941">
                  <c:v>44867</c:v>
                </c:pt>
                <c:pt idx="942">
                  <c:v>44866</c:v>
                </c:pt>
                <c:pt idx="943">
                  <c:v>44865</c:v>
                </c:pt>
                <c:pt idx="944">
                  <c:v>44862</c:v>
                </c:pt>
                <c:pt idx="945">
                  <c:v>44861</c:v>
                </c:pt>
                <c:pt idx="946">
                  <c:v>44860</c:v>
                </c:pt>
                <c:pt idx="947">
                  <c:v>44859</c:v>
                </c:pt>
                <c:pt idx="948">
                  <c:v>44858</c:v>
                </c:pt>
                <c:pt idx="949">
                  <c:v>44855</c:v>
                </c:pt>
                <c:pt idx="950">
                  <c:v>44854</c:v>
                </c:pt>
                <c:pt idx="951">
                  <c:v>44853</c:v>
                </c:pt>
                <c:pt idx="952">
                  <c:v>44852</c:v>
                </c:pt>
                <c:pt idx="953">
                  <c:v>44851</c:v>
                </c:pt>
                <c:pt idx="954">
                  <c:v>44848</c:v>
                </c:pt>
                <c:pt idx="955">
                  <c:v>44847</c:v>
                </c:pt>
                <c:pt idx="956">
                  <c:v>44846</c:v>
                </c:pt>
                <c:pt idx="957">
                  <c:v>44845</c:v>
                </c:pt>
                <c:pt idx="958">
                  <c:v>44844</c:v>
                </c:pt>
                <c:pt idx="959">
                  <c:v>44841</c:v>
                </c:pt>
                <c:pt idx="960">
                  <c:v>44840</c:v>
                </c:pt>
                <c:pt idx="961">
                  <c:v>44839</c:v>
                </c:pt>
                <c:pt idx="962">
                  <c:v>44838</c:v>
                </c:pt>
                <c:pt idx="963">
                  <c:v>44837</c:v>
                </c:pt>
                <c:pt idx="964">
                  <c:v>44834</c:v>
                </c:pt>
                <c:pt idx="965">
                  <c:v>44833</c:v>
                </c:pt>
                <c:pt idx="966">
                  <c:v>44832</c:v>
                </c:pt>
                <c:pt idx="967">
                  <c:v>44831</c:v>
                </c:pt>
                <c:pt idx="968">
                  <c:v>44830</c:v>
                </c:pt>
                <c:pt idx="969">
                  <c:v>44827</c:v>
                </c:pt>
                <c:pt idx="970">
                  <c:v>44826</c:v>
                </c:pt>
                <c:pt idx="971">
                  <c:v>44825</c:v>
                </c:pt>
                <c:pt idx="972">
                  <c:v>44824</c:v>
                </c:pt>
                <c:pt idx="973">
                  <c:v>44823</c:v>
                </c:pt>
                <c:pt idx="974">
                  <c:v>44820</c:v>
                </c:pt>
                <c:pt idx="975">
                  <c:v>44819</c:v>
                </c:pt>
                <c:pt idx="976">
                  <c:v>44818</c:v>
                </c:pt>
                <c:pt idx="977">
                  <c:v>44817</c:v>
                </c:pt>
                <c:pt idx="978">
                  <c:v>44816</c:v>
                </c:pt>
                <c:pt idx="979">
                  <c:v>44813</c:v>
                </c:pt>
                <c:pt idx="980">
                  <c:v>44812</c:v>
                </c:pt>
                <c:pt idx="981">
                  <c:v>44811</c:v>
                </c:pt>
                <c:pt idx="982">
                  <c:v>44810</c:v>
                </c:pt>
                <c:pt idx="983">
                  <c:v>44809</c:v>
                </c:pt>
                <c:pt idx="984">
                  <c:v>44806</c:v>
                </c:pt>
                <c:pt idx="985">
                  <c:v>44805</c:v>
                </c:pt>
                <c:pt idx="986">
                  <c:v>44804</c:v>
                </c:pt>
                <c:pt idx="987">
                  <c:v>44803</c:v>
                </c:pt>
                <c:pt idx="988">
                  <c:v>44802</c:v>
                </c:pt>
                <c:pt idx="989">
                  <c:v>44799</c:v>
                </c:pt>
                <c:pt idx="990">
                  <c:v>44798</c:v>
                </c:pt>
                <c:pt idx="991">
                  <c:v>44797</c:v>
                </c:pt>
                <c:pt idx="992">
                  <c:v>44796</c:v>
                </c:pt>
                <c:pt idx="993">
                  <c:v>44795</c:v>
                </c:pt>
                <c:pt idx="994">
                  <c:v>44792</c:v>
                </c:pt>
                <c:pt idx="995">
                  <c:v>44791</c:v>
                </c:pt>
                <c:pt idx="996">
                  <c:v>44790</c:v>
                </c:pt>
                <c:pt idx="997">
                  <c:v>44789</c:v>
                </c:pt>
                <c:pt idx="998">
                  <c:v>44788</c:v>
                </c:pt>
                <c:pt idx="999">
                  <c:v>44785</c:v>
                </c:pt>
                <c:pt idx="1000">
                  <c:v>44784</c:v>
                </c:pt>
                <c:pt idx="1001">
                  <c:v>44783</c:v>
                </c:pt>
                <c:pt idx="1002">
                  <c:v>44782</c:v>
                </c:pt>
                <c:pt idx="1003">
                  <c:v>44781</c:v>
                </c:pt>
                <c:pt idx="1004">
                  <c:v>44778</c:v>
                </c:pt>
                <c:pt idx="1005">
                  <c:v>44777</c:v>
                </c:pt>
                <c:pt idx="1006">
                  <c:v>44776</c:v>
                </c:pt>
                <c:pt idx="1007">
                  <c:v>44775</c:v>
                </c:pt>
                <c:pt idx="1008">
                  <c:v>44774</c:v>
                </c:pt>
                <c:pt idx="1009">
                  <c:v>44771</c:v>
                </c:pt>
                <c:pt idx="1010">
                  <c:v>44770</c:v>
                </c:pt>
                <c:pt idx="1011">
                  <c:v>44769</c:v>
                </c:pt>
                <c:pt idx="1012">
                  <c:v>44768</c:v>
                </c:pt>
                <c:pt idx="1013">
                  <c:v>44767</c:v>
                </c:pt>
                <c:pt idx="1014">
                  <c:v>44764</c:v>
                </c:pt>
                <c:pt idx="1015">
                  <c:v>44763</c:v>
                </c:pt>
                <c:pt idx="1016">
                  <c:v>44762</c:v>
                </c:pt>
                <c:pt idx="1017">
                  <c:v>44761</c:v>
                </c:pt>
                <c:pt idx="1018">
                  <c:v>44760</c:v>
                </c:pt>
                <c:pt idx="1019">
                  <c:v>44757</c:v>
                </c:pt>
                <c:pt idx="1020">
                  <c:v>44756</c:v>
                </c:pt>
                <c:pt idx="1021">
                  <c:v>44755</c:v>
                </c:pt>
                <c:pt idx="1022">
                  <c:v>44754</c:v>
                </c:pt>
                <c:pt idx="1023">
                  <c:v>44753</c:v>
                </c:pt>
                <c:pt idx="1024">
                  <c:v>44750</c:v>
                </c:pt>
                <c:pt idx="1025">
                  <c:v>44749</c:v>
                </c:pt>
                <c:pt idx="1026">
                  <c:v>44748</c:v>
                </c:pt>
                <c:pt idx="1027">
                  <c:v>44747</c:v>
                </c:pt>
                <c:pt idx="1028">
                  <c:v>44746</c:v>
                </c:pt>
                <c:pt idx="1029">
                  <c:v>44743</c:v>
                </c:pt>
                <c:pt idx="1030">
                  <c:v>44742</c:v>
                </c:pt>
                <c:pt idx="1031">
                  <c:v>44741</c:v>
                </c:pt>
                <c:pt idx="1032">
                  <c:v>44740</c:v>
                </c:pt>
                <c:pt idx="1033">
                  <c:v>44739</c:v>
                </c:pt>
                <c:pt idx="1034">
                  <c:v>44736</c:v>
                </c:pt>
                <c:pt idx="1035">
                  <c:v>44735</c:v>
                </c:pt>
                <c:pt idx="1036">
                  <c:v>44734</c:v>
                </c:pt>
                <c:pt idx="1037">
                  <c:v>44733</c:v>
                </c:pt>
                <c:pt idx="1038">
                  <c:v>44732</c:v>
                </c:pt>
                <c:pt idx="1039">
                  <c:v>44729</c:v>
                </c:pt>
                <c:pt idx="1040">
                  <c:v>44728</c:v>
                </c:pt>
                <c:pt idx="1041">
                  <c:v>44727</c:v>
                </c:pt>
                <c:pt idx="1042">
                  <c:v>44726</c:v>
                </c:pt>
                <c:pt idx="1043">
                  <c:v>44725</c:v>
                </c:pt>
                <c:pt idx="1044">
                  <c:v>44722</c:v>
                </c:pt>
                <c:pt idx="1045">
                  <c:v>44721</c:v>
                </c:pt>
                <c:pt idx="1046">
                  <c:v>44720</c:v>
                </c:pt>
                <c:pt idx="1047">
                  <c:v>44719</c:v>
                </c:pt>
                <c:pt idx="1048">
                  <c:v>44718</c:v>
                </c:pt>
                <c:pt idx="1049">
                  <c:v>44715</c:v>
                </c:pt>
                <c:pt idx="1050">
                  <c:v>44714</c:v>
                </c:pt>
                <c:pt idx="1051">
                  <c:v>44713</c:v>
                </c:pt>
                <c:pt idx="1052">
                  <c:v>44712</c:v>
                </c:pt>
                <c:pt idx="1053">
                  <c:v>44711</c:v>
                </c:pt>
                <c:pt idx="1054">
                  <c:v>44708</c:v>
                </c:pt>
                <c:pt idx="1055">
                  <c:v>44707</c:v>
                </c:pt>
                <c:pt idx="1056">
                  <c:v>44706</c:v>
                </c:pt>
                <c:pt idx="1057">
                  <c:v>44705</c:v>
                </c:pt>
                <c:pt idx="1058">
                  <c:v>44704</c:v>
                </c:pt>
                <c:pt idx="1059">
                  <c:v>44701</c:v>
                </c:pt>
                <c:pt idx="1060">
                  <c:v>44700</c:v>
                </c:pt>
                <c:pt idx="1061">
                  <c:v>44699</c:v>
                </c:pt>
                <c:pt idx="1062">
                  <c:v>44698</c:v>
                </c:pt>
                <c:pt idx="1063">
                  <c:v>44697</c:v>
                </c:pt>
                <c:pt idx="1064">
                  <c:v>44694</c:v>
                </c:pt>
                <c:pt idx="1065">
                  <c:v>44693</c:v>
                </c:pt>
                <c:pt idx="1066">
                  <c:v>44692</c:v>
                </c:pt>
                <c:pt idx="1067">
                  <c:v>44691</c:v>
                </c:pt>
                <c:pt idx="1068">
                  <c:v>44690</c:v>
                </c:pt>
                <c:pt idx="1069">
                  <c:v>44687</c:v>
                </c:pt>
                <c:pt idx="1070">
                  <c:v>44686</c:v>
                </c:pt>
                <c:pt idx="1071">
                  <c:v>44685</c:v>
                </c:pt>
                <c:pt idx="1072">
                  <c:v>44684</c:v>
                </c:pt>
                <c:pt idx="1073">
                  <c:v>44683</c:v>
                </c:pt>
                <c:pt idx="1074">
                  <c:v>44680</c:v>
                </c:pt>
                <c:pt idx="1075">
                  <c:v>44679</c:v>
                </c:pt>
                <c:pt idx="1076">
                  <c:v>44678</c:v>
                </c:pt>
                <c:pt idx="1077">
                  <c:v>44677</c:v>
                </c:pt>
                <c:pt idx="1078">
                  <c:v>44676</c:v>
                </c:pt>
                <c:pt idx="1079">
                  <c:v>44673</c:v>
                </c:pt>
                <c:pt idx="1080">
                  <c:v>44672</c:v>
                </c:pt>
                <c:pt idx="1081">
                  <c:v>44671</c:v>
                </c:pt>
                <c:pt idx="1082">
                  <c:v>44670</c:v>
                </c:pt>
                <c:pt idx="1083">
                  <c:v>44669</c:v>
                </c:pt>
                <c:pt idx="1084">
                  <c:v>44666</c:v>
                </c:pt>
                <c:pt idx="1085">
                  <c:v>44665</c:v>
                </c:pt>
                <c:pt idx="1086">
                  <c:v>44664</c:v>
                </c:pt>
                <c:pt idx="1087">
                  <c:v>44663</c:v>
                </c:pt>
                <c:pt idx="1088">
                  <c:v>44662</c:v>
                </c:pt>
                <c:pt idx="1089">
                  <c:v>44659</c:v>
                </c:pt>
                <c:pt idx="1090">
                  <c:v>44658</c:v>
                </c:pt>
                <c:pt idx="1091">
                  <c:v>44657</c:v>
                </c:pt>
                <c:pt idx="1092">
                  <c:v>44656</c:v>
                </c:pt>
                <c:pt idx="1093">
                  <c:v>44655</c:v>
                </c:pt>
                <c:pt idx="1094">
                  <c:v>44652</c:v>
                </c:pt>
                <c:pt idx="1095">
                  <c:v>44651</c:v>
                </c:pt>
                <c:pt idx="1096">
                  <c:v>44650</c:v>
                </c:pt>
                <c:pt idx="1097">
                  <c:v>44649</c:v>
                </c:pt>
                <c:pt idx="1098">
                  <c:v>44648</c:v>
                </c:pt>
                <c:pt idx="1099">
                  <c:v>44645</c:v>
                </c:pt>
                <c:pt idx="1100">
                  <c:v>44644</c:v>
                </c:pt>
                <c:pt idx="1101">
                  <c:v>44643</c:v>
                </c:pt>
                <c:pt idx="1102">
                  <c:v>44642</c:v>
                </c:pt>
                <c:pt idx="1103">
                  <c:v>44641</c:v>
                </c:pt>
                <c:pt idx="1104">
                  <c:v>44638</c:v>
                </c:pt>
                <c:pt idx="1105">
                  <c:v>44637</c:v>
                </c:pt>
                <c:pt idx="1106">
                  <c:v>44636</c:v>
                </c:pt>
                <c:pt idx="1107">
                  <c:v>44635</c:v>
                </c:pt>
                <c:pt idx="1108">
                  <c:v>44634</c:v>
                </c:pt>
                <c:pt idx="1109">
                  <c:v>44631</c:v>
                </c:pt>
                <c:pt idx="1110">
                  <c:v>44630</c:v>
                </c:pt>
                <c:pt idx="1111">
                  <c:v>44629</c:v>
                </c:pt>
                <c:pt idx="1112">
                  <c:v>44628</c:v>
                </c:pt>
                <c:pt idx="1113">
                  <c:v>44627</c:v>
                </c:pt>
                <c:pt idx="1114">
                  <c:v>44624</c:v>
                </c:pt>
                <c:pt idx="1115">
                  <c:v>44623</c:v>
                </c:pt>
                <c:pt idx="1116">
                  <c:v>44622</c:v>
                </c:pt>
                <c:pt idx="1117">
                  <c:v>44621</c:v>
                </c:pt>
                <c:pt idx="1118">
                  <c:v>44620</c:v>
                </c:pt>
                <c:pt idx="1119">
                  <c:v>44617</c:v>
                </c:pt>
                <c:pt idx="1120">
                  <c:v>44616</c:v>
                </c:pt>
                <c:pt idx="1121">
                  <c:v>44615</c:v>
                </c:pt>
                <c:pt idx="1122">
                  <c:v>44614</c:v>
                </c:pt>
                <c:pt idx="1123">
                  <c:v>44613</c:v>
                </c:pt>
                <c:pt idx="1124">
                  <c:v>44610</c:v>
                </c:pt>
                <c:pt idx="1125">
                  <c:v>44609</c:v>
                </c:pt>
                <c:pt idx="1126">
                  <c:v>44608</c:v>
                </c:pt>
                <c:pt idx="1127">
                  <c:v>44607</c:v>
                </c:pt>
                <c:pt idx="1128">
                  <c:v>44606</c:v>
                </c:pt>
                <c:pt idx="1129">
                  <c:v>44603</c:v>
                </c:pt>
                <c:pt idx="1130">
                  <c:v>44602</c:v>
                </c:pt>
                <c:pt idx="1131">
                  <c:v>44601</c:v>
                </c:pt>
                <c:pt idx="1132">
                  <c:v>44600</c:v>
                </c:pt>
                <c:pt idx="1133">
                  <c:v>44599</c:v>
                </c:pt>
                <c:pt idx="1134">
                  <c:v>44596</c:v>
                </c:pt>
                <c:pt idx="1135">
                  <c:v>44595</c:v>
                </c:pt>
                <c:pt idx="1136">
                  <c:v>44594</c:v>
                </c:pt>
                <c:pt idx="1137">
                  <c:v>44593</c:v>
                </c:pt>
                <c:pt idx="1138">
                  <c:v>44592</c:v>
                </c:pt>
                <c:pt idx="1139">
                  <c:v>44589</c:v>
                </c:pt>
                <c:pt idx="1140">
                  <c:v>44588</c:v>
                </c:pt>
                <c:pt idx="1141">
                  <c:v>44587</c:v>
                </c:pt>
                <c:pt idx="1142">
                  <c:v>44586</c:v>
                </c:pt>
                <c:pt idx="1143">
                  <c:v>44585</c:v>
                </c:pt>
                <c:pt idx="1144">
                  <c:v>44582</c:v>
                </c:pt>
                <c:pt idx="1145">
                  <c:v>44581</c:v>
                </c:pt>
                <c:pt idx="1146">
                  <c:v>44580</c:v>
                </c:pt>
                <c:pt idx="1147">
                  <c:v>44579</c:v>
                </c:pt>
                <c:pt idx="1148">
                  <c:v>44578</c:v>
                </c:pt>
                <c:pt idx="1149">
                  <c:v>44575</c:v>
                </c:pt>
                <c:pt idx="1150">
                  <c:v>44574</c:v>
                </c:pt>
                <c:pt idx="1151">
                  <c:v>44573</c:v>
                </c:pt>
                <c:pt idx="1152">
                  <c:v>44572</c:v>
                </c:pt>
                <c:pt idx="1153">
                  <c:v>44571</c:v>
                </c:pt>
                <c:pt idx="1154">
                  <c:v>44568</c:v>
                </c:pt>
                <c:pt idx="1155">
                  <c:v>44567</c:v>
                </c:pt>
                <c:pt idx="1156">
                  <c:v>44566</c:v>
                </c:pt>
                <c:pt idx="1157">
                  <c:v>44565</c:v>
                </c:pt>
                <c:pt idx="1158">
                  <c:v>44564</c:v>
                </c:pt>
                <c:pt idx="1159">
                  <c:v>44561</c:v>
                </c:pt>
                <c:pt idx="1160">
                  <c:v>44560</c:v>
                </c:pt>
                <c:pt idx="1161">
                  <c:v>44559</c:v>
                </c:pt>
                <c:pt idx="1162">
                  <c:v>44558</c:v>
                </c:pt>
                <c:pt idx="1163">
                  <c:v>44557</c:v>
                </c:pt>
                <c:pt idx="1164">
                  <c:v>44554</c:v>
                </c:pt>
                <c:pt idx="1165">
                  <c:v>44553</c:v>
                </c:pt>
                <c:pt idx="1166">
                  <c:v>44552</c:v>
                </c:pt>
                <c:pt idx="1167">
                  <c:v>44551</c:v>
                </c:pt>
                <c:pt idx="1168">
                  <c:v>44550</c:v>
                </c:pt>
                <c:pt idx="1169">
                  <c:v>44547</c:v>
                </c:pt>
                <c:pt idx="1170">
                  <c:v>44546</c:v>
                </c:pt>
                <c:pt idx="1171">
                  <c:v>44545</c:v>
                </c:pt>
                <c:pt idx="1172">
                  <c:v>44544</c:v>
                </c:pt>
                <c:pt idx="1173">
                  <c:v>44543</c:v>
                </c:pt>
                <c:pt idx="1174">
                  <c:v>44540</c:v>
                </c:pt>
                <c:pt idx="1175">
                  <c:v>44539</c:v>
                </c:pt>
                <c:pt idx="1176">
                  <c:v>44538</c:v>
                </c:pt>
                <c:pt idx="1177">
                  <c:v>44537</c:v>
                </c:pt>
                <c:pt idx="1178">
                  <c:v>44536</c:v>
                </c:pt>
                <c:pt idx="1179">
                  <c:v>44533</c:v>
                </c:pt>
                <c:pt idx="1180">
                  <c:v>44532</c:v>
                </c:pt>
                <c:pt idx="1181">
                  <c:v>44531</c:v>
                </c:pt>
                <c:pt idx="1182">
                  <c:v>44530</c:v>
                </c:pt>
                <c:pt idx="1183">
                  <c:v>44529</c:v>
                </c:pt>
                <c:pt idx="1184">
                  <c:v>44526</c:v>
                </c:pt>
                <c:pt idx="1185">
                  <c:v>44525</c:v>
                </c:pt>
                <c:pt idx="1186">
                  <c:v>44524</c:v>
                </c:pt>
                <c:pt idx="1187">
                  <c:v>44523</c:v>
                </c:pt>
                <c:pt idx="1188">
                  <c:v>44522</c:v>
                </c:pt>
                <c:pt idx="1189">
                  <c:v>44519</c:v>
                </c:pt>
                <c:pt idx="1190">
                  <c:v>44518</c:v>
                </c:pt>
                <c:pt idx="1191">
                  <c:v>44517</c:v>
                </c:pt>
                <c:pt idx="1192">
                  <c:v>44516</c:v>
                </c:pt>
                <c:pt idx="1193">
                  <c:v>44515</c:v>
                </c:pt>
                <c:pt idx="1194">
                  <c:v>44512</c:v>
                </c:pt>
                <c:pt idx="1195">
                  <c:v>44511</c:v>
                </c:pt>
                <c:pt idx="1196">
                  <c:v>44510</c:v>
                </c:pt>
                <c:pt idx="1197">
                  <c:v>44509</c:v>
                </c:pt>
                <c:pt idx="1198">
                  <c:v>44508</c:v>
                </c:pt>
                <c:pt idx="1199">
                  <c:v>44505</c:v>
                </c:pt>
                <c:pt idx="1200">
                  <c:v>44504</c:v>
                </c:pt>
                <c:pt idx="1201">
                  <c:v>44503</c:v>
                </c:pt>
                <c:pt idx="1202">
                  <c:v>44502</c:v>
                </c:pt>
                <c:pt idx="1203">
                  <c:v>44501</c:v>
                </c:pt>
                <c:pt idx="1204">
                  <c:v>44498</c:v>
                </c:pt>
                <c:pt idx="1205">
                  <c:v>44497</c:v>
                </c:pt>
                <c:pt idx="1206">
                  <c:v>44496</c:v>
                </c:pt>
                <c:pt idx="1207">
                  <c:v>44495</c:v>
                </c:pt>
                <c:pt idx="1208">
                  <c:v>44494</c:v>
                </c:pt>
                <c:pt idx="1209">
                  <c:v>44491</c:v>
                </c:pt>
                <c:pt idx="1210">
                  <c:v>44490</c:v>
                </c:pt>
                <c:pt idx="1211">
                  <c:v>44489</c:v>
                </c:pt>
                <c:pt idx="1212">
                  <c:v>44488</c:v>
                </c:pt>
                <c:pt idx="1213">
                  <c:v>44487</c:v>
                </c:pt>
                <c:pt idx="1214">
                  <c:v>44484</c:v>
                </c:pt>
                <c:pt idx="1215">
                  <c:v>44483</c:v>
                </c:pt>
                <c:pt idx="1216">
                  <c:v>44482</c:v>
                </c:pt>
                <c:pt idx="1217">
                  <c:v>44481</c:v>
                </c:pt>
                <c:pt idx="1218">
                  <c:v>44480</c:v>
                </c:pt>
                <c:pt idx="1219">
                  <c:v>44477</c:v>
                </c:pt>
                <c:pt idx="1220">
                  <c:v>44476</c:v>
                </c:pt>
                <c:pt idx="1221">
                  <c:v>44475</c:v>
                </c:pt>
                <c:pt idx="1222">
                  <c:v>44474</c:v>
                </c:pt>
                <c:pt idx="1223">
                  <c:v>44473</c:v>
                </c:pt>
                <c:pt idx="1224">
                  <c:v>44470</c:v>
                </c:pt>
                <c:pt idx="1225">
                  <c:v>44469</c:v>
                </c:pt>
                <c:pt idx="1226">
                  <c:v>44468</c:v>
                </c:pt>
                <c:pt idx="1227">
                  <c:v>44467</c:v>
                </c:pt>
                <c:pt idx="1228">
                  <c:v>44466</c:v>
                </c:pt>
                <c:pt idx="1229">
                  <c:v>44463</c:v>
                </c:pt>
                <c:pt idx="1230">
                  <c:v>44462</c:v>
                </c:pt>
                <c:pt idx="1231">
                  <c:v>44461</c:v>
                </c:pt>
                <c:pt idx="1232">
                  <c:v>44460</c:v>
                </c:pt>
                <c:pt idx="1233">
                  <c:v>44459</c:v>
                </c:pt>
                <c:pt idx="1234">
                  <c:v>44456</c:v>
                </c:pt>
                <c:pt idx="1235">
                  <c:v>44455</c:v>
                </c:pt>
                <c:pt idx="1236">
                  <c:v>44454</c:v>
                </c:pt>
                <c:pt idx="1237">
                  <c:v>44453</c:v>
                </c:pt>
                <c:pt idx="1238">
                  <c:v>44452</c:v>
                </c:pt>
                <c:pt idx="1239">
                  <c:v>44449</c:v>
                </c:pt>
                <c:pt idx="1240">
                  <c:v>44448</c:v>
                </c:pt>
                <c:pt idx="1241">
                  <c:v>44447</c:v>
                </c:pt>
                <c:pt idx="1242">
                  <c:v>44446</c:v>
                </c:pt>
                <c:pt idx="1243">
                  <c:v>44445</c:v>
                </c:pt>
                <c:pt idx="1244">
                  <c:v>44442</c:v>
                </c:pt>
                <c:pt idx="1245">
                  <c:v>44441</c:v>
                </c:pt>
                <c:pt idx="1246">
                  <c:v>44440</c:v>
                </c:pt>
                <c:pt idx="1247">
                  <c:v>44439</c:v>
                </c:pt>
                <c:pt idx="1248">
                  <c:v>44438</c:v>
                </c:pt>
                <c:pt idx="1249">
                  <c:v>44435</c:v>
                </c:pt>
                <c:pt idx="1250">
                  <c:v>44434</c:v>
                </c:pt>
                <c:pt idx="1251">
                  <c:v>44433</c:v>
                </c:pt>
                <c:pt idx="1252">
                  <c:v>44432</c:v>
                </c:pt>
                <c:pt idx="1253">
                  <c:v>44431</c:v>
                </c:pt>
                <c:pt idx="1254">
                  <c:v>44428</c:v>
                </c:pt>
                <c:pt idx="1255">
                  <c:v>44427</c:v>
                </c:pt>
                <c:pt idx="1256">
                  <c:v>44426</c:v>
                </c:pt>
                <c:pt idx="1257">
                  <c:v>44425</c:v>
                </c:pt>
                <c:pt idx="1258">
                  <c:v>44424</c:v>
                </c:pt>
                <c:pt idx="1259">
                  <c:v>44421</c:v>
                </c:pt>
                <c:pt idx="1260">
                  <c:v>44420</c:v>
                </c:pt>
                <c:pt idx="1261">
                  <c:v>44419</c:v>
                </c:pt>
                <c:pt idx="1262">
                  <c:v>44418</c:v>
                </c:pt>
                <c:pt idx="1263">
                  <c:v>44417</c:v>
                </c:pt>
                <c:pt idx="1264">
                  <c:v>44414</c:v>
                </c:pt>
                <c:pt idx="1265">
                  <c:v>44413</c:v>
                </c:pt>
                <c:pt idx="1266">
                  <c:v>44412</c:v>
                </c:pt>
                <c:pt idx="1267">
                  <c:v>44411</c:v>
                </c:pt>
                <c:pt idx="1268">
                  <c:v>44410</c:v>
                </c:pt>
                <c:pt idx="1269">
                  <c:v>44407</c:v>
                </c:pt>
                <c:pt idx="1270">
                  <c:v>44406</c:v>
                </c:pt>
                <c:pt idx="1271">
                  <c:v>44405</c:v>
                </c:pt>
                <c:pt idx="1272">
                  <c:v>44404</c:v>
                </c:pt>
                <c:pt idx="1273">
                  <c:v>44403</c:v>
                </c:pt>
                <c:pt idx="1274">
                  <c:v>44400</c:v>
                </c:pt>
                <c:pt idx="1275">
                  <c:v>44399</c:v>
                </c:pt>
                <c:pt idx="1276">
                  <c:v>44398</c:v>
                </c:pt>
                <c:pt idx="1277">
                  <c:v>44397</c:v>
                </c:pt>
                <c:pt idx="1278">
                  <c:v>44396</c:v>
                </c:pt>
                <c:pt idx="1279">
                  <c:v>44393</c:v>
                </c:pt>
                <c:pt idx="1280">
                  <c:v>44392</c:v>
                </c:pt>
                <c:pt idx="1281">
                  <c:v>44391</c:v>
                </c:pt>
                <c:pt idx="1282">
                  <c:v>44390</c:v>
                </c:pt>
                <c:pt idx="1283">
                  <c:v>44389</c:v>
                </c:pt>
                <c:pt idx="1284">
                  <c:v>44386</c:v>
                </c:pt>
                <c:pt idx="1285">
                  <c:v>44385</c:v>
                </c:pt>
                <c:pt idx="1286">
                  <c:v>44384</c:v>
                </c:pt>
                <c:pt idx="1287">
                  <c:v>44383</c:v>
                </c:pt>
                <c:pt idx="1288">
                  <c:v>44382</c:v>
                </c:pt>
                <c:pt idx="1289">
                  <c:v>44379</c:v>
                </c:pt>
                <c:pt idx="1290">
                  <c:v>44378</c:v>
                </c:pt>
                <c:pt idx="1291">
                  <c:v>44377</c:v>
                </c:pt>
                <c:pt idx="1292">
                  <c:v>44376</c:v>
                </c:pt>
                <c:pt idx="1293">
                  <c:v>44375</c:v>
                </c:pt>
                <c:pt idx="1294">
                  <c:v>44372</c:v>
                </c:pt>
                <c:pt idx="1295">
                  <c:v>44371</c:v>
                </c:pt>
                <c:pt idx="1296">
                  <c:v>44370</c:v>
                </c:pt>
                <c:pt idx="1297">
                  <c:v>44369</c:v>
                </c:pt>
                <c:pt idx="1298">
                  <c:v>44368</c:v>
                </c:pt>
                <c:pt idx="1299">
                  <c:v>44365</c:v>
                </c:pt>
                <c:pt idx="1300">
                  <c:v>44364</c:v>
                </c:pt>
                <c:pt idx="1301">
                  <c:v>44363</c:v>
                </c:pt>
                <c:pt idx="1302">
                  <c:v>44362</c:v>
                </c:pt>
                <c:pt idx="1303">
                  <c:v>44361</c:v>
                </c:pt>
                <c:pt idx="1304">
                  <c:v>44358</c:v>
                </c:pt>
                <c:pt idx="1305">
                  <c:v>44357</c:v>
                </c:pt>
                <c:pt idx="1306">
                  <c:v>44356</c:v>
                </c:pt>
                <c:pt idx="1307">
                  <c:v>44355</c:v>
                </c:pt>
                <c:pt idx="1308">
                  <c:v>44354</c:v>
                </c:pt>
                <c:pt idx="1309">
                  <c:v>44351</c:v>
                </c:pt>
                <c:pt idx="1310">
                  <c:v>44350</c:v>
                </c:pt>
                <c:pt idx="1311">
                  <c:v>44349</c:v>
                </c:pt>
                <c:pt idx="1312">
                  <c:v>44348</c:v>
                </c:pt>
                <c:pt idx="1313">
                  <c:v>44347</c:v>
                </c:pt>
                <c:pt idx="1314">
                  <c:v>44344</c:v>
                </c:pt>
                <c:pt idx="1315">
                  <c:v>44343</c:v>
                </c:pt>
                <c:pt idx="1316">
                  <c:v>44342</c:v>
                </c:pt>
                <c:pt idx="1317">
                  <c:v>44341</c:v>
                </c:pt>
                <c:pt idx="1318">
                  <c:v>44340</c:v>
                </c:pt>
                <c:pt idx="1319">
                  <c:v>44337</c:v>
                </c:pt>
                <c:pt idx="1320">
                  <c:v>44336</c:v>
                </c:pt>
                <c:pt idx="1321">
                  <c:v>44335</c:v>
                </c:pt>
                <c:pt idx="1322">
                  <c:v>44334</c:v>
                </c:pt>
                <c:pt idx="1323">
                  <c:v>44333</c:v>
                </c:pt>
                <c:pt idx="1324">
                  <c:v>44330</c:v>
                </c:pt>
                <c:pt idx="1325">
                  <c:v>44329</c:v>
                </c:pt>
                <c:pt idx="1326">
                  <c:v>44328</c:v>
                </c:pt>
                <c:pt idx="1327">
                  <c:v>44327</c:v>
                </c:pt>
                <c:pt idx="1328">
                  <c:v>44326</c:v>
                </c:pt>
                <c:pt idx="1329">
                  <c:v>44323</c:v>
                </c:pt>
                <c:pt idx="1330">
                  <c:v>44322</c:v>
                </c:pt>
                <c:pt idx="1331">
                  <c:v>44321</c:v>
                </c:pt>
                <c:pt idx="1332">
                  <c:v>44320</c:v>
                </c:pt>
                <c:pt idx="1333">
                  <c:v>44319</c:v>
                </c:pt>
                <c:pt idx="1334">
                  <c:v>44316</c:v>
                </c:pt>
                <c:pt idx="1335">
                  <c:v>44315</c:v>
                </c:pt>
                <c:pt idx="1336">
                  <c:v>44314</c:v>
                </c:pt>
                <c:pt idx="1337">
                  <c:v>44313</c:v>
                </c:pt>
                <c:pt idx="1338">
                  <c:v>44312</c:v>
                </c:pt>
                <c:pt idx="1339">
                  <c:v>44309</c:v>
                </c:pt>
                <c:pt idx="1340">
                  <c:v>44308</c:v>
                </c:pt>
                <c:pt idx="1341">
                  <c:v>44307</c:v>
                </c:pt>
                <c:pt idx="1342">
                  <c:v>44306</c:v>
                </c:pt>
                <c:pt idx="1343">
                  <c:v>44305</c:v>
                </c:pt>
                <c:pt idx="1344">
                  <c:v>44302</c:v>
                </c:pt>
                <c:pt idx="1345">
                  <c:v>44301</c:v>
                </c:pt>
                <c:pt idx="1346">
                  <c:v>44300</c:v>
                </c:pt>
                <c:pt idx="1347">
                  <c:v>44299</c:v>
                </c:pt>
                <c:pt idx="1348">
                  <c:v>44298</c:v>
                </c:pt>
                <c:pt idx="1349">
                  <c:v>44295</c:v>
                </c:pt>
                <c:pt idx="1350">
                  <c:v>44294</c:v>
                </c:pt>
                <c:pt idx="1351">
                  <c:v>44293</c:v>
                </c:pt>
                <c:pt idx="1352">
                  <c:v>44292</c:v>
                </c:pt>
                <c:pt idx="1353">
                  <c:v>44291</c:v>
                </c:pt>
                <c:pt idx="1354">
                  <c:v>44288</c:v>
                </c:pt>
                <c:pt idx="1355">
                  <c:v>44287</c:v>
                </c:pt>
                <c:pt idx="1356">
                  <c:v>44286</c:v>
                </c:pt>
                <c:pt idx="1357">
                  <c:v>44285</c:v>
                </c:pt>
                <c:pt idx="1358">
                  <c:v>44284</c:v>
                </c:pt>
                <c:pt idx="1359">
                  <c:v>44281</c:v>
                </c:pt>
                <c:pt idx="1360">
                  <c:v>44280</c:v>
                </c:pt>
                <c:pt idx="1361">
                  <c:v>44279</c:v>
                </c:pt>
                <c:pt idx="1362">
                  <c:v>44278</c:v>
                </c:pt>
                <c:pt idx="1363">
                  <c:v>44277</c:v>
                </c:pt>
                <c:pt idx="1364">
                  <c:v>44274</c:v>
                </c:pt>
                <c:pt idx="1365">
                  <c:v>44273</c:v>
                </c:pt>
                <c:pt idx="1366">
                  <c:v>44272</c:v>
                </c:pt>
                <c:pt idx="1367">
                  <c:v>44271</c:v>
                </c:pt>
                <c:pt idx="1368">
                  <c:v>44270</c:v>
                </c:pt>
                <c:pt idx="1369">
                  <c:v>44267</c:v>
                </c:pt>
                <c:pt idx="1370">
                  <c:v>44266</c:v>
                </c:pt>
                <c:pt idx="1371">
                  <c:v>44265</c:v>
                </c:pt>
                <c:pt idx="1372">
                  <c:v>44264</c:v>
                </c:pt>
                <c:pt idx="1373">
                  <c:v>44263</c:v>
                </c:pt>
                <c:pt idx="1374">
                  <c:v>44260</c:v>
                </c:pt>
                <c:pt idx="1375">
                  <c:v>44259</c:v>
                </c:pt>
                <c:pt idx="1376">
                  <c:v>44258</c:v>
                </c:pt>
                <c:pt idx="1377">
                  <c:v>44257</c:v>
                </c:pt>
                <c:pt idx="1378">
                  <c:v>44256</c:v>
                </c:pt>
                <c:pt idx="1379">
                  <c:v>44253</c:v>
                </c:pt>
                <c:pt idx="1380">
                  <c:v>44252</c:v>
                </c:pt>
                <c:pt idx="1381">
                  <c:v>44251</c:v>
                </c:pt>
                <c:pt idx="1382">
                  <c:v>44250</c:v>
                </c:pt>
                <c:pt idx="1383">
                  <c:v>44249</c:v>
                </c:pt>
                <c:pt idx="1384">
                  <c:v>44246</c:v>
                </c:pt>
                <c:pt idx="1385">
                  <c:v>44245</c:v>
                </c:pt>
                <c:pt idx="1386">
                  <c:v>44244</c:v>
                </c:pt>
                <c:pt idx="1387">
                  <c:v>44243</c:v>
                </c:pt>
                <c:pt idx="1388">
                  <c:v>44242</c:v>
                </c:pt>
                <c:pt idx="1389">
                  <c:v>44239</c:v>
                </c:pt>
                <c:pt idx="1390">
                  <c:v>44238</c:v>
                </c:pt>
                <c:pt idx="1391">
                  <c:v>44237</c:v>
                </c:pt>
                <c:pt idx="1392">
                  <c:v>44236</c:v>
                </c:pt>
                <c:pt idx="1393">
                  <c:v>44235</c:v>
                </c:pt>
                <c:pt idx="1394">
                  <c:v>44232</c:v>
                </c:pt>
                <c:pt idx="1395">
                  <c:v>44231</c:v>
                </c:pt>
                <c:pt idx="1396">
                  <c:v>44230</c:v>
                </c:pt>
                <c:pt idx="1397">
                  <c:v>44229</c:v>
                </c:pt>
                <c:pt idx="1398">
                  <c:v>44228</c:v>
                </c:pt>
                <c:pt idx="1399">
                  <c:v>44225</c:v>
                </c:pt>
                <c:pt idx="1400">
                  <c:v>44224</c:v>
                </c:pt>
                <c:pt idx="1401">
                  <c:v>44223</c:v>
                </c:pt>
                <c:pt idx="1402">
                  <c:v>44222</c:v>
                </c:pt>
                <c:pt idx="1403">
                  <c:v>44221</c:v>
                </c:pt>
                <c:pt idx="1404">
                  <c:v>44218</c:v>
                </c:pt>
                <c:pt idx="1405">
                  <c:v>44217</c:v>
                </c:pt>
                <c:pt idx="1406">
                  <c:v>44216</c:v>
                </c:pt>
                <c:pt idx="1407">
                  <c:v>44215</c:v>
                </c:pt>
                <c:pt idx="1408">
                  <c:v>44214</c:v>
                </c:pt>
                <c:pt idx="1409">
                  <c:v>44211</c:v>
                </c:pt>
                <c:pt idx="1410">
                  <c:v>44210</c:v>
                </c:pt>
                <c:pt idx="1411">
                  <c:v>44209</c:v>
                </c:pt>
              </c:numCache>
            </c:numRef>
          </c:cat>
          <c:val>
            <c:numRef>
              <c:f>'TIPS BE'!$U$9:$U$1420</c:f>
              <c:numCache>
                <c:formatCode>General</c:formatCode>
                <c:ptCount val="1412"/>
                <c:pt idx="0">
                  <c:v>2.1987000000000003E-2</c:v>
                </c:pt>
                <c:pt idx="1">
                  <c:v>2.2092999999999998E-2</c:v>
                </c:pt>
                <c:pt idx="2">
                  <c:v>2.2033000000000001E-2</c:v>
                </c:pt>
                <c:pt idx="3">
                  <c:v>2.2176999999999999E-2</c:v>
                </c:pt>
                <c:pt idx="4">
                  <c:v>2.2210000000000001E-2</c:v>
                </c:pt>
                <c:pt idx="5">
                  <c:v>2.2239000000000002E-2</c:v>
                </c:pt>
                <c:pt idx="6">
                  <c:v>2.2085E-2</c:v>
                </c:pt>
                <c:pt idx="7">
                  <c:v>2.2138000000000001E-2</c:v>
                </c:pt>
                <c:pt idx="8">
                  <c:v>2.2253999999999999E-2</c:v>
                </c:pt>
                <c:pt idx="9">
                  <c:v>2.2273999999999999E-2</c:v>
                </c:pt>
                <c:pt idx="10">
                  <c:v>2.2193999999999998E-2</c:v>
                </c:pt>
                <c:pt idx="11">
                  <c:v>2.2283000000000001E-2</c:v>
                </c:pt>
                <c:pt idx="12">
                  <c:v>2.2435999999999998E-2</c:v>
                </c:pt>
                <c:pt idx="13">
                  <c:v>2.2309000000000002E-2</c:v>
                </c:pt>
                <c:pt idx="14">
                  <c:v>2.2317999999999998E-2</c:v>
                </c:pt>
                <c:pt idx="15">
                  <c:v>2.2299000000000003E-2</c:v>
                </c:pt>
                <c:pt idx="16">
                  <c:v>2.2461999999999999E-2</c:v>
                </c:pt>
                <c:pt idx="17">
                  <c:v>2.2780000000000002E-2</c:v>
                </c:pt>
                <c:pt idx="18">
                  <c:v>2.2674E-2</c:v>
                </c:pt>
                <c:pt idx="19">
                  <c:v>2.2679000000000001E-2</c:v>
                </c:pt>
                <c:pt idx="20">
                  <c:v>2.2384000000000001E-2</c:v>
                </c:pt>
                <c:pt idx="21">
                  <c:v>2.2411E-2</c:v>
                </c:pt>
                <c:pt idx="22">
                  <c:v>2.2787999999999999E-2</c:v>
                </c:pt>
                <c:pt idx="23">
                  <c:v>2.2814999999999998E-2</c:v>
                </c:pt>
                <c:pt idx="24">
                  <c:v>2.2896E-2</c:v>
                </c:pt>
                <c:pt idx="25">
                  <c:v>2.3007E-2</c:v>
                </c:pt>
                <c:pt idx="26">
                  <c:v>2.2689000000000001E-2</c:v>
                </c:pt>
                <c:pt idx="27">
                  <c:v>2.2835999999999999E-2</c:v>
                </c:pt>
                <c:pt idx="28">
                  <c:v>2.2932999999999999E-2</c:v>
                </c:pt>
                <c:pt idx="29">
                  <c:v>2.2898000000000002E-2</c:v>
                </c:pt>
                <c:pt idx="30">
                  <c:v>2.2769000000000001E-2</c:v>
                </c:pt>
                <c:pt idx="31">
                  <c:v>2.2572000000000002E-2</c:v>
                </c:pt>
                <c:pt idx="32">
                  <c:v>2.2665999999999999E-2</c:v>
                </c:pt>
                <c:pt idx="33">
                  <c:v>2.2473999999999997E-2</c:v>
                </c:pt>
                <c:pt idx="34">
                  <c:v>2.2449E-2</c:v>
                </c:pt>
                <c:pt idx="35">
                  <c:v>2.2095E-2</c:v>
                </c:pt>
                <c:pt idx="36">
                  <c:v>2.1960000000000004E-2</c:v>
                </c:pt>
                <c:pt idx="37">
                  <c:v>2.1922999999999998E-2</c:v>
                </c:pt>
                <c:pt idx="38">
                  <c:v>2.1769E-2</c:v>
                </c:pt>
                <c:pt idx="39">
                  <c:v>2.1991999999999998E-2</c:v>
                </c:pt>
                <c:pt idx="40">
                  <c:v>2.2119E-2</c:v>
                </c:pt>
                <c:pt idx="41">
                  <c:v>2.2246000000000002E-2</c:v>
                </c:pt>
                <c:pt idx="42">
                  <c:v>2.2040000000000001E-2</c:v>
                </c:pt>
                <c:pt idx="43">
                  <c:v>2.2155999999999999E-2</c:v>
                </c:pt>
                <c:pt idx="44">
                  <c:v>2.2153000000000003E-2</c:v>
                </c:pt>
                <c:pt idx="45">
                  <c:v>2.1802000000000002E-2</c:v>
                </c:pt>
                <c:pt idx="46">
                  <c:v>2.1526999999999998E-2</c:v>
                </c:pt>
                <c:pt idx="47">
                  <c:v>2.1503999999999999E-2</c:v>
                </c:pt>
                <c:pt idx="48">
                  <c:v>2.1467999999999998E-2</c:v>
                </c:pt>
                <c:pt idx="49">
                  <c:v>2.1629000000000002E-2</c:v>
                </c:pt>
                <c:pt idx="50">
                  <c:v>2.1530999999999998E-2</c:v>
                </c:pt>
                <c:pt idx="51">
                  <c:v>2.1434999999999999E-2</c:v>
                </c:pt>
                <c:pt idx="52">
                  <c:v>2.1004999999999999E-2</c:v>
                </c:pt>
                <c:pt idx="53">
                  <c:v>2.0749E-2</c:v>
                </c:pt>
                <c:pt idx="54">
                  <c:v>2.0930000000000001E-2</c:v>
                </c:pt>
                <c:pt idx="55">
                  <c:v>2.1162E-2</c:v>
                </c:pt>
                <c:pt idx="56">
                  <c:v>2.1170000000000001E-2</c:v>
                </c:pt>
                <c:pt idx="57">
                  <c:v>2.1303000000000002E-2</c:v>
                </c:pt>
                <c:pt idx="58">
                  <c:v>2.1507000000000002E-2</c:v>
                </c:pt>
                <c:pt idx="59">
                  <c:v>2.1478000000000001E-2</c:v>
                </c:pt>
                <c:pt idx="60">
                  <c:v>2.1634000000000004E-2</c:v>
                </c:pt>
                <c:pt idx="61">
                  <c:v>2.1747000000000002E-2</c:v>
                </c:pt>
                <c:pt idx="62">
                  <c:v>2.1640000000000003E-2</c:v>
                </c:pt>
                <c:pt idx="63">
                  <c:v>2.1547999999999998E-2</c:v>
                </c:pt>
                <c:pt idx="64">
                  <c:v>2.1608000000000002E-2</c:v>
                </c:pt>
                <c:pt idx="65">
                  <c:v>2.1760000000000002E-2</c:v>
                </c:pt>
                <c:pt idx="66">
                  <c:v>2.1922999999999998E-2</c:v>
                </c:pt>
                <c:pt idx="67">
                  <c:v>2.1655000000000004E-2</c:v>
                </c:pt>
                <c:pt idx="68">
                  <c:v>2.1564E-2</c:v>
                </c:pt>
                <c:pt idx="69">
                  <c:v>2.1503000000000001E-2</c:v>
                </c:pt>
                <c:pt idx="70">
                  <c:v>2.1526999999999998E-2</c:v>
                </c:pt>
                <c:pt idx="71">
                  <c:v>2.1539000000000003E-2</c:v>
                </c:pt>
                <c:pt idx="72">
                  <c:v>2.1680000000000001E-2</c:v>
                </c:pt>
                <c:pt idx="73">
                  <c:v>2.1642999999999999E-2</c:v>
                </c:pt>
                <c:pt idx="74">
                  <c:v>2.1419999999999998E-2</c:v>
                </c:pt>
                <c:pt idx="75">
                  <c:v>2.1658E-2</c:v>
                </c:pt>
                <c:pt idx="76">
                  <c:v>2.1665E-2</c:v>
                </c:pt>
                <c:pt idx="77">
                  <c:v>2.1595E-2</c:v>
                </c:pt>
                <c:pt idx="78">
                  <c:v>2.1594000000000002E-2</c:v>
                </c:pt>
                <c:pt idx="79">
                  <c:v>2.1846999999999998E-2</c:v>
                </c:pt>
                <c:pt idx="80">
                  <c:v>2.1884000000000001E-2</c:v>
                </c:pt>
                <c:pt idx="81">
                  <c:v>2.1972999999999999E-2</c:v>
                </c:pt>
                <c:pt idx="82">
                  <c:v>2.1939000000000004E-2</c:v>
                </c:pt>
                <c:pt idx="83">
                  <c:v>2.2001E-2</c:v>
                </c:pt>
                <c:pt idx="84">
                  <c:v>2.2025000000000003E-2</c:v>
                </c:pt>
                <c:pt idx="85">
                  <c:v>2.2100000000000002E-2</c:v>
                </c:pt>
                <c:pt idx="86">
                  <c:v>2.2707999999999999E-2</c:v>
                </c:pt>
                <c:pt idx="87">
                  <c:v>2.2605E-2</c:v>
                </c:pt>
                <c:pt idx="88">
                  <c:v>2.2724000000000001E-2</c:v>
                </c:pt>
                <c:pt idx="89">
                  <c:v>2.2604000000000003E-2</c:v>
                </c:pt>
                <c:pt idx="90">
                  <c:v>2.2509999999999999E-2</c:v>
                </c:pt>
                <c:pt idx="91">
                  <c:v>2.2618999999999997E-2</c:v>
                </c:pt>
                <c:pt idx="92">
                  <c:v>2.2543000000000004E-2</c:v>
                </c:pt>
                <c:pt idx="93">
                  <c:v>2.2481000000000001E-2</c:v>
                </c:pt>
                <c:pt idx="94">
                  <c:v>2.2389000000000003E-2</c:v>
                </c:pt>
                <c:pt idx="95">
                  <c:v>2.2402000000000002E-2</c:v>
                </c:pt>
                <c:pt idx="96">
                  <c:v>2.282E-2</c:v>
                </c:pt>
                <c:pt idx="97">
                  <c:v>2.2837999999999997E-2</c:v>
                </c:pt>
                <c:pt idx="98">
                  <c:v>2.2585999999999998E-2</c:v>
                </c:pt>
                <c:pt idx="99">
                  <c:v>2.2651000000000001E-2</c:v>
                </c:pt>
                <c:pt idx="100">
                  <c:v>2.2508E-2</c:v>
                </c:pt>
                <c:pt idx="101">
                  <c:v>2.2730999999999998E-2</c:v>
                </c:pt>
                <c:pt idx="102">
                  <c:v>2.2629000000000003E-2</c:v>
                </c:pt>
                <c:pt idx="103">
                  <c:v>2.2389000000000003E-2</c:v>
                </c:pt>
                <c:pt idx="104">
                  <c:v>2.2402999999999999E-2</c:v>
                </c:pt>
                <c:pt idx="105">
                  <c:v>2.2305000000000002E-2</c:v>
                </c:pt>
                <c:pt idx="106">
                  <c:v>2.222E-2</c:v>
                </c:pt>
                <c:pt idx="107">
                  <c:v>2.2374999999999999E-2</c:v>
                </c:pt>
                <c:pt idx="108">
                  <c:v>2.2259999999999999E-2</c:v>
                </c:pt>
                <c:pt idx="109">
                  <c:v>2.2334E-2</c:v>
                </c:pt>
                <c:pt idx="110">
                  <c:v>2.2353999999999999E-2</c:v>
                </c:pt>
                <c:pt idx="111">
                  <c:v>2.2345E-2</c:v>
                </c:pt>
                <c:pt idx="112">
                  <c:v>2.2525E-2</c:v>
                </c:pt>
                <c:pt idx="113">
                  <c:v>2.2492000000000002E-2</c:v>
                </c:pt>
                <c:pt idx="114">
                  <c:v>2.2469000000000003E-2</c:v>
                </c:pt>
                <c:pt idx="115">
                  <c:v>2.2401000000000001E-2</c:v>
                </c:pt>
                <c:pt idx="116">
                  <c:v>2.2402999999999999E-2</c:v>
                </c:pt>
                <c:pt idx="117">
                  <c:v>2.2322999999999999E-2</c:v>
                </c:pt>
                <c:pt idx="118">
                  <c:v>2.2218000000000002E-2</c:v>
                </c:pt>
                <c:pt idx="119">
                  <c:v>2.2240000000000003E-2</c:v>
                </c:pt>
                <c:pt idx="120">
                  <c:v>2.2271000000000003E-2</c:v>
                </c:pt>
                <c:pt idx="121">
                  <c:v>2.2267000000000002E-2</c:v>
                </c:pt>
                <c:pt idx="122">
                  <c:v>2.2197000000000001E-2</c:v>
                </c:pt>
                <c:pt idx="123">
                  <c:v>2.2069000000000002E-2</c:v>
                </c:pt>
                <c:pt idx="124">
                  <c:v>2.2120000000000001E-2</c:v>
                </c:pt>
                <c:pt idx="125">
                  <c:v>2.2235000000000001E-2</c:v>
                </c:pt>
                <c:pt idx="126">
                  <c:v>2.2154E-2</c:v>
                </c:pt>
                <c:pt idx="127">
                  <c:v>2.2141000000000001E-2</c:v>
                </c:pt>
                <c:pt idx="128">
                  <c:v>2.2206E-2</c:v>
                </c:pt>
                <c:pt idx="129">
                  <c:v>2.2305999999999999E-2</c:v>
                </c:pt>
                <c:pt idx="130">
                  <c:v>2.1981000000000001E-2</c:v>
                </c:pt>
                <c:pt idx="131">
                  <c:v>2.2040000000000001E-2</c:v>
                </c:pt>
                <c:pt idx="132">
                  <c:v>2.2079000000000001E-2</c:v>
                </c:pt>
                <c:pt idx="133">
                  <c:v>2.2054999999999998E-2</c:v>
                </c:pt>
                <c:pt idx="134">
                  <c:v>2.1977000000000003E-2</c:v>
                </c:pt>
                <c:pt idx="135">
                  <c:v>2.2021000000000002E-2</c:v>
                </c:pt>
                <c:pt idx="136">
                  <c:v>2.1898000000000001E-2</c:v>
                </c:pt>
                <c:pt idx="137">
                  <c:v>2.1793E-2</c:v>
                </c:pt>
                <c:pt idx="138">
                  <c:v>2.1775000000000003E-2</c:v>
                </c:pt>
                <c:pt idx="139">
                  <c:v>2.1600999999999999E-2</c:v>
                </c:pt>
                <c:pt idx="140">
                  <c:v>2.1637E-2</c:v>
                </c:pt>
                <c:pt idx="141">
                  <c:v>2.1634000000000004E-2</c:v>
                </c:pt>
                <c:pt idx="142">
                  <c:v>2.1493999999999999E-2</c:v>
                </c:pt>
                <c:pt idx="143">
                  <c:v>2.1475000000000001E-2</c:v>
                </c:pt>
                <c:pt idx="144">
                  <c:v>2.1676000000000001E-2</c:v>
                </c:pt>
                <c:pt idx="145">
                  <c:v>2.1652999999999999E-2</c:v>
                </c:pt>
                <c:pt idx="146">
                  <c:v>2.1871000000000002E-2</c:v>
                </c:pt>
                <c:pt idx="147">
                  <c:v>2.1958000000000002E-2</c:v>
                </c:pt>
                <c:pt idx="148">
                  <c:v>2.2029999999999998E-2</c:v>
                </c:pt>
                <c:pt idx="149">
                  <c:v>2.2064E-2</c:v>
                </c:pt>
                <c:pt idx="150">
                  <c:v>2.2033000000000001E-2</c:v>
                </c:pt>
                <c:pt idx="151">
                  <c:v>2.2393E-2</c:v>
                </c:pt>
                <c:pt idx="152">
                  <c:v>2.2461000000000002E-2</c:v>
                </c:pt>
                <c:pt idx="153">
                  <c:v>2.2460000000000001E-2</c:v>
                </c:pt>
                <c:pt idx="154">
                  <c:v>2.2433999999999999E-2</c:v>
                </c:pt>
                <c:pt idx="155">
                  <c:v>2.2330000000000003E-2</c:v>
                </c:pt>
                <c:pt idx="156">
                  <c:v>2.2523000000000001E-2</c:v>
                </c:pt>
                <c:pt idx="157">
                  <c:v>2.2352E-2</c:v>
                </c:pt>
                <c:pt idx="158">
                  <c:v>2.2446000000000001E-2</c:v>
                </c:pt>
                <c:pt idx="159">
                  <c:v>2.2523000000000001E-2</c:v>
                </c:pt>
                <c:pt idx="160">
                  <c:v>2.2449E-2</c:v>
                </c:pt>
                <c:pt idx="161">
                  <c:v>2.2519000000000001E-2</c:v>
                </c:pt>
                <c:pt idx="162">
                  <c:v>2.2355999999999997E-2</c:v>
                </c:pt>
                <c:pt idx="163">
                  <c:v>2.2155000000000001E-2</c:v>
                </c:pt>
                <c:pt idx="164">
                  <c:v>2.2198000000000002E-2</c:v>
                </c:pt>
                <c:pt idx="165">
                  <c:v>2.2689000000000001E-2</c:v>
                </c:pt>
                <c:pt idx="166">
                  <c:v>2.2491000000000001E-2</c:v>
                </c:pt>
                <c:pt idx="167">
                  <c:v>2.2423999999999999E-2</c:v>
                </c:pt>
                <c:pt idx="168">
                  <c:v>2.2429999999999999E-2</c:v>
                </c:pt>
                <c:pt idx="169">
                  <c:v>2.2471999999999999E-2</c:v>
                </c:pt>
                <c:pt idx="170">
                  <c:v>2.2566000000000003E-2</c:v>
                </c:pt>
                <c:pt idx="171">
                  <c:v>2.2700000000000001E-2</c:v>
                </c:pt>
                <c:pt idx="172">
                  <c:v>2.3896000000000001E-2</c:v>
                </c:pt>
                <c:pt idx="173">
                  <c:v>2.2831000000000001E-2</c:v>
                </c:pt>
                <c:pt idx="174">
                  <c:v>2.274E-2</c:v>
                </c:pt>
                <c:pt idx="175">
                  <c:v>2.3037999999999999E-2</c:v>
                </c:pt>
                <c:pt idx="176">
                  <c:v>2.3107000000000003E-2</c:v>
                </c:pt>
                <c:pt idx="177">
                  <c:v>2.3123999999999999E-2</c:v>
                </c:pt>
                <c:pt idx="178">
                  <c:v>2.3015000000000001E-2</c:v>
                </c:pt>
                <c:pt idx="179">
                  <c:v>2.2953999999999999E-2</c:v>
                </c:pt>
                <c:pt idx="180">
                  <c:v>2.2904000000000001E-2</c:v>
                </c:pt>
                <c:pt idx="181">
                  <c:v>2.3006000000000002E-2</c:v>
                </c:pt>
                <c:pt idx="182">
                  <c:v>2.3195999999999998E-2</c:v>
                </c:pt>
                <c:pt idx="183">
                  <c:v>2.3068000000000002E-2</c:v>
                </c:pt>
                <c:pt idx="184">
                  <c:v>2.3224000000000002E-2</c:v>
                </c:pt>
                <c:pt idx="185">
                  <c:v>2.3209E-2</c:v>
                </c:pt>
                <c:pt idx="186">
                  <c:v>2.3115E-2</c:v>
                </c:pt>
                <c:pt idx="187">
                  <c:v>2.3130999999999999E-2</c:v>
                </c:pt>
                <c:pt idx="188">
                  <c:v>2.3214000000000002E-2</c:v>
                </c:pt>
                <c:pt idx="189">
                  <c:v>2.3422999999999999E-2</c:v>
                </c:pt>
                <c:pt idx="190">
                  <c:v>2.3326E-2</c:v>
                </c:pt>
                <c:pt idx="191">
                  <c:v>2.3337E-2</c:v>
                </c:pt>
                <c:pt idx="192">
                  <c:v>2.3209E-2</c:v>
                </c:pt>
                <c:pt idx="193">
                  <c:v>2.3184E-2</c:v>
                </c:pt>
                <c:pt idx="194">
                  <c:v>2.3188E-2</c:v>
                </c:pt>
                <c:pt idx="195">
                  <c:v>2.3073000000000003E-2</c:v>
                </c:pt>
                <c:pt idx="196">
                  <c:v>2.2936000000000002E-2</c:v>
                </c:pt>
                <c:pt idx="197">
                  <c:v>2.3073000000000003E-2</c:v>
                </c:pt>
                <c:pt idx="198">
                  <c:v>2.3029999999999998E-2</c:v>
                </c:pt>
                <c:pt idx="199">
                  <c:v>2.3134999999999999E-2</c:v>
                </c:pt>
                <c:pt idx="200">
                  <c:v>2.3462999999999998E-2</c:v>
                </c:pt>
                <c:pt idx="201">
                  <c:v>2.3589000000000002E-2</c:v>
                </c:pt>
                <c:pt idx="202">
                  <c:v>2.3584999999999998E-2</c:v>
                </c:pt>
                <c:pt idx="203">
                  <c:v>2.3455E-2</c:v>
                </c:pt>
                <c:pt idx="204">
                  <c:v>2.3512000000000002E-2</c:v>
                </c:pt>
                <c:pt idx="205">
                  <c:v>2.3382999999999998E-2</c:v>
                </c:pt>
                <c:pt idx="206">
                  <c:v>2.3532000000000001E-2</c:v>
                </c:pt>
                <c:pt idx="207">
                  <c:v>2.3675000000000002E-2</c:v>
                </c:pt>
                <c:pt idx="208">
                  <c:v>2.3486E-2</c:v>
                </c:pt>
                <c:pt idx="209">
                  <c:v>2.3498000000000002E-2</c:v>
                </c:pt>
                <c:pt idx="210">
                  <c:v>2.3413E-2</c:v>
                </c:pt>
                <c:pt idx="211">
                  <c:v>2.3130999999999999E-2</c:v>
                </c:pt>
                <c:pt idx="212">
                  <c:v>2.3222999999999997E-2</c:v>
                </c:pt>
                <c:pt idx="213">
                  <c:v>2.3559E-2</c:v>
                </c:pt>
                <c:pt idx="214">
                  <c:v>2.3525999999999998E-2</c:v>
                </c:pt>
                <c:pt idx="215">
                  <c:v>2.3577000000000001E-2</c:v>
                </c:pt>
                <c:pt idx="216">
                  <c:v>2.3413E-2</c:v>
                </c:pt>
                <c:pt idx="217">
                  <c:v>2.3509000000000002E-2</c:v>
                </c:pt>
                <c:pt idx="218">
                  <c:v>2.3562E-2</c:v>
                </c:pt>
                <c:pt idx="219">
                  <c:v>2.3574000000000001E-2</c:v>
                </c:pt>
                <c:pt idx="220">
                  <c:v>2.3446999999999999E-2</c:v>
                </c:pt>
                <c:pt idx="221">
                  <c:v>2.3677000000000004E-2</c:v>
                </c:pt>
                <c:pt idx="222">
                  <c:v>2.3622999999999998E-2</c:v>
                </c:pt>
                <c:pt idx="223">
                  <c:v>2.3824999999999999E-2</c:v>
                </c:pt>
                <c:pt idx="224">
                  <c:v>2.3491000000000001E-2</c:v>
                </c:pt>
                <c:pt idx="225">
                  <c:v>2.3837000000000001E-2</c:v>
                </c:pt>
                <c:pt idx="226">
                  <c:v>2.4136999999999999E-2</c:v>
                </c:pt>
                <c:pt idx="227">
                  <c:v>2.4222999999999998E-2</c:v>
                </c:pt>
                <c:pt idx="228">
                  <c:v>2.443E-2</c:v>
                </c:pt>
                <c:pt idx="229">
                  <c:v>2.4365000000000001E-2</c:v>
                </c:pt>
                <c:pt idx="230">
                  <c:v>2.3460999999999999E-2</c:v>
                </c:pt>
                <c:pt idx="231">
                  <c:v>2.3090000000000003E-2</c:v>
                </c:pt>
                <c:pt idx="232">
                  <c:v>2.3117000000000002E-2</c:v>
                </c:pt>
                <c:pt idx="233">
                  <c:v>2.3268E-2</c:v>
                </c:pt>
                <c:pt idx="234">
                  <c:v>2.3401999999999999E-2</c:v>
                </c:pt>
                <c:pt idx="235">
                  <c:v>2.3578999999999999E-2</c:v>
                </c:pt>
                <c:pt idx="236">
                  <c:v>2.3583E-2</c:v>
                </c:pt>
                <c:pt idx="237">
                  <c:v>2.3483999999999998E-2</c:v>
                </c:pt>
                <c:pt idx="238">
                  <c:v>2.3460999999999999E-2</c:v>
                </c:pt>
                <c:pt idx="239">
                  <c:v>2.3307999999999999E-2</c:v>
                </c:pt>
                <c:pt idx="240">
                  <c:v>2.3100000000000002E-2</c:v>
                </c:pt>
                <c:pt idx="241">
                  <c:v>2.3079000000000002E-2</c:v>
                </c:pt>
                <c:pt idx="242">
                  <c:v>2.3281999999999997E-2</c:v>
                </c:pt>
                <c:pt idx="243">
                  <c:v>2.3141999999999999E-2</c:v>
                </c:pt>
                <c:pt idx="244">
                  <c:v>2.3001999999999998E-2</c:v>
                </c:pt>
                <c:pt idx="245">
                  <c:v>2.3005000000000001E-2</c:v>
                </c:pt>
                <c:pt idx="246">
                  <c:v>2.2877000000000002E-2</c:v>
                </c:pt>
                <c:pt idx="247">
                  <c:v>2.2778999999999997E-2</c:v>
                </c:pt>
                <c:pt idx="248">
                  <c:v>2.2724000000000001E-2</c:v>
                </c:pt>
                <c:pt idx="249">
                  <c:v>2.3049E-2</c:v>
                </c:pt>
                <c:pt idx="250">
                  <c:v>2.2855E-2</c:v>
                </c:pt>
                <c:pt idx="251">
                  <c:v>2.2905999999999999E-2</c:v>
                </c:pt>
                <c:pt idx="252">
                  <c:v>2.2884999999999999E-2</c:v>
                </c:pt>
                <c:pt idx="253">
                  <c:v>2.2995999999999999E-2</c:v>
                </c:pt>
                <c:pt idx="254">
                  <c:v>2.3178999999999998E-2</c:v>
                </c:pt>
                <c:pt idx="255">
                  <c:v>2.2969E-2</c:v>
                </c:pt>
                <c:pt idx="256">
                  <c:v>2.2970999999999998E-2</c:v>
                </c:pt>
                <c:pt idx="257">
                  <c:v>2.3010000000000003E-2</c:v>
                </c:pt>
                <c:pt idx="258">
                  <c:v>2.3045E-2</c:v>
                </c:pt>
                <c:pt idx="259">
                  <c:v>2.2787999999999999E-2</c:v>
                </c:pt>
                <c:pt idx="260">
                  <c:v>2.2585999999999998E-2</c:v>
                </c:pt>
                <c:pt idx="261">
                  <c:v>2.2761E-2</c:v>
                </c:pt>
                <c:pt idx="262">
                  <c:v>2.2815999999999999E-2</c:v>
                </c:pt>
                <c:pt idx="263">
                  <c:v>2.2919999999999999E-2</c:v>
                </c:pt>
                <c:pt idx="264">
                  <c:v>2.2894000000000001E-2</c:v>
                </c:pt>
                <c:pt idx="265">
                  <c:v>2.2825999999999999E-2</c:v>
                </c:pt>
                <c:pt idx="266">
                  <c:v>2.3032E-2</c:v>
                </c:pt>
                <c:pt idx="267">
                  <c:v>2.3171000000000001E-2</c:v>
                </c:pt>
                <c:pt idx="268">
                  <c:v>2.3126000000000004E-2</c:v>
                </c:pt>
                <c:pt idx="269">
                  <c:v>2.3005000000000001E-2</c:v>
                </c:pt>
                <c:pt idx="270">
                  <c:v>2.2789E-2</c:v>
                </c:pt>
                <c:pt idx="271">
                  <c:v>2.2594E-2</c:v>
                </c:pt>
                <c:pt idx="272">
                  <c:v>2.2584E-2</c:v>
                </c:pt>
                <c:pt idx="273">
                  <c:v>2.2642000000000002E-2</c:v>
                </c:pt>
                <c:pt idx="274">
                  <c:v>2.2642000000000002E-2</c:v>
                </c:pt>
                <c:pt idx="275">
                  <c:v>2.2936999999999999E-2</c:v>
                </c:pt>
                <c:pt idx="276">
                  <c:v>2.3003999999999997E-2</c:v>
                </c:pt>
                <c:pt idx="277">
                  <c:v>2.2831999999999998E-2</c:v>
                </c:pt>
                <c:pt idx="278">
                  <c:v>2.2943999999999999E-2</c:v>
                </c:pt>
                <c:pt idx="279">
                  <c:v>2.2737E-2</c:v>
                </c:pt>
                <c:pt idx="280">
                  <c:v>2.2738999999999999E-2</c:v>
                </c:pt>
                <c:pt idx="281">
                  <c:v>2.3209E-2</c:v>
                </c:pt>
                <c:pt idx="282">
                  <c:v>2.3014000000000003E-2</c:v>
                </c:pt>
                <c:pt idx="283">
                  <c:v>2.2518E-2</c:v>
                </c:pt>
                <c:pt idx="284">
                  <c:v>2.2225000000000002E-2</c:v>
                </c:pt>
                <c:pt idx="285">
                  <c:v>2.2206E-2</c:v>
                </c:pt>
                <c:pt idx="286">
                  <c:v>2.2025000000000003E-2</c:v>
                </c:pt>
                <c:pt idx="287">
                  <c:v>2.2789E-2</c:v>
                </c:pt>
                <c:pt idx="288">
                  <c:v>2.2841999999999998E-2</c:v>
                </c:pt>
                <c:pt idx="289">
                  <c:v>2.2609000000000001E-2</c:v>
                </c:pt>
                <c:pt idx="290">
                  <c:v>2.2244000000000003E-2</c:v>
                </c:pt>
                <c:pt idx="291">
                  <c:v>2.2181000000000003E-2</c:v>
                </c:pt>
                <c:pt idx="292">
                  <c:v>2.2093999999999999E-2</c:v>
                </c:pt>
                <c:pt idx="293">
                  <c:v>2.2214000000000001E-2</c:v>
                </c:pt>
                <c:pt idx="294">
                  <c:v>2.2345E-2</c:v>
                </c:pt>
                <c:pt idx="295">
                  <c:v>2.2814999999999998E-2</c:v>
                </c:pt>
                <c:pt idx="296">
                  <c:v>2.2909000000000002E-2</c:v>
                </c:pt>
                <c:pt idx="297">
                  <c:v>2.2799999999999997E-2</c:v>
                </c:pt>
                <c:pt idx="298">
                  <c:v>2.2642000000000002E-2</c:v>
                </c:pt>
                <c:pt idx="299">
                  <c:v>2.2473E-2</c:v>
                </c:pt>
                <c:pt idx="300">
                  <c:v>2.1686999999999998E-2</c:v>
                </c:pt>
                <c:pt idx="301">
                  <c:v>2.1242E-2</c:v>
                </c:pt>
                <c:pt idx="302">
                  <c:v>2.1301E-2</c:v>
                </c:pt>
                <c:pt idx="303">
                  <c:v>2.1762E-2</c:v>
                </c:pt>
                <c:pt idx="304">
                  <c:v>2.1475000000000001E-2</c:v>
                </c:pt>
                <c:pt idx="305">
                  <c:v>2.129E-2</c:v>
                </c:pt>
                <c:pt idx="306">
                  <c:v>2.1599E-2</c:v>
                </c:pt>
                <c:pt idx="307">
                  <c:v>2.1371000000000001E-2</c:v>
                </c:pt>
                <c:pt idx="308">
                  <c:v>2.1214E-2</c:v>
                </c:pt>
                <c:pt idx="309">
                  <c:v>2.0648E-2</c:v>
                </c:pt>
                <c:pt idx="310">
                  <c:v>2.0853000000000003E-2</c:v>
                </c:pt>
                <c:pt idx="311">
                  <c:v>2.1484E-2</c:v>
                </c:pt>
                <c:pt idx="312">
                  <c:v>2.1533000000000004E-2</c:v>
                </c:pt>
                <c:pt idx="313">
                  <c:v>2.1949E-2</c:v>
                </c:pt>
                <c:pt idx="314">
                  <c:v>2.1828E-2</c:v>
                </c:pt>
                <c:pt idx="315">
                  <c:v>2.2118000000000002E-2</c:v>
                </c:pt>
                <c:pt idx="316">
                  <c:v>2.1957000000000001E-2</c:v>
                </c:pt>
                <c:pt idx="317">
                  <c:v>2.1787000000000001E-2</c:v>
                </c:pt>
                <c:pt idx="318">
                  <c:v>2.1846000000000001E-2</c:v>
                </c:pt>
                <c:pt idx="319">
                  <c:v>2.1606999999999998E-2</c:v>
                </c:pt>
                <c:pt idx="320">
                  <c:v>2.1588E-2</c:v>
                </c:pt>
                <c:pt idx="321">
                  <c:v>2.1699000000000003E-2</c:v>
                </c:pt>
                <c:pt idx="322">
                  <c:v>2.1579000000000001E-2</c:v>
                </c:pt>
                <c:pt idx="323">
                  <c:v>2.1608000000000002E-2</c:v>
                </c:pt>
                <c:pt idx="324">
                  <c:v>2.1617000000000001E-2</c:v>
                </c:pt>
                <c:pt idx="325">
                  <c:v>2.1539000000000003E-2</c:v>
                </c:pt>
                <c:pt idx="326">
                  <c:v>2.1688000000000002E-2</c:v>
                </c:pt>
                <c:pt idx="327">
                  <c:v>2.1526999999999998E-2</c:v>
                </c:pt>
                <c:pt idx="328">
                  <c:v>2.155E-2</c:v>
                </c:pt>
                <c:pt idx="329">
                  <c:v>2.1751E-2</c:v>
                </c:pt>
                <c:pt idx="330">
                  <c:v>2.1680000000000001E-2</c:v>
                </c:pt>
                <c:pt idx="331">
                  <c:v>2.1461000000000001E-2</c:v>
                </c:pt>
                <c:pt idx="332">
                  <c:v>2.1442000000000003E-2</c:v>
                </c:pt>
                <c:pt idx="333">
                  <c:v>2.1638000000000001E-2</c:v>
                </c:pt>
                <c:pt idx="334">
                  <c:v>2.1894999999999998E-2</c:v>
                </c:pt>
                <c:pt idx="335">
                  <c:v>2.1644999999999998E-2</c:v>
                </c:pt>
                <c:pt idx="336">
                  <c:v>2.1857999999999999E-2</c:v>
                </c:pt>
                <c:pt idx="337">
                  <c:v>2.1958999999999999E-2</c:v>
                </c:pt>
                <c:pt idx="338">
                  <c:v>2.2419999999999999E-2</c:v>
                </c:pt>
                <c:pt idx="339">
                  <c:v>2.2386E-2</c:v>
                </c:pt>
                <c:pt idx="340">
                  <c:v>2.2654999999999998E-2</c:v>
                </c:pt>
                <c:pt idx="341">
                  <c:v>2.2715000000000003E-2</c:v>
                </c:pt>
                <c:pt idx="342">
                  <c:v>2.274E-2</c:v>
                </c:pt>
                <c:pt idx="343">
                  <c:v>2.2636E-2</c:v>
                </c:pt>
                <c:pt idx="344">
                  <c:v>2.2629000000000003E-2</c:v>
                </c:pt>
                <c:pt idx="345">
                  <c:v>2.2695E-2</c:v>
                </c:pt>
                <c:pt idx="346">
                  <c:v>2.3214000000000002E-2</c:v>
                </c:pt>
                <c:pt idx="347">
                  <c:v>2.3161999999999999E-2</c:v>
                </c:pt>
                <c:pt idx="348">
                  <c:v>2.2928E-2</c:v>
                </c:pt>
                <c:pt idx="349">
                  <c:v>2.2898999999999999E-2</c:v>
                </c:pt>
                <c:pt idx="350">
                  <c:v>2.2866000000000001E-2</c:v>
                </c:pt>
                <c:pt idx="351">
                  <c:v>2.2924000000000003E-2</c:v>
                </c:pt>
                <c:pt idx="352">
                  <c:v>2.3087E-2</c:v>
                </c:pt>
                <c:pt idx="353">
                  <c:v>2.3168000000000001E-2</c:v>
                </c:pt>
                <c:pt idx="354">
                  <c:v>2.3351000000000004E-2</c:v>
                </c:pt>
                <c:pt idx="355">
                  <c:v>2.3090000000000003E-2</c:v>
                </c:pt>
                <c:pt idx="356">
                  <c:v>2.3290999999999999E-2</c:v>
                </c:pt>
                <c:pt idx="357">
                  <c:v>2.3328999999999999E-2</c:v>
                </c:pt>
                <c:pt idx="358">
                  <c:v>2.3363000000000002E-2</c:v>
                </c:pt>
                <c:pt idx="359">
                  <c:v>2.3441E-2</c:v>
                </c:pt>
                <c:pt idx="360">
                  <c:v>2.3562E-2</c:v>
                </c:pt>
                <c:pt idx="361">
                  <c:v>2.3141999999999999E-2</c:v>
                </c:pt>
                <c:pt idx="362">
                  <c:v>2.2921999999999998E-2</c:v>
                </c:pt>
                <c:pt idx="363">
                  <c:v>2.2970000000000001E-2</c:v>
                </c:pt>
                <c:pt idx="364">
                  <c:v>2.2978999999999999E-2</c:v>
                </c:pt>
                <c:pt idx="365">
                  <c:v>2.2983E-2</c:v>
                </c:pt>
                <c:pt idx="366">
                  <c:v>2.3134999999999999E-2</c:v>
                </c:pt>
                <c:pt idx="367">
                  <c:v>2.3395000000000003E-2</c:v>
                </c:pt>
                <c:pt idx="368">
                  <c:v>2.3441E-2</c:v>
                </c:pt>
                <c:pt idx="369">
                  <c:v>2.3509000000000002E-2</c:v>
                </c:pt>
                <c:pt idx="370">
                  <c:v>2.3390000000000001E-2</c:v>
                </c:pt>
                <c:pt idx="371">
                  <c:v>2.351E-2</c:v>
                </c:pt>
                <c:pt idx="372">
                  <c:v>2.3274E-2</c:v>
                </c:pt>
                <c:pt idx="373">
                  <c:v>2.2855E-2</c:v>
                </c:pt>
                <c:pt idx="374">
                  <c:v>2.2614000000000002E-2</c:v>
                </c:pt>
                <c:pt idx="375">
                  <c:v>2.2751999999999998E-2</c:v>
                </c:pt>
                <c:pt idx="376">
                  <c:v>2.2772999999999998E-2</c:v>
                </c:pt>
                <c:pt idx="377">
                  <c:v>2.2776999999999999E-2</c:v>
                </c:pt>
                <c:pt idx="378">
                  <c:v>2.2733E-2</c:v>
                </c:pt>
                <c:pt idx="379">
                  <c:v>2.3E-2</c:v>
                </c:pt>
                <c:pt idx="380">
                  <c:v>2.2924000000000003E-2</c:v>
                </c:pt>
                <c:pt idx="381">
                  <c:v>2.2908000000000001E-2</c:v>
                </c:pt>
                <c:pt idx="382">
                  <c:v>2.2966000000000004E-2</c:v>
                </c:pt>
                <c:pt idx="383">
                  <c:v>2.2707999999999999E-2</c:v>
                </c:pt>
                <c:pt idx="384">
                  <c:v>2.2440999999999999E-2</c:v>
                </c:pt>
                <c:pt idx="385">
                  <c:v>2.2614000000000002E-2</c:v>
                </c:pt>
                <c:pt idx="386">
                  <c:v>2.2376E-2</c:v>
                </c:pt>
                <c:pt idx="387">
                  <c:v>2.2322000000000002E-2</c:v>
                </c:pt>
                <c:pt idx="388">
                  <c:v>2.2416000000000002E-2</c:v>
                </c:pt>
                <c:pt idx="389">
                  <c:v>2.2627999999999999E-2</c:v>
                </c:pt>
                <c:pt idx="390">
                  <c:v>2.2336000000000002E-2</c:v>
                </c:pt>
                <c:pt idx="391">
                  <c:v>2.2189999999999998E-2</c:v>
                </c:pt>
                <c:pt idx="392">
                  <c:v>2.2069999999999999E-2</c:v>
                </c:pt>
                <c:pt idx="393">
                  <c:v>2.1770999999999999E-2</c:v>
                </c:pt>
                <c:pt idx="394">
                  <c:v>2.1583000000000001E-2</c:v>
                </c:pt>
                <c:pt idx="395">
                  <c:v>2.1595E-2</c:v>
                </c:pt>
                <c:pt idx="396">
                  <c:v>2.1807E-2</c:v>
                </c:pt>
                <c:pt idx="397">
                  <c:v>2.1937999999999999E-2</c:v>
                </c:pt>
                <c:pt idx="398">
                  <c:v>2.1555000000000001E-2</c:v>
                </c:pt>
                <c:pt idx="399">
                  <c:v>2.1749000000000001E-2</c:v>
                </c:pt>
                <c:pt idx="400">
                  <c:v>2.1846999999999998E-2</c:v>
                </c:pt>
                <c:pt idx="401">
                  <c:v>2.1846000000000001E-2</c:v>
                </c:pt>
                <c:pt idx="402">
                  <c:v>2.1756999999999999E-2</c:v>
                </c:pt>
                <c:pt idx="403">
                  <c:v>2.1937999999999999E-2</c:v>
                </c:pt>
                <c:pt idx="404">
                  <c:v>2.2311000000000001E-2</c:v>
                </c:pt>
                <c:pt idx="405">
                  <c:v>2.2345E-2</c:v>
                </c:pt>
                <c:pt idx="406">
                  <c:v>2.2505999999999998E-2</c:v>
                </c:pt>
                <c:pt idx="407">
                  <c:v>2.2432000000000001E-2</c:v>
                </c:pt>
                <c:pt idx="408">
                  <c:v>2.2471000000000001E-2</c:v>
                </c:pt>
                <c:pt idx="409">
                  <c:v>2.2496000000000002E-2</c:v>
                </c:pt>
                <c:pt idx="410">
                  <c:v>2.2518E-2</c:v>
                </c:pt>
                <c:pt idx="411">
                  <c:v>2.2771E-2</c:v>
                </c:pt>
                <c:pt idx="412">
                  <c:v>2.2806000000000003E-2</c:v>
                </c:pt>
                <c:pt idx="413">
                  <c:v>2.2740999999999997E-2</c:v>
                </c:pt>
                <c:pt idx="414">
                  <c:v>2.2759000000000001E-2</c:v>
                </c:pt>
                <c:pt idx="415">
                  <c:v>2.2807000000000001E-2</c:v>
                </c:pt>
                <c:pt idx="416">
                  <c:v>2.3172000000000002E-2</c:v>
                </c:pt>
                <c:pt idx="417">
                  <c:v>2.2783999999999999E-2</c:v>
                </c:pt>
                <c:pt idx="418">
                  <c:v>2.2732000000000002E-2</c:v>
                </c:pt>
                <c:pt idx="419">
                  <c:v>2.316E-2</c:v>
                </c:pt>
                <c:pt idx="420">
                  <c:v>2.2942999999999998E-2</c:v>
                </c:pt>
                <c:pt idx="421">
                  <c:v>2.3295E-2</c:v>
                </c:pt>
                <c:pt idx="422">
                  <c:v>2.3033000000000001E-2</c:v>
                </c:pt>
                <c:pt idx="423">
                  <c:v>2.3016999999999999E-2</c:v>
                </c:pt>
                <c:pt idx="424">
                  <c:v>2.2936999999999999E-2</c:v>
                </c:pt>
                <c:pt idx="425">
                  <c:v>2.3609000000000002E-2</c:v>
                </c:pt>
                <c:pt idx="426">
                  <c:v>2.3660999999999998E-2</c:v>
                </c:pt>
                <c:pt idx="427">
                  <c:v>2.3786999999999999E-2</c:v>
                </c:pt>
                <c:pt idx="428">
                  <c:v>2.3614000000000003E-2</c:v>
                </c:pt>
                <c:pt idx="429">
                  <c:v>2.3466000000000001E-2</c:v>
                </c:pt>
                <c:pt idx="430">
                  <c:v>2.3361999999999997E-2</c:v>
                </c:pt>
                <c:pt idx="431">
                  <c:v>2.3022000000000001E-2</c:v>
                </c:pt>
                <c:pt idx="432">
                  <c:v>2.3144999999999999E-2</c:v>
                </c:pt>
                <c:pt idx="433">
                  <c:v>2.3585999999999999E-2</c:v>
                </c:pt>
                <c:pt idx="434">
                  <c:v>2.3598000000000001E-2</c:v>
                </c:pt>
                <c:pt idx="435">
                  <c:v>2.3576000000000003E-2</c:v>
                </c:pt>
                <c:pt idx="436">
                  <c:v>2.3470000000000001E-2</c:v>
                </c:pt>
                <c:pt idx="437">
                  <c:v>2.3351000000000004E-2</c:v>
                </c:pt>
                <c:pt idx="438">
                  <c:v>2.3102999999999999E-2</c:v>
                </c:pt>
                <c:pt idx="439">
                  <c:v>2.2869E-2</c:v>
                </c:pt>
                <c:pt idx="440">
                  <c:v>2.2765000000000001E-2</c:v>
                </c:pt>
                <c:pt idx="441">
                  <c:v>2.2938E-2</c:v>
                </c:pt>
                <c:pt idx="442">
                  <c:v>2.2806000000000003E-2</c:v>
                </c:pt>
                <c:pt idx="443">
                  <c:v>2.2747000000000003E-2</c:v>
                </c:pt>
                <c:pt idx="444">
                  <c:v>2.2536999999999998E-2</c:v>
                </c:pt>
                <c:pt idx="445">
                  <c:v>2.2584E-2</c:v>
                </c:pt>
                <c:pt idx="446">
                  <c:v>2.2717999999999999E-2</c:v>
                </c:pt>
                <c:pt idx="447">
                  <c:v>2.2682000000000004E-2</c:v>
                </c:pt>
                <c:pt idx="448">
                  <c:v>2.2635000000000002E-2</c:v>
                </c:pt>
                <c:pt idx="449">
                  <c:v>2.2483E-2</c:v>
                </c:pt>
                <c:pt idx="450">
                  <c:v>2.2595000000000001E-2</c:v>
                </c:pt>
                <c:pt idx="451">
                  <c:v>2.2353000000000001E-2</c:v>
                </c:pt>
                <c:pt idx="452">
                  <c:v>2.2266000000000001E-2</c:v>
                </c:pt>
                <c:pt idx="453">
                  <c:v>2.2004000000000003E-2</c:v>
                </c:pt>
                <c:pt idx="454">
                  <c:v>2.1951000000000002E-2</c:v>
                </c:pt>
                <c:pt idx="455">
                  <c:v>2.1651E-2</c:v>
                </c:pt>
                <c:pt idx="456">
                  <c:v>2.1587000000000002E-2</c:v>
                </c:pt>
                <c:pt idx="457">
                  <c:v>2.1690999999999998E-2</c:v>
                </c:pt>
                <c:pt idx="458">
                  <c:v>2.1880000000000004E-2</c:v>
                </c:pt>
                <c:pt idx="459">
                  <c:v>2.1753999999999999E-2</c:v>
                </c:pt>
                <c:pt idx="460">
                  <c:v>2.1844000000000002E-2</c:v>
                </c:pt>
                <c:pt idx="461">
                  <c:v>2.2008E-2</c:v>
                </c:pt>
                <c:pt idx="462">
                  <c:v>2.2364000000000002E-2</c:v>
                </c:pt>
                <c:pt idx="463">
                  <c:v>2.2896999999999997E-2</c:v>
                </c:pt>
                <c:pt idx="464">
                  <c:v>2.2905999999999999E-2</c:v>
                </c:pt>
                <c:pt idx="465">
                  <c:v>2.273E-2</c:v>
                </c:pt>
                <c:pt idx="466">
                  <c:v>2.2508E-2</c:v>
                </c:pt>
                <c:pt idx="467">
                  <c:v>2.2427000000000002E-2</c:v>
                </c:pt>
                <c:pt idx="468">
                  <c:v>2.2199E-2</c:v>
                </c:pt>
                <c:pt idx="469">
                  <c:v>2.2124999999999999E-2</c:v>
                </c:pt>
                <c:pt idx="470">
                  <c:v>2.1988000000000001E-2</c:v>
                </c:pt>
                <c:pt idx="471">
                  <c:v>2.1812000000000002E-2</c:v>
                </c:pt>
                <c:pt idx="472">
                  <c:v>2.1636000000000002E-2</c:v>
                </c:pt>
                <c:pt idx="473">
                  <c:v>2.1598000000000003E-2</c:v>
                </c:pt>
                <c:pt idx="474">
                  <c:v>2.1657000000000003E-2</c:v>
                </c:pt>
                <c:pt idx="475">
                  <c:v>2.1947000000000001E-2</c:v>
                </c:pt>
                <c:pt idx="476">
                  <c:v>2.1711000000000001E-2</c:v>
                </c:pt>
                <c:pt idx="477">
                  <c:v>2.2120999999999998E-2</c:v>
                </c:pt>
                <c:pt idx="478">
                  <c:v>2.2334E-2</c:v>
                </c:pt>
                <c:pt idx="479">
                  <c:v>2.2380000000000001E-2</c:v>
                </c:pt>
                <c:pt idx="480">
                  <c:v>2.2635000000000002E-2</c:v>
                </c:pt>
                <c:pt idx="481">
                  <c:v>2.2884999999999999E-2</c:v>
                </c:pt>
                <c:pt idx="482">
                  <c:v>2.2761E-2</c:v>
                </c:pt>
                <c:pt idx="483">
                  <c:v>2.2416000000000002E-2</c:v>
                </c:pt>
                <c:pt idx="484">
                  <c:v>2.2258E-2</c:v>
                </c:pt>
                <c:pt idx="485">
                  <c:v>2.3205E-2</c:v>
                </c:pt>
                <c:pt idx="486">
                  <c:v>2.3639E-2</c:v>
                </c:pt>
                <c:pt idx="487">
                  <c:v>2.3685000000000001E-2</c:v>
                </c:pt>
                <c:pt idx="488">
                  <c:v>2.3739E-2</c:v>
                </c:pt>
                <c:pt idx="489">
                  <c:v>2.3797000000000002E-2</c:v>
                </c:pt>
                <c:pt idx="490">
                  <c:v>2.3908000000000002E-2</c:v>
                </c:pt>
                <c:pt idx="491">
                  <c:v>2.3831000000000001E-2</c:v>
                </c:pt>
                <c:pt idx="492">
                  <c:v>2.3856000000000002E-2</c:v>
                </c:pt>
                <c:pt idx="493">
                  <c:v>2.3973000000000001E-2</c:v>
                </c:pt>
                <c:pt idx="494">
                  <c:v>2.4056000000000001E-2</c:v>
                </c:pt>
                <c:pt idx="495">
                  <c:v>2.3039E-2</c:v>
                </c:pt>
                <c:pt idx="496">
                  <c:v>2.2997999999999998E-2</c:v>
                </c:pt>
                <c:pt idx="497">
                  <c:v>2.3052000000000003E-2</c:v>
                </c:pt>
                <c:pt idx="498">
                  <c:v>2.3248999999999999E-2</c:v>
                </c:pt>
                <c:pt idx="499">
                  <c:v>2.2976999999999997E-2</c:v>
                </c:pt>
                <c:pt idx="500">
                  <c:v>2.2966000000000004E-2</c:v>
                </c:pt>
                <c:pt idx="501">
                  <c:v>2.3060999999999998E-2</c:v>
                </c:pt>
                <c:pt idx="502">
                  <c:v>2.2877999999999999E-2</c:v>
                </c:pt>
                <c:pt idx="503">
                  <c:v>2.2860999999999999E-2</c:v>
                </c:pt>
                <c:pt idx="504">
                  <c:v>2.2987000000000004E-2</c:v>
                </c:pt>
                <c:pt idx="505">
                  <c:v>2.2942000000000001E-2</c:v>
                </c:pt>
                <c:pt idx="506">
                  <c:v>2.2942000000000001E-2</c:v>
                </c:pt>
                <c:pt idx="507">
                  <c:v>2.3096000000000002E-2</c:v>
                </c:pt>
                <c:pt idx="508">
                  <c:v>2.3207000000000002E-2</c:v>
                </c:pt>
                <c:pt idx="509">
                  <c:v>2.2709000000000003E-2</c:v>
                </c:pt>
                <c:pt idx="510">
                  <c:v>2.2685E-2</c:v>
                </c:pt>
                <c:pt idx="511">
                  <c:v>2.2732000000000002E-2</c:v>
                </c:pt>
                <c:pt idx="512">
                  <c:v>2.2398999999999999E-2</c:v>
                </c:pt>
                <c:pt idx="513">
                  <c:v>2.2368000000000002E-2</c:v>
                </c:pt>
                <c:pt idx="514">
                  <c:v>2.2450999999999999E-2</c:v>
                </c:pt>
                <c:pt idx="515">
                  <c:v>2.2593000000000002E-2</c:v>
                </c:pt>
                <c:pt idx="516">
                  <c:v>2.2353000000000001E-2</c:v>
                </c:pt>
                <c:pt idx="517">
                  <c:v>2.2355999999999997E-2</c:v>
                </c:pt>
                <c:pt idx="518">
                  <c:v>2.2460000000000001E-2</c:v>
                </c:pt>
                <c:pt idx="519">
                  <c:v>2.2189E-2</c:v>
                </c:pt>
                <c:pt idx="520">
                  <c:v>2.2395999999999999E-2</c:v>
                </c:pt>
                <c:pt idx="521">
                  <c:v>2.2644000000000001E-2</c:v>
                </c:pt>
                <c:pt idx="522">
                  <c:v>2.2909000000000002E-2</c:v>
                </c:pt>
                <c:pt idx="523">
                  <c:v>2.3075000000000002E-2</c:v>
                </c:pt>
                <c:pt idx="524">
                  <c:v>2.2931E-2</c:v>
                </c:pt>
                <c:pt idx="525">
                  <c:v>2.2671E-2</c:v>
                </c:pt>
                <c:pt idx="526">
                  <c:v>2.2855E-2</c:v>
                </c:pt>
                <c:pt idx="527">
                  <c:v>2.3067000000000001E-2</c:v>
                </c:pt>
                <c:pt idx="528">
                  <c:v>2.3203999999999999E-2</c:v>
                </c:pt>
                <c:pt idx="529">
                  <c:v>2.3373000000000001E-2</c:v>
                </c:pt>
                <c:pt idx="530">
                  <c:v>2.3406E-2</c:v>
                </c:pt>
                <c:pt idx="531">
                  <c:v>2.3462E-2</c:v>
                </c:pt>
                <c:pt idx="532">
                  <c:v>2.2900999999999998E-2</c:v>
                </c:pt>
                <c:pt idx="533">
                  <c:v>2.2801000000000002E-2</c:v>
                </c:pt>
                <c:pt idx="534">
                  <c:v>2.2804999999999999E-2</c:v>
                </c:pt>
                <c:pt idx="535">
                  <c:v>2.2763000000000002E-2</c:v>
                </c:pt>
                <c:pt idx="536">
                  <c:v>2.2935000000000001E-2</c:v>
                </c:pt>
                <c:pt idx="537">
                  <c:v>2.2997E-2</c:v>
                </c:pt>
                <c:pt idx="538">
                  <c:v>2.2968000000000002E-2</c:v>
                </c:pt>
                <c:pt idx="539">
                  <c:v>2.2855E-2</c:v>
                </c:pt>
                <c:pt idx="540">
                  <c:v>2.2736000000000003E-2</c:v>
                </c:pt>
                <c:pt idx="541">
                  <c:v>2.2884999999999999E-2</c:v>
                </c:pt>
                <c:pt idx="542">
                  <c:v>2.3059E-2</c:v>
                </c:pt>
                <c:pt idx="543">
                  <c:v>2.3100000000000002E-2</c:v>
                </c:pt>
                <c:pt idx="544">
                  <c:v>2.3182000000000001E-2</c:v>
                </c:pt>
                <c:pt idx="545">
                  <c:v>2.2968000000000002E-2</c:v>
                </c:pt>
                <c:pt idx="546">
                  <c:v>2.3290000000000002E-2</c:v>
                </c:pt>
                <c:pt idx="547">
                  <c:v>2.3157999999999998E-2</c:v>
                </c:pt>
                <c:pt idx="548">
                  <c:v>2.3475000000000003E-2</c:v>
                </c:pt>
                <c:pt idx="549">
                  <c:v>2.3593000000000003E-2</c:v>
                </c:pt>
                <c:pt idx="550">
                  <c:v>2.3467999999999999E-2</c:v>
                </c:pt>
                <c:pt idx="551">
                  <c:v>2.3525999999999998E-2</c:v>
                </c:pt>
                <c:pt idx="552">
                  <c:v>2.3702000000000001E-2</c:v>
                </c:pt>
                <c:pt idx="553">
                  <c:v>2.3822000000000003E-2</c:v>
                </c:pt>
                <c:pt idx="554">
                  <c:v>2.3975E-2</c:v>
                </c:pt>
                <c:pt idx="555">
                  <c:v>2.4011999999999999E-2</c:v>
                </c:pt>
                <c:pt idx="556">
                  <c:v>2.3685999999999999E-2</c:v>
                </c:pt>
                <c:pt idx="557">
                  <c:v>2.3566E-2</c:v>
                </c:pt>
                <c:pt idx="558">
                  <c:v>2.3609000000000002E-2</c:v>
                </c:pt>
                <c:pt idx="559">
                  <c:v>2.3129E-2</c:v>
                </c:pt>
                <c:pt idx="560">
                  <c:v>2.2925000000000001E-2</c:v>
                </c:pt>
                <c:pt idx="561">
                  <c:v>2.29E-2</c:v>
                </c:pt>
                <c:pt idx="562">
                  <c:v>2.3111000000000003E-2</c:v>
                </c:pt>
                <c:pt idx="563">
                  <c:v>2.3286999999999999E-2</c:v>
                </c:pt>
                <c:pt idx="564">
                  <c:v>2.2980999999999998E-2</c:v>
                </c:pt>
                <c:pt idx="565">
                  <c:v>2.3081999999999998E-2</c:v>
                </c:pt>
                <c:pt idx="566">
                  <c:v>2.3050000000000001E-2</c:v>
                </c:pt>
                <c:pt idx="567">
                  <c:v>2.2831999999999998E-2</c:v>
                </c:pt>
                <c:pt idx="568">
                  <c:v>2.2972000000000003E-2</c:v>
                </c:pt>
                <c:pt idx="569">
                  <c:v>2.2846000000000002E-2</c:v>
                </c:pt>
                <c:pt idx="570">
                  <c:v>2.2783000000000001E-2</c:v>
                </c:pt>
                <c:pt idx="571">
                  <c:v>2.2804999999999999E-2</c:v>
                </c:pt>
                <c:pt idx="572">
                  <c:v>2.2860000000000002E-2</c:v>
                </c:pt>
                <c:pt idx="573">
                  <c:v>2.2745999999999999E-2</c:v>
                </c:pt>
                <c:pt idx="574">
                  <c:v>2.2480000000000003E-2</c:v>
                </c:pt>
                <c:pt idx="575">
                  <c:v>2.2477999999999998E-2</c:v>
                </c:pt>
                <c:pt idx="576">
                  <c:v>2.2319000000000002E-2</c:v>
                </c:pt>
                <c:pt idx="577">
                  <c:v>2.2475999999999999E-2</c:v>
                </c:pt>
                <c:pt idx="578">
                  <c:v>2.2515999999999998E-2</c:v>
                </c:pt>
                <c:pt idx="579">
                  <c:v>2.2633E-2</c:v>
                </c:pt>
                <c:pt idx="580">
                  <c:v>2.2696999999999998E-2</c:v>
                </c:pt>
                <c:pt idx="581">
                  <c:v>2.2429000000000001E-2</c:v>
                </c:pt>
                <c:pt idx="582">
                  <c:v>2.2120000000000001E-2</c:v>
                </c:pt>
                <c:pt idx="583">
                  <c:v>2.2298000000000002E-2</c:v>
                </c:pt>
                <c:pt idx="584">
                  <c:v>2.2298000000000002E-2</c:v>
                </c:pt>
                <c:pt idx="585">
                  <c:v>2.2250000000000002E-2</c:v>
                </c:pt>
                <c:pt idx="586">
                  <c:v>2.2262000000000001E-2</c:v>
                </c:pt>
                <c:pt idx="587">
                  <c:v>2.2317E-2</c:v>
                </c:pt>
                <c:pt idx="588">
                  <c:v>2.2107999999999999E-2</c:v>
                </c:pt>
                <c:pt idx="589">
                  <c:v>2.2185000000000003E-2</c:v>
                </c:pt>
                <c:pt idx="590">
                  <c:v>2.2004000000000003E-2</c:v>
                </c:pt>
                <c:pt idx="591">
                  <c:v>2.2231999999999998E-2</c:v>
                </c:pt>
                <c:pt idx="592">
                  <c:v>2.2505000000000001E-2</c:v>
                </c:pt>
                <c:pt idx="593">
                  <c:v>2.2723E-2</c:v>
                </c:pt>
                <c:pt idx="594">
                  <c:v>2.2509999999999999E-2</c:v>
                </c:pt>
                <c:pt idx="595">
                  <c:v>2.2609000000000001E-2</c:v>
                </c:pt>
                <c:pt idx="596">
                  <c:v>2.2612E-2</c:v>
                </c:pt>
                <c:pt idx="597">
                  <c:v>2.2610000000000002E-2</c:v>
                </c:pt>
                <c:pt idx="598">
                  <c:v>2.2393999999999997E-2</c:v>
                </c:pt>
                <c:pt idx="599">
                  <c:v>2.2317999999999998E-2</c:v>
                </c:pt>
                <c:pt idx="600">
                  <c:v>2.2545000000000003E-2</c:v>
                </c:pt>
                <c:pt idx="601">
                  <c:v>2.2835000000000001E-2</c:v>
                </c:pt>
                <c:pt idx="602">
                  <c:v>2.2663000000000003E-2</c:v>
                </c:pt>
                <c:pt idx="603">
                  <c:v>2.2706E-2</c:v>
                </c:pt>
                <c:pt idx="604">
                  <c:v>2.2698999999999997E-2</c:v>
                </c:pt>
                <c:pt idx="605">
                  <c:v>2.2401000000000001E-2</c:v>
                </c:pt>
                <c:pt idx="606">
                  <c:v>2.2614000000000002E-2</c:v>
                </c:pt>
                <c:pt idx="607">
                  <c:v>2.2402000000000002E-2</c:v>
                </c:pt>
                <c:pt idx="608">
                  <c:v>2.2195999999999997E-2</c:v>
                </c:pt>
                <c:pt idx="609">
                  <c:v>2.2305999999999999E-2</c:v>
                </c:pt>
                <c:pt idx="610">
                  <c:v>2.2280999999999999E-2</c:v>
                </c:pt>
                <c:pt idx="611">
                  <c:v>2.2558999999999999E-2</c:v>
                </c:pt>
                <c:pt idx="612">
                  <c:v>2.2616000000000001E-2</c:v>
                </c:pt>
                <c:pt idx="613">
                  <c:v>2.2917999999999997E-2</c:v>
                </c:pt>
                <c:pt idx="614">
                  <c:v>2.2536999999999998E-2</c:v>
                </c:pt>
                <c:pt idx="615">
                  <c:v>2.2385000000000002E-2</c:v>
                </c:pt>
                <c:pt idx="616">
                  <c:v>2.3157999999999998E-2</c:v>
                </c:pt>
                <c:pt idx="617">
                  <c:v>2.3119999999999998E-2</c:v>
                </c:pt>
                <c:pt idx="618">
                  <c:v>2.3513000000000003E-2</c:v>
                </c:pt>
                <c:pt idx="619">
                  <c:v>2.3620000000000002E-2</c:v>
                </c:pt>
                <c:pt idx="620">
                  <c:v>2.3671999999999999E-2</c:v>
                </c:pt>
                <c:pt idx="621">
                  <c:v>2.3746999999999997E-2</c:v>
                </c:pt>
                <c:pt idx="622">
                  <c:v>2.3743E-2</c:v>
                </c:pt>
                <c:pt idx="623">
                  <c:v>2.3813000000000001E-2</c:v>
                </c:pt>
                <c:pt idx="624">
                  <c:v>2.4216000000000001E-2</c:v>
                </c:pt>
                <c:pt idx="625">
                  <c:v>2.3616000000000002E-2</c:v>
                </c:pt>
                <c:pt idx="626">
                  <c:v>2.3168000000000001E-2</c:v>
                </c:pt>
                <c:pt idx="627">
                  <c:v>2.3334999999999998E-2</c:v>
                </c:pt>
                <c:pt idx="628">
                  <c:v>2.2898999999999999E-2</c:v>
                </c:pt>
                <c:pt idx="629">
                  <c:v>2.2903E-2</c:v>
                </c:pt>
                <c:pt idx="630">
                  <c:v>2.2363000000000001E-2</c:v>
                </c:pt>
                <c:pt idx="631">
                  <c:v>2.2138000000000001E-2</c:v>
                </c:pt>
                <c:pt idx="632">
                  <c:v>2.1995000000000001E-2</c:v>
                </c:pt>
                <c:pt idx="633">
                  <c:v>2.2192E-2</c:v>
                </c:pt>
                <c:pt idx="634">
                  <c:v>2.223E-2</c:v>
                </c:pt>
                <c:pt idx="635">
                  <c:v>2.1953999999999998E-2</c:v>
                </c:pt>
                <c:pt idx="636">
                  <c:v>2.1888999999999999E-2</c:v>
                </c:pt>
                <c:pt idx="637">
                  <c:v>2.1985999999999999E-2</c:v>
                </c:pt>
                <c:pt idx="638">
                  <c:v>2.1524999999999999E-2</c:v>
                </c:pt>
                <c:pt idx="639">
                  <c:v>2.1524999999999999E-2</c:v>
                </c:pt>
                <c:pt idx="640">
                  <c:v>2.1360000000000001E-2</c:v>
                </c:pt>
                <c:pt idx="641">
                  <c:v>2.1394000000000003E-2</c:v>
                </c:pt>
                <c:pt idx="642">
                  <c:v>2.1631000000000001E-2</c:v>
                </c:pt>
                <c:pt idx="643">
                  <c:v>2.1801000000000001E-2</c:v>
                </c:pt>
                <c:pt idx="644">
                  <c:v>2.1804999999999998E-2</c:v>
                </c:pt>
                <c:pt idx="645">
                  <c:v>2.1742000000000001E-2</c:v>
                </c:pt>
                <c:pt idx="646">
                  <c:v>2.1711000000000001E-2</c:v>
                </c:pt>
                <c:pt idx="647">
                  <c:v>2.1835E-2</c:v>
                </c:pt>
                <c:pt idx="648">
                  <c:v>2.1726000000000002E-2</c:v>
                </c:pt>
                <c:pt idx="649">
                  <c:v>2.2273999999999999E-2</c:v>
                </c:pt>
                <c:pt idx="650">
                  <c:v>2.2461000000000002E-2</c:v>
                </c:pt>
                <c:pt idx="651">
                  <c:v>2.2144E-2</c:v>
                </c:pt>
                <c:pt idx="652">
                  <c:v>2.2232999999999999E-2</c:v>
                </c:pt>
                <c:pt idx="653">
                  <c:v>2.2553999999999998E-2</c:v>
                </c:pt>
                <c:pt idx="654">
                  <c:v>2.2747000000000003E-2</c:v>
                </c:pt>
                <c:pt idx="655">
                  <c:v>2.2202000000000003E-2</c:v>
                </c:pt>
                <c:pt idx="656">
                  <c:v>2.2019000000000004E-2</c:v>
                </c:pt>
                <c:pt idx="657">
                  <c:v>2.2368000000000002E-2</c:v>
                </c:pt>
                <c:pt idx="658">
                  <c:v>2.2465000000000002E-2</c:v>
                </c:pt>
                <c:pt idx="659">
                  <c:v>2.2652000000000002E-2</c:v>
                </c:pt>
                <c:pt idx="660">
                  <c:v>2.3113999999999999E-2</c:v>
                </c:pt>
                <c:pt idx="661">
                  <c:v>2.2475999999999999E-2</c:v>
                </c:pt>
                <c:pt idx="662">
                  <c:v>2.265E-2</c:v>
                </c:pt>
                <c:pt idx="663">
                  <c:v>2.2332999999999999E-2</c:v>
                </c:pt>
                <c:pt idx="664">
                  <c:v>2.2799999999999997E-2</c:v>
                </c:pt>
                <c:pt idx="665">
                  <c:v>2.2707000000000001E-2</c:v>
                </c:pt>
                <c:pt idx="666">
                  <c:v>2.2703999999999998E-2</c:v>
                </c:pt>
                <c:pt idx="667">
                  <c:v>2.2581000000000004E-2</c:v>
                </c:pt>
                <c:pt idx="668">
                  <c:v>2.3045E-2</c:v>
                </c:pt>
                <c:pt idx="669">
                  <c:v>2.281E-2</c:v>
                </c:pt>
                <c:pt idx="670">
                  <c:v>2.3224999999999999E-2</c:v>
                </c:pt>
                <c:pt idx="671">
                  <c:v>2.3341000000000001E-2</c:v>
                </c:pt>
                <c:pt idx="672">
                  <c:v>2.2981999999999999E-2</c:v>
                </c:pt>
                <c:pt idx="673">
                  <c:v>2.3304999999999999E-2</c:v>
                </c:pt>
                <c:pt idx="674">
                  <c:v>2.3422999999999999E-2</c:v>
                </c:pt>
                <c:pt idx="675">
                  <c:v>2.3772999999999999E-2</c:v>
                </c:pt>
                <c:pt idx="676">
                  <c:v>2.4424000000000001E-2</c:v>
                </c:pt>
                <c:pt idx="677">
                  <c:v>2.4666999999999998E-2</c:v>
                </c:pt>
                <c:pt idx="678">
                  <c:v>2.4904000000000003E-2</c:v>
                </c:pt>
                <c:pt idx="679">
                  <c:v>2.4707E-2</c:v>
                </c:pt>
                <c:pt idx="680">
                  <c:v>2.4649000000000001E-2</c:v>
                </c:pt>
                <c:pt idx="681">
                  <c:v>2.4881000000000004E-2</c:v>
                </c:pt>
                <c:pt idx="682">
                  <c:v>2.4775000000000002E-2</c:v>
                </c:pt>
                <c:pt idx="683">
                  <c:v>2.4830000000000001E-2</c:v>
                </c:pt>
                <c:pt idx="684">
                  <c:v>2.4792000000000002E-2</c:v>
                </c:pt>
                <c:pt idx="685">
                  <c:v>2.4784E-2</c:v>
                </c:pt>
                <c:pt idx="686">
                  <c:v>2.4809000000000001E-2</c:v>
                </c:pt>
                <c:pt idx="687">
                  <c:v>2.4327999999999999E-2</c:v>
                </c:pt>
                <c:pt idx="688">
                  <c:v>2.4365999999999999E-2</c:v>
                </c:pt>
                <c:pt idx="689">
                  <c:v>2.4655999999999997E-2</c:v>
                </c:pt>
                <c:pt idx="690">
                  <c:v>2.5536E-2</c:v>
                </c:pt>
                <c:pt idx="691">
                  <c:v>2.4903000000000002E-2</c:v>
                </c:pt>
                <c:pt idx="692">
                  <c:v>2.4626000000000002E-2</c:v>
                </c:pt>
                <c:pt idx="693">
                  <c:v>2.4243999999999998E-2</c:v>
                </c:pt>
                <c:pt idx="694">
                  <c:v>2.3896000000000001E-2</c:v>
                </c:pt>
                <c:pt idx="695">
                  <c:v>2.4251000000000002E-2</c:v>
                </c:pt>
                <c:pt idx="696">
                  <c:v>2.4268999999999999E-2</c:v>
                </c:pt>
                <c:pt idx="697">
                  <c:v>2.4514999999999999E-2</c:v>
                </c:pt>
                <c:pt idx="698">
                  <c:v>2.4615000000000001E-2</c:v>
                </c:pt>
                <c:pt idx="699">
                  <c:v>2.4615999999999999E-2</c:v>
                </c:pt>
                <c:pt idx="700">
                  <c:v>2.4519000000000003E-2</c:v>
                </c:pt>
                <c:pt idx="701">
                  <c:v>2.4710000000000003E-2</c:v>
                </c:pt>
                <c:pt idx="702">
                  <c:v>2.4759000000000003E-2</c:v>
                </c:pt>
                <c:pt idx="703">
                  <c:v>2.4407000000000002E-2</c:v>
                </c:pt>
                <c:pt idx="704">
                  <c:v>2.4302000000000001E-2</c:v>
                </c:pt>
                <c:pt idx="705">
                  <c:v>2.4594999999999999E-2</c:v>
                </c:pt>
                <c:pt idx="706">
                  <c:v>2.4047000000000002E-2</c:v>
                </c:pt>
                <c:pt idx="707">
                  <c:v>2.4043000000000002E-2</c:v>
                </c:pt>
                <c:pt idx="708">
                  <c:v>2.4317000000000002E-2</c:v>
                </c:pt>
                <c:pt idx="709">
                  <c:v>2.4152E-2</c:v>
                </c:pt>
                <c:pt idx="710">
                  <c:v>2.4036000000000002E-2</c:v>
                </c:pt>
                <c:pt idx="711">
                  <c:v>2.3540000000000002E-2</c:v>
                </c:pt>
                <c:pt idx="712">
                  <c:v>2.3740999999999998E-2</c:v>
                </c:pt>
                <c:pt idx="713">
                  <c:v>2.3664999999999999E-2</c:v>
                </c:pt>
                <c:pt idx="714">
                  <c:v>2.3619000000000001E-2</c:v>
                </c:pt>
                <c:pt idx="715">
                  <c:v>2.3546000000000001E-2</c:v>
                </c:pt>
                <c:pt idx="716">
                  <c:v>2.3470000000000001E-2</c:v>
                </c:pt>
                <c:pt idx="717">
                  <c:v>2.3417E-2</c:v>
                </c:pt>
                <c:pt idx="718">
                  <c:v>2.3578000000000002E-2</c:v>
                </c:pt>
                <c:pt idx="719">
                  <c:v>2.3529000000000001E-2</c:v>
                </c:pt>
                <c:pt idx="720">
                  <c:v>2.3338999999999999E-2</c:v>
                </c:pt>
                <c:pt idx="721">
                  <c:v>2.3107000000000003E-2</c:v>
                </c:pt>
                <c:pt idx="722">
                  <c:v>2.3130999999999999E-2</c:v>
                </c:pt>
                <c:pt idx="723">
                  <c:v>2.2938999999999998E-2</c:v>
                </c:pt>
                <c:pt idx="724">
                  <c:v>2.2945000000000004E-2</c:v>
                </c:pt>
                <c:pt idx="725">
                  <c:v>2.2846000000000002E-2</c:v>
                </c:pt>
                <c:pt idx="726">
                  <c:v>2.3045E-2</c:v>
                </c:pt>
                <c:pt idx="727">
                  <c:v>2.3316E-2</c:v>
                </c:pt>
                <c:pt idx="728">
                  <c:v>2.3279000000000001E-2</c:v>
                </c:pt>
                <c:pt idx="729">
                  <c:v>2.3313E-2</c:v>
                </c:pt>
                <c:pt idx="730">
                  <c:v>2.3601999999999998E-2</c:v>
                </c:pt>
                <c:pt idx="731">
                  <c:v>2.3759000000000002E-2</c:v>
                </c:pt>
                <c:pt idx="732">
                  <c:v>2.3820999999999998E-2</c:v>
                </c:pt>
                <c:pt idx="733">
                  <c:v>2.3925999999999999E-2</c:v>
                </c:pt>
                <c:pt idx="734">
                  <c:v>2.3515000000000001E-2</c:v>
                </c:pt>
                <c:pt idx="735">
                  <c:v>2.3607E-2</c:v>
                </c:pt>
                <c:pt idx="736">
                  <c:v>2.3644999999999999E-2</c:v>
                </c:pt>
                <c:pt idx="737">
                  <c:v>2.3519999999999999E-2</c:v>
                </c:pt>
                <c:pt idx="738">
                  <c:v>2.3611E-2</c:v>
                </c:pt>
                <c:pt idx="739">
                  <c:v>2.3910000000000001E-2</c:v>
                </c:pt>
                <c:pt idx="740">
                  <c:v>2.3837000000000001E-2</c:v>
                </c:pt>
                <c:pt idx="741">
                  <c:v>2.4322E-2</c:v>
                </c:pt>
                <c:pt idx="742">
                  <c:v>2.4671999999999999E-2</c:v>
                </c:pt>
                <c:pt idx="743">
                  <c:v>2.5288000000000001E-2</c:v>
                </c:pt>
                <c:pt idx="744">
                  <c:v>2.4773E-2</c:v>
                </c:pt>
                <c:pt idx="745">
                  <c:v>2.4857999999999998E-2</c:v>
                </c:pt>
                <c:pt idx="746">
                  <c:v>2.4613999999999997E-2</c:v>
                </c:pt>
                <c:pt idx="747">
                  <c:v>2.4323999999999998E-2</c:v>
                </c:pt>
                <c:pt idx="748">
                  <c:v>2.4361999999999998E-2</c:v>
                </c:pt>
                <c:pt idx="749">
                  <c:v>2.4674999999999999E-2</c:v>
                </c:pt>
                <c:pt idx="750">
                  <c:v>2.4502000000000003E-2</c:v>
                </c:pt>
                <c:pt idx="751">
                  <c:v>2.4355000000000002E-2</c:v>
                </c:pt>
                <c:pt idx="752">
                  <c:v>2.4556000000000001E-2</c:v>
                </c:pt>
                <c:pt idx="753">
                  <c:v>2.4563000000000001E-2</c:v>
                </c:pt>
                <c:pt idx="754">
                  <c:v>2.4361000000000001E-2</c:v>
                </c:pt>
                <c:pt idx="755">
                  <c:v>2.3323999999999998E-2</c:v>
                </c:pt>
                <c:pt idx="756">
                  <c:v>2.2517000000000002E-2</c:v>
                </c:pt>
                <c:pt idx="757">
                  <c:v>2.2653E-2</c:v>
                </c:pt>
                <c:pt idx="758">
                  <c:v>2.2970999999999998E-2</c:v>
                </c:pt>
                <c:pt idx="759">
                  <c:v>2.2717000000000001E-2</c:v>
                </c:pt>
                <c:pt idx="760">
                  <c:v>2.2808999999999999E-2</c:v>
                </c:pt>
                <c:pt idx="761">
                  <c:v>2.3031000000000003E-2</c:v>
                </c:pt>
                <c:pt idx="762">
                  <c:v>2.2466E-2</c:v>
                </c:pt>
                <c:pt idx="763">
                  <c:v>2.2603000000000002E-2</c:v>
                </c:pt>
                <c:pt idx="764">
                  <c:v>2.2644000000000001E-2</c:v>
                </c:pt>
                <c:pt idx="765">
                  <c:v>2.2536999999999998E-2</c:v>
                </c:pt>
                <c:pt idx="766">
                  <c:v>2.2347000000000002E-2</c:v>
                </c:pt>
                <c:pt idx="767">
                  <c:v>2.2401000000000001E-2</c:v>
                </c:pt>
                <c:pt idx="768">
                  <c:v>2.2400000000000003E-2</c:v>
                </c:pt>
                <c:pt idx="769">
                  <c:v>2.2170000000000002E-2</c:v>
                </c:pt>
                <c:pt idx="770">
                  <c:v>2.2061999999999998E-2</c:v>
                </c:pt>
                <c:pt idx="771">
                  <c:v>2.1861999999999999E-2</c:v>
                </c:pt>
                <c:pt idx="772">
                  <c:v>2.2031000000000002E-2</c:v>
                </c:pt>
                <c:pt idx="773">
                  <c:v>2.2061000000000001E-2</c:v>
                </c:pt>
                <c:pt idx="774">
                  <c:v>2.2231999999999998E-2</c:v>
                </c:pt>
                <c:pt idx="775">
                  <c:v>2.2317999999999998E-2</c:v>
                </c:pt>
                <c:pt idx="776">
                  <c:v>2.2203000000000001E-2</c:v>
                </c:pt>
                <c:pt idx="777">
                  <c:v>2.2414999999999997E-2</c:v>
                </c:pt>
                <c:pt idx="778">
                  <c:v>2.2317E-2</c:v>
                </c:pt>
                <c:pt idx="779">
                  <c:v>2.2307999999999998E-2</c:v>
                </c:pt>
                <c:pt idx="780">
                  <c:v>2.2221000000000001E-2</c:v>
                </c:pt>
                <c:pt idx="781">
                  <c:v>2.2225999999999999E-2</c:v>
                </c:pt>
                <c:pt idx="782">
                  <c:v>2.2408000000000001E-2</c:v>
                </c:pt>
                <c:pt idx="783">
                  <c:v>2.2244000000000003E-2</c:v>
                </c:pt>
                <c:pt idx="784">
                  <c:v>2.222E-2</c:v>
                </c:pt>
                <c:pt idx="785">
                  <c:v>2.2214000000000001E-2</c:v>
                </c:pt>
                <c:pt idx="786">
                  <c:v>2.2251E-2</c:v>
                </c:pt>
                <c:pt idx="787">
                  <c:v>2.2002000000000001E-2</c:v>
                </c:pt>
                <c:pt idx="788">
                  <c:v>2.1978000000000001E-2</c:v>
                </c:pt>
                <c:pt idx="789">
                  <c:v>2.1749000000000001E-2</c:v>
                </c:pt>
                <c:pt idx="790">
                  <c:v>2.2088E-2</c:v>
                </c:pt>
                <c:pt idx="791">
                  <c:v>2.2376E-2</c:v>
                </c:pt>
                <c:pt idx="792">
                  <c:v>2.2644000000000001E-2</c:v>
                </c:pt>
                <c:pt idx="793">
                  <c:v>2.3101E-2</c:v>
                </c:pt>
                <c:pt idx="794">
                  <c:v>2.3088000000000001E-2</c:v>
                </c:pt>
                <c:pt idx="795">
                  <c:v>2.3252000000000002E-2</c:v>
                </c:pt>
                <c:pt idx="796">
                  <c:v>2.2799999999999997E-2</c:v>
                </c:pt>
                <c:pt idx="797">
                  <c:v>2.2903E-2</c:v>
                </c:pt>
                <c:pt idx="798">
                  <c:v>2.2593000000000002E-2</c:v>
                </c:pt>
                <c:pt idx="799">
                  <c:v>2.2585000000000001E-2</c:v>
                </c:pt>
                <c:pt idx="800">
                  <c:v>2.2574999999999998E-2</c:v>
                </c:pt>
                <c:pt idx="801">
                  <c:v>2.2438E-2</c:v>
                </c:pt>
                <c:pt idx="802">
                  <c:v>2.2471000000000001E-2</c:v>
                </c:pt>
                <c:pt idx="803">
                  <c:v>2.2352E-2</c:v>
                </c:pt>
                <c:pt idx="804">
                  <c:v>2.2225000000000002E-2</c:v>
                </c:pt>
                <c:pt idx="805">
                  <c:v>2.1873E-2</c:v>
                </c:pt>
                <c:pt idx="806">
                  <c:v>2.2425E-2</c:v>
                </c:pt>
                <c:pt idx="807">
                  <c:v>2.2378000000000002E-2</c:v>
                </c:pt>
                <c:pt idx="808">
                  <c:v>2.2411E-2</c:v>
                </c:pt>
                <c:pt idx="809">
                  <c:v>2.2309000000000002E-2</c:v>
                </c:pt>
                <c:pt idx="810">
                  <c:v>2.2352E-2</c:v>
                </c:pt>
                <c:pt idx="811">
                  <c:v>2.2086999999999999E-2</c:v>
                </c:pt>
                <c:pt idx="812">
                  <c:v>2.1821000000000004E-2</c:v>
                </c:pt>
                <c:pt idx="813">
                  <c:v>2.2185000000000003E-2</c:v>
                </c:pt>
                <c:pt idx="814">
                  <c:v>2.1499999999999998E-2</c:v>
                </c:pt>
                <c:pt idx="815">
                  <c:v>2.2359E-2</c:v>
                </c:pt>
                <c:pt idx="816">
                  <c:v>2.231E-2</c:v>
                </c:pt>
                <c:pt idx="817">
                  <c:v>2.2092000000000001E-2</c:v>
                </c:pt>
                <c:pt idx="818">
                  <c:v>2.2240000000000003E-2</c:v>
                </c:pt>
                <c:pt idx="819">
                  <c:v>2.2423000000000002E-2</c:v>
                </c:pt>
                <c:pt idx="820">
                  <c:v>2.2057000000000004E-2</c:v>
                </c:pt>
                <c:pt idx="821">
                  <c:v>2.215E-2</c:v>
                </c:pt>
                <c:pt idx="822">
                  <c:v>2.2194999999999999E-2</c:v>
                </c:pt>
                <c:pt idx="823">
                  <c:v>2.2437000000000002E-2</c:v>
                </c:pt>
                <c:pt idx="824">
                  <c:v>2.2665999999999999E-2</c:v>
                </c:pt>
                <c:pt idx="825">
                  <c:v>2.2793999999999998E-2</c:v>
                </c:pt>
                <c:pt idx="826">
                  <c:v>2.2380000000000001E-2</c:v>
                </c:pt>
                <c:pt idx="827">
                  <c:v>2.2002999999999998E-2</c:v>
                </c:pt>
                <c:pt idx="828">
                  <c:v>2.1819999999999999E-2</c:v>
                </c:pt>
                <c:pt idx="829">
                  <c:v>2.1804999999999998E-2</c:v>
                </c:pt>
                <c:pt idx="830">
                  <c:v>2.1594000000000002E-2</c:v>
                </c:pt>
                <c:pt idx="831">
                  <c:v>2.1437000000000001E-2</c:v>
                </c:pt>
                <c:pt idx="832">
                  <c:v>2.1623E-2</c:v>
                </c:pt>
                <c:pt idx="833">
                  <c:v>2.1728000000000001E-2</c:v>
                </c:pt>
                <c:pt idx="834">
                  <c:v>2.2147999999999998E-2</c:v>
                </c:pt>
                <c:pt idx="835">
                  <c:v>2.2313E-2</c:v>
                </c:pt>
                <c:pt idx="836">
                  <c:v>2.247E-2</c:v>
                </c:pt>
                <c:pt idx="837">
                  <c:v>2.239E-2</c:v>
                </c:pt>
                <c:pt idx="838">
                  <c:v>2.2039E-2</c:v>
                </c:pt>
                <c:pt idx="839">
                  <c:v>2.1954999999999999E-2</c:v>
                </c:pt>
                <c:pt idx="840">
                  <c:v>2.2339000000000001E-2</c:v>
                </c:pt>
                <c:pt idx="841">
                  <c:v>2.2170000000000002E-2</c:v>
                </c:pt>
                <c:pt idx="842">
                  <c:v>2.1935E-2</c:v>
                </c:pt>
                <c:pt idx="843">
                  <c:v>2.1259999999999998E-2</c:v>
                </c:pt>
                <c:pt idx="844">
                  <c:v>2.0652E-2</c:v>
                </c:pt>
                <c:pt idx="845">
                  <c:v>2.1496000000000001E-2</c:v>
                </c:pt>
                <c:pt idx="846">
                  <c:v>2.2176000000000001E-2</c:v>
                </c:pt>
                <c:pt idx="847">
                  <c:v>2.2400000000000003E-2</c:v>
                </c:pt>
                <c:pt idx="848">
                  <c:v>2.2141999999999998E-2</c:v>
                </c:pt>
                <c:pt idx="849">
                  <c:v>2.1772E-2</c:v>
                </c:pt>
                <c:pt idx="850">
                  <c:v>2.1377000000000004E-2</c:v>
                </c:pt>
                <c:pt idx="851">
                  <c:v>2.1346E-2</c:v>
                </c:pt>
                <c:pt idx="852">
                  <c:v>2.1804999999999998E-2</c:v>
                </c:pt>
                <c:pt idx="853">
                  <c:v>2.2529E-2</c:v>
                </c:pt>
                <c:pt idx="854">
                  <c:v>2.2810999999999998E-2</c:v>
                </c:pt>
                <c:pt idx="855">
                  <c:v>2.2867000000000002E-2</c:v>
                </c:pt>
                <c:pt idx="856">
                  <c:v>2.2381000000000002E-2</c:v>
                </c:pt>
                <c:pt idx="857">
                  <c:v>2.2046000000000003E-2</c:v>
                </c:pt>
                <c:pt idx="858">
                  <c:v>2.2161E-2</c:v>
                </c:pt>
                <c:pt idx="859">
                  <c:v>2.2151999999999998E-2</c:v>
                </c:pt>
                <c:pt idx="860">
                  <c:v>2.2319000000000002E-2</c:v>
                </c:pt>
                <c:pt idx="861">
                  <c:v>2.2203000000000001E-2</c:v>
                </c:pt>
                <c:pt idx="862">
                  <c:v>2.2324000000000004E-2</c:v>
                </c:pt>
                <c:pt idx="863">
                  <c:v>2.1974999999999998E-2</c:v>
                </c:pt>
                <c:pt idx="864">
                  <c:v>2.1966000000000003E-2</c:v>
                </c:pt>
                <c:pt idx="865">
                  <c:v>2.1963E-2</c:v>
                </c:pt>
                <c:pt idx="866">
                  <c:v>2.1590999999999999E-2</c:v>
                </c:pt>
                <c:pt idx="867">
                  <c:v>2.1171000000000002E-2</c:v>
                </c:pt>
                <c:pt idx="868">
                  <c:v>2.1552999999999999E-2</c:v>
                </c:pt>
                <c:pt idx="869">
                  <c:v>2.179E-2</c:v>
                </c:pt>
                <c:pt idx="870">
                  <c:v>2.1865000000000002E-2</c:v>
                </c:pt>
                <c:pt idx="871">
                  <c:v>2.2450000000000001E-2</c:v>
                </c:pt>
                <c:pt idx="872">
                  <c:v>2.2154E-2</c:v>
                </c:pt>
                <c:pt idx="873">
                  <c:v>2.1716000000000003E-2</c:v>
                </c:pt>
                <c:pt idx="874">
                  <c:v>2.1781000000000002E-2</c:v>
                </c:pt>
                <c:pt idx="875">
                  <c:v>2.2023999999999998E-2</c:v>
                </c:pt>
                <c:pt idx="876">
                  <c:v>2.2223000000000003E-2</c:v>
                </c:pt>
                <c:pt idx="877">
                  <c:v>2.2019000000000004E-2</c:v>
                </c:pt>
                <c:pt idx="878">
                  <c:v>2.2591999999999998E-2</c:v>
                </c:pt>
                <c:pt idx="879">
                  <c:v>2.3125E-2</c:v>
                </c:pt>
                <c:pt idx="880">
                  <c:v>2.3234000000000001E-2</c:v>
                </c:pt>
                <c:pt idx="881">
                  <c:v>2.2893E-2</c:v>
                </c:pt>
                <c:pt idx="882">
                  <c:v>2.2743000000000003E-2</c:v>
                </c:pt>
                <c:pt idx="883">
                  <c:v>2.2624000000000002E-2</c:v>
                </c:pt>
                <c:pt idx="884">
                  <c:v>2.2488999999999999E-2</c:v>
                </c:pt>
                <c:pt idx="885">
                  <c:v>2.2023000000000001E-2</c:v>
                </c:pt>
                <c:pt idx="886">
                  <c:v>2.1041000000000001E-2</c:v>
                </c:pt>
                <c:pt idx="887">
                  <c:v>2.1113E-2</c:v>
                </c:pt>
                <c:pt idx="888">
                  <c:v>2.1221999999999998E-2</c:v>
                </c:pt>
                <c:pt idx="889">
                  <c:v>2.1211000000000004E-2</c:v>
                </c:pt>
                <c:pt idx="890">
                  <c:v>2.1760000000000002E-2</c:v>
                </c:pt>
                <c:pt idx="891">
                  <c:v>2.2085E-2</c:v>
                </c:pt>
                <c:pt idx="892">
                  <c:v>2.2265000000000004E-2</c:v>
                </c:pt>
                <c:pt idx="893">
                  <c:v>2.2010999999999999E-2</c:v>
                </c:pt>
                <c:pt idx="894">
                  <c:v>2.1793999999999997E-2</c:v>
                </c:pt>
                <c:pt idx="895">
                  <c:v>2.1647E-2</c:v>
                </c:pt>
                <c:pt idx="896">
                  <c:v>2.1558000000000001E-2</c:v>
                </c:pt>
                <c:pt idx="897">
                  <c:v>2.1867000000000001E-2</c:v>
                </c:pt>
                <c:pt idx="898">
                  <c:v>2.2015E-2</c:v>
                </c:pt>
                <c:pt idx="899">
                  <c:v>2.2006000000000001E-2</c:v>
                </c:pt>
                <c:pt idx="900">
                  <c:v>2.1787999999999998E-2</c:v>
                </c:pt>
                <c:pt idx="901">
                  <c:v>2.2006000000000001E-2</c:v>
                </c:pt>
                <c:pt idx="902">
                  <c:v>2.1634000000000004E-2</c:v>
                </c:pt>
                <c:pt idx="903">
                  <c:v>2.1135999999999999E-2</c:v>
                </c:pt>
                <c:pt idx="904">
                  <c:v>2.1128000000000001E-2</c:v>
                </c:pt>
                <c:pt idx="905">
                  <c:v>2.0916000000000001E-2</c:v>
                </c:pt>
                <c:pt idx="906">
                  <c:v>2.2008999999999997E-2</c:v>
                </c:pt>
                <c:pt idx="907">
                  <c:v>2.1644E-2</c:v>
                </c:pt>
                <c:pt idx="908">
                  <c:v>2.0754000000000002E-2</c:v>
                </c:pt>
                <c:pt idx="909">
                  <c:v>2.0348000000000002E-2</c:v>
                </c:pt>
                <c:pt idx="910">
                  <c:v>2.0631E-2</c:v>
                </c:pt>
                <c:pt idx="911">
                  <c:v>2.0581000000000002E-2</c:v>
                </c:pt>
                <c:pt idx="912">
                  <c:v>2.1278000000000002E-2</c:v>
                </c:pt>
                <c:pt idx="913">
                  <c:v>2.1599E-2</c:v>
                </c:pt>
                <c:pt idx="914">
                  <c:v>2.1635000000000001E-2</c:v>
                </c:pt>
                <c:pt idx="915">
                  <c:v>2.1663999999999999E-2</c:v>
                </c:pt>
                <c:pt idx="916">
                  <c:v>2.1231E-2</c:v>
                </c:pt>
                <c:pt idx="917">
                  <c:v>2.1770999999999999E-2</c:v>
                </c:pt>
                <c:pt idx="918">
                  <c:v>2.2566000000000003E-2</c:v>
                </c:pt>
                <c:pt idx="919">
                  <c:v>2.291E-2</c:v>
                </c:pt>
                <c:pt idx="920">
                  <c:v>2.2194999999999999E-2</c:v>
                </c:pt>
                <c:pt idx="921">
                  <c:v>2.2277999999999999E-2</c:v>
                </c:pt>
                <c:pt idx="922">
                  <c:v>2.1398999999999998E-2</c:v>
                </c:pt>
                <c:pt idx="923">
                  <c:v>2.1624000000000001E-2</c:v>
                </c:pt>
                <c:pt idx="924">
                  <c:v>2.2213E-2</c:v>
                </c:pt>
                <c:pt idx="925">
                  <c:v>2.2139000000000002E-2</c:v>
                </c:pt>
                <c:pt idx="926">
                  <c:v>2.2135999999999999E-2</c:v>
                </c:pt>
                <c:pt idx="927">
                  <c:v>2.1972999999999999E-2</c:v>
                </c:pt>
                <c:pt idx="928">
                  <c:v>2.1918000000000003E-2</c:v>
                </c:pt>
                <c:pt idx="929">
                  <c:v>2.1332E-2</c:v>
                </c:pt>
                <c:pt idx="930">
                  <c:v>2.1665999999999998E-2</c:v>
                </c:pt>
                <c:pt idx="931">
                  <c:v>2.1745E-2</c:v>
                </c:pt>
                <c:pt idx="932">
                  <c:v>2.2360999999999999E-2</c:v>
                </c:pt>
                <c:pt idx="933">
                  <c:v>2.2296999999999997E-2</c:v>
                </c:pt>
                <c:pt idx="934">
                  <c:v>2.2669000000000002E-2</c:v>
                </c:pt>
                <c:pt idx="935">
                  <c:v>2.2673000000000002E-2</c:v>
                </c:pt>
                <c:pt idx="936">
                  <c:v>2.3285E-2</c:v>
                </c:pt>
                <c:pt idx="937">
                  <c:v>2.3589000000000002E-2</c:v>
                </c:pt>
                <c:pt idx="938">
                  <c:v>2.3743E-2</c:v>
                </c:pt>
                <c:pt idx="939">
                  <c:v>2.3178999999999998E-2</c:v>
                </c:pt>
                <c:pt idx="940">
                  <c:v>2.2313999999999997E-2</c:v>
                </c:pt>
                <c:pt idx="941">
                  <c:v>2.3380999999999999E-2</c:v>
                </c:pt>
                <c:pt idx="942">
                  <c:v>2.3316E-2</c:v>
                </c:pt>
                <c:pt idx="943">
                  <c:v>2.3192000000000001E-2</c:v>
                </c:pt>
                <c:pt idx="944">
                  <c:v>2.3387999999999999E-2</c:v>
                </c:pt>
                <c:pt idx="945">
                  <c:v>2.2722000000000003E-2</c:v>
                </c:pt>
                <c:pt idx="946">
                  <c:v>2.2713999999999998E-2</c:v>
                </c:pt>
                <c:pt idx="947">
                  <c:v>2.3605999999999999E-2</c:v>
                </c:pt>
                <c:pt idx="948">
                  <c:v>2.4471E-2</c:v>
                </c:pt>
                <c:pt idx="949">
                  <c:v>2.3599999999999999E-2</c:v>
                </c:pt>
                <c:pt idx="950">
                  <c:v>2.4070000000000001E-2</c:v>
                </c:pt>
                <c:pt idx="951">
                  <c:v>2.3500999999999998E-2</c:v>
                </c:pt>
                <c:pt idx="952">
                  <c:v>2.3209E-2</c:v>
                </c:pt>
                <c:pt idx="953">
                  <c:v>2.3817000000000001E-2</c:v>
                </c:pt>
                <c:pt idx="954">
                  <c:v>2.3299E-2</c:v>
                </c:pt>
                <c:pt idx="955">
                  <c:v>2.2515999999999998E-2</c:v>
                </c:pt>
                <c:pt idx="956">
                  <c:v>2.2246000000000002E-2</c:v>
                </c:pt>
                <c:pt idx="957">
                  <c:v>2.2182E-2</c:v>
                </c:pt>
                <c:pt idx="958">
                  <c:v>2.1212000000000002E-2</c:v>
                </c:pt>
                <c:pt idx="959">
                  <c:v>2.1213000000000003E-2</c:v>
                </c:pt>
                <c:pt idx="960">
                  <c:v>2.0741000000000002E-2</c:v>
                </c:pt>
                <c:pt idx="961">
                  <c:v>2.1259999999999998E-2</c:v>
                </c:pt>
                <c:pt idx="962">
                  <c:v>2.1444999999999999E-2</c:v>
                </c:pt>
                <c:pt idx="963">
                  <c:v>2.1438000000000002E-2</c:v>
                </c:pt>
                <c:pt idx="964">
                  <c:v>2.1170000000000001E-2</c:v>
                </c:pt>
                <c:pt idx="965">
                  <c:v>2.1274000000000001E-2</c:v>
                </c:pt>
                <c:pt idx="966">
                  <c:v>2.2346000000000001E-2</c:v>
                </c:pt>
                <c:pt idx="967">
                  <c:v>2.2727000000000001E-2</c:v>
                </c:pt>
                <c:pt idx="968">
                  <c:v>2.2517000000000002E-2</c:v>
                </c:pt>
                <c:pt idx="969">
                  <c:v>2.2768000000000004E-2</c:v>
                </c:pt>
                <c:pt idx="970">
                  <c:v>2.2973E-2</c:v>
                </c:pt>
                <c:pt idx="971">
                  <c:v>2.2099000000000004E-2</c:v>
                </c:pt>
                <c:pt idx="972">
                  <c:v>2.2653E-2</c:v>
                </c:pt>
                <c:pt idx="973">
                  <c:v>2.1949E-2</c:v>
                </c:pt>
                <c:pt idx="974">
                  <c:v>2.213E-2</c:v>
                </c:pt>
                <c:pt idx="975">
                  <c:v>2.2374000000000002E-2</c:v>
                </c:pt>
                <c:pt idx="976">
                  <c:v>2.2450999999999999E-2</c:v>
                </c:pt>
                <c:pt idx="977">
                  <c:v>2.2591999999999998E-2</c:v>
                </c:pt>
                <c:pt idx="978">
                  <c:v>2.2856999999999999E-2</c:v>
                </c:pt>
                <c:pt idx="979">
                  <c:v>2.2877000000000002E-2</c:v>
                </c:pt>
                <c:pt idx="980">
                  <c:v>2.3142999999999997E-2</c:v>
                </c:pt>
                <c:pt idx="981">
                  <c:v>2.3441E-2</c:v>
                </c:pt>
                <c:pt idx="982">
                  <c:v>2.3567000000000001E-2</c:v>
                </c:pt>
                <c:pt idx="983">
                  <c:v>2.3267000000000003E-2</c:v>
                </c:pt>
                <c:pt idx="984">
                  <c:v>2.3273000000000002E-2</c:v>
                </c:pt>
                <c:pt idx="985">
                  <c:v>2.3061999999999999E-2</c:v>
                </c:pt>
                <c:pt idx="986">
                  <c:v>2.3254E-2</c:v>
                </c:pt>
                <c:pt idx="987">
                  <c:v>2.3710000000000002E-2</c:v>
                </c:pt>
                <c:pt idx="988">
                  <c:v>2.3781E-2</c:v>
                </c:pt>
                <c:pt idx="989">
                  <c:v>2.3597000000000003E-2</c:v>
                </c:pt>
                <c:pt idx="990">
                  <c:v>2.3677000000000004E-2</c:v>
                </c:pt>
                <c:pt idx="991">
                  <c:v>2.3639999999999998E-2</c:v>
                </c:pt>
                <c:pt idx="992">
                  <c:v>2.3460999999999999E-2</c:v>
                </c:pt>
                <c:pt idx="993">
                  <c:v>2.3488999999999999E-2</c:v>
                </c:pt>
                <c:pt idx="994">
                  <c:v>2.3494999999999999E-2</c:v>
                </c:pt>
                <c:pt idx="995">
                  <c:v>2.273E-2</c:v>
                </c:pt>
                <c:pt idx="996">
                  <c:v>2.2216E-2</c:v>
                </c:pt>
                <c:pt idx="997">
                  <c:v>2.2207000000000001E-2</c:v>
                </c:pt>
                <c:pt idx="998">
                  <c:v>2.2114999999999999E-2</c:v>
                </c:pt>
                <c:pt idx="999">
                  <c:v>2.2353000000000001E-2</c:v>
                </c:pt>
                <c:pt idx="1000">
                  <c:v>2.2433999999999999E-2</c:v>
                </c:pt>
                <c:pt idx="1001">
                  <c:v>2.2665999999999999E-2</c:v>
                </c:pt>
                <c:pt idx="1002">
                  <c:v>2.2671999999999998E-2</c:v>
                </c:pt>
                <c:pt idx="1003">
                  <c:v>2.2942999999999998E-2</c:v>
                </c:pt>
                <c:pt idx="1004">
                  <c:v>2.3008999999999998E-2</c:v>
                </c:pt>
                <c:pt idx="1005">
                  <c:v>2.2702E-2</c:v>
                </c:pt>
                <c:pt idx="1006">
                  <c:v>2.2835000000000001E-2</c:v>
                </c:pt>
                <c:pt idx="1007">
                  <c:v>2.2698999999999997E-2</c:v>
                </c:pt>
                <c:pt idx="1008">
                  <c:v>2.3056E-2</c:v>
                </c:pt>
                <c:pt idx="1009">
                  <c:v>2.3970999999999999E-2</c:v>
                </c:pt>
                <c:pt idx="1010">
                  <c:v>2.3220000000000001E-2</c:v>
                </c:pt>
                <c:pt idx="1011">
                  <c:v>2.2530000000000001E-2</c:v>
                </c:pt>
                <c:pt idx="1012">
                  <c:v>2.1624000000000001E-2</c:v>
                </c:pt>
                <c:pt idx="1013">
                  <c:v>2.1610999999999998E-2</c:v>
                </c:pt>
                <c:pt idx="1014">
                  <c:v>2.1572000000000001E-2</c:v>
                </c:pt>
                <c:pt idx="1015">
                  <c:v>2.0245000000000003E-2</c:v>
                </c:pt>
                <c:pt idx="1016">
                  <c:v>2.0434999999999998E-2</c:v>
                </c:pt>
                <c:pt idx="1017">
                  <c:v>2.0596E-2</c:v>
                </c:pt>
                <c:pt idx="1018">
                  <c:v>2.0534E-2</c:v>
                </c:pt>
                <c:pt idx="1019">
                  <c:v>2.0868999999999999E-2</c:v>
                </c:pt>
                <c:pt idx="1020">
                  <c:v>2.0806000000000002E-2</c:v>
                </c:pt>
                <c:pt idx="1021">
                  <c:v>2.0771000000000001E-2</c:v>
                </c:pt>
                <c:pt idx="1022">
                  <c:v>2.0871000000000001E-2</c:v>
                </c:pt>
                <c:pt idx="1023">
                  <c:v>2.0455000000000001E-2</c:v>
                </c:pt>
                <c:pt idx="1024">
                  <c:v>2.0936E-2</c:v>
                </c:pt>
                <c:pt idx="1025">
                  <c:v>2.0798999999999998E-2</c:v>
                </c:pt>
                <c:pt idx="1026">
                  <c:v>2.0733000000000001E-2</c:v>
                </c:pt>
                <c:pt idx="1027">
                  <c:v>2.0767000000000004E-2</c:v>
                </c:pt>
                <c:pt idx="1028">
                  <c:v>2.0548000000000004E-2</c:v>
                </c:pt>
                <c:pt idx="1029">
                  <c:v>2.053E-2</c:v>
                </c:pt>
                <c:pt idx="1030">
                  <c:v>2.0312999999999998E-2</c:v>
                </c:pt>
                <c:pt idx="1031">
                  <c:v>2.102E-2</c:v>
                </c:pt>
                <c:pt idx="1032">
                  <c:v>2.1930000000000002E-2</c:v>
                </c:pt>
                <c:pt idx="1033">
                  <c:v>2.2742000000000002E-2</c:v>
                </c:pt>
                <c:pt idx="1034">
                  <c:v>2.2894999999999999E-2</c:v>
                </c:pt>
                <c:pt idx="1035">
                  <c:v>2.2605E-2</c:v>
                </c:pt>
                <c:pt idx="1036">
                  <c:v>2.3163E-2</c:v>
                </c:pt>
                <c:pt idx="1037">
                  <c:v>2.3446999999999999E-2</c:v>
                </c:pt>
                <c:pt idx="1038">
                  <c:v>2.3400000000000001E-2</c:v>
                </c:pt>
                <c:pt idx="1039">
                  <c:v>2.3385E-2</c:v>
                </c:pt>
                <c:pt idx="1040">
                  <c:v>2.3140999999999998E-2</c:v>
                </c:pt>
                <c:pt idx="1041">
                  <c:v>2.3593000000000003E-2</c:v>
                </c:pt>
                <c:pt idx="1042">
                  <c:v>2.3102000000000001E-2</c:v>
                </c:pt>
                <c:pt idx="1043">
                  <c:v>2.3193999999999999E-2</c:v>
                </c:pt>
                <c:pt idx="1044">
                  <c:v>2.3557999999999999E-2</c:v>
                </c:pt>
                <c:pt idx="1045">
                  <c:v>2.3984999999999999E-2</c:v>
                </c:pt>
                <c:pt idx="1046">
                  <c:v>2.4144000000000002E-2</c:v>
                </c:pt>
                <c:pt idx="1047">
                  <c:v>2.4096000000000003E-2</c:v>
                </c:pt>
                <c:pt idx="1048">
                  <c:v>2.4401000000000003E-2</c:v>
                </c:pt>
                <c:pt idx="1049">
                  <c:v>2.4322E-2</c:v>
                </c:pt>
                <c:pt idx="1050">
                  <c:v>2.3189000000000001E-2</c:v>
                </c:pt>
                <c:pt idx="1051">
                  <c:v>2.2789E-2</c:v>
                </c:pt>
                <c:pt idx="1052">
                  <c:v>2.3154000000000001E-2</c:v>
                </c:pt>
                <c:pt idx="1053">
                  <c:v>2.2671E-2</c:v>
                </c:pt>
                <c:pt idx="1054">
                  <c:v>2.2657E-2</c:v>
                </c:pt>
                <c:pt idx="1055">
                  <c:v>2.2414999999999997E-2</c:v>
                </c:pt>
                <c:pt idx="1056">
                  <c:v>2.1783999999999998E-2</c:v>
                </c:pt>
                <c:pt idx="1057">
                  <c:v>2.2151999999999998E-2</c:v>
                </c:pt>
                <c:pt idx="1058">
                  <c:v>2.2379E-2</c:v>
                </c:pt>
                <c:pt idx="1059">
                  <c:v>2.2061000000000001E-2</c:v>
                </c:pt>
                <c:pt idx="1060">
                  <c:v>2.2717000000000001E-2</c:v>
                </c:pt>
                <c:pt idx="1061">
                  <c:v>2.3588000000000001E-2</c:v>
                </c:pt>
                <c:pt idx="1062">
                  <c:v>2.3172000000000002E-2</c:v>
                </c:pt>
                <c:pt idx="1063">
                  <c:v>2.3094E-2</c:v>
                </c:pt>
                <c:pt idx="1064">
                  <c:v>2.3544000000000002E-2</c:v>
                </c:pt>
                <c:pt idx="1065">
                  <c:v>2.2929000000000001E-2</c:v>
                </c:pt>
                <c:pt idx="1066">
                  <c:v>2.4285999999999999E-2</c:v>
                </c:pt>
                <c:pt idx="1067">
                  <c:v>2.3666999999999997E-2</c:v>
                </c:pt>
                <c:pt idx="1068">
                  <c:v>2.4274E-2</c:v>
                </c:pt>
                <c:pt idx="1069">
                  <c:v>2.4954999999999998E-2</c:v>
                </c:pt>
                <c:pt idx="1070">
                  <c:v>2.4769000000000003E-2</c:v>
                </c:pt>
                <c:pt idx="1071">
                  <c:v>2.4837999999999999E-2</c:v>
                </c:pt>
                <c:pt idx="1072">
                  <c:v>2.435E-2</c:v>
                </c:pt>
                <c:pt idx="1073">
                  <c:v>2.3957000000000003E-2</c:v>
                </c:pt>
                <c:pt idx="1074">
                  <c:v>2.4920000000000001E-2</c:v>
                </c:pt>
                <c:pt idx="1075">
                  <c:v>2.5468000000000001E-2</c:v>
                </c:pt>
                <c:pt idx="1076">
                  <c:v>2.4550000000000002E-2</c:v>
                </c:pt>
                <c:pt idx="1077">
                  <c:v>2.4474999999999997E-2</c:v>
                </c:pt>
                <c:pt idx="1078">
                  <c:v>2.5032000000000002E-2</c:v>
                </c:pt>
                <c:pt idx="1079">
                  <c:v>2.5525000000000003E-2</c:v>
                </c:pt>
                <c:pt idx="1080">
                  <c:v>2.5632000000000002E-2</c:v>
                </c:pt>
                <c:pt idx="1081">
                  <c:v>2.5455999999999999E-2</c:v>
                </c:pt>
                <c:pt idx="1082">
                  <c:v>2.5673000000000001E-2</c:v>
                </c:pt>
                <c:pt idx="1083">
                  <c:v>2.5537000000000001E-2</c:v>
                </c:pt>
                <c:pt idx="1084">
                  <c:v>2.5192000000000003E-2</c:v>
                </c:pt>
                <c:pt idx="1085">
                  <c:v>2.5190000000000001E-2</c:v>
                </c:pt>
                <c:pt idx="1086">
                  <c:v>2.4305E-2</c:v>
                </c:pt>
                <c:pt idx="1087">
                  <c:v>2.4792999999999999E-2</c:v>
                </c:pt>
                <c:pt idx="1088">
                  <c:v>2.5043000000000003E-2</c:v>
                </c:pt>
                <c:pt idx="1089">
                  <c:v>2.4866000000000003E-2</c:v>
                </c:pt>
                <c:pt idx="1090">
                  <c:v>2.4509E-2</c:v>
                </c:pt>
                <c:pt idx="1091">
                  <c:v>2.4368000000000001E-2</c:v>
                </c:pt>
                <c:pt idx="1092">
                  <c:v>2.4329E-2</c:v>
                </c:pt>
                <c:pt idx="1093">
                  <c:v>2.3917000000000001E-2</c:v>
                </c:pt>
                <c:pt idx="1094">
                  <c:v>2.3798E-2</c:v>
                </c:pt>
                <c:pt idx="1095">
                  <c:v>2.3807000000000002E-2</c:v>
                </c:pt>
                <c:pt idx="1096">
                  <c:v>2.3944E-2</c:v>
                </c:pt>
                <c:pt idx="1097">
                  <c:v>2.376E-2</c:v>
                </c:pt>
                <c:pt idx="1098">
                  <c:v>2.4124E-2</c:v>
                </c:pt>
                <c:pt idx="1099">
                  <c:v>2.3751000000000001E-2</c:v>
                </c:pt>
                <c:pt idx="1100">
                  <c:v>2.3959000000000001E-2</c:v>
                </c:pt>
                <c:pt idx="1101">
                  <c:v>2.4101000000000001E-2</c:v>
                </c:pt>
                <c:pt idx="1102">
                  <c:v>2.3809999999999998E-2</c:v>
                </c:pt>
                <c:pt idx="1103">
                  <c:v>2.3578999999999999E-2</c:v>
                </c:pt>
                <c:pt idx="1104">
                  <c:v>2.3585999999999999E-2</c:v>
                </c:pt>
                <c:pt idx="1105">
                  <c:v>2.4054000000000002E-2</c:v>
                </c:pt>
                <c:pt idx="1106">
                  <c:v>2.3100000000000002E-2</c:v>
                </c:pt>
                <c:pt idx="1107">
                  <c:v>2.3384000000000002E-2</c:v>
                </c:pt>
                <c:pt idx="1108">
                  <c:v>2.4525000000000002E-2</c:v>
                </c:pt>
                <c:pt idx="1109">
                  <c:v>2.4589E-2</c:v>
                </c:pt>
                <c:pt idx="1110">
                  <c:v>2.4018000000000001E-2</c:v>
                </c:pt>
                <c:pt idx="1111">
                  <c:v>2.4344999999999999E-2</c:v>
                </c:pt>
                <c:pt idx="1112">
                  <c:v>2.4480000000000002E-2</c:v>
                </c:pt>
                <c:pt idx="1113">
                  <c:v>2.3559E-2</c:v>
                </c:pt>
                <c:pt idx="1114">
                  <c:v>2.2492999999999999E-2</c:v>
                </c:pt>
                <c:pt idx="1115">
                  <c:v>2.2637000000000001E-2</c:v>
                </c:pt>
                <c:pt idx="1116">
                  <c:v>2.2862E-2</c:v>
                </c:pt>
                <c:pt idx="1117">
                  <c:v>2.1909999999999999E-2</c:v>
                </c:pt>
                <c:pt idx="1118">
                  <c:v>2.2242000000000001E-2</c:v>
                </c:pt>
                <c:pt idx="1119">
                  <c:v>2.1224E-2</c:v>
                </c:pt>
                <c:pt idx="1120">
                  <c:v>2.1089000000000004E-2</c:v>
                </c:pt>
                <c:pt idx="1121">
                  <c:v>2.0939000000000003E-2</c:v>
                </c:pt>
                <c:pt idx="1122">
                  <c:v>2.0512000000000002E-2</c:v>
                </c:pt>
                <c:pt idx="1123">
                  <c:v>2.0410000000000001E-2</c:v>
                </c:pt>
                <c:pt idx="1124">
                  <c:v>2.0406000000000001E-2</c:v>
                </c:pt>
                <c:pt idx="1125">
                  <c:v>2.0632000000000001E-2</c:v>
                </c:pt>
                <c:pt idx="1126">
                  <c:v>2.1176E-2</c:v>
                </c:pt>
                <c:pt idx="1127">
                  <c:v>2.1242E-2</c:v>
                </c:pt>
                <c:pt idx="1128">
                  <c:v>2.1150000000000002E-2</c:v>
                </c:pt>
                <c:pt idx="1129">
                  <c:v>2.1074000000000002E-2</c:v>
                </c:pt>
                <c:pt idx="1130">
                  <c:v>2.1171000000000002E-2</c:v>
                </c:pt>
                <c:pt idx="1131">
                  <c:v>2.1762E-2</c:v>
                </c:pt>
                <c:pt idx="1132">
                  <c:v>2.1496000000000001E-2</c:v>
                </c:pt>
                <c:pt idx="1133">
                  <c:v>2.121E-2</c:v>
                </c:pt>
                <c:pt idx="1134">
                  <c:v>2.1086000000000001E-2</c:v>
                </c:pt>
                <c:pt idx="1135">
                  <c:v>2.0922E-2</c:v>
                </c:pt>
                <c:pt idx="1136">
                  <c:v>2.1318E-2</c:v>
                </c:pt>
                <c:pt idx="1137">
                  <c:v>2.1387E-2</c:v>
                </c:pt>
                <c:pt idx="1138">
                  <c:v>2.1798999999999999E-2</c:v>
                </c:pt>
                <c:pt idx="1139">
                  <c:v>2.1576000000000001E-2</c:v>
                </c:pt>
                <c:pt idx="1140">
                  <c:v>2.1235E-2</c:v>
                </c:pt>
                <c:pt idx="1141">
                  <c:v>2.1122000000000002E-2</c:v>
                </c:pt>
                <c:pt idx="1142">
                  <c:v>2.1187999999999999E-2</c:v>
                </c:pt>
                <c:pt idx="1143">
                  <c:v>2.1392999999999999E-2</c:v>
                </c:pt>
                <c:pt idx="1144">
                  <c:v>2.0670000000000001E-2</c:v>
                </c:pt>
                <c:pt idx="1145">
                  <c:v>2.0846E-2</c:v>
                </c:pt>
                <c:pt idx="1146">
                  <c:v>2.0861999999999999E-2</c:v>
                </c:pt>
                <c:pt idx="1147">
                  <c:v>2.1288000000000001E-2</c:v>
                </c:pt>
                <c:pt idx="1148">
                  <c:v>2.1044E-2</c:v>
                </c:pt>
                <c:pt idx="1149">
                  <c:v>2.1055999999999998E-2</c:v>
                </c:pt>
                <c:pt idx="1150">
                  <c:v>2.1034999999999998E-2</c:v>
                </c:pt>
                <c:pt idx="1151">
                  <c:v>2.1446E-2</c:v>
                </c:pt>
                <c:pt idx="1152">
                  <c:v>2.2240000000000003E-2</c:v>
                </c:pt>
                <c:pt idx="1153">
                  <c:v>2.2053E-2</c:v>
                </c:pt>
                <c:pt idx="1154">
                  <c:v>2.2093999999999999E-2</c:v>
                </c:pt>
                <c:pt idx="1155">
                  <c:v>2.1641000000000001E-2</c:v>
                </c:pt>
                <c:pt idx="1156">
                  <c:v>2.1884999999999998E-2</c:v>
                </c:pt>
                <c:pt idx="1157">
                  <c:v>2.2214000000000001E-2</c:v>
                </c:pt>
                <c:pt idx="1158">
                  <c:v>2.2858999999999997E-2</c:v>
                </c:pt>
                <c:pt idx="1159">
                  <c:v>2.2692E-2</c:v>
                </c:pt>
                <c:pt idx="1160">
                  <c:v>2.3129E-2</c:v>
                </c:pt>
                <c:pt idx="1161">
                  <c:v>2.2665000000000001E-2</c:v>
                </c:pt>
                <c:pt idx="1162">
                  <c:v>2.2522000000000004E-2</c:v>
                </c:pt>
                <c:pt idx="1163">
                  <c:v>2.2709000000000003E-2</c:v>
                </c:pt>
                <c:pt idx="1164">
                  <c:v>2.2330000000000003E-2</c:v>
                </c:pt>
                <c:pt idx="1165">
                  <c:v>2.2331E-2</c:v>
                </c:pt>
                <c:pt idx="1166">
                  <c:v>2.2147E-2</c:v>
                </c:pt>
                <c:pt idx="1167">
                  <c:v>2.2162999999999999E-2</c:v>
                </c:pt>
                <c:pt idx="1168">
                  <c:v>2.1398999999999998E-2</c:v>
                </c:pt>
                <c:pt idx="1169">
                  <c:v>2.1108999999999999E-2</c:v>
                </c:pt>
                <c:pt idx="1170">
                  <c:v>2.1381999999999998E-2</c:v>
                </c:pt>
                <c:pt idx="1171">
                  <c:v>2.1180000000000001E-2</c:v>
                </c:pt>
                <c:pt idx="1172">
                  <c:v>2.0964E-2</c:v>
                </c:pt>
                <c:pt idx="1173">
                  <c:v>2.0945000000000002E-2</c:v>
                </c:pt>
                <c:pt idx="1174">
                  <c:v>2.1437000000000001E-2</c:v>
                </c:pt>
                <c:pt idx="1175">
                  <c:v>2.1596000000000001E-2</c:v>
                </c:pt>
                <c:pt idx="1176">
                  <c:v>2.1911E-2</c:v>
                </c:pt>
                <c:pt idx="1177">
                  <c:v>2.1541999999999999E-2</c:v>
                </c:pt>
                <c:pt idx="1178">
                  <c:v>2.1234000000000003E-2</c:v>
                </c:pt>
                <c:pt idx="1179">
                  <c:v>2.1322000000000001E-2</c:v>
                </c:pt>
                <c:pt idx="1180">
                  <c:v>2.2144E-2</c:v>
                </c:pt>
                <c:pt idx="1181">
                  <c:v>2.1533000000000004E-2</c:v>
                </c:pt>
                <c:pt idx="1182">
                  <c:v>2.2155999999999999E-2</c:v>
                </c:pt>
                <c:pt idx="1183">
                  <c:v>2.1488999999999998E-2</c:v>
                </c:pt>
                <c:pt idx="1184">
                  <c:v>2.1434000000000002E-2</c:v>
                </c:pt>
                <c:pt idx="1185">
                  <c:v>2.1699000000000003E-2</c:v>
                </c:pt>
                <c:pt idx="1186">
                  <c:v>2.1701000000000002E-2</c:v>
                </c:pt>
                <c:pt idx="1187">
                  <c:v>2.2109E-2</c:v>
                </c:pt>
                <c:pt idx="1188">
                  <c:v>2.2268E-2</c:v>
                </c:pt>
                <c:pt idx="1189">
                  <c:v>2.2484000000000001E-2</c:v>
                </c:pt>
                <c:pt idx="1190">
                  <c:v>2.2665000000000001E-2</c:v>
                </c:pt>
                <c:pt idx="1191">
                  <c:v>2.2373000000000001E-2</c:v>
                </c:pt>
                <c:pt idx="1192">
                  <c:v>2.2653E-2</c:v>
                </c:pt>
                <c:pt idx="1193">
                  <c:v>2.3056999999999998E-2</c:v>
                </c:pt>
                <c:pt idx="1194">
                  <c:v>2.3163E-2</c:v>
                </c:pt>
                <c:pt idx="1195">
                  <c:v>2.308E-2</c:v>
                </c:pt>
                <c:pt idx="1196">
                  <c:v>2.3092000000000001E-2</c:v>
                </c:pt>
                <c:pt idx="1197">
                  <c:v>2.3021E-2</c:v>
                </c:pt>
                <c:pt idx="1198">
                  <c:v>2.2896999999999997E-2</c:v>
                </c:pt>
                <c:pt idx="1199">
                  <c:v>2.2111000000000002E-2</c:v>
                </c:pt>
                <c:pt idx="1200">
                  <c:v>2.2412000000000001E-2</c:v>
                </c:pt>
                <c:pt idx="1201">
                  <c:v>2.2157E-2</c:v>
                </c:pt>
                <c:pt idx="1202">
                  <c:v>2.1856E-2</c:v>
                </c:pt>
                <c:pt idx="1203">
                  <c:v>2.1519E-2</c:v>
                </c:pt>
                <c:pt idx="1204">
                  <c:v>2.1897000000000003E-2</c:v>
                </c:pt>
                <c:pt idx="1205">
                  <c:v>2.2557000000000001E-2</c:v>
                </c:pt>
                <c:pt idx="1206">
                  <c:v>2.3536000000000001E-2</c:v>
                </c:pt>
                <c:pt idx="1207">
                  <c:v>2.3885E-2</c:v>
                </c:pt>
                <c:pt idx="1208">
                  <c:v>2.3690000000000003E-2</c:v>
                </c:pt>
                <c:pt idx="1209">
                  <c:v>2.3657000000000001E-2</c:v>
                </c:pt>
                <c:pt idx="1210">
                  <c:v>2.4085000000000002E-2</c:v>
                </c:pt>
                <c:pt idx="1211">
                  <c:v>2.3946000000000002E-2</c:v>
                </c:pt>
                <c:pt idx="1212">
                  <c:v>2.3761000000000001E-2</c:v>
                </c:pt>
                <c:pt idx="1213">
                  <c:v>2.3584999999999998E-2</c:v>
                </c:pt>
                <c:pt idx="1214">
                  <c:v>2.3725E-2</c:v>
                </c:pt>
                <c:pt idx="1215">
                  <c:v>2.3505999999999999E-2</c:v>
                </c:pt>
                <c:pt idx="1216">
                  <c:v>2.3406E-2</c:v>
                </c:pt>
                <c:pt idx="1217">
                  <c:v>2.3224000000000002E-2</c:v>
                </c:pt>
                <c:pt idx="1218">
                  <c:v>2.3565000000000003E-2</c:v>
                </c:pt>
                <c:pt idx="1219">
                  <c:v>2.3585999999999999E-2</c:v>
                </c:pt>
                <c:pt idx="1220">
                  <c:v>2.3107000000000003E-2</c:v>
                </c:pt>
                <c:pt idx="1221">
                  <c:v>2.2860000000000002E-2</c:v>
                </c:pt>
                <c:pt idx="1222">
                  <c:v>2.2980999999999998E-2</c:v>
                </c:pt>
                <c:pt idx="1223">
                  <c:v>2.2353000000000001E-2</c:v>
                </c:pt>
                <c:pt idx="1224">
                  <c:v>2.2374999999999999E-2</c:v>
                </c:pt>
                <c:pt idx="1225">
                  <c:v>2.2349999999999998E-2</c:v>
                </c:pt>
                <c:pt idx="1226">
                  <c:v>2.2112E-2</c:v>
                </c:pt>
                <c:pt idx="1227">
                  <c:v>2.2280000000000001E-2</c:v>
                </c:pt>
                <c:pt idx="1228">
                  <c:v>2.1810999999999997E-2</c:v>
                </c:pt>
                <c:pt idx="1229">
                  <c:v>2.1642000000000002E-2</c:v>
                </c:pt>
                <c:pt idx="1230">
                  <c:v>2.1536E-2</c:v>
                </c:pt>
                <c:pt idx="1231">
                  <c:v>2.1038000000000001E-2</c:v>
                </c:pt>
                <c:pt idx="1232">
                  <c:v>2.1192000000000003E-2</c:v>
                </c:pt>
                <c:pt idx="1233">
                  <c:v>2.1138000000000001E-2</c:v>
                </c:pt>
                <c:pt idx="1234">
                  <c:v>2.1524000000000001E-2</c:v>
                </c:pt>
                <c:pt idx="1235">
                  <c:v>2.1524999999999999E-2</c:v>
                </c:pt>
                <c:pt idx="1236">
                  <c:v>2.1481E-2</c:v>
                </c:pt>
                <c:pt idx="1237">
                  <c:v>2.1474000000000004E-2</c:v>
                </c:pt>
                <c:pt idx="1238">
                  <c:v>2.1806000000000002E-2</c:v>
                </c:pt>
                <c:pt idx="1239">
                  <c:v>2.2107000000000002E-2</c:v>
                </c:pt>
                <c:pt idx="1240">
                  <c:v>2.1989999999999999E-2</c:v>
                </c:pt>
                <c:pt idx="1241">
                  <c:v>2.1884999999999998E-2</c:v>
                </c:pt>
                <c:pt idx="1242">
                  <c:v>2.1916000000000001E-2</c:v>
                </c:pt>
                <c:pt idx="1243">
                  <c:v>2.1701999999999999E-2</c:v>
                </c:pt>
                <c:pt idx="1244">
                  <c:v>2.1722999999999999E-2</c:v>
                </c:pt>
                <c:pt idx="1245">
                  <c:v>2.1549000000000002E-2</c:v>
                </c:pt>
                <c:pt idx="1246">
                  <c:v>2.1776E-2</c:v>
                </c:pt>
                <c:pt idx="1247">
                  <c:v>2.1880000000000004E-2</c:v>
                </c:pt>
                <c:pt idx="1248">
                  <c:v>2.1869E-2</c:v>
                </c:pt>
                <c:pt idx="1249">
                  <c:v>2.2138000000000001E-2</c:v>
                </c:pt>
                <c:pt idx="1250">
                  <c:v>2.1659999999999999E-2</c:v>
                </c:pt>
                <c:pt idx="1251">
                  <c:v>2.1652999999999999E-2</c:v>
                </c:pt>
                <c:pt idx="1252">
                  <c:v>2.1246000000000001E-2</c:v>
                </c:pt>
                <c:pt idx="1253">
                  <c:v>2.0888E-2</c:v>
                </c:pt>
                <c:pt idx="1254">
                  <c:v>2.0813999999999999E-2</c:v>
                </c:pt>
                <c:pt idx="1255">
                  <c:v>2.0998000000000003E-2</c:v>
                </c:pt>
                <c:pt idx="1256">
                  <c:v>2.1291000000000001E-2</c:v>
                </c:pt>
                <c:pt idx="1257">
                  <c:v>2.1297000000000003E-2</c:v>
                </c:pt>
                <c:pt idx="1258">
                  <c:v>2.1766000000000001E-2</c:v>
                </c:pt>
                <c:pt idx="1259">
                  <c:v>2.1875000000000002E-2</c:v>
                </c:pt>
                <c:pt idx="1260">
                  <c:v>2.2269000000000001E-2</c:v>
                </c:pt>
                <c:pt idx="1261">
                  <c:v>2.283E-2</c:v>
                </c:pt>
                <c:pt idx="1262">
                  <c:v>2.2728000000000002E-2</c:v>
                </c:pt>
                <c:pt idx="1263">
                  <c:v>2.2432000000000001E-2</c:v>
                </c:pt>
                <c:pt idx="1264">
                  <c:v>2.2431000000000003E-2</c:v>
                </c:pt>
                <c:pt idx="1265">
                  <c:v>2.1945000000000003E-2</c:v>
                </c:pt>
                <c:pt idx="1266">
                  <c:v>2.2073000000000002E-2</c:v>
                </c:pt>
                <c:pt idx="1267">
                  <c:v>2.2343999999999999E-2</c:v>
                </c:pt>
                <c:pt idx="1268">
                  <c:v>2.2162999999999999E-2</c:v>
                </c:pt>
                <c:pt idx="1269">
                  <c:v>2.273E-2</c:v>
                </c:pt>
                <c:pt idx="1270">
                  <c:v>2.2674E-2</c:v>
                </c:pt>
                <c:pt idx="1271">
                  <c:v>2.2537999999999999E-2</c:v>
                </c:pt>
                <c:pt idx="1272">
                  <c:v>2.2197000000000001E-2</c:v>
                </c:pt>
                <c:pt idx="1273">
                  <c:v>2.2654000000000001E-2</c:v>
                </c:pt>
                <c:pt idx="1274">
                  <c:v>2.2134999999999998E-2</c:v>
                </c:pt>
                <c:pt idx="1275">
                  <c:v>2.0851000000000001E-2</c:v>
                </c:pt>
                <c:pt idx="1276">
                  <c:v>2.102E-2</c:v>
                </c:pt>
                <c:pt idx="1277">
                  <c:v>2.0861000000000001E-2</c:v>
                </c:pt>
                <c:pt idx="1278">
                  <c:v>2.0577000000000002E-2</c:v>
                </c:pt>
                <c:pt idx="1279">
                  <c:v>2.1200999999999998E-2</c:v>
                </c:pt>
                <c:pt idx="1280">
                  <c:v>2.1103E-2</c:v>
                </c:pt>
                <c:pt idx="1281">
                  <c:v>2.1286999999999997E-2</c:v>
                </c:pt>
                <c:pt idx="1282">
                  <c:v>2.1535000000000002E-2</c:v>
                </c:pt>
                <c:pt idx="1283">
                  <c:v>2.1631000000000001E-2</c:v>
                </c:pt>
                <c:pt idx="1284">
                  <c:v>2.1173999999999998E-2</c:v>
                </c:pt>
                <c:pt idx="1285">
                  <c:v>2.0619000000000002E-2</c:v>
                </c:pt>
                <c:pt idx="1286">
                  <c:v>2.1103E-2</c:v>
                </c:pt>
                <c:pt idx="1287">
                  <c:v>2.1701999999999999E-2</c:v>
                </c:pt>
                <c:pt idx="1288">
                  <c:v>2.1796000000000003E-2</c:v>
                </c:pt>
                <c:pt idx="1289">
                  <c:v>2.1798999999999999E-2</c:v>
                </c:pt>
                <c:pt idx="1290">
                  <c:v>2.1934000000000002E-2</c:v>
                </c:pt>
                <c:pt idx="1291">
                  <c:v>2.1825000000000001E-2</c:v>
                </c:pt>
                <c:pt idx="1292">
                  <c:v>2.1926999999999999E-2</c:v>
                </c:pt>
                <c:pt idx="1293">
                  <c:v>2.2168999999999998E-2</c:v>
                </c:pt>
                <c:pt idx="1294">
                  <c:v>2.2373000000000001E-2</c:v>
                </c:pt>
                <c:pt idx="1295">
                  <c:v>2.1758000000000003E-2</c:v>
                </c:pt>
                <c:pt idx="1296">
                  <c:v>2.2111000000000002E-2</c:v>
                </c:pt>
                <c:pt idx="1297">
                  <c:v>2.1873E-2</c:v>
                </c:pt>
                <c:pt idx="1298">
                  <c:v>2.1413000000000001E-2</c:v>
                </c:pt>
                <c:pt idx="1299">
                  <c:v>2.1177000000000001E-2</c:v>
                </c:pt>
                <c:pt idx="1300">
                  <c:v>2.1928E-2</c:v>
                </c:pt>
                <c:pt idx="1301">
                  <c:v>2.2582000000000001E-2</c:v>
                </c:pt>
                <c:pt idx="1302">
                  <c:v>2.3008000000000001E-2</c:v>
                </c:pt>
                <c:pt idx="1303">
                  <c:v>2.2873000000000001E-2</c:v>
                </c:pt>
                <c:pt idx="1304">
                  <c:v>2.2421000000000003E-2</c:v>
                </c:pt>
                <c:pt idx="1305">
                  <c:v>2.2467999999999998E-2</c:v>
                </c:pt>
                <c:pt idx="1306">
                  <c:v>2.2313E-2</c:v>
                </c:pt>
                <c:pt idx="1307">
                  <c:v>2.2673000000000002E-2</c:v>
                </c:pt>
                <c:pt idx="1308">
                  <c:v>2.2801000000000002E-2</c:v>
                </c:pt>
                <c:pt idx="1309">
                  <c:v>2.2993000000000003E-2</c:v>
                </c:pt>
                <c:pt idx="1310">
                  <c:v>2.3157999999999998E-2</c:v>
                </c:pt>
                <c:pt idx="1311">
                  <c:v>2.3216000000000001E-2</c:v>
                </c:pt>
                <c:pt idx="1312">
                  <c:v>2.3432000000000001E-2</c:v>
                </c:pt>
                <c:pt idx="1313">
                  <c:v>2.3056E-2</c:v>
                </c:pt>
                <c:pt idx="1314">
                  <c:v>2.3048000000000003E-2</c:v>
                </c:pt>
                <c:pt idx="1315">
                  <c:v>2.2713999999999998E-2</c:v>
                </c:pt>
                <c:pt idx="1316">
                  <c:v>2.2440999999999999E-2</c:v>
                </c:pt>
                <c:pt idx="1317">
                  <c:v>2.2488000000000001E-2</c:v>
                </c:pt>
                <c:pt idx="1318">
                  <c:v>2.2574999999999998E-2</c:v>
                </c:pt>
                <c:pt idx="1319">
                  <c:v>2.2610000000000002E-2</c:v>
                </c:pt>
                <c:pt idx="1320">
                  <c:v>2.2900999999999998E-2</c:v>
                </c:pt>
                <c:pt idx="1321">
                  <c:v>2.3141999999999999E-2</c:v>
                </c:pt>
                <c:pt idx="1322">
                  <c:v>2.3441E-2</c:v>
                </c:pt>
                <c:pt idx="1323">
                  <c:v>2.3498000000000002E-2</c:v>
                </c:pt>
                <c:pt idx="1324">
                  <c:v>2.3553000000000001E-2</c:v>
                </c:pt>
                <c:pt idx="1325">
                  <c:v>2.3717000000000002E-2</c:v>
                </c:pt>
                <c:pt idx="1326">
                  <c:v>2.3980999999999999E-2</c:v>
                </c:pt>
                <c:pt idx="1327">
                  <c:v>2.3833000000000003E-2</c:v>
                </c:pt>
                <c:pt idx="1328">
                  <c:v>2.3573E-2</c:v>
                </c:pt>
                <c:pt idx="1329">
                  <c:v>2.3203000000000001E-2</c:v>
                </c:pt>
                <c:pt idx="1330">
                  <c:v>2.2564999999999998E-2</c:v>
                </c:pt>
                <c:pt idx="1331">
                  <c:v>2.2523000000000001E-2</c:v>
                </c:pt>
                <c:pt idx="1332">
                  <c:v>2.2160000000000003E-2</c:v>
                </c:pt>
                <c:pt idx="1333">
                  <c:v>2.2512000000000001E-2</c:v>
                </c:pt>
                <c:pt idx="1334">
                  <c:v>2.2541000000000002E-2</c:v>
                </c:pt>
                <c:pt idx="1335">
                  <c:v>2.2957999999999999E-2</c:v>
                </c:pt>
                <c:pt idx="1336">
                  <c:v>2.2972000000000003E-2</c:v>
                </c:pt>
                <c:pt idx="1337">
                  <c:v>2.2945000000000004E-2</c:v>
                </c:pt>
                <c:pt idx="1338">
                  <c:v>2.2589999999999999E-2</c:v>
                </c:pt>
                <c:pt idx="1339">
                  <c:v>2.2465000000000002E-2</c:v>
                </c:pt>
                <c:pt idx="1340">
                  <c:v>2.1823000000000002E-2</c:v>
                </c:pt>
                <c:pt idx="1341">
                  <c:v>2.1852E-2</c:v>
                </c:pt>
                <c:pt idx="1342">
                  <c:v>2.1751999999999997E-2</c:v>
                </c:pt>
                <c:pt idx="1343">
                  <c:v>2.2001E-2</c:v>
                </c:pt>
                <c:pt idx="1344">
                  <c:v>2.2064E-2</c:v>
                </c:pt>
                <c:pt idx="1345">
                  <c:v>2.1642000000000002E-2</c:v>
                </c:pt>
                <c:pt idx="1346">
                  <c:v>2.1701999999999999E-2</c:v>
                </c:pt>
                <c:pt idx="1347">
                  <c:v>2.1659000000000001E-2</c:v>
                </c:pt>
                <c:pt idx="1348">
                  <c:v>2.1727E-2</c:v>
                </c:pt>
                <c:pt idx="1349">
                  <c:v>2.1634000000000004E-2</c:v>
                </c:pt>
                <c:pt idx="1350">
                  <c:v>2.1665999999999998E-2</c:v>
                </c:pt>
                <c:pt idx="1351">
                  <c:v>2.2016000000000001E-2</c:v>
                </c:pt>
                <c:pt idx="1352">
                  <c:v>2.1742000000000001E-2</c:v>
                </c:pt>
                <c:pt idx="1353">
                  <c:v>2.2200000000000001E-2</c:v>
                </c:pt>
                <c:pt idx="1354">
                  <c:v>2.2194999999999999E-2</c:v>
                </c:pt>
                <c:pt idx="1355">
                  <c:v>2.2055999999999999E-2</c:v>
                </c:pt>
                <c:pt idx="1356">
                  <c:v>2.2698999999999997E-2</c:v>
                </c:pt>
                <c:pt idx="1357">
                  <c:v>2.2359E-2</c:v>
                </c:pt>
                <c:pt idx="1358">
                  <c:v>2.2313E-2</c:v>
                </c:pt>
                <c:pt idx="1359">
                  <c:v>2.1985999999999999E-2</c:v>
                </c:pt>
                <c:pt idx="1360">
                  <c:v>2.1815999999999999E-2</c:v>
                </c:pt>
                <c:pt idx="1361">
                  <c:v>2.1600999999999999E-2</c:v>
                </c:pt>
                <c:pt idx="1362">
                  <c:v>2.1833999999999999E-2</c:v>
                </c:pt>
                <c:pt idx="1363">
                  <c:v>2.1947000000000001E-2</c:v>
                </c:pt>
                <c:pt idx="1364">
                  <c:v>2.1801000000000001E-2</c:v>
                </c:pt>
                <c:pt idx="1365">
                  <c:v>2.1485000000000001E-2</c:v>
                </c:pt>
                <c:pt idx="1366">
                  <c:v>2.0975999999999998E-2</c:v>
                </c:pt>
                <c:pt idx="1367">
                  <c:v>2.0651000000000003E-2</c:v>
                </c:pt>
                <c:pt idx="1368">
                  <c:v>2.0586000000000004E-2</c:v>
                </c:pt>
                <c:pt idx="1369">
                  <c:v>2.0745E-2</c:v>
                </c:pt>
                <c:pt idx="1370">
                  <c:v>2.0926999999999998E-2</c:v>
                </c:pt>
                <c:pt idx="1371">
                  <c:v>2.1156999999999999E-2</c:v>
                </c:pt>
                <c:pt idx="1372">
                  <c:v>2.0750999999999999E-2</c:v>
                </c:pt>
                <c:pt idx="1373">
                  <c:v>2.0534E-2</c:v>
                </c:pt>
                <c:pt idx="1374">
                  <c:v>2.0672000000000003E-2</c:v>
                </c:pt>
                <c:pt idx="1375">
                  <c:v>2.0424999999999999E-2</c:v>
                </c:pt>
                <c:pt idx="1376">
                  <c:v>2.0367000000000003E-2</c:v>
                </c:pt>
                <c:pt idx="1377">
                  <c:v>2.0129000000000001E-2</c:v>
                </c:pt>
                <c:pt idx="1378">
                  <c:v>1.9723999999999998E-2</c:v>
                </c:pt>
                <c:pt idx="1379">
                  <c:v>1.9533000000000002E-2</c:v>
                </c:pt>
                <c:pt idx="1380">
                  <c:v>1.9966999999999999E-2</c:v>
                </c:pt>
                <c:pt idx="1381">
                  <c:v>2.0175000000000002E-2</c:v>
                </c:pt>
                <c:pt idx="1382">
                  <c:v>2.0284E-2</c:v>
                </c:pt>
                <c:pt idx="1383">
                  <c:v>2.0327000000000001E-2</c:v>
                </c:pt>
                <c:pt idx="1384">
                  <c:v>2.0611999999999998E-2</c:v>
                </c:pt>
                <c:pt idx="1385">
                  <c:v>2.0733000000000001E-2</c:v>
                </c:pt>
                <c:pt idx="1386">
                  <c:v>2.1337000000000002E-2</c:v>
                </c:pt>
                <c:pt idx="1387">
                  <c:v>2.1599E-2</c:v>
                </c:pt>
                <c:pt idx="1388">
                  <c:v>2.1272000000000003E-2</c:v>
                </c:pt>
                <c:pt idx="1389">
                  <c:v>2.1283E-2</c:v>
                </c:pt>
                <c:pt idx="1390">
                  <c:v>2.1038999999999999E-2</c:v>
                </c:pt>
                <c:pt idx="1391">
                  <c:v>2.1522000000000003E-2</c:v>
                </c:pt>
                <c:pt idx="1392">
                  <c:v>2.1808000000000001E-2</c:v>
                </c:pt>
                <c:pt idx="1393">
                  <c:v>2.1759000000000001E-2</c:v>
                </c:pt>
                <c:pt idx="1394">
                  <c:v>2.1957000000000001E-2</c:v>
                </c:pt>
                <c:pt idx="1395">
                  <c:v>2.1600000000000001E-2</c:v>
                </c:pt>
                <c:pt idx="1396">
                  <c:v>2.1484E-2</c:v>
                </c:pt>
                <c:pt idx="1397">
                  <c:v>2.112E-2</c:v>
                </c:pt>
                <c:pt idx="1398">
                  <c:v>2.0579999999999998E-2</c:v>
                </c:pt>
                <c:pt idx="1399">
                  <c:v>2.0936E-2</c:v>
                </c:pt>
                <c:pt idx="1400">
                  <c:v>2.0884E-2</c:v>
                </c:pt>
                <c:pt idx="1401">
                  <c:v>2.0295999999999998E-2</c:v>
                </c:pt>
                <c:pt idx="1402">
                  <c:v>2.0363000000000003E-2</c:v>
                </c:pt>
                <c:pt idx="1403">
                  <c:v>2.0461999999999998E-2</c:v>
                </c:pt>
                <c:pt idx="1404">
                  <c:v>2.0582E-2</c:v>
                </c:pt>
                <c:pt idx="1405">
                  <c:v>2.0868999999999999E-2</c:v>
                </c:pt>
                <c:pt idx="1406">
                  <c:v>2.0186000000000003E-2</c:v>
                </c:pt>
                <c:pt idx="1407">
                  <c:v>2.0287000000000003E-2</c:v>
                </c:pt>
                <c:pt idx="1408">
                  <c:v>2.0256E-2</c:v>
                </c:pt>
                <c:pt idx="1409">
                  <c:v>2.0278999999999998E-2</c:v>
                </c:pt>
                <c:pt idx="1410">
                  <c:v>2.0368000000000001E-2</c:v>
                </c:pt>
                <c:pt idx="1411">
                  <c:v>2.0209000000000001E-2</c:v>
                </c:pt>
              </c:numCache>
            </c:numRef>
          </c:val>
          <c:smooth val="0"/>
          <c:extLst>
            <c:ext xmlns:c16="http://schemas.microsoft.com/office/drawing/2014/chart" uri="{C3380CC4-5D6E-409C-BE32-E72D297353CC}">
              <c16:uniqueId val="{00000002-1F65-4D45-B3A9-F0BB00FD5DF3}"/>
            </c:ext>
          </c:extLst>
        </c:ser>
        <c:dLbls>
          <c:showLegendKey val="0"/>
          <c:showVal val="0"/>
          <c:showCatName val="0"/>
          <c:showSerName val="0"/>
          <c:showPercent val="0"/>
          <c:showBubbleSize val="0"/>
        </c:dLbls>
        <c:smooth val="0"/>
        <c:axId val="1488075568"/>
        <c:axId val="1488077536"/>
      </c:lineChart>
      <c:dateAx>
        <c:axId val="1488075568"/>
        <c:scaling>
          <c:orientation val="minMax"/>
          <c:min val="44562"/>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1488077536"/>
        <c:crosses val="autoZero"/>
        <c:auto val="1"/>
        <c:lblOffset val="100"/>
        <c:baseTimeUnit val="days"/>
        <c:majorUnit val="12"/>
        <c:majorTimeUnit val="months"/>
      </c:dateAx>
      <c:valAx>
        <c:axId val="1488077536"/>
        <c:scaling>
          <c:orientation val="minMax"/>
          <c:max val="4.0000000000000008E-2"/>
          <c:min val="1.5000000000000003E-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148807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74644849467997E-2"/>
          <c:y val="0.10204710493750697"/>
          <c:w val="0.86555796989347777"/>
          <c:h val="0.75943980347269635"/>
        </c:manualLayout>
      </c:layout>
      <c:lineChart>
        <c:grouping val="standard"/>
        <c:varyColors val="0"/>
        <c:ser>
          <c:idx val="0"/>
          <c:order val="0"/>
          <c:tx>
            <c:strRef>
              <c:f>Data!$C$390</c:f>
              <c:strCache>
                <c:ptCount val="1"/>
                <c:pt idx="0">
                  <c:v>6/11/2026</c:v>
                </c:pt>
              </c:strCache>
            </c:strRef>
          </c:tx>
          <c:spPr>
            <a:ln w="22225" cap="rnd">
              <a:solidFill>
                <a:schemeClr val="tx2"/>
              </a:solidFill>
              <a:round/>
            </a:ln>
            <a:effectLst/>
          </c:spPr>
          <c:marker>
            <c:symbol val="square"/>
            <c:size val="6"/>
            <c:spPr>
              <a:solidFill>
                <a:schemeClr val="tx2"/>
              </a:solidFill>
              <a:ln w="15875">
                <a:solidFill>
                  <a:schemeClr val="bg1"/>
                </a:solidFill>
              </a:ln>
              <a:effectLst/>
            </c:spPr>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eta Offc Medium" panose="020B0604030101020102"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Data!$D$389:$M$389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Data!$D$390:$M$390</c:f>
              <c:numCache>
                <c:formatCode>0.00%</c:formatCode>
                <c:ptCount val="10"/>
                <c:pt idx="0">
                  <c:v>2.8300000000000002E-2</c:v>
                </c:pt>
                <c:pt idx="1">
                  <c:v>2.4950000000000007E-2</c:v>
                </c:pt>
                <c:pt idx="2">
                  <c:v>2.3711999999999997E-2</c:v>
                </c:pt>
                <c:pt idx="3">
                  <c:v>2.361400000000001E-2</c:v>
                </c:pt>
                <c:pt idx="4">
                  <c:v>2.3673999999999987E-2</c:v>
                </c:pt>
                <c:pt idx="5">
                  <c:v>2.3421999999999984E-2</c:v>
                </c:pt>
                <c:pt idx="6">
                  <c:v>2.3618000000000024E-2</c:v>
                </c:pt>
                <c:pt idx="7">
                  <c:v>2.3517999999999973E-2</c:v>
                </c:pt>
                <c:pt idx="8">
                  <c:v>2.4045000000000039E-2</c:v>
                </c:pt>
                <c:pt idx="9">
                  <c:v>2.4646999999999985E-2</c:v>
                </c:pt>
              </c:numCache>
            </c:numRef>
          </c:val>
          <c:smooth val="0"/>
          <c:extLst>
            <c:ext xmlns:c16="http://schemas.microsoft.com/office/drawing/2014/chart" uri="{C3380CC4-5D6E-409C-BE32-E72D297353CC}">
              <c16:uniqueId val="{00000000-407B-47B4-991C-AA20E28AB38E}"/>
            </c:ext>
          </c:extLst>
        </c:ser>
        <c:ser>
          <c:idx val="1"/>
          <c:order val="1"/>
          <c:tx>
            <c:strRef>
              <c:f>Data!$C$391</c:f>
              <c:strCache>
                <c:ptCount val="1"/>
                <c:pt idx="0">
                  <c:v>2/27/2026</c:v>
                </c:pt>
              </c:strCache>
            </c:strRef>
          </c:tx>
          <c:spPr>
            <a:ln w="22225" cap="rnd">
              <a:solidFill>
                <a:srgbClr val="00A3E0"/>
              </a:solidFill>
              <a:round/>
            </a:ln>
            <a:effectLst/>
          </c:spPr>
          <c:marker>
            <c:symbol val="circle"/>
            <c:size val="6"/>
            <c:spPr>
              <a:solidFill>
                <a:srgbClr val="00A3E0"/>
              </a:solidFill>
              <a:ln w="1587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A3E0"/>
                    </a:solidFill>
                    <a:latin typeface="Meta Offc Medium" panose="020B0604030101020102"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Data!$D$389:$M$389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Data!$D$391:$M$391</c:f>
              <c:numCache>
                <c:formatCode>0.00%</c:formatCode>
                <c:ptCount val="10"/>
                <c:pt idx="0">
                  <c:v>2.5062000000000001E-2</c:v>
                </c:pt>
                <c:pt idx="1">
                  <c:v>2.3087999999999997E-2</c:v>
                </c:pt>
                <c:pt idx="2">
                  <c:v>2.3243999999999994E-2</c:v>
                </c:pt>
                <c:pt idx="3">
                  <c:v>2.3054000000000012E-2</c:v>
                </c:pt>
                <c:pt idx="4">
                  <c:v>2.3602000000000012E-2</c:v>
                </c:pt>
                <c:pt idx="5">
                  <c:v>2.3850000000000003E-2</c:v>
                </c:pt>
                <c:pt idx="6">
                  <c:v>2.3509999999999968E-2</c:v>
                </c:pt>
                <c:pt idx="7">
                  <c:v>2.3806000000000035E-2</c:v>
                </c:pt>
                <c:pt idx="8">
                  <c:v>2.4011999999999981E-2</c:v>
                </c:pt>
                <c:pt idx="9">
                  <c:v>2.4672000000000006E-2</c:v>
                </c:pt>
              </c:numCache>
            </c:numRef>
          </c:val>
          <c:smooth val="0"/>
          <c:extLst>
            <c:ext xmlns:c16="http://schemas.microsoft.com/office/drawing/2014/chart" uri="{C3380CC4-5D6E-409C-BE32-E72D297353CC}">
              <c16:uniqueId val="{00000001-407B-47B4-991C-AA20E28AB38E}"/>
            </c:ext>
          </c:extLst>
        </c:ser>
        <c:ser>
          <c:idx val="4"/>
          <c:order val="2"/>
          <c:tx>
            <c:strRef>
              <c:f>Data!$C$394</c:f>
              <c:strCache>
                <c:ptCount val="1"/>
                <c:pt idx="0">
                  <c:v>1/31/2019</c:v>
                </c:pt>
              </c:strCache>
            </c:strRef>
          </c:tx>
          <c:spPr>
            <a:ln w="22225" cap="rnd">
              <a:solidFill>
                <a:schemeClr val="accent1">
                  <a:lumMod val="40000"/>
                  <a:lumOff val="60000"/>
                </a:schemeClr>
              </a:solidFill>
              <a:round/>
            </a:ln>
            <a:effectLst/>
          </c:spPr>
          <c:marker>
            <c:symbol val="circle"/>
            <c:size val="6"/>
            <c:spPr>
              <a:solidFill>
                <a:schemeClr val="accent1">
                  <a:lumMod val="40000"/>
                  <a:lumOff val="60000"/>
                </a:schemeClr>
              </a:solidFill>
              <a:ln w="12700">
                <a:solidFill>
                  <a:schemeClr val="bg1"/>
                </a:solidFill>
              </a:ln>
              <a:effectLst/>
            </c:spPr>
          </c:marker>
          <c:cat>
            <c:numRef>
              <c:f>Data!$D$389:$M$389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Data!$D$394:$M$394</c:f>
              <c:numCache>
                <c:formatCode>0.00%</c:formatCode>
                <c:ptCount val="10"/>
                <c:pt idx="0">
                  <c:v>#N/A</c:v>
                </c:pt>
                <c:pt idx="1">
                  <c:v>#N/A</c:v>
                </c:pt>
                <c:pt idx="2">
                  <c:v>#N/A</c:v>
                </c:pt>
                <c:pt idx="3">
                  <c:v>#N/A</c:v>
                </c:pt>
                <c:pt idx="4">
                  <c:v>#N/A</c:v>
                </c:pt>
                <c:pt idx="5">
                  <c:v>#N/A</c:v>
                </c:pt>
                <c:pt idx="6">
                  <c:v>#N/A</c:v>
                </c:pt>
                <c:pt idx="7">
                  <c:v>#N/A</c:v>
                </c:pt>
                <c:pt idx="8">
                  <c:v>#N/A</c:v>
                </c:pt>
                <c:pt idx="9">
                  <c:v>#N/A</c:v>
                </c:pt>
              </c:numCache>
            </c:numRef>
          </c:val>
          <c:smooth val="0"/>
          <c:extLst>
            <c:ext xmlns:c16="http://schemas.microsoft.com/office/drawing/2014/chart" uri="{C3380CC4-5D6E-409C-BE32-E72D297353CC}">
              <c16:uniqueId val="{00000002-407B-47B4-991C-AA20E28AB38E}"/>
            </c:ext>
          </c:extLst>
        </c:ser>
        <c:ser>
          <c:idx val="5"/>
          <c:order val="3"/>
          <c:tx>
            <c:strRef>
              <c:f>Data!$C$395</c:f>
              <c:strCache>
                <c:ptCount val="1"/>
                <c:pt idx="0">
                  <c:v>2/28/2020</c:v>
                </c:pt>
              </c:strCache>
            </c:strRef>
          </c:tx>
          <c:spPr>
            <a:ln w="22225" cap="rnd">
              <a:solidFill>
                <a:schemeClr val="accent1">
                  <a:lumMod val="20000"/>
                  <a:lumOff val="80000"/>
                </a:schemeClr>
              </a:solidFill>
              <a:round/>
            </a:ln>
            <a:effectLst/>
          </c:spPr>
          <c:marker>
            <c:symbol val="diamond"/>
            <c:size val="6"/>
            <c:spPr>
              <a:solidFill>
                <a:schemeClr val="accent1">
                  <a:lumMod val="20000"/>
                  <a:lumOff val="80000"/>
                </a:schemeClr>
              </a:solidFill>
              <a:ln w="12700">
                <a:solidFill>
                  <a:schemeClr val="bg1"/>
                </a:solidFill>
              </a:ln>
              <a:effectLst/>
            </c:spPr>
          </c:marker>
          <c:cat>
            <c:numRef>
              <c:f>Data!$D$389:$M$389</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Data!$D$395:$M$395</c:f>
              <c:numCache>
                <c:formatCode>0.00%</c:formatCode>
                <c:ptCount val="10"/>
                <c:pt idx="0">
                  <c:v>#N/A</c:v>
                </c:pt>
                <c:pt idx="1">
                  <c:v>#N/A</c:v>
                </c:pt>
                <c:pt idx="2">
                  <c:v>#N/A</c:v>
                </c:pt>
                <c:pt idx="3">
                  <c:v>#N/A</c:v>
                </c:pt>
                <c:pt idx="4">
                  <c:v>#N/A</c:v>
                </c:pt>
                <c:pt idx="5">
                  <c:v>#N/A</c:v>
                </c:pt>
                <c:pt idx="6">
                  <c:v>#N/A</c:v>
                </c:pt>
                <c:pt idx="7">
                  <c:v>#N/A</c:v>
                </c:pt>
                <c:pt idx="8">
                  <c:v>#N/A</c:v>
                </c:pt>
                <c:pt idx="9">
                  <c:v>#N/A</c:v>
                </c:pt>
              </c:numCache>
            </c:numRef>
          </c:val>
          <c:smooth val="0"/>
          <c:extLst>
            <c:ext xmlns:c16="http://schemas.microsoft.com/office/drawing/2014/chart" uri="{C3380CC4-5D6E-409C-BE32-E72D297353CC}">
              <c16:uniqueId val="{00000003-407B-47B4-991C-AA20E28AB38E}"/>
            </c:ext>
          </c:extLst>
        </c:ser>
        <c:dLbls>
          <c:showLegendKey val="0"/>
          <c:showVal val="0"/>
          <c:showCatName val="0"/>
          <c:showSerName val="0"/>
          <c:showPercent val="0"/>
          <c:showBubbleSize val="0"/>
        </c:dLbls>
        <c:marker val="1"/>
        <c:smooth val="0"/>
        <c:axId val="414510911"/>
        <c:axId val="424181759"/>
      </c:lineChart>
      <c:catAx>
        <c:axId val="41451091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eta Offc Medium" panose="020B0604030101020102" pitchFamily="34" charset="0"/>
                    <a:ea typeface="+mn-ea"/>
                    <a:cs typeface="+mn-cs"/>
                  </a:defRPr>
                </a:pPr>
                <a:r>
                  <a:rPr lang="en-US" b="0">
                    <a:solidFill>
                      <a:schemeClr val="tx1"/>
                    </a:solidFill>
                    <a:latin typeface="Meta Offc Medium" panose="020B0604030101020102" pitchFamily="34" charset="0"/>
                  </a:rPr>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ta Offc Medium" panose="020B0604030101020102"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eta Offc Medium" panose="020B0604030101020102" pitchFamily="34" charset="0"/>
                <a:ea typeface="+mn-ea"/>
                <a:cs typeface="+mn-cs"/>
              </a:defRPr>
            </a:pPr>
            <a:endParaRPr lang="en-US"/>
          </a:p>
        </c:txPr>
        <c:crossAx val="424181759"/>
        <c:crosses val="autoZero"/>
        <c:auto val="1"/>
        <c:lblAlgn val="ctr"/>
        <c:lblOffset val="100"/>
        <c:noMultiLvlLbl val="0"/>
      </c:catAx>
      <c:valAx>
        <c:axId val="424181759"/>
        <c:scaling>
          <c:orientation val="minMax"/>
          <c:max val="3.0000000000000006E-2"/>
          <c:min val="2.0000000000000004E-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eta Offc Medium" panose="020B0604030101020102" pitchFamily="34" charset="0"/>
                <a:ea typeface="+mn-ea"/>
                <a:cs typeface="+mn-cs"/>
              </a:defRPr>
            </a:pPr>
            <a:endParaRPr lang="en-US"/>
          </a:p>
        </c:txPr>
        <c:crossAx val="414510911"/>
        <c:crosses val="autoZero"/>
        <c:crossBetween val="between"/>
        <c:majorUnit val="2.5000000000000005E-3"/>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bg1">
          <a:lumMod val="75000"/>
        </a:schemeClr>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93593106235474E-2"/>
          <c:y val="1.9443094383295285E-2"/>
          <c:w val="0.91140666321291308"/>
          <c:h val="0.92586801930873164"/>
        </c:manualLayout>
      </c:layout>
      <c:barChart>
        <c:barDir val="col"/>
        <c:grouping val="clustered"/>
        <c:varyColors val="0"/>
        <c:ser>
          <c:idx val="0"/>
          <c:order val="0"/>
          <c:tx>
            <c:strRef>
              <c:f>'JOBS MONITOR'!$HI$22</c:f>
              <c:strCache>
                <c:ptCount val="1"/>
                <c:pt idx="0">
                  <c:v>Nonfarm Payrolls</c:v>
                </c:pt>
              </c:strCache>
            </c:strRef>
          </c:tx>
          <c:spPr>
            <a:solidFill>
              <a:srgbClr val="00A3E0">
                <a:alpha val="70000"/>
              </a:srgbClr>
            </a:solidFill>
            <a:ln>
              <a:noFill/>
            </a:ln>
            <a:effectLst/>
          </c:spPr>
          <c:invertIfNegative val="0"/>
          <c:cat>
            <c:numRef>
              <c:f>'JOBS MONITOR'!$HH$23:$HH$106</c:f>
              <c:numCache>
                <c:formatCode>m/d/yyyy</c:formatCode>
                <c:ptCount val="84"/>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pt idx="76">
                  <c:v>43861</c:v>
                </c:pt>
                <c:pt idx="77">
                  <c:v>43830</c:v>
                </c:pt>
                <c:pt idx="78">
                  <c:v>43799</c:v>
                </c:pt>
                <c:pt idx="79">
                  <c:v>43769</c:v>
                </c:pt>
                <c:pt idx="80">
                  <c:v>43738</c:v>
                </c:pt>
              </c:numCache>
            </c:numRef>
          </c:cat>
          <c:val>
            <c:numRef>
              <c:f>'JOBS MONITOR'!$HI$23:$HI$106</c:f>
              <c:numCache>
                <c:formatCode>0</c:formatCode>
                <c:ptCount val="84"/>
                <c:pt idx="0">
                  <c:v>172000</c:v>
                </c:pt>
                <c:pt idx="1">
                  <c:v>179000</c:v>
                </c:pt>
                <c:pt idx="2">
                  <c:v>214000</c:v>
                </c:pt>
                <c:pt idx="3">
                  <c:v>-156000</c:v>
                </c:pt>
                <c:pt idx="4">
                  <c:v>160000</c:v>
                </c:pt>
                <c:pt idx="5">
                  <c:v>-17000</c:v>
                </c:pt>
                <c:pt idx="6">
                  <c:v>41000</c:v>
                </c:pt>
                <c:pt idx="7">
                  <c:v>-140000</c:v>
                </c:pt>
                <c:pt idx="8">
                  <c:v>76000</c:v>
                </c:pt>
                <c:pt idx="9">
                  <c:v>-70000</c:v>
                </c:pt>
                <c:pt idx="10">
                  <c:v>64000</c:v>
                </c:pt>
                <c:pt idx="11">
                  <c:v>-20000</c:v>
                </c:pt>
                <c:pt idx="12">
                  <c:v>13000</c:v>
                </c:pt>
                <c:pt idx="13">
                  <c:v>108000</c:v>
                </c:pt>
                <c:pt idx="14">
                  <c:v>67000</c:v>
                </c:pt>
                <c:pt idx="15">
                  <c:v>42000</c:v>
                </c:pt>
                <c:pt idx="16">
                  <c:v>-48000</c:v>
                </c:pt>
                <c:pt idx="17">
                  <c:v>237000</c:v>
                </c:pt>
                <c:pt idx="18">
                  <c:v>134000</c:v>
                </c:pt>
                <c:pt idx="19">
                  <c:v>33000</c:v>
                </c:pt>
                <c:pt idx="20">
                  <c:v>155000</c:v>
                </c:pt>
                <c:pt idx="21">
                  <c:v>9000</c:v>
                </c:pt>
                <c:pt idx="22">
                  <c:v>53000</c:v>
                </c:pt>
                <c:pt idx="23">
                  <c:v>87000</c:v>
                </c:pt>
                <c:pt idx="24">
                  <c:v>78000</c:v>
                </c:pt>
                <c:pt idx="25">
                  <c:v>64000</c:v>
                </c:pt>
                <c:pt idx="26">
                  <c:v>228000</c:v>
                </c:pt>
                <c:pt idx="27">
                  <c:v>206000</c:v>
                </c:pt>
                <c:pt idx="28">
                  <c:v>175000</c:v>
                </c:pt>
                <c:pt idx="29">
                  <c:v>154000</c:v>
                </c:pt>
                <c:pt idx="30">
                  <c:v>127000</c:v>
                </c:pt>
                <c:pt idx="31">
                  <c:v>159000</c:v>
                </c:pt>
                <c:pt idx="32">
                  <c:v>156000</c:v>
                </c:pt>
                <c:pt idx="33">
                  <c:v>218000</c:v>
                </c:pt>
                <c:pt idx="34">
                  <c:v>163000</c:v>
                </c:pt>
                <c:pt idx="35">
                  <c:v>225000</c:v>
                </c:pt>
                <c:pt idx="36">
                  <c:v>280000</c:v>
                </c:pt>
                <c:pt idx="37">
                  <c:v>241000</c:v>
                </c:pt>
                <c:pt idx="38">
                  <c:v>68000</c:v>
                </c:pt>
                <c:pt idx="39">
                  <c:v>290000</c:v>
                </c:pt>
                <c:pt idx="40">
                  <c:v>434000</c:v>
                </c:pt>
                <c:pt idx="41">
                  <c:v>100000</c:v>
                </c:pt>
                <c:pt idx="42">
                  <c:v>303000</c:v>
                </c:pt>
                <c:pt idx="43">
                  <c:v>357000</c:v>
                </c:pt>
                <c:pt idx="44">
                  <c:v>220000</c:v>
                </c:pt>
                <c:pt idx="45">
                  <c:v>290000</c:v>
                </c:pt>
                <c:pt idx="46">
                  <c:v>714000</c:v>
                </c:pt>
                <c:pt idx="47">
                  <c:v>434000</c:v>
                </c:pt>
                <c:pt idx="48">
                  <c:v>301000</c:v>
                </c:pt>
                <c:pt idx="49">
                  <c:v>308000</c:v>
                </c:pt>
                <c:pt idx="50">
                  <c:v>490000</c:v>
                </c:pt>
                <c:pt idx="51">
                  <c:v>819000</c:v>
                </c:pt>
                <c:pt idx="52">
                  <c:v>190000</c:v>
                </c:pt>
                <c:pt idx="53">
                  <c:v>586000</c:v>
                </c:pt>
                <c:pt idx="54">
                  <c:v>658000</c:v>
                </c:pt>
                <c:pt idx="55">
                  <c:v>801000</c:v>
                </c:pt>
                <c:pt idx="56">
                  <c:v>457000</c:v>
                </c:pt>
                <c:pt idx="57">
                  <c:v>552000</c:v>
                </c:pt>
                <c:pt idx="58">
                  <c:v>942000</c:v>
                </c:pt>
                <c:pt idx="59">
                  <c:v>755000</c:v>
                </c:pt>
                <c:pt idx="60">
                  <c:v>478000</c:v>
                </c:pt>
                <c:pt idx="61">
                  <c:v>355000</c:v>
                </c:pt>
                <c:pt idx="62">
                  <c:v>852000</c:v>
                </c:pt>
                <c:pt idx="63">
                  <c:v>517000</c:v>
                </c:pt>
                <c:pt idx="64">
                  <c:v>315000</c:v>
                </c:pt>
                <c:pt idx="65">
                  <c:v>-185000</c:v>
                </c:pt>
                <c:pt idx="66">
                  <c:v>273000</c:v>
                </c:pt>
                <c:pt idx="67">
                  <c:v>690000</c:v>
                </c:pt>
                <c:pt idx="68">
                  <c:v>949000</c:v>
                </c:pt>
                <c:pt idx="69">
                  <c:v>1566000</c:v>
                </c:pt>
                <c:pt idx="70">
                  <c:v>1584000</c:v>
                </c:pt>
                <c:pt idx="71">
                  <c:v>4631000</c:v>
                </c:pt>
                <c:pt idx="72">
                  <c:v>2614000</c:v>
                </c:pt>
                <c:pt idx="73">
                  <c:v>-20469000</c:v>
                </c:pt>
                <c:pt idx="74">
                  <c:v>-1398000</c:v>
                </c:pt>
                <c:pt idx="75">
                  <c:v>262000</c:v>
                </c:pt>
                <c:pt idx="76">
                  <c:v>237000</c:v>
                </c:pt>
                <c:pt idx="77">
                  <c:v>127000</c:v>
                </c:pt>
                <c:pt idx="78">
                  <c:v>207000</c:v>
                </c:pt>
                <c:pt idx="79">
                  <c:v>95000</c:v>
                </c:pt>
                <c:pt idx="80">
                  <c:v>196000</c:v>
                </c:pt>
              </c:numCache>
            </c:numRef>
          </c:val>
          <c:extLst>
            <c:ext xmlns:c16="http://schemas.microsoft.com/office/drawing/2014/chart" uri="{C3380CC4-5D6E-409C-BE32-E72D297353CC}">
              <c16:uniqueId val="{00000001-C0C1-4528-B2D6-6207AE751CDB}"/>
            </c:ext>
          </c:extLst>
        </c:ser>
        <c:dLbls>
          <c:showLegendKey val="0"/>
          <c:showVal val="0"/>
          <c:showCatName val="0"/>
          <c:showSerName val="0"/>
          <c:showPercent val="0"/>
          <c:showBubbleSize val="0"/>
        </c:dLbls>
        <c:gapWidth val="50"/>
        <c:overlap val="-27"/>
        <c:axId val="1069668656"/>
        <c:axId val="1069663408"/>
      </c:barChart>
      <c:lineChart>
        <c:grouping val="standard"/>
        <c:varyColors val="0"/>
        <c:ser>
          <c:idx val="1"/>
          <c:order val="1"/>
          <c:tx>
            <c:strRef>
              <c:f>'JOBS MONITOR'!$HJ$22</c:f>
              <c:strCache>
                <c:ptCount val="1"/>
                <c:pt idx="0">
                  <c:v>3M Avg</c:v>
                </c:pt>
              </c:strCache>
            </c:strRef>
          </c:tx>
          <c:spPr>
            <a:ln w="31750" cap="rnd">
              <a:solidFill>
                <a:srgbClr val="003057"/>
              </a:solidFill>
              <a:round/>
            </a:ln>
            <a:effectLst/>
          </c:spPr>
          <c:marker>
            <c:symbol val="circle"/>
            <c:size val="5"/>
            <c:spPr>
              <a:solidFill>
                <a:srgbClr val="003057"/>
              </a:solidFill>
              <a:ln w="9525">
                <a:solidFill>
                  <a:schemeClr val="bg1"/>
                </a:solidFill>
              </a:ln>
              <a:effectLst/>
            </c:spPr>
          </c:marker>
          <c:cat>
            <c:numRef>
              <c:f>'JOBS MONITOR'!$HH$23:$HH$106</c:f>
              <c:numCache>
                <c:formatCode>m/d/yyyy</c:formatCode>
                <c:ptCount val="84"/>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pt idx="76">
                  <c:v>43861</c:v>
                </c:pt>
                <c:pt idx="77">
                  <c:v>43830</c:v>
                </c:pt>
                <c:pt idx="78">
                  <c:v>43799</c:v>
                </c:pt>
                <c:pt idx="79">
                  <c:v>43769</c:v>
                </c:pt>
                <c:pt idx="80">
                  <c:v>43738</c:v>
                </c:pt>
              </c:numCache>
            </c:numRef>
          </c:cat>
          <c:val>
            <c:numRef>
              <c:f>'JOBS MONITOR'!$HJ$23:$HJ$106</c:f>
              <c:numCache>
                <c:formatCode>_(* #,##0_);_(* \(#,##0\);_(* "-"??_);_(@_)</c:formatCode>
                <c:ptCount val="84"/>
                <c:pt idx="0">
                  <c:v>188333.33333333334</c:v>
                </c:pt>
                <c:pt idx="1">
                  <c:v>79000</c:v>
                </c:pt>
                <c:pt idx="2">
                  <c:v>72666.666666666672</c:v>
                </c:pt>
                <c:pt idx="3">
                  <c:v>-4333.333333333333</c:v>
                </c:pt>
                <c:pt idx="4">
                  <c:v>61333.333333333336</c:v>
                </c:pt>
                <c:pt idx="5">
                  <c:v>-38666.666666666664</c:v>
                </c:pt>
                <c:pt idx="6">
                  <c:v>-7666.666666666667</c:v>
                </c:pt>
                <c:pt idx="7">
                  <c:v>-44666.666666666664</c:v>
                </c:pt>
                <c:pt idx="8">
                  <c:v>23333.333333333332</c:v>
                </c:pt>
                <c:pt idx="9">
                  <c:v>-8666.6666666666661</c:v>
                </c:pt>
                <c:pt idx="10">
                  <c:v>19000</c:v>
                </c:pt>
                <c:pt idx="11">
                  <c:v>33666.666666666664</c:v>
                </c:pt>
                <c:pt idx="12">
                  <c:v>62666.666666666664</c:v>
                </c:pt>
                <c:pt idx="13">
                  <c:v>72333.333333333328</c:v>
                </c:pt>
                <c:pt idx="14">
                  <c:v>20333.333333333332</c:v>
                </c:pt>
                <c:pt idx="15">
                  <c:v>77000</c:v>
                </c:pt>
                <c:pt idx="16">
                  <c:v>107666.66666666667</c:v>
                </c:pt>
                <c:pt idx="17">
                  <c:v>134666.66666666666</c:v>
                </c:pt>
                <c:pt idx="18">
                  <c:v>107333.33333333333</c:v>
                </c:pt>
                <c:pt idx="19">
                  <c:v>65666.666666666672</c:v>
                </c:pt>
                <c:pt idx="20">
                  <c:v>72333.333333333328</c:v>
                </c:pt>
                <c:pt idx="21">
                  <c:v>49666.666666666664</c:v>
                </c:pt>
                <c:pt idx="22">
                  <c:v>72666.666666666672</c:v>
                </c:pt>
                <c:pt idx="23">
                  <c:v>76333.333333333328</c:v>
                </c:pt>
                <c:pt idx="24">
                  <c:v>123333.33333333333</c:v>
                </c:pt>
                <c:pt idx="25">
                  <c:v>166000</c:v>
                </c:pt>
                <c:pt idx="26">
                  <c:v>203000</c:v>
                </c:pt>
                <c:pt idx="27">
                  <c:v>178333.33333333334</c:v>
                </c:pt>
                <c:pt idx="28">
                  <c:v>152000</c:v>
                </c:pt>
                <c:pt idx="29">
                  <c:v>146666.66666666666</c:v>
                </c:pt>
                <c:pt idx="30">
                  <c:v>147333.33333333334</c:v>
                </c:pt>
                <c:pt idx="31">
                  <c:v>177666.66666666666</c:v>
                </c:pt>
                <c:pt idx="32">
                  <c:v>179000</c:v>
                </c:pt>
                <c:pt idx="33">
                  <c:v>202000</c:v>
                </c:pt>
                <c:pt idx="34">
                  <c:v>222666.66666666666</c:v>
                </c:pt>
                <c:pt idx="35">
                  <c:v>248666.66666666666</c:v>
                </c:pt>
                <c:pt idx="36">
                  <c:v>196333.33333333334</c:v>
                </c:pt>
                <c:pt idx="37">
                  <c:v>199666.66666666666</c:v>
                </c:pt>
                <c:pt idx="38">
                  <c:v>264000</c:v>
                </c:pt>
                <c:pt idx="39">
                  <c:v>274666.66666666669</c:v>
                </c:pt>
                <c:pt idx="40">
                  <c:v>279000</c:v>
                </c:pt>
                <c:pt idx="41">
                  <c:v>253333.33333333334</c:v>
                </c:pt>
                <c:pt idx="42">
                  <c:v>293333.33333333331</c:v>
                </c:pt>
                <c:pt idx="43">
                  <c:v>289000</c:v>
                </c:pt>
                <c:pt idx="44">
                  <c:v>408000</c:v>
                </c:pt>
                <c:pt idx="45">
                  <c:v>479333.33333333331</c:v>
                </c:pt>
                <c:pt idx="46">
                  <c:v>483000</c:v>
                </c:pt>
                <c:pt idx="47">
                  <c:v>347666.66666666669</c:v>
                </c:pt>
                <c:pt idx="48">
                  <c:v>366333.33333333331</c:v>
                </c:pt>
                <c:pt idx="49">
                  <c:v>539000</c:v>
                </c:pt>
                <c:pt idx="50">
                  <c:v>499666.66666666669</c:v>
                </c:pt>
                <c:pt idx="51">
                  <c:v>531666.66666666663</c:v>
                </c:pt>
                <c:pt idx="52">
                  <c:v>478000</c:v>
                </c:pt>
                <c:pt idx="53">
                  <c:v>681666.66666666663</c:v>
                </c:pt>
                <c:pt idx="54">
                  <c:v>638666.66666666663</c:v>
                </c:pt>
                <c:pt idx="55">
                  <c:v>603333.33333333337</c:v>
                </c:pt>
                <c:pt idx="56">
                  <c:v>650333.33333333337</c:v>
                </c:pt>
                <c:pt idx="57">
                  <c:v>749666.66666666663</c:v>
                </c:pt>
                <c:pt idx="58">
                  <c:v>725000</c:v>
                </c:pt>
                <c:pt idx="59">
                  <c:v>529333.33333333337</c:v>
                </c:pt>
                <c:pt idx="60">
                  <c:v>561666.66666666663</c:v>
                </c:pt>
                <c:pt idx="61">
                  <c:v>574666.66666666663</c:v>
                </c:pt>
                <c:pt idx="62">
                  <c:v>561333.33333333337</c:v>
                </c:pt>
                <c:pt idx="63">
                  <c:v>215666.66666666666</c:v>
                </c:pt>
                <c:pt idx="64">
                  <c:v>134333.33333333334</c:v>
                </c:pt>
                <c:pt idx="65">
                  <c:v>259333.33333333334</c:v>
                </c:pt>
                <c:pt idx="66">
                  <c:v>637333.33333333337</c:v>
                </c:pt>
                <c:pt idx="67">
                  <c:v>1068333.3333333333</c:v>
                </c:pt>
                <c:pt idx="68">
                  <c:v>1366333.3333333333</c:v>
                </c:pt>
                <c:pt idx="69">
                  <c:v>2593666.6666666665</c:v>
                </c:pt>
                <c:pt idx="70">
                  <c:v>2943000</c:v>
                </c:pt>
                <c:pt idx="71">
                  <c:v>-4408000</c:v>
                </c:pt>
                <c:pt idx="72">
                  <c:v>-6417666.666666667</c:v>
                </c:pt>
                <c:pt idx="73">
                  <c:v>-7201666.666666667</c:v>
                </c:pt>
                <c:pt idx="74">
                  <c:v>-299666.66666666669</c:v>
                </c:pt>
                <c:pt idx="75">
                  <c:v>208666.66666666666</c:v>
                </c:pt>
                <c:pt idx="76">
                  <c:v>190333.33333333334</c:v>
                </c:pt>
                <c:pt idx="77">
                  <c:v>143000</c:v>
                </c:pt>
                <c:pt idx="78">
                  <c:v>166000</c:v>
                </c:pt>
                <c:pt idx="79">
                  <c:v>145500</c:v>
                </c:pt>
                <c:pt idx="80">
                  <c:v>196000</c:v>
                </c:pt>
              </c:numCache>
            </c:numRef>
          </c:val>
          <c:smooth val="0"/>
          <c:extLst>
            <c:ext xmlns:c16="http://schemas.microsoft.com/office/drawing/2014/chart" uri="{C3380CC4-5D6E-409C-BE32-E72D297353CC}">
              <c16:uniqueId val="{00000003-C0C1-4528-B2D6-6207AE751CDB}"/>
            </c:ext>
          </c:extLst>
        </c:ser>
        <c:dLbls>
          <c:showLegendKey val="0"/>
          <c:showVal val="0"/>
          <c:showCatName val="0"/>
          <c:showSerName val="0"/>
          <c:showPercent val="0"/>
          <c:showBubbleSize val="0"/>
        </c:dLbls>
        <c:marker val="1"/>
        <c:smooth val="0"/>
        <c:axId val="1069668656"/>
        <c:axId val="1069663408"/>
      </c:lineChart>
      <c:dateAx>
        <c:axId val="1069668656"/>
        <c:scaling>
          <c:orientation val="minMax"/>
          <c:min val="44562"/>
        </c:scaling>
        <c:delete val="0"/>
        <c:axPos val="b"/>
        <c:numFmt formatCode="yy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eta Offc" panose="020B0504030101020102" pitchFamily="34" charset="0"/>
              </a:defRPr>
            </a:pPr>
            <a:endParaRPr lang="en-US"/>
          </a:p>
        </c:txPr>
        <c:crossAx val="1069663408"/>
        <c:crosses val="autoZero"/>
        <c:auto val="1"/>
        <c:lblOffset val="100"/>
        <c:baseTimeUnit val="months"/>
        <c:majorUnit val="12"/>
        <c:majorTimeUnit val="months"/>
      </c:dateAx>
      <c:valAx>
        <c:axId val="1069663408"/>
        <c:scaling>
          <c:orientation val="minMax"/>
          <c:max val="700000"/>
          <c:min val="-2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eta Offc" panose="020B0504030101020102" pitchFamily="34" charset="0"/>
              </a:defRPr>
            </a:pPr>
            <a:endParaRPr lang="en-US"/>
          </a:p>
        </c:txPr>
        <c:crossAx val="1069668656"/>
        <c:crosses val="autoZero"/>
        <c:crossBetween val="between"/>
        <c:majorUnit val="100000"/>
        <c:dispUnits>
          <c:builtInUnit val="thousands"/>
        </c:dispUnits>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Meta Offc Medium" panose="020B0604030101020102"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60814091314716E-2"/>
          <c:y val="1.8826796672162655E-2"/>
          <c:w val="0.90786994719011826"/>
          <c:h val="0.91574312834012417"/>
        </c:manualLayout>
      </c:layout>
      <c:barChart>
        <c:barDir val="col"/>
        <c:grouping val="stacked"/>
        <c:varyColors val="0"/>
        <c:ser>
          <c:idx val="0"/>
          <c:order val="0"/>
          <c:tx>
            <c:strRef>
              <c:f>'Health Govt Leis'!$FP$8</c:f>
              <c:strCache>
                <c:ptCount val="1"/>
                <c:pt idx="0">
                  <c:v>Healthcare and Social Assistance</c:v>
                </c:pt>
              </c:strCache>
            </c:strRef>
          </c:tx>
          <c:spPr>
            <a:solidFill>
              <a:schemeClr val="tx2">
                <a:alpha val="70000"/>
              </a:schemeClr>
            </a:solidFill>
            <a:ln>
              <a:noFill/>
            </a:ln>
            <a:effectLst/>
          </c:spPr>
          <c:invertIfNegative val="0"/>
          <c:cat>
            <c:numRef>
              <c:f>'Health Govt Leis'!$FO$9:$FO$33</c:f>
              <c:numCache>
                <c:formatCode>m/d/yyyy</c:formatCode>
                <c:ptCount val="25"/>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numCache>
            </c:numRef>
          </c:cat>
          <c:val>
            <c:numRef>
              <c:f>'Health Govt Leis'!$FP$9:$FP$33</c:f>
              <c:numCache>
                <c:formatCode>General</c:formatCode>
                <c:ptCount val="25"/>
                <c:pt idx="0">
                  <c:v>960.5</c:v>
                </c:pt>
                <c:pt idx="1">
                  <c:v>913.29999999999927</c:v>
                </c:pt>
                <c:pt idx="2">
                  <c:v>855.29999999999927</c:v>
                </c:pt>
                <c:pt idx="3">
                  <c:v>762.59999999999854</c:v>
                </c:pt>
                <c:pt idx="4">
                  <c:v>793</c:v>
                </c:pt>
                <c:pt idx="5">
                  <c:v>686.09999999999854</c:v>
                </c:pt>
                <c:pt idx="6">
                  <c:v>644.29999999999927</c:v>
                </c:pt>
                <c:pt idx="7">
                  <c:v>584.39999999999782</c:v>
                </c:pt>
                <c:pt idx="8">
                  <c:v>536.79999999999927</c:v>
                </c:pt>
                <c:pt idx="9">
                  <c:v>481.5</c:v>
                </c:pt>
                <c:pt idx="10">
                  <c:v>458.69999999999709</c:v>
                </c:pt>
                <c:pt idx="11">
                  <c:v>376.09999999999854</c:v>
                </c:pt>
                <c:pt idx="12">
                  <c:v>315.59999999999854</c:v>
                </c:pt>
                <c:pt idx="13">
                  <c:v>250.59999999999854</c:v>
                </c:pt>
                <c:pt idx="14">
                  <c:v>174.59999999999854</c:v>
                </c:pt>
                <c:pt idx="15">
                  <c:v>106.89999999999782</c:v>
                </c:pt>
                <c:pt idx="16">
                  <c:v>59</c:v>
                </c:pt>
                <c:pt idx="17">
                  <c:v>0</c:v>
                </c:pt>
                <c:pt idx="18">
                  <c:v>-69.80000000000291</c:v>
                </c:pt>
                <c:pt idx="19">
                  <c:v>-146.60000000000218</c:v>
                </c:pt>
                <c:pt idx="20">
                  <c:v>-227.80000000000291</c:v>
                </c:pt>
                <c:pt idx="21">
                  <c:v>-314.70000000000073</c:v>
                </c:pt>
                <c:pt idx="22">
                  <c:v>-359.5</c:v>
                </c:pt>
                <c:pt idx="23">
                  <c:v>-407.70000000000073</c:v>
                </c:pt>
                <c:pt idx="24">
                  <c:v>-476.80000000000291</c:v>
                </c:pt>
              </c:numCache>
            </c:numRef>
          </c:val>
          <c:extLst>
            <c:ext xmlns:c16="http://schemas.microsoft.com/office/drawing/2014/chart" uri="{C3380CC4-5D6E-409C-BE32-E72D297353CC}">
              <c16:uniqueId val="{00000000-7A59-456B-B10A-E4CEEFC87060}"/>
            </c:ext>
          </c:extLst>
        </c:ser>
        <c:ser>
          <c:idx val="1"/>
          <c:order val="1"/>
          <c:tx>
            <c:strRef>
              <c:f>'Health Govt Leis'!$FQ$8</c:f>
              <c:strCache>
                <c:ptCount val="1"/>
                <c:pt idx="0">
                  <c:v>Government</c:v>
                </c:pt>
              </c:strCache>
            </c:strRef>
          </c:tx>
          <c:spPr>
            <a:solidFill>
              <a:srgbClr val="00A3E0">
                <a:alpha val="70000"/>
              </a:srgbClr>
            </a:solidFill>
            <a:ln>
              <a:noFill/>
            </a:ln>
            <a:effectLst/>
          </c:spPr>
          <c:invertIfNegative val="0"/>
          <c:cat>
            <c:numRef>
              <c:f>'Health Govt Leis'!$FO$9:$FO$33</c:f>
              <c:numCache>
                <c:formatCode>m/d/yyyy</c:formatCode>
                <c:ptCount val="25"/>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numCache>
            </c:numRef>
          </c:cat>
          <c:val>
            <c:numRef>
              <c:f>'Health Govt Leis'!$FQ$9:$FQ$33</c:f>
              <c:numCache>
                <c:formatCode>General</c:formatCode>
                <c:ptCount val="25"/>
                <c:pt idx="0">
                  <c:v>-142</c:v>
                </c:pt>
                <c:pt idx="1">
                  <c:v>-194</c:v>
                </c:pt>
                <c:pt idx="2">
                  <c:v>-196</c:v>
                </c:pt>
                <c:pt idx="3">
                  <c:v>-208</c:v>
                </c:pt>
                <c:pt idx="4">
                  <c:v>-200</c:v>
                </c:pt>
                <c:pt idx="5">
                  <c:v>-180</c:v>
                </c:pt>
                <c:pt idx="6">
                  <c:v>-170</c:v>
                </c:pt>
                <c:pt idx="7">
                  <c:v>-139</c:v>
                </c:pt>
                <c:pt idx="8">
                  <c:v>14</c:v>
                </c:pt>
                <c:pt idx="9">
                  <c:v>6</c:v>
                </c:pt>
                <c:pt idx="10">
                  <c:v>56</c:v>
                </c:pt>
                <c:pt idx="11">
                  <c:v>57</c:v>
                </c:pt>
                <c:pt idx="12">
                  <c:v>32</c:v>
                </c:pt>
                <c:pt idx="13">
                  <c:v>39</c:v>
                </c:pt>
                <c:pt idx="14">
                  <c:v>30</c:v>
                </c:pt>
                <c:pt idx="15">
                  <c:v>30</c:v>
                </c:pt>
                <c:pt idx="16">
                  <c:v>28</c:v>
                </c:pt>
                <c:pt idx="17">
                  <c:v>0</c:v>
                </c:pt>
                <c:pt idx="18">
                  <c:v>-25</c:v>
                </c:pt>
                <c:pt idx="19">
                  <c:v>-43</c:v>
                </c:pt>
                <c:pt idx="20">
                  <c:v>-80</c:v>
                </c:pt>
                <c:pt idx="21">
                  <c:v>-93</c:v>
                </c:pt>
                <c:pt idx="22">
                  <c:v>-129</c:v>
                </c:pt>
                <c:pt idx="23">
                  <c:v>-190</c:v>
                </c:pt>
                <c:pt idx="24">
                  <c:v>-199</c:v>
                </c:pt>
              </c:numCache>
            </c:numRef>
          </c:val>
          <c:extLst>
            <c:ext xmlns:c16="http://schemas.microsoft.com/office/drawing/2014/chart" uri="{C3380CC4-5D6E-409C-BE32-E72D297353CC}">
              <c16:uniqueId val="{00000001-7A59-456B-B10A-E4CEEFC87060}"/>
            </c:ext>
          </c:extLst>
        </c:ser>
        <c:ser>
          <c:idx val="2"/>
          <c:order val="2"/>
          <c:tx>
            <c:strRef>
              <c:f>'Health Govt Leis'!$FR$8</c:f>
              <c:strCache>
                <c:ptCount val="1"/>
                <c:pt idx="0">
                  <c:v>All Other Sectors</c:v>
                </c:pt>
              </c:strCache>
            </c:strRef>
          </c:tx>
          <c:spPr>
            <a:solidFill>
              <a:schemeClr val="bg1">
                <a:lumMod val="65000"/>
                <a:alpha val="60000"/>
              </a:schemeClr>
            </a:solidFill>
            <a:ln>
              <a:noFill/>
            </a:ln>
            <a:effectLst/>
          </c:spPr>
          <c:invertIfNegative val="0"/>
          <c:cat>
            <c:numRef>
              <c:f>'Health Govt Leis'!$FO$9:$FO$33</c:f>
              <c:numCache>
                <c:formatCode>m/d/yyyy</c:formatCode>
                <c:ptCount val="25"/>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numCache>
            </c:numRef>
          </c:cat>
          <c:val>
            <c:numRef>
              <c:f>'Health Govt Leis'!$FR$9:$FR$33</c:f>
              <c:numCache>
                <c:formatCode>General</c:formatCode>
                <c:ptCount val="25"/>
                <c:pt idx="0">
                  <c:v>-133.5</c:v>
                </c:pt>
                <c:pt idx="1">
                  <c:v>-206.30000000000291</c:v>
                </c:pt>
                <c:pt idx="2">
                  <c:v>-325.30000000000291</c:v>
                </c:pt>
                <c:pt idx="3">
                  <c:v>-434.60000000000582</c:v>
                </c:pt>
                <c:pt idx="4">
                  <c:v>-317</c:v>
                </c:pt>
                <c:pt idx="5">
                  <c:v>-390.10000000000582</c:v>
                </c:pt>
                <c:pt idx="6">
                  <c:v>-341.30000000000291</c:v>
                </c:pt>
                <c:pt idx="7">
                  <c:v>-353.40000000000873</c:v>
                </c:pt>
                <c:pt idx="8">
                  <c:v>-318.80000000000291</c:v>
                </c:pt>
                <c:pt idx="9">
                  <c:v>-331.5</c:v>
                </c:pt>
                <c:pt idx="10">
                  <c:v>-288.70000000001164</c:v>
                </c:pt>
                <c:pt idx="11">
                  <c:v>-271.10000000000582</c:v>
                </c:pt>
                <c:pt idx="12">
                  <c:v>-165.60000000000582</c:v>
                </c:pt>
                <c:pt idx="13">
                  <c:v>-120.60000000000582</c:v>
                </c:pt>
                <c:pt idx="14">
                  <c:v>-143.60000000000582</c:v>
                </c:pt>
                <c:pt idx="15">
                  <c:v>-142.90000000000873</c:v>
                </c:pt>
                <c:pt idx="16">
                  <c:v>-135</c:v>
                </c:pt>
                <c:pt idx="17">
                  <c:v>0</c:v>
                </c:pt>
                <c:pt idx="18">
                  <c:v>-142.20000000001164</c:v>
                </c:pt>
                <c:pt idx="19">
                  <c:v>-181.40000000000873</c:v>
                </c:pt>
                <c:pt idx="20">
                  <c:v>-96.200000000011642</c:v>
                </c:pt>
                <c:pt idx="21">
                  <c:v>-151.30000000000291</c:v>
                </c:pt>
                <c:pt idx="22">
                  <c:v>-79.5</c:v>
                </c:pt>
                <c:pt idx="23">
                  <c:v>-23.30000000000291</c:v>
                </c:pt>
                <c:pt idx="24">
                  <c:v>-32.200000000011642</c:v>
                </c:pt>
              </c:numCache>
            </c:numRef>
          </c:val>
          <c:extLst>
            <c:ext xmlns:c16="http://schemas.microsoft.com/office/drawing/2014/chart" uri="{C3380CC4-5D6E-409C-BE32-E72D297353CC}">
              <c16:uniqueId val="{00000002-7A59-456B-B10A-E4CEEFC87060}"/>
            </c:ext>
          </c:extLst>
        </c:ser>
        <c:dLbls>
          <c:showLegendKey val="0"/>
          <c:showVal val="0"/>
          <c:showCatName val="0"/>
          <c:showSerName val="0"/>
          <c:showPercent val="0"/>
          <c:showBubbleSize val="0"/>
        </c:dLbls>
        <c:gapWidth val="50"/>
        <c:overlap val="100"/>
        <c:axId val="496301568"/>
        <c:axId val="496302048"/>
      </c:barChart>
      <c:lineChart>
        <c:grouping val="standard"/>
        <c:varyColors val="0"/>
        <c:ser>
          <c:idx val="3"/>
          <c:order val="3"/>
          <c:tx>
            <c:strRef>
              <c:f>'Health Govt Leis'!$FS$8</c:f>
              <c:strCache>
                <c:ptCount val="1"/>
                <c:pt idx="0">
                  <c:v>Total</c:v>
                </c:pt>
              </c:strCache>
            </c:strRef>
          </c:tx>
          <c:spPr>
            <a:ln w="31750" cap="rnd">
              <a:solidFill>
                <a:srgbClr val="B3A369"/>
              </a:solidFill>
              <a:round/>
            </a:ln>
            <a:effectLst>
              <a:glow rad="25400">
                <a:schemeClr val="bg1">
                  <a:alpha val="90000"/>
                </a:schemeClr>
              </a:glow>
            </a:effectLst>
          </c:spPr>
          <c:marker>
            <c:symbol val="circle"/>
            <c:size val="5"/>
            <c:spPr>
              <a:solidFill>
                <a:srgbClr val="B3A369"/>
              </a:solidFill>
              <a:ln w="9525">
                <a:solidFill>
                  <a:schemeClr val="bg1"/>
                </a:solidFill>
              </a:ln>
              <a:effectLst>
                <a:glow rad="25400">
                  <a:schemeClr val="bg1">
                    <a:alpha val="90000"/>
                  </a:schemeClr>
                </a:glow>
              </a:effectLst>
            </c:spPr>
          </c:marker>
          <c:cat>
            <c:numRef>
              <c:f>'Health Govt Leis'!$FO$9:$FO$33</c:f>
              <c:numCache>
                <c:formatCode>m/d/yyyy</c:formatCode>
                <c:ptCount val="25"/>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numCache>
            </c:numRef>
          </c:cat>
          <c:val>
            <c:numRef>
              <c:f>'Health Govt Leis'!$FS$9:$FS$33</c:f>
              <c:numCache>
                <c:formatCode>General</c:formatCode>
                <c:ptCount val="25"/>
                <c:pt idx="0">
                  <c:v>685</c:v>
                </c:pt>
                <c:pt idx="1">
                  <c:v>512.99999999999636</c:v>
                </c:pt>
                <c:pt idx="2">
                  <c:v>333.99999999999636</c:v>
                </c:pt>
                <c:pt idx="3">
                  <c:v>119.99999999999272</c:v>
                </c:pt>
                <c:pt idx="4">
                  <c:v>276</c:v>
                </c:pt>
                <c:pt idx="5">
                  <c:v>115.99999999999272</c:v>
                </c:pt>
                <c:pt idx="6">
                  <c:v>132.99999999999636</c:v>
                </c:pt>
                <c:pt idx="7">
                  <c:v>91.999999999989086</c:v>
                </c:pt>
                <c:pt idx="8">
                  <c:v>231.99999999999636</c:v>
                </c:pt>
                <c:pt idx="9">
                  <c:v>156</c:v>
                </c:pt>
                <c:pt idx="10">
                  <c:v>225.99999999998545</c:v>
                </c:pt>
                <c:pt idx="11">
                  <c:v>161.99999999999272</c:v>
                </c:pt>
                <c:pt idx="12">
                  <c:v>181.99999999999272</c:v>
                </c:pt>
                <c:pt idx="13">
                  <c:v>168.99999999999272</c:v>
                </c:pt>
                <c:pt idx="14">
                  <c:v>60.999999999992724</c:v>
                </c:pt>
                <c:pt idx="15">
                  <c:v>-6.0000000000109139</c:v>
                </c:pt>
                <c:pt idx="16">
                  <c:v>-48</c:v>
                </c:pt>
                <c:pt idx="17">
                  <c:v>0</c:v>
                </c:pt>
                <c:pt idx="18">
                  <c:v>-237.00000000001455</c:v>
                </c:pt>
                <c:pt idx="19">
                  <c:v>-371.00000000001091</c:v>
                </c:pt>
                <c:pt idx="20">
                  <c:v>-404.00000000001455</c:v>
                </c:pt>
                <c:pt idx="21">
                  <c:v>-559.00000000000364</c:v>
                </c:pt>
                <c:pt idx="22">
                  <c:v>-568</c:v>
                </c:pt>
                <c:pt idx="23">
                  <c:v>-621.00000000000364</c:v>
                </c:pt>
                <c:pt idx="24">
                  <c:v>-708.00000000001455</c:v>
                </c:pt>
              </c:numCache>
            </c:numRef>
          </c:val>
          <c:smooth val="0"/>
          <c:extLst>
            <c:ext xmlns:c16="http://schemas.microsoft.com/office/drawing/2014/chart" uri="{C3380CC4-5D6E-409C-BE32-E72D297353CC}">
              <c16:uniqueId val="{00000003-7A59-456B-B10A-E4CEEFC87060}"/>
            </c:ext>
          </c:extLst>
        </c:ser>
        <c:dLbls>
          <c:showLegendKey val="0"/>
          <c:showVal val="0"/>
          <c:showCatName val="0"/>
          <c:showSerName val="0"/>
          <c:showPercent val="0"/>
          <c:showBubbleSize val="0"/>
        </c:dLbls>
        <c:marker val="1"/>
        <c:smooth val="0"/>
        <c:axId val="496301568"/>
        <c:axId val="496302048"/>
      </c:lineChart>
      <c:dateAx>
        <c:axId val="496301568"/>
        <c:scaling>
          <c:orientation val="minMax"/>
          <c:min val="45658"/>
        </c:scaling>
        <c:delete val="0"/>
        <c:axPos val="b"/>
        <c:numFmt formatCode="[$-409]mmm" sourceLinked="0"/>
        <c:majorTickMark val="out"/>
        <c:minorTickMark val="none"/>
        <c:tickLblPos val="low"/>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496302048"/>
        <c:crosses val="autoZero"/>
        <c:auto val="1"/>
        <c:lblOffset val="100"/>
        <c:baseTimeUnit val="months"/>
      </c:dateAx>
      <c:valAx>
        <c:axId val="496302048"/>
        <c:scaling>
          <c:orientation val="minMax"/>
          <c:max val="1000"/>
          <c:min val="-8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496301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08853182019147E-2"/>
          <c:y val="1.6809468299686568E-2"/>
          <c:w val="0.91377727629034311"/>
          <c:h val="0.92802440391097474"/>
        </c:manualLayout>
      </c:layout>
      <c:areaChart>
        <c:grouping val="standard"/>
        <c:varyColors val="0"/>
        <c:ser>
          <c:idx val="2"/>
          <c:order val="1"/>
          <c:tx>
            <c:strRef>
              <c:f>'By population'!$P$10</c:f>
              <c:strCache>
                <c:ptCount val="1"/>
                <c:pt idx="0">
                  <c:v>Recession</c:v>
                </c:pt>
              </c:strCache>
            </c:strRef>
          </c:tx>
          <c:spPr>
            <a:solidFill>
              <a:schemeClr val="bg1">
                <a:lumMod val="75000"/>
                <a:alpha val="30000"/>
              </a:schemeClr>
            </a:solidFill>
            <a:ln>
              <a:noFill/>
            </a:ln>
            <a:effectLst/>
          </c:spPr>
          <c:cat>
            <c:numRef>
              <c:f>'By population'!$K$11:$K$3161</c:f>
              <c:numCache>
                <c:formatCode>m/d/yyyy</c:formatCode>
                <c:ptCount val="3151"/>
                <c:pt idx="0">
                  <c:v>46178</c:v>
                </c:pt>
                <c:pt idx="1">
                  <c:v>46171</c:v>
                </c:pt>
                <c:pt idx="2">
                  <c:v>46164</c:v>
                </c:pt>
                <c:pt idx="3">
                  <c:v>46157</c:v>
                </c:pt>
                <c:pt idx="4">
                  <c:v>46150</c:v>
                </c:pt>
                <c:pt idx="5">
                  <c:v>46143</c:v>
                </c:pt>
                <c:pt idx="6">
                  <c:v>46136</c:v>
                </c:pt>
                <c:pt idx="7">
                  <c:v>46129</c:v>
                </c:pt>
                <c:pt idx="8">
                  <c:v>46122</c:v>
                </c:pt>
                <c:pt idx="9">
                  <c:v>46115</c:v>
                </c:pt>
                <c:pt idx="10">
                  <c:v>46108</c:v>
                </c:pt>
                <c:pt idx="11">
                  <c:v>46101</c:v>
                </c:pt>
                <c:pt idx="12">
                  <c:v>46094</c:v>
                </c:pt>
                <c:pt idx="13">
                  <c:v>46087</c:v>
                </c:pt>
                <c:pt idx="14">
                  <c:v>46080</c:v>
                </c:pt>
                <c:pt idx="15">
                  <c:v>46073</c:v>
                </c:pt>
                <c:pt idx="16">
                  <c:v>46066</c:v>
                </c:pt>
                <c:pt idx="17">
                  <c:v>46059</c:v>
                </c:pt>
                <c:pt idx="18">
                  <c:v>46052</c:v>
                </c:pt>
                <c:pt idx="19">
                  <c:v>46045</c:v>
                </c:pt>
                <c:pt idx="20">
                  <c:v>46038</c:v>
                </c:pt>
                <c:pt idx="21">
                  <c:v>46031</c:v>
                </c:pt>
                <c:pt idx="22">
                  <c:v>46024</c:v>
                </c:pt>
                <c:pt idx="23">
                  <c:v>46017</c:v>
                </c:pt>
                <c:pt idx="24">
                  <c:v>46010</c:v>
                </c:pt>
                <c:pt idx="25">
                  <c:v>46003</c:v>
                </c:pt>
                <c:pt idx="26">
                  <c:v>45996</c:v>
                </c:pt>
                <c:pt idx="27">
                  <c:v>45989</c:v>
                </c:pt>
                <c:pt idx="28">
                  <c:v>45982</c:v>
                </c:pt>
                <c:pt idx="29">
                  <c:v>45975</c:v>
                </c:pt>
                <c:pt idx="30">
                  <c:v>45968</c:v>
                </c:pt>
                <c:pt idx="31">
                  <c:v>45961</c:v>
                </c:pt>
                <c:pt idx="32">
                  <c:v>45954</c:v>
                </c:pt>
                <c:pt idx="33">
                  <c:v>45947</c:v>
                </c:pt>
                <c:pt idx="34">
                  <c:v>45940</c:v>
                </c:pt>
                <c:pt idx="35">
                  <c:v>45933</c:v>
                </c:pt>
                <c:pt idx="36">
                  <c:v>45926</c:v>
                </c:pt>
                <c:pt idx="37">
                  <c:v>45919</c:v>
                </c:pt>
                <c:pt idx="38">
                  <c:v>45912</c:v>
                </c:pt>
                <c:pt idx="39">
                  <c:v>45905</c:v>
                </c:pt>
                <c:pt idx="40">
                  <c:v>45898</c:v>
                </c:pt>
                <c:pt idx="41">
                  <c:v>45891</c:v>
                </c:pt>
                <c:pt idx="42">
                  <c:v>45884</c:v>
                </c:pt>
                <c:pt idx="43">
                  <c:v>45877</c:v>
                </c:pt>
                <c:pt idx="44">
                  <c:v>45870</c:v>
                </c:pt>
                <c:pt idx="45">
                  <c:v>45863</c:v>
                </c:pt>
                <c:pt idx="46">
                  <c:v>45856</c:v>
                </c:pt>
                <c:pt idx="47">
                  <c:v>45849</c:v>
                </c:pt>
                <c:pt idx="48">
                  <c:v>45842</c:v>
                </c:pt>
                <c:pt idx="49">
                  <c:v>45835</c:v>
                </c:pt>
                <c:pt idx="50">
                  <c:v>45828</c:v>
                </c:pt>
                <c:pt idx="51">
                  <c:v>45821</c:v>
                </c:pt>
                <c:pt idx="52">
                  <c:v>45814</c:v>
                </c:pt>
                <c:pt idx="53">
                  <c:v>45807</c:v>
                </c:pt>
                <c:pt idx="54">
                  <c:v>45800</c:v>
                </c:pt>
                <c:pt idx="55">
                  <c:v>45793</c:v>
                </c:pt>
                <c:pt idx="56">
                  <c:v>45786</c:v>
                </c:pt>
                <c:pt idx="57">
                  <c:v>45779</c:v>
                </c:pt>
                <c:pt idx="58">
                  <c:v>45772</c:v>
                </c:pt>
                <c:pt idx="59">
                  <c:v>45765</c:v>
                </c:pt>
                <c:pt idx="60">
                  <c:v>45758</c:v>
                </c:pt>
                <c:pt idx="61">
                  <c:v>45751</c:v>
                </c:pt>
                <c:pt idx="62">
                  <c:v>45744</c:v>
                </c:pt>
                <c:pt idx="63">
                  <c:v>45737</c:v>
                </c:pt>
                <c:pt idx="64">
                  <c:v>45730</c:v>
                </c:pt>
                <c:pt idx="65">
                  <c:v>45723</c:v>
                </c:pt>
                <c:pt idx="66">
                  <c:v>45716</c:v>
                </c:pt>
                <c:pt idx="67">
                  <c:v>45709</c:v>
                </c:pt>
                <c:pt idx="68">
                  <c:v>45702</c:v>
                </c:pt>
                <c:pt idx="69">
                  <c:v>45695</c:v>
                </c:pt>
                <c:pt idx="70">
                  <c:v>45688</c:v>
                </c:pt>
                <c:pt idx="71">
                  <c:v>45681</c:v>
                </c:pt>
                <c:pt idx="72">
                  <c:v>45674</c:v>
                </c:pt>
                <c:pt idx="73">
                  <c:v>45667</c:v>
                </c:pt>
                <c:pt idx="74">
                  <c:v>45660</c:v>
                </c:pt>
                <c:pt idx="75">
                  <c:v>45653</c:v>
                </c:pt>
                <c:pt idx="76">
                  <c:v>45646</c:v>
                </c:pt>
                <c:pt idx="77">
                  <c:v>45639</c:v>
                </c:pt>
                <c:pt idx="78">
                  <c:v>45632</c:v>
                </c:pt>
                <c:pt idx="79">
                  <c:v>45625</c:v>
                </c:pt>
                <c:pt idx="80">
                  <c:v>45618</c:v>
                </c:pt>
                <c:pt idx="81">
                  <c:v>45611</c:v>
                </c:pt>
                <c:pt idx="82">
                  <c:v>45604</c:v>
                </c:pt>
                <c:pt idx="83">
                  <c:v>45597</c:v>
                </c:pt>
                <c:pt idx="84">
                  <c:v>45590</c:v>
                </c:pt>
                <c:pt idx="85">
                  <c:v>45583</c:v>
                </c:pt>
                <c:pt idx="86">
                  <c:v>45576</c:v>
                </c:pt>
                <c:pt idx="87">
                  <c:v>45569</c:v>
                </c:pt>
                <c:pt idx="88">
                  <c:v>45562</c:v>
                </c:pt>
                <c:pt idx="89">
                  <c:v>45555</c:v>
                </c:pt>
                <c:pt idx="90">
                  <c:v>45548</c:v>
                </c:pt>
                <c:pt idx="91">
                  <c:v>45541</c:v>
                </c:pt>
                <c:pt idx="92">
                  <c:v>45534</c:v>
                </c:pt>
                <c:pt idx="93">
                  <c:v>45527</c:v>
                </c:pt>
                <c:pt idx="94">
                  <c:v>45520</c:v>
                </c:pt>
                <c:pt idx="95">
                  <c:v>45513</c:v>
                </c:pt>
                <c:pt idx="96">
                  <c:v>45506</c:v>
                </c:pt>
                <c:pt idx="97">
                  <c:v>45499</c:v>
                </c:pt>
                <c:pt idx="98">
                  <c:v>45492</c:v>
                </c:pt>
                <c:pt idx="99">
                  <c:v>45485</c:v>
                </c:pt>
                <c:pt idx="100">
                  <c:v>45478</c:v>
                </c:pt>
                <c:pt idx="101">
                  <c:v>45471</c:v>
                </c:pt>
                <c:pt idx="102">
                  <c:v>45464</c:v>
                </c:pt>
                <c:pt idx="103">
                  <c:v>45457</c:v>
                </c:pt>
                <c:pt idx="104">
                  <c:v>45450</c:v>
                </c:pt>
                <c:pt idx="105">
                  <c:v>45443</c:v>
                </c:pt>
                <c:pt idx="106">
                  <c:v>45436</c:v>
                </c:pt>
                <c:pt idx="107">
                  <c:v>45429</c:v>
                </c:pt>
                <c:pt idx="108">
                  <c:v>45422</c:v>
                </c:pt>
                <c:pt idx="109">
                  <c:v>45415</c:v>
                </c:pt>
                <c:pt idx="110">
                  <c:v>45408</c:v>
                </c:pt>
                <c:pt idx="111">
                  <c:v>45401</c:v>
                </c:pt>
                <c:pt idx="112">
                  <c:v>45394</c:v>
                </c:pt>
                <c:pt idx="113">
                  <c:v>45387</c:v>
                </c:pt>
                <c:pt idx="114">
                  <c:v>45380</c:v>
                </c:pt>
                <c:pt idx="115">
                  <c:v>45373</c:v>
                </c:pt>
                <c:pt idx="116">
                  <c:v>45366</c:v>
                </c:pt>
                <c:pt idx="117">
                  <c:v>45359</c:v>
                </c:pt>
                <c:pt idx="118">
                  <c:v>45352</c:v>
                </c:pt>
                <c:pt idx="119">
                  <c:v>45345</c:v>
                </c:pt>
                <c:pt idx="120">
                  <c:v>45338</c:v>
                </c:pt>
                <c:pt idx="121">
                  <c:v>45331</c:v>
                </c:pt>
                <c:pt idx="122">
                  <c:v>45324</c:v>
                </c:pt>
                <c:pt idx="123">
                  <c:v>45317</c:v>
                </c:pt>
                <c:pt idx="124">
                  <c:v>45310</c:v>
                </c:pt>
                <c:pt idx="125">
                  <c:v>45303</c:v>
                </c:pt>
                <c:pt idx="126">
                  <c:v>45296</c:v>
                </c:pt>
                <c:pt idx="127">
                  <c:v>45289</c:v>
                </c:pt>
                <c:pt idx="128">
                  <c:v>45282</c:v>
                </c:pt>
                <c:pt idx="129">
                  <c:v>45275</c:v>
                </c:pt>
                <c:pt idx="130">
                  <c:v>45268</c:v>
                </c:pt>
                <c:pt idx="131">
                  <c:v>45261</c:v>
                </c:pt>
                <c:pt idx="132">
                  <c:v>45254</c:v>
                </c:pt>
                <c:pt idx="133">
                  <c:v>45247</c:v>
                </c:pt>
                <c:pt idx="134">
                  <c:v>45240</c:v>
                </c:pt>
                <c:pt idx="135">
                  <c:v>45233</c:v>
                </c:pt>
                <c:pt idx="136">
                  <c:v>45226</c:v>
                </c:pt>
                <c:pt idx="137">
                  <c:v>45219</c:v>
                </c:pt>
                <c:pt idx="138">
                  <c:v>45212</c:v>
                </c:pt>
                <c:pt idx="139">
                  <c:v>45205</c:v>
                </c:pt>
                <c:pt idx="140">
                  <c:v>45198</c:v>
                </c:pt>
                <c:pt idx="141">
                  <c:v>45191</c:v>
                </c:pt>
                <c:pt idx="142">
                  <c:v>45184</c:v>
                </c:pt>
                <c:pt idx="143">
                  <c:v>45177</c:v>
                </c:pt>
                <c:pt idx="144">
                  <c:v>45170</c:v>
                </c:pt>
                <c:pt idx="145">
                  <c:v>45163</c:v>
                </c:pt>
                <c:pt idx="146">
                  <c:v>45156</c:v>
                </c:pt>
                <c:pt idx="147">
                  <c:v>45149</c:v>
                </c:pt>
                <c:pt idx="148">
                  <c:v>45142</c:v>
                </c:pt>
                <c:pt idx="149">
                  <c:v>45135</c:v>
                </c:pt>
                <c:pt idx="150">
                  <c:v>45128</c:v>
                </c:pt>
                <c:pt idx="151">
                  <c:v>45121</c:v>
                </c:pt>
                <c:pt idx="152">
                  <c:v>45114</c:v>
                </c:pt>
                <c:pt idx="153">
                  <c:v>45107</c:v>
                </c:pt>
                <c:pt idx="154">
                  <c:v>45100</c:v>
                </c:pt>
                <c:pt idx="155">
                  <c:v>45093</c:v>
                </c:pt>
                <c:pt idx="156">
                  <c:v>45086</c:v>
                </c:pt>
                <c:pt idx="157">
                  <c:v>45079</c:v>
                </c:pt>
                <c:pt idx="158">
                  <c:v>45072</c:v>
                </c:pt>
                <c:pt idx="159">
                  <c:v>45065</c:v>
                </c:pt>
                <c:pt idx="160">
                  <c:v>45058</c:v>
                </c:pt>
                <c:pt idx="161">
                  <c:v>45051</c:v>
                </c:pt>
                <c:pt idx="162">
                  <c:v>45044</c:v>
                </c:pt>
                <c:pt idx="163">
                  <c:v>45037</c:v>
                </c:pt>
                <c:pt idx="164">
                  <c:v>45030</c:v>
                </c:pt>
                <c:pt idx="165">
                  <c:v>45023</c:v>
                </c:pt>
                <c:pt idx="166">
                  <c:v>45016</c:v>
                </c:pt>
                <c:pt idx="167">
                  <c:v>45009</c:v>
                </c:pt>
                <c:pt idx="168">
                  <c:v>45002</c:v>
                </c:pt>
                <c:pt idx="169">
                  <c:v>44995</c:v>
                </c:pt>
                <c:pt idx="170">
                  <c:v>44988</c:v>
                </c:pt>
                <c:pt idx="171">
                  <c:v>44981</c:v>
                </c:pt>
                <c:pt idx="172">
                  <c:v>44974</c:v>
                </c:pt>
                <c:pt idx="173">
                  <c:v>44967</c:v>
                </c:pt>
                <c:pt idx="174">
                  <c:v>44960</c:v>
                </c:pt>
                <c:pt idx="175">
                  <c:v>44953</c:v>
                </c:pt>
                <c:pt idx="176">
                  <c:v>44946</c:v>
                </c:pt>
                <c:pt idx="177">
                  <c:v>44939</c:v>
                </c:pt>
                <c:pt idx="178">
                  <c:v>44932</c:v>
                </c:pt>
                <c:pt idx="179">
                  <c:v>44925</c:v>
                </c:pt>
                <c:pt idx="180">
                  <c:v>44918</c:v>
                </c:pt>
                <c:pt idx="181">
                  <c:v>44911</c:v>
                </c:pt>
                <c:pt idx="182">
                  <c:v>44904</c:v>
                </c:pt>
                <c:pt idx="183">
                  <c:v>44897</c:v>
                </c:pt>
                <c:pt idx="184">
                  <c:v>44890</c:v>
                </c:pt>
                <c:pt idx="185">
                  <c:v>44883</c:v>
                </c:pt>
                <c:pt idx="186">
                  <c:v>44876</c:v>
                </c:pt>
                <c:pt idx="187">
                  <c:v>44869</c:v>
                </c:pt>
                <c:pt idx="188">
                  <c:v>44862</c:v>
                </c:pt>
                <c:pt idx="189">
                  <c:v>44855</c:v>
                </c:pt>
                <c:pt idx="190">
                  <c:v>44848</c:v>
                </c:pt>
                <c:pt idx="191">
                  <c:v>44841</c:v>
                </c:pt>
                <c:pt idx="192">
                  <c:v>44834</c:v>
                </c:pt>
                <c:pt idx="193">
                  <c:v>44827</c:v>
                </c:pt>
                <c:pt idx="194">
                  <c:v>44820</c:v>
                </c:pt>
                <c:pt idx="195">
                  <c:v>44813</c:v>
                </c:pt>
                <c:pt idx="196">
                  <c:v>44806</c:v>
                </c:pt>
                <c:pt idx="197">
                  <c:v>44799</c:v>
                </c:pt>
                <c:pt idx="198">
                  <c:v>44792</c:v>
                </c:pt>
                <c:pt idx="199">
                  <c:v>44785</c:v>
                </c:pt>
                <c:pt idx="200">
                  <c:v>44778</c:v>
                </c:pt>
                <c:pt idx="201">
                  <c:v>44771</c:v>
                </c:pt>
                <c:pt idx="202">
                  <c:v>44764</c:v>
                </c:pt>
                <c:pt idx="203">
                  <c:v>44757</c:v>
                </c:pt>
                <c:pt idx="204">
                  <c:v>44750</c:v>
                </c:pt>
                <c:pt idx="205">
                  <c:v>44743</c:v>
                </c:pt>
                <c:pt idx="206">
                  <c:v>44736</c:v>
                </c:pt>
                <c:pt idx="207">
                  <c:v>44729</c:v>
                </c:pt>
                <c:pt idx="208">
                  <c:v>44722</c:v>
                </c:pt>
                <c:pt idx="209">
                  <c:v>44715</c:v>
                </c:pt>
                <c:pt idx="210">
                  <c:v>44708</c:v>
                </c:pt>
                <c:pt idx="211">
                  <c:v>44701</c:v>
                </c:pt>
                <c:pt idx="212">
                  <c:v>44694</c:v>
                </c:pt>
                <c:pt idx="213">
                  <c:v>44687</c:v>
                </c:pt>
                <c:pt idx="214">
                  <c:v>44680</c:v>
                </c:pt>
                <c:pt idx="215">
                  <c:v>44673</c:v>
                </c:pt>
                <c:pt idx="216">
                  <c:v>44666</c:v>
                </c:pt>
                <c:pt idx="217">
                  <c:v>44659</c:v>
                </c:pt>
                <c:pt idx="218">
                  <c:v>44652</c:v>
                </c:pt>
                <c:pt idx="219">
                  <c:v>44645</c:v>
                </c:pt>
                <c:pt idx="220">
                  <c:v>44638</c:v>
                </c:pt>
                <c:pt idx="221">
                  <c:v>44631</c:v>
                </c:pt>
                <c:pt idx="222">
                  <c:v>44624</c:v>
                </c:pt>
                <c:pt idx="223">
                  <c:v>44617</c:v>
                </c:pt>
                <c:pt idx="224">
                  <c:v>44610</c:v>
                </c:pt>
                <c:pt idx="225">
                  <c:v>44603</c:v>
                </c:pt>
                <c:pt idx="226">
                  <c:v>44596</c:v>
                </c:pt>
                <c:pt idx="227">
                  <c:v>44589</c:v>
                </c:pt>
                <c:pt idx="228">
                  <c:v>44582</c:v>
                </c:pt>
                <c:pt idx="229">
                  <c:v>44575</c:v>
                </c:pt>
                <c:pt idx="230">
                  <c:v>44568</c:v>
                </c:pt>
                <c:pt idx="231">
                  <c:v>44561</c:v>
                </c:pt>
                <c:pt idx="232">
                  <c:v>44554</c:v>
                </c:pt>
                <c:pt idx="233">
                  <c:v>44547</c:v>
                </c:pt>
                <c:pt idx="234">
                  <c:v>44540</c:v>
                </c:pt>
                <c:pt idx="235">
                  <c:v>44533</c:v>
                </c:pt>
                <c:pt idx="236">
                  <c:v>44526</c:v>
                </c:pt>
                <c:pt idx="237">
                  <c:v>44519</c:v>
                </c:pt>
                <c:pt idx="238">
                  <c:v>44512</c:v>
                </c:pt>
                <c:pt idx="239">
                  <c:v>44505</c:v>
                </c:pt>
                <c:pt idx="240">
                  <c:v>44498</c:v>
                </c:pt>
                <c:pt idx="241">
                  <c:v>44491</c:v>
                </c:pt>
                <c:pt idx="242">
                  <c:v>44484</c:v>
                </c:pt>
                <c:pt idx="243">
                  <c:v>44477</c:v>
                </c:pt>
                <c:pt idx="244">
                  <c:v>44470</c:v>
                </c:pt>
                <c:pt idx="245">
                  <c:v>44463</c:v>
                </c:pt>
                <c:pt idx="246">
                  <c:v>44456</c:v>
                </c:pt>
                <c:pt idx="247">
                  <c:v>44449</c:v>
                </c:pt>
                <c:pt idx="248">
                  <c:v>44442</c:v>
                </c:pt>
                <c:pt idx="249">
                  <c:v>44435</c:v>
                </c:pt>
                <c:pt idx="250">
                  <c:v>44428</c:v>
                </c:pt>
                <c:pt idx="251">
                  <c:v>44421</c:v>
                </c:pt>
                <c:pt idx="252">
                  <c:v>44414</c:v>
                </c:pt>
                <c:pt idx="253">
                  <c:v>44407</c:v>
                </c:pt>
                <c:pt idx="254">
                  <c:v>44400</c:v>
                </c:pt>
                <c:pt idx="255">
                  <c:v>44393</c:v>
                </c:pt>
                <c:pt idx="256">
                  <c:v>44386</c:v>
                </c:pt>
                <c:pt idx="257">
                  <c:v>44379</c:v>
                </c:pt>
                <c:pt idx="258">
                  <c:v>44372</c:v>
                </c:pt>
                <c:pt idx="259">
                  <c:v>44365</c:v>
                </c:pt>
                <c:pt idx="260">
                  <c:v>44358</c:v>
                </c:pt>
                <c:pt idx="261">
                  <c:v>44351</c:v>
                </c:pt>
                <c:pt idx="262">
                  <c:v>44344</c:v>
                </c:pt>
                <c:pt idx="263">
                  <c:v>44337</c:v>
                </c:pt>
                <c:pt idx="264">
                  <c:v>44330</c:v>
                </c:pt>
                <c:pt idx="265">
                  <c:v>44323</c:v>
                </c:pt>
                <c:pt idx="266">
                  <c:v>44316</c:v>
                </c:pt>
                <c:pt idx="267">
                  <c:v>44309</c:v>
                </c:pt>
                <c:pt idx="268">
                  <c:v>44302</c:v>
                </c:pt>
                <c:pt idx="269">
                  <c:v>44295</c:v>
                </c:pt>
                <c:pt idx="270">
                  <c:v>44288</c:v>
                </c:pt>
                <c:pt idx="271">
                  <c:v>44281</c:v>
                </c:pt>
                <c:pt idx="272">
                  <c:v>44274</c:v>
                </c:pt>
                <c:pt idx="273">
                  <c:v>44267</c:v>
                </c:pt>
                <c:pt idx="274">
                  <c:v>44260</c:v>
                </c:pt>
                <c:pt idx="275">
                  <c:v>44253</c:v>
                </c:pt>
                <c:pt idx="276">
                  <c:v>44246</c:v>
                </c:pt>
                <c:pt idx="277">
                  <c:v>44239</c:v>
                </c:pt>
                <c:pt idx="278">
                  <c:v>44232</c:v>
                </c:pt>
                <c:pt idx="279">
                  <c:v>44225</c:v>
                </c:pt>
                <c:pt idx="280">
                  <c:v>44218</c:v>
                </c:pt>
                <c:pt idx="281">
                  <c:v>44211</c:v>
                </c:pt>
                <c:pt idx="282">
                  <c:v>44204</c:v>
                </c:pt>
                <c:pt idx="283">
                  <c:v>44197</c:v>
                </c:pt>
                <c:pt idx="284">
                  <c:v>44190</c:v>
                </c:pt>
                <c:pt idx="285">
                  <c:v>44183</c:v>
                </c:pt>
                <c:pt idx="286">
                  <c:v>44176</c:v>
                </c:pt>
                <c:pt idx="287">
                  <c:v>44169</c:v>
                </c:pt>
                <c:pt idx="288">
                  <c:v>44162</c:v>
                </c:pt>
                <c:pt idx="289">
                  <c:v>44155</c:v>
                </c:pt>
                <c:pt idx="290">
                  <c:v>44148</c:v>
                </c:pt>
                <c:pt idx="291">
                  <c:v>44141</c:v>
                </c:pt>
                <c:pt idx="292">
                  <c:v>44134</c:v>
                </c:pt>
                <c:pt idx="293">
                  <c:v>44127</c:v>
                </c:pt>
                <c:pt idx="294">
                  <c:v>44120</c:v>
                </c:pt>
                <c:pt idx="295">
                  <c:v>44113</c:v>
                </c:pt>
                <c:pt idx="296">
                  <c:v>44106</c:v>
                </c:pt>
                <c:pt idx="297">
                  <c:v>44099</c:v>
                </c:pt>
                <c:pt idx="298">
                  <c:v>44092</c:v>
                </c:pt>
                <c:pt idx="299">
                  <c:v>44085</c:v>
                </c:pt>
                <c:pt idx="300">
                  <c:v>44078</c:v>
                </c:pt>
                <c:pt idx="301">
                  <c:v>44071</c:v>
                </c:pt>
                <c:pt idx="302">
                  <c:v>44064</c:v>
                </c:pt>
                <c:pt idx="303">
                  <c:v>44057</c:v>
                </c:pt>
                <c:pt idx="304">
                  <c:v>44050</c:v>
                </c:pt>
                <c:pt idx="305">
                  <c:v>44043</c:v>
                </c:pt>
                <c:pt idx="306">
                  <c:v>44036</c:v>
                </c:pt>
                <c:pt idx="307">
                  <c:v>44029</c:v>
                </c:pt>
                <c:pt idx="308">
                  <c:v>44022</c:v>
                </c:pt>
                <c:pt idx="309">
                  <c:v>44015</c:v>
                </c:pt>
                <c:pt idx="310">
                  <c:v>44008</c:v>
                </c:pt>
                <c:pt idx="311">
                  <c:v>44001</c:v>
                </c:pt>
                <c:pt idx="312">
                  <c:v>43994</c:v>
                </c:pt>
                <c:pt idx="313">
                  <c:v>43987</c:v>
                </c:pt>
                <c:pt idx="314">
                  <c:v>43980</c:v>
                </c:pt>
                <c:pt idx="315">
                  <c:v>43973</c:v>
                </c:pt>
                <c:pt idx="316">
                  <c:v>43966</c:v>
                </c:pt>
                <c:pt idx="317">
                  <c:v>43959</c:v>
                </c:pt>
                <c:pt idx="318">
                  <c:v>43952</c:v>
                </c:pt>
                <c:pt idx="319">
                  <c:v>43945</c:v>
                </c:pt>
                <c:pt idx="320">
                  <c:v>43938</c:v>
                </c:pt>
                <c:pt idx="321">
                  <c:v>43931</c:v>
                </c:pt>
                <c:pt idx="322">
                  <c:v>43924</c:v>
                </c:pt>
                <c:pt idx="323">
                  <c:v>43917</c:v>
                </c:pt>
                <c:pt idx="324">
                  <c:v>43910</c:v>
                </c:pt>
                <c:pt idx="325">
                  <c:v>43903</c:v>
                </c:pt>
                <c:pt idx="326">
                  <c:v>43896</c:v>
                </c:pt>
                <c:pt idx="327">
                  <c:v>43889</c:v>
                </c:pt>
                <c:pt idx="328">
                  <c:v>43882</c:v>
                </c:pt>
                <c:pt idx="329">
                  <c:v>43875</c:v>
                </c:pt>
                <c:pt idx="330">
                  <c:v>43868</c:v>
                </c:pt>
                <c:pt idx="331">
                  <c:v>43861</c:v>
                </c:pt>
                <c:pt idx="332">
                  <c:v>43854</c:v>
                </c:pt>
                <c:pt idx="333">
                  <c:v>43847</c:v>
                </c:pt>
                <c:pt idx="334">
                  <c:v>43840</c:v>
                </c:pt>
                <c:pt idx="335">
                  <c:v>43833</c:v>
                </c:pt>
                <c:pt idx="336">
                  <c:v>43826</c:v>
                </c:pt>
                <c:pt idx="337">
                  <c:v>43819</c:v>
                </c:pt>
                <c:pt idx="338">
                  <c:v>43812</c:v>
                </c:pt>
                <c:pt idx="339">
                  <c:v>43805</c:v>
                </c:pt>
                <c:pt idx="340">
                  <c:v>43798</c:v>
                </c:pt>
                <c:pt idx="341">
                  <c:v>43791</c:v>
                </c:pt>
                <c:pt idx="342">
                  <c:v>43784</c:v>
                </c:pt>
                <c:pt idx="343">
                  <c:v>43777</c:v>
                </c:pt>
                <c:pt idx="344">
                  <c:v>43770</c:v>
                </c:pt>
                <c:pt idx="345">
                  <c:v>43763</c:v>
                </c:pt>
                <c:pt idx="346">
                  <c:v>43756</c:v>
                </c:pt>
                <c:pt idx="347">
                  <c:v>43749</c:v>
                </c:pt>
                <c:pt idx="348">
                  <c:v>43742</c:v>
                </c:pt>
                <c:pt idx="349">
                  <c:v>43735</c:v>
                </c:pt>
                <c:pt idx="350">
                  <c:v>43728</c:v>
                </c:pt>
                <c:pt idx="351">
                  <c:v>43721</c:v>
                </c:pt>
                <c:pt idx="352">
                  <c:v>43714</c:v>
                </c:pt>
                <c:pt idx="353">
                  <c:v>43707</c:v>
                </c:pt>
                <c:pt idx="354">
                  <c:v>43700</c:v>
                </c:pt>
                <c:pt idx="355">
                  <c:v>43693</c:v>
                </c:pt>
                <c:pt idx="356">
                  <c:v>43686</c:v>
                </c:pt>
                <c:pt idx="357">
                  <c:v>43679</c:v>
                </c:pt>
                <c:pt idx="358">
                  <c:v>43672</c:v>
                </c:pt>
                <c:pt idx="359">
                  <c:v>43665</c:v>
                </c:pt>
                <c:pt idx="360">
                  <c:v>43658</c:v>
                </c:pt>
                <c:pt idx="361">
                  <c:v>43651</c:v>
                </c:pt>
                <c:pt idx="362">
                  <c:v>43644</c:v>
                </c:pt>
                <c:pt idx="363">
                  <c:v>43637</c:v>
                </c:pt>
                <c:pt idx="364">
                  <c:v>43630</c:v>
                </c:pt>
                <c:pt idx="365">
                  <c:v>43623</c:v>
                </c:pt>
                <c:pt idx="366">
                  <c:v>43616</c:v>
                </c:pt>
                <c:pt idx="367">
                  <c:v>43609</c:v>
                </c:pt>
                <c:pt idx="368">
                  <c:v>43602</c:v>
                </c:pt>
                <c:pt idx="369">
                  <c:v>43595</c:v>
                </c:pt>
                <c:pt idx="370">
                  <c:v>43588</c:v>
                </c:pt>
                <c:pt idx="371">
                  <c:v>43581</c:v>
                </c:pt>
                <c:pt idx="372">
                  <c:v>43574</c:v>
                </c:pt>
                <c:pt idx="373">
                  <c:v>43567</c:v>
                </c:pt>
                <c:pt idx="374">
                  <c:v>43560</c:v>
                </c:pt>
                <c:pt idx="375">
                  <c:v>43553</c:v>
                </c:pt>
                <c:pt idx="376">
                  <c:v>43546</c:v>
                </c:pt>
                <c:pt idx="377">
                  <c:v>43539</c:v>
                </c:pt>
                <c:pt idx="378">
                  <c:v>43532</c:v>
                </c:pt>
                <c:pt idx="379">
                  <c:v>43525</c:v>
                </c:pt>
                <c:pt idx="380">
                  <c:v>43518</c:v>
                </c:pt>
                <c:pt idx="381">
                  <c:v>43511</c:v>
                </c:pt>
                <c:pt idx="382">
                  <c:v>43504</c:v>
                </c:pt>
                <c:pt idx="383">
                  <c:v>43497</c:v>
                </c:pt>
                <c:pt idx="384">
                  <c:v>43490</c:v>
                </c:pt>
                <c:pt idx="385">
                  <c:v>43483</c:v>
                </c:pt>
                <c:pt idx="386">
                  <c:v>43476</c:v>
                </c:pt>
                <c:pt idx="387">
                  <c:v>43469</c:v>
                </c:pt>
                <c:pt idx="388">
                  <c:v>43462</c:v>
                </c:pt>
                <c:pt idx="389">
                  <c:v>43455</c:v>
                </c:pt>
                <c:pt idx="390">
                  <c:v>43448</c:v>
                </c:pt>
                <c:pt idx="391">
                  <c:v>43441</c:v>
                </c:pt>
                <c:pt idx="392">
                  <c:v>43434</c:v>
                </c:pt>
                <c:pt idx="393">
                  <c:v>43427</c:v>
                </c:pt>
                <c:pt idx="394">
                  <c:v>43420</c:v>
                </c:pt>
                <c:pt idx="395">
                  <c:v>43413</c:v>
                </c:pt>
                <c:pt idx="396">
                  <c:v>43406</c:v>
                </c:pt>
                <c:pt idx="397">
                  <c:v>43399</c:v>
                </c:pt>
                <c:pt idx="398">
                  <c:v>43392</c:v>
                </c:pt>
                <c:pt idx="399">
                  <c:v>43385</c:v>
                </c:pt>
                <c:pt idx="400">
                  <c:v>43378</c:v>
                </c:pt>
                <c:pt idx="401">
                  <c:v>43371</c:v>
                </c:pt>
                <c:pt idx="402">
                  <c:v>43364</c:v>
                </c:pt>
                <c:pt idx="403">
                  <c:v>43357</c:v>
                </c:pt>
                <c:pt idx="404">
                  <c:v>43350</c:v>
                </c:pt>
                <c:pt idx="405">
                  <c:v>43343</c:v>
                </c:pt>
                <c:pt idx="406">
                  <c:v>43336</c:v>
                </c:pt>
                <c:pt idx="407">
                  <c:v>43329</c:v>
                </c:pt>
                <c:pt idx="408">
                  <c:v>43322</c:v>
                </c:pt>
                <c:pt idx="409">
                  <c:v>43315</c:v>
                </c:pt>
                <c:pt idx="410">
                  <c:v>43308</c:v>
                </c:pt>
                <c:pt idx="411">
                  <c:v>43301</c:v>
                </c:pt>
                <c:pt idx="412">
                  <c:v>43294</c:v>
                </c:pt>
                <c:pt idx="413">
                  <c:v>43287</c:v>
                </c:pt>
                <c:pt idx="414">
                  <c:v>43280</c:v>
                </c:pt>
                <c:pt idx="415">
                  <c:v>43273</c:v>
                </c:pt>
                <c:pt idx="416">
                  <c:v>43266</c:v>
                </c:pt>
                <c:pt idx="417">
                  <c:v>43259</c:v>
                </c:pt>
                <c:pt idx="418">
                  <c:v>43252</c:v>
                </c:pt>
                <c:pt idx="419">
                  <c:v>43245</c:v>
                </c:pt>
                <c:pt idx="420">
                  <c:v>43238</c:v>
                </c:pt>
                <c:pt idx="421">
                  <c:v>43231</c:v>
                </c:pt>
                <c:pt idx="422">
                  <c:v>43224</c:v>
                </c:pt>
                <c:pt idx="423">
                  <c:v>43217</c:v>
                </c:pt>
                <c:pt idx="424">
                  <c:v>43210</c:v>
                </c:pt>
                <c:pt idx="425">
                  <c:v>43203</c:v>
                </c:pt>
                <c:pt idx="426">
                  <c:v>43196</c:v>
                </c:pt>
                <c:pt idx="427">
                  <c:v>43189</c:v>
                </c:pt>
                <c:pt idx="428">
                  <c:v>43182</c:v>
                </c:pt>
                <c:pt idx="429">
                  <c:v>43175</c:v>
                </c:pt>
                <c:pt idx="430">
                  <c:v>43168</c:v>
                </c:pt>
                <c:pt idx="431">
                  <c:v>43161</c:v>
                </c:pt>
                <c:pt idx="432">
                  <c:v>43154</c:v>
                </c:pt>
                <c:pt idx="433">
                  <c:v>43147</c:v>
                </c:pt>
                <c:pt idx="434">
                  <c:v>43140</c:v>
                </c:pt>
                <c:pt idx="435">
                  <c:v>43133</c:v>
                </c:pt>
                <c:pt idx="436">
                  <c:v>43126</c:v>
                </c:pt>
                <c:pt idx="437">
                  <c:v>43119</c:v>
                </c:pt>
                <c:pt idx="438">
                  <c:v>43112</c:v>
                </c:pt>
                <c:pt idx="439">
                  <c:v>43105</c:v>
                </c:pt>
                <c:pt idx="440">
                  <c:v>43098</c:v>
                </c:pt>
                <c:pt idx="441">
                  <c:v>43091</c:v>
                </c:pt>
                <c:pt idx="442">
                  <c:v>43084</c:v>
                </c:pt>
                <c:pt idx="443">
                  <c:v>43077</c:v>
                </c:pt>
                <c:pt idx="444">
                  <c:v>43070</c:v>
                </c:pt>
                <c:pt idx="445">
                  <c:v>43063</c:v>
                </c:pt>
                <c:pt idx="446">
                  <c:v>43056</c:v>
                </c:pt>
                <c:pt idx="447">
                  <c:v>43049</c:v>
                </c:pt>
                <c:pt idx="448">
                  <c:v>43042</c:v>
                </c:pt>
                <c:pt idx="449">
                  <c:v>43035</c:v>
                </c:pt>
                <c:pt idx="450">
                  <c:v>43028</c:v>
                </c:pt>
                <c:pt idx="451">
                  <c:v>43021</c:v>
                </c:pt>
                <c:pt idx="452">
                  <c:v>43014</c:v>
                </c:pt>
                <c:pt idx="453">
                  <c:v>43007</c:v>
                </c:pt>
                <c:pt idx="454">
                  <c:v>43000</c:v>
                </c:pt>
                <c:pt idx="455">
                  <c:v>42993</c:v>
                </c:pt>
                <c:pt idx="456">
                  <c:v>42986</c:v>
                </c:pt>
                <c:pt idx="457">
                  <c:v>42979</c:v>
                </c:pt>
                <c:pt idx="458">
                  <c:v>42972</c:v>
                </c:pt>
                <c:pt idx="459">
                  <c:v>42965</c:v>
                </c:pt>
                <c:pt idx="460">
                  <c:v>42958</c:v>
                </c:pt>
                <c:pt idx="461">
                  <c:v>42951</c:v>
                </c:pt>
                <c:pt idx="462">
                  <c:v>42944</c:v>
                </c:pt>
                <c:pt idx="463">
                  <c:v>42937</c:v>
                </c:pt>
                <c:pt idx="464">
                  <c:v>42930</c:v>
                </c:pt>
                <c:pt idx="465">
                  <c:v>42923</c:v>
                </c:pt>
                <c:pt idx="466">
                  <c:v>42916</c:v>
                </c:pt>
                <c:pt idx="467">
                  <c:v>42909</c:v>
                </c:pt>
                <c:pt idx="468">
                  <c:v>42902</c:v>
                </c:pt>
                <c:pt idx="469">
                  <c:v>42895</c:v>
                </c:pt>
                <c:pt idx="470">
                  <c:v>42888</c:v>
                </c:pt>
                <c:pt idx="471">
                  <c:v>42881</c:v>
                </c:pt>
                <c:pt idx="472">
                  <c:v>42874</c:v>
                </c:pt>
                <c:pt idx="473">
                  <c:v>42867</c:v>
                </c:pt>
                <c:pt idx="474">
                  <c:v>42860</c:v>
                </c:pt>
                <c:pt idx="475">
                  <c:v>42853</c:v>
                </c:pt>
                <c:pt idx="476">
                  <c:v>42846</c:v>
                </c:pt>
                <c:pt idx="477">
                  <c:v>42839</c:v>
                </c:pt>
                <c:pt idx="478">
                  <c:v>42832</c:v>
                </c:pt>
                <c:pt idx="479">
                  <c:v>42825</c:v>
                </c:pt>
                <c:pt idx="480">
                  <c:v>42818</c:v>
                </c:pt>
                <c:pt idx="481">
                  <c:v>42811</c:v>
                </c:pt>
                <c:pt idx="482">
                  <c:v>42804</c:v>
                </c:pt>
                <c:pt idx="483">
                  <c:v>42797</c:v>
                </c:pt>
                <c:pt idx="484">
                  <c:v>42790</c:v>
                </c:pt>
                <c:pt idx="485">
                  <c:v>42783</c:v>
                </c:pt>
                <c:pt idx="486">
                  <c:v>42776</c:v>
                </c:pt>
                <c:pt idx="487">
                  <c:v>42769</c:v>
                </c:pt>
                <c:pt idx="488">
                  <c:v>42762</c:v>
                </c:pt>
                <c:pt idx="489">
                  <c:v>42755</c:v>
                </c:pt>
                <c:pt idx="490">
                  <c:v>42748</c:v>
                </c:pt>
                <c:pt idx="491">
                  <c:v>42741</c:v>
                </c:pt>
                <c:pt idx="492">
                  <c:v>42734</c:v>
                </c:pt>
                <c:pt idx="493">
                  <c:v>42727</c:v>
                </c:pt>
                <c:pt idx="494">
                  <c:v>42720</c:v>
                </c:pt>
                <c:pt idx="495">
                  <c:v>42713</c:v>
                </c:pt>
                <c:pt idx="496">
                  <c:v>42706</c:v>
                </c:pt>
                <c:pt idx="497">
                  <c:v>42699</c:v>
                </c:pt>
                <c:pt idx="498">
                  <c:v>42692</c:v>
                </c:pt>
                <c:pt idx="499">
                  <c:v>42685</c:v>
                </c:pt>
                <c:pt idx="500">
                  <c:v>42678</c:v>
                </c:pt>
                <c:pt idx="501">
                  <c:v>42671</c:v>
                </c:pt>
                <c:pt idx="502">
                  <c:v>42664</c:v>
                </c:pt>
                <c:pt idx="503">
                  <c:v>42657</c:v>
                </c:pt>
                <c:pt idx="504">
                  <c:v>42650</c:v>
                </c:pt>
                <c:pt idx="505">
                  <c:v>42643</c:v>
                </c:pt>
                <c:pt idx="506">
                  <c:v>42636</c:v>
                </c:pt>
                <c:pt idx="507">
                  <c:v>42629</c:v>
                </c:pt>
                <c:pt idx="508">
                  <c:v>42622</c:v>
                </c:pt>
                <c:pt idx="509">
                  <c:v>42615</c:v>
                </c:pt>
                <c:pt idx="510">
                  <c:v>42608</c:v>
                </c:pt>
                <c:pt idx="511">
                  <c:v>42601</c:v>
                </c:pt>
                <c:pt idx="512">
                  <c:v>42594</c:v>
                </c:pt>
                <c:pt idx="513">
                  <c:v>42587</c:v>
                </c:pt>
                <c:pt idx="514">
                  <c:v>42580</c:v>
                </c:pt>
                <c:pt idx="515">
                  <c:v>42573</c:v>
                </c:pt>
                <c:pt idx="516">
                  <c:v>42566</c:v>
                </c:pt>
                <c:pt idx="517">
                  <c:v>42559</c:v>
                </c:pt>
                <c:pt idx="518">
                  <c:v>42552</c:v>
                </c:pt>
                <c:pt idx="519">
                  <c:v>42545</c:v>
                </c:pt>
                <c:pt idx="520">
                  <c:v>42538</c:v>
                </c:pt>
                <c:pt idx="521">
                  <c:v>42531</c:v>
                </c:pt>
                <c:pt idx="522">
                  <c:v>42524</c:v>
                </c:pt>
                <c:pt idx="523">
                  <c:v>42517</c:v>
                </c:pt>
                <c:pt idx="524">
                  <c:v>42510</c:v>
                </c:pt>
                <c:pt idx="525">
                  <c:v>42503</c:v>
                </c:pt>
                <c:pt idx="526">
                  <c:v>42496</c:v>
                </c:pt>
                <c:pt idx="527">
                  <c:v>42489</c:v>
                </c:pt>
                <c:pt idx="528">
                  <c:v>42482</c:v>
                </c:pt>
                <c:pt idx="529">
                  <c:v>42475</c:v>
                </c:pt>
                <c:pt idx="530">
                  <c:v>42468</c:v>
                </c:pt>
                <c:pt idx="531">
                  <c:v>42461</c:v>
                </c:pt>
                <c:pt idx="532">
                  <c:v>42454</c:v>
                </c:pt>
                <c:pt idx="533">
                  <c:v>42447</c:v>
                </c:pt>
                <c:pt idx="534">
                  <c:v>42440</c:v>
                </c:pt>
                <c:pt idx="535">
                  <c:v>42433</c:v>
                </c:pt>
                <c:pt idx="536">
                  <c:v>42426</c:v>
                </c:pt>
                <c:pt idx="537">
                  <c:v>42419</c:v>
                </c:pt>
                <c:pt idx="538">
                  <c:v>42412</c:v>
                </c:pt>
                <c:pt idx="539">
                  <c:v>42405</c:v>
                </c:pt>
                <c:pt idx="540">
                  <c:v>42398</c:v>
                </c:pt>
                <c:pt idx="541">
                  <c:v>42391</c:v>
                </c:pt>
                <c:pt idx="542">
                  <c:v>42384</c:v>
                </c:pt>
                <c:pt idx="543">
                  <c:v>42377</c:v>
                </c:pt>
                <c:pt idx="544">
                  <c:v>42370</c:v>
                </c:pt>
                <c:pt idx="545">
                  <c:v>42363</c:v>
                </c:pt>
                <c:pt idx="546">
                  <c:v>42356</c:v>
                </c:pt>
                <c:pt idx="547">
                  <c:v>42349</c:v>
                </c:pt>
                <c:pt idx="548">
                  <c:v>42342</c:v>
                </c:pt>
                <c:pt idx="549">
                  <c:v>42335</c:v>
                </c:pt>
                <c:pt idx="550">
                  <c:v>42328</c:v>
                </c:pt>
                <c:pt idx="551">
                  <c:v>42321</c:v>
                </c:pt>
                <c:pt idx="552">
                  <c:v>42314</c:v>
                </c:pt>
                <c:pt idx="553">
                  <c:v>42307</c:v>
                </c:pt>
                <c:pt idx="554">
                  <c:v>42300</c:v>
                </c:pt>
                <c:pt idx="555">
                  <c:v>42293</c:v>
                </c:pt>
                <c:pt idx="556">
                  <c:v>42286</c:v>
                </c:pt>
                <c:pt idx="557">
                  <c:v>42279</c:v>
                </c:pt>
                <c:pt idx="558">
                  <c:v>42272</c:v>
                </c:pt>
                <c:pt idx="559">
                  <c:v>42265</c:v>
                </c:pt>
                <c:pt idx="560">
                  <c:v>42258</c:v>
                </c:pt>
                <c:pt idx="561">
                  <c:v>42251</c:v>
                </c:pt>
                <c:pt idx="562">
                  <c:v>42244</c:v>
                </c:pt>
                <c:pt idx="563">
                  <c:v>42237</c:v>
                </c:pt>
                <c:pt idx="564">
                  <c:v>42230</c:v>
                </c:pt>
                <c:pt idx="565">
                  <c:v>42223</c:v>
                </c:pt>
                <c:pt idx="566">
                  <c:v>42216</c:v>
                </c:pt>
                <c:pt idx="567">
                  <c:v>42209</c:v>
                </c:pt>
                <c:pt idx="568">
                  <c:v>42202</c:v>
                </c:pt>
                <c:pt idx="569">
                  <c:v>42195</c:v>
                </c:pt>
                <c:pt idx="570">
                  <c:v>42188</c:v>
                </c:pt>
                <c:pt idx="571">
                  <c:v>42181</c:v>
                </c:pt>
                <c:pt idx="572">
                  <c:v>42174</c:v>
                </c:pt>
                <c:pt idx="573">
                  <c:v>42167</c:v>
                </c:pt>
                <c:pt idx="574">
                  <c:v>42160</c:v>
                </c:pt>
                <c:pt idx="575">
                  <c:v>42153</c:v>
                </c:pt>
                <c:pt idx="576">
                  <c:v>42146</c:v>
                </c:pt>
                <c:pt idx="577">
                  <c:v>42139</c:v>
                </c:pt>
                <c:pt idx="578">
                  <c:v>42132</c:v>
                </c:pt>
                <c:pt idx="579">
                  <c:v>42125</c:v>
                </c:pt>
                <c:pt idx="580">
                  <c:v>42118</c:v>
                </c:pt>
                <c:pt idx="581">
                  <c:v>42111</c:v>
                </c:pt>
                <c:pt idx="582">
                  <c:v>42104</c:v>
                </c:pt>
                <c:pt idx="583">
                  <c:v>42097</c:v>
                </c:pt>
                <c:pt idx="584">
                  <c:v>42090</c:v>
                </c:pt>
                <c:pt idx="585">
                  <c:v>42083</c:v>
                </c:pt>
                <c:pt idx="586">
                  <c:v>42076</c:v>
                </c:pt>
                <c:pt idx="587">
                  <c:v>42069</c:v>
                </c:pt>
                <c:pt idx="588">
                  <c:v>42062</c:v>
                </c:pt>
                <c:pt idx="589">
                  <c:v>42055</c:v>
                </c:pt>
                <c:pt idx="590">
                  <c:v>42048</c:v>
                </c:pt>
                <c:pt idx="591">
                  <c:v>42041</c:v>
                </c:pt>
                <c:pt idx="592">
                  <c:v>42034</c:v>
                </c:pt>
                <c:pt idx="593">
                  <c:v>42027</c:v>
                </c:pt>
                <c:pt idx="594">
                  <c:v>42020</c:v>
                </c:pt>
                <c:pt idx="595">
                  <c:v>42013</c:v>
                </c:pt>
                <c:pt idx="596">
                  <c:v>42006</c:v>
                </c:pt>
                <c:pt idx="597">
                  <c:v>41999</c:v>
                </c:pt>
                <c:pt idx="598">
                  <c:v>41992</c:v>
                </c:pt>
                <c:pt idx="599">
                  <c:v>41985</c:v>
                </c:pt>
                <c:pt idx="600">
                  <c:v>41978</c:v>
                </c:pt>
                <c:pt idx="601">
                  <c:v>41971</c:v>
                </c:pt>
                <c:pt idx="602">
                  <c:v>41964</c:v>
                </c:pt>
                <c:pt idx="603">
                  <c:v>41957</c:v>
                </c:pt>
                <c:pt idx="604">
                  <c:v>41950</c:v>
                </c:pt>
                <c:pt idx="605">
                  <c:v>41943</c:v>
                </c:pt>
                <c:pt idx="606">
                  <c:v>41936</c:v>
                </c:pt>
                <c:pt idx="607">
                  <c:v>41929</c:v>
                </c:pt>
                <c:pt idx="608">
                  <c:v>41922</c:v>
                </c:pt>
                <c:pt idx="609">
                  <c:v>41915</c:v>
                </c:pt>
                <c:pt idx="610">
                  <c:v>41908</c:v>
                </c:pt>
                <c:pt idx="611">
                  <c:v>41901</c:v>
                </c:pt>
                <c:pt idx="612">
                  <c:v>41894</c:v>
                </c:pt>
                <c:pt idx="613">
                  <c:v>41887</c:v>
                </c:pt>
                <c:pt idx="614">
                  <c:v>41880</c:v>
                </c:pt>
                <c:pt idx="615">
                  <c:v>41873</c:v>
                </c:pt>
                <c:pt idx="616">
                  <c:v>41866</c:v>
                </c:pt>
                <c:pt idx="617">
                  <c:v>41859</c:v>
                </c:pt>
                <c:pt idx="618">
                  <c:v>41852</c:v>
                </c:pt>
                <c:pt idx="619">
                  <c:v>41845</c:v>
                </c:pt>
                <c:pt idx="620">
                  <c:v>41838</c:v>
                </c:pt>
                <c:pt idx="621">
                  <c:v>41831</c:v>
                </c:pt>
                <c:pt idx="622">
                  <c:v>41824</c:v>
                </c:pt>
                <c:pt idx="623">
                  <c:v>41817</c:v>
                </c:pt>
                <c:pt idx="624">
                  <c:v>41810</c:v>
                </c:pt>
                <c:pt idx="625">
                  <c:v>41803</c:v>
                </c:pt>
                <c:pt idx="626">
                  <c:v>41796</c:v>
                </c:pt>
                <c:pt idx="627">
                  <c:v>41789</c:v>
                </c:pt>
                <c:pt idx="628">
                  <c:v>41782</c:v>
                </c:pt>
                <c:pt idx="629">
                  <c:v>41775</c:v>
                </c:pt>
                <c:pt idx="630">
                  <c:v>41768</c:v>
                </c:pt>
                <c:pt idx="631">
                  <c:v>41761</c:v>
                </c:pt>
                <c:pt idx="632">
                  <c:v>41754</c:v>
                </c:pt>
                <c:pt idx="633">
                  <c:v>41747</c:v>
                </c:pt>
                <c:pt idx="634">
                  <c:v>41740</c:v>
                </c:pt>
                <c:pt idx="635">
                  <c:v>41733</c:v>
                </c:pt>
                <c:pt idx="636">
                  <c:v>41726</c:v>
                </c:pt>
                <c:pt idx="637">
                  <c:v>41719</c:v>
                </c:pt>
                <c:pt idx="638">
                  <c:v>41712</c:v>
                </c:pt>
                <c:pt idx="639">
                  <c:v>41705</c:v>
                </c:pt>
                <c:pt idx="640">
                  <c:v>41698</c:v>
                </c:pt>
                <c:pt idx="641">
                  <c:v>41691</c:v>
                </c:pt>
                <c:pt idx="642">
                  <c:v>41684</c:v>
                </c:pt>
                <c:pt idx="643">
                  <c:v>41677</c:v>
                </c:pt>
                <c:pt idx="644">
                  <c:v>41670</c:v>
                </c:pt>
                <c:pt idx="645">
                  <c:v>41663</c:v>
                </c:pt>
                <c:pt idx="646">
                  <c:v>41656</c:v>
                </c:pt>
                <c:pt idx="647">
                  <c:v>41649</c:v>
                </c:pt>
                <c:pt idx="648">
                  <c:v>41642</c:v>
                </c:pt>
                <c:pt idx="649">
                  <c:v>41635</c:v>
                </c:pt>
                <c:pt idx="650">
                  <c:v>41628</c:v>
                </c:pt>
                <c:pt idx="651">
                  <c:v>41621</c:v>
                </c:pt>
                <c:pt idx="652">
                  <c:v>41614</c:v>
                </c:pt>
                <c:pt idx="653">
                  <c:v>41607</c:v>
                </c:pt>
                <c:pt idx="654">
                  <c:v>41600</c:v>
                </c:pt>
                <c:pt idx="655">
                  <c:v>41593</c:v>
                </c:pt>
                <c:pt idx="656">
                  <c:v>41586</c:v>
                </c:pt>
                <c:pt idx="657">
                  <c:v>41579</c:v>
                </c:pt>
                <c:pt idx="658">
                  <c:v>41572</c:v>
                </c:pt>
                <c:pt idx="659">
                  <c:v>41565</c:v>
                </c:pt>
                <c:pt idx="660">
                  <c:v>41558</c:v>
                </c:pt>
                <c:pt idx="661">
                  <c:v>41551</c:v>
                </c:pt>
                <c:pt idx="662">
                  <c:v>41544</c:v>
                </c:pt>
                <c:pt idx="663">
                  <c:v>41537</c:v>
                </c:pt>
                <c:pt idx="664">
                  <c:v>41530</c:v>
                </c:pt>
                <c:pt idx="665">
                  <c:v>41523</c:v>
                </c:pt>
                <c:pt idx="666">
                  <c:v>41516</c:v>
                </c:pt>
                <c:pt idx="667">
                  <c:v>41509</c:v>
                </c:pt>
                <c:pt idx="668">
                  <c:v>41502</c:v>
                </c:pt>
                <c:pt idx="669">
                  <c:v>41495</c:v>
                </c:pt>
                <c:pt idx="670">
                  <c:v>41488</c:v>
                </c:pt>
                <c:pt idx="671">
                  <c:v>41481</c:v>
                </c:pt>
                <c:pt idx="672">
                  <c:v>41474</c:v>
                </c:pt>
                <c:pt idx="673">
                  <c:v>41467</c:v>
                </c:pt>
                <c:pt idx="674">
                  <c:v>41460</c:v>
                </c:pt>
                <c:pt idx="675">
                  <c:v>41453</c:v>
                </c:pt>
                <c:pt idx="676">
                  <c:v>41446</c:v>
                </c:pt>
                <c:pt idx="677">
                  <c:v>41439</c:v>
                </c:pt>
                <c:pt idx="678">
                  <c:v>41432</c:v>
                </c:pt>
                <c:pt idx="679">
                  <c:v>41425</c:v>
                </c:pt>
                <c:pt idx="680">
                  <c:v>41418</c:v>
                </c:pt>
                <c:pt idx="681">
                  <c:v>41411</c:v>
                </c:pt>
                <c:pt idx="682">
                  <c:v>41404</c:v>
                </c:pt>
                <c:pt idx="683">
                  <c:v>41397</c:v>
                </c:pt>
                <c:pt idx="684">
                  <c:v>41390</c:v>
                </c:pt>
                <c:pt idx="685">
                  <c:v>41383</c:v>
                </c:pt>
                <c:pt idx="686">
                  <c:v>41376</c:v>
                </c:pt>
                <c:pt idx="687">
                  <c:v>41369</c:v>
                </c:pt>
                <c:pt idx="688">
                  <c:v>41362</c:v>
                </c:pt>
                <c:pt idx="689">
                  <c:v>41355</c:v>
                </c:pt>
                <c:pt idx="690">
                  <c:v>41348</c:v>
                </c:pt>
                <c:pt idx="691">
                  <c:v>41341</c:v>
                </c:pt>
                <c:pt idx="692">
                  <c:v>41334</c:v>
                </c:pt>
                <c:pt idx="693">
                  <c:v>41327</c:v>
                </c:pt>
                <c:pt idx="694">
                  <c:v>41320</c:v>
                </c:pt>
                <c:pt idx="695">
                  <c:v>41313</c:v>
                </c:pt>
                <c:pt idx="696">
                  <c:v>41306</c:v>
                </c:pt>
                <c:pt idx="697">
                  <c:v>41299</c:v>
                </c:pt>
                <c:pt idx="698">
                  <c:v>41292</c:v>
                </c:pt>
                <c:pt idx="699">
                  <c:v>41285</c:v>
                </c:pt>
                <c:pt idx="700">
                  <c:v>41278</c:v>
                </c:pt>
                <c:pt idx="701">
                  <c:v>41271</c:v>
                </c:pt>
                <c:pt idx="702">
                  <c:v>41264</c:v>
                </c:pt>
                <c:pt idx="703">
                  <c:v>41257</c:v>
                </c:pt>
                <c:pt idx="704">
                  <c:v>41250</c:v>
                </c:pt>
                <c:pt idx="705">
                  <c:v>41243</c:v>
                </c:pt>
                <c:pt idx="706">
                  <c:v>41236</c:v>
                </c:pt>
                <c:pt idx="707">
                  <c:v>41229</c:v>
                </c:pt>
                <c:pt idx="708">
                  <c:v>41222</c:v>
                </c:pt>
                <c:pt idx="709">
                  <c:v>41215</c:v>
                </c:pt>
                <c:pt idx="710">
                  <c:v>41208</c:v>
                </c:pt>
                <c:pt idx="711">
                  <c:v>41201</c:v>
                </c:pt>
                <c:pt idx="712">
                  <c:v>41194</c:v>
                </c:pt>
                <c:pt idx="713">
                  <c:v>41187</c:v>
                </c:pt>
                <c:pt idx="714">
                  <c:v>41180</c:v>
                </c:pt>
                <c:pt idx="715">
                  <c:v>41173</c:v>
                </c:pt>
                <c:pt idx="716">
                  <c:v>41166</c:v>
                </c:pt>
                <c:pt idx="717">
                  <c:v>41159</c:v>
                </c:pt>
                <c:pt idx="718">
                  <c:v>41152</c:v>
                </c:pt>
                <c:pt idx="719">
                  <c:v>41145</c:v>
                </c:pt>
                <c:pt idx="720">
                  <c:v>41138</c:v>
                </c:pt>
                <c:pt idx="721">
                  <c:v>41131</c:v>
                </c:pt>
                <c:pt idx="722">
                  <c:v>41124</c:v>
                </c:pt>
                <c:pt idx="723">
                  <c:v>41117</c:v>
                </c:pt>
                <c:pt idx="724">
                  <c:v>41110</c:v>
                </c:pt>
                <c:pt idx="725">
                  <c:v>41103</c:v>
                </c:pt>
                <c:pt idx="726">
                  <c:v>41096</c:v>
                </c:pt>
                <c:pt idx="727">
                  <c:v>41089</c:v>
                </c:pt>
                <c:pt idx="728">
                  <c:v>41082</c:v>
                </c:pt>
                <c:pt idx="729">
                  <c:v>41075</c:v>
                </c:pt>
                <c:pt idx="730">
                  <c:v>41068</c:v>
                </c:pt>
                <c:pt idx="731">
                  <c:v>41061</c:v>
                </c:pt>
                <c:pt idx="732">
                  <c:v>41054</c:v>
                </c:pt>
                <c:pt idx="733">
                  <c:v>41047</c:v>
                </c:pt>
                <c:pt idx="734">
                  <c:v>41040</c:v>
                </c:pt>
                <c:pt idx="735">
                  <c:v>41033</c:v>
                </c:pt>
                <c:pt idx="736">
                  <c:v>41026</c:v>
                </c:pt>
                <c:pt idx="737">
                  <c:v>41019</c:v>
                </c:pt>
                <c:pt idx="738">
                  <c:v>41012</c:v>
                </c:pt>
                <c:pt idx="739">
                  <c:v>41005</c:v>
                </c:pt>
                <c:pt idx="740">
                  <c:v>40998</c:v>
                </c:pt>
                <c:pt idx="741">
                  <c:v>40991</c:v>
                </c:pt>
                <c:pt idx="742">
                  <c:v>40984</c:v>
                </c:pt>
                <c:pt idx="743">
                  <c:v>40977</c:v>
                </c:pt>
                <c:pt idx="744">
                  <c:v>40970</c:v>
                </c:pt>
                <c:pt idx="745">
                  <c:v>40963</c:v>
                </c:pt>
                <c:pt idx="746">
                  <c:v>40956</c:v>
                </c:pt>
                <c:pt idx="747">
                  <c:v>40949</c:v>
                </c:pt>
                <c:pt idx="748">
                  <c:v>40942</c:v>
                </c:pt>
                <c:pt idx="749">
                  <c:v>40935</c:v>
                </c:pt>
                <c:pt idx="750">
                  <c:v>40928</c:v>
                </c:pt>
                <c:pt idx="751">
                  <c:v>40921</c:v>
                </c:pt>
                <c:pt idx="752">
                  <c:v>40914</c:v>
                </c:pt>
                <c:pt idx="753">
                  <c:v>40907</c:v>
                </c:pt>
                <c:pt idx="754">
                  <c:v>40900</c:v>
                </c:pt>
                <c:pt idx="755">
                  <c:v>40893</c:v>
                </c:pt>
                <c:pt idx="756">
                  <c:v>40886</c:v>
                </c:pt>
                <c:pt idx="757">
                  <c:v>40879</c:v>
                </c:pt>
                <c:pt idx="758">
                  <c:v>40872</c:v>
                </c:pt>
                <c:pt idx="759">
                  <c:v>40865</c:v>
                </c:pt>
                <c:pt idx="760">
                  <c:v>40858</c:v>
                </c:pt>
                <c:pt idx="761">
                  <c:v>40851</c:v>
                </c:pt>
                <c:pt idx="762">
                  <c:v>40844</c:v>
                </c:pt>
                <c:pt idx="763">
                  <c:v>40837</c:v>
                </c:pt>
                <c:pt idx="764">
                  <c:v>40830</c:v>
                </c:pt>
                <c:pt idx="765">
                  <c:v>40823</c:v>
                </c:pt>
                <c:pt idx="766">
                  <c:v>40816</c:v>
                </c:pt>
                <c:pt idx="767">
                  <c:v>40809</c:v>
                </c:pt>
                <c:pt idx="768">
                  <c:v>40802</c:v>
                </c:pt>
                <c:pt idx="769">
                  <c:v>40795</c:v>
                </c:pt>
                <c:pt idx="770">
                  <c:v>40788</c:v>
                </c:pt>
                <c:pt idx="771">
                  <c:v>40781</c:v>
                </c:pt>
                <c:pt idx="772">
                  <c:v>40774</c:v>
                </c:pt>
                <c:pt idx="773">
                  <c:v>40767</c:v>
                </c:pt>
                <c:pt idx="774">
                  <c:v>40760</c:v>
                </c:pt>
                <c:pt idx="775">
                  <c:v>40753</c:v>
                </c:pt>
                <c:pt idx="776">
                  <c:v>40746</c:v>
                </c:pt>
                <c:pt idx="777">
                  <c:v>40739</c:v>
                </c:pt>
                <c:pt idx="778">
                  <c:v>40732</c:v>
                </c:pt>
                <c:pt idx="779">
                  <c:v>40725</c:v>
                </c:pt>
                <c:pt idx="780">
                  <c:v>40718</c:v>
                </c:pt>
                <c:pt idx="781">
                  <c:v>40711</c:v>
                </c:pt>
                <c:pt idx="782">
                  <c:v>40704</c:v>
                </c:pt>
                <c:pt idx="783">
                  <c:v>40697</c:v>
                </c:pt>
                <c:pt idx="784">
                  <c:v>40690</c:v>
                </c:pt>
                <c:pt idx="785">
                  <c:v>40683</c:v>
                </c:pt>
                <c:pt idx="786">
                  <c:v>40676</c:v>
                </c:pt>
                <c:pt idx="787">
                  <c:v>40669</c:v>
                </c:pt>
                <c:pt idx="788">
                  <c:v>40662</c:v>
                </c:pt>
                <c:pt idx="789">
                  <c:v>40655</c:v>
                </c:pt>
                <c:pt idx="790">
                  <c:v>40648</c:v>
                </c:pt>
                <c:pt idx="791">
                  <c:v>40641</c:v>
                </c:pt>
                <c:pt idx="792">
                  <c:v>40634</c:v>
                </c:pt>
                <c:pt idx="793">
                  <c:v>40627</c:v>
                </c:pt>
                <c:pt idx="794">
                  <c:v>40620</c:v>
                </c:pt>
                <c:pt idx="795">
                  <c:v>40613</c:v>
                </c:pt>
                <c:pt idx="796">
                  <c:v>40606</c:v>
                </c:pt>
                <c:pt idx="797">
                  <c:v>40599</c:v>
                </c:pt>
                <c:pt idx="798">
                  <c:v>40592</c:v>
                </c:pt>
                <c:pt idx="799">
                  <c:v>40585</c:v>
                </c:pt>
                <c:pt idx="800">
                  <c:v>40578</c:v>
                </c:pt>
                <c:pt idx="801">
                  <c:v>40571</c:v>
                </c:pt>
                <c:pt idx="802">
                  <c:v>40564</c:v>
                </c:pt>
                <c:pt idx="803">
                  <c:v>40557</c:v>
                </c:pt>
                <c:pt idx="804">
                  <c:v>40550</c:v>
                </c:pt>
                <c:pt idx="805">
                  <c:v>40543</c:v>
                </c:pt>
                <c:pt idx="806">
                  <c:v>40536</c:v>
                </c:pt>
                <c:pt idx="807">
                  <c:v>40529</c:v>
                </c:pt>
                <c:pt idx="808">
                  <c:v>40522</c:v>
                </c:pt>
                <c:pt idx="809">
                  <c:v>40515</c:v>
                </c:pt>
                <c:pt idx="810">
                  <c:v>40508</c:v>
                </c:pt>
                <c:pt idx="811">
                  <c:v>40501</c:v>
                </c:pt>
                <c:pt idx="812">
                  <c:v>40494</c:v>
                </c:pt>
                <c:pt idx="813">
                  <c:v>40487</c:v>
                </c:pt>
                <c:pt idx="814">
                  <c:v>40480</c:v>
                </c:pt>
                <c:pt idx="815">
                  <c:v>40473</c:v>
                </c:pt>
                <c:pt idx="816">
                  <c:v>40466</c:v>
                </c:pt>
                <c:pt idx="817">
                  <c:v>40459</c:v>
                </c:pt>
                <c:pt idx="818">
                  <c:v>40452</c:v>
                </c:pt>
                <c:pt idx="819">
                  <c:v>40445</c:v>
                </c:pt>
                <c:pt idx="820">
                  <c:v>40438</c:v>
                </c:pt>
                <c:pt idx="821">
                  <c:v>40431</c:v>
                </c:pt>
                <c:pt idx="822">
                  <c:v>40424</c:v>
                </c:pt>
                <c:pt idx="823">
                  <c:v>40417</c:v>
                </c:pt>
                <c:pt idx="824">
                  <c:v>40410</c:v>
                </c:pt>
                <c:pt idx="825">
                  <c:v>40403</c:v>
                </c:pt>
                <c:pt idx="826">
                  <c:v>40396</c:v>
                </c:pt>
                <c:pt idx="827">
                  <c:v>40389</c:v>
                </c:pt>
                <c:pt idx="828">
                  <c:v>40382</c:v>
                </c:pt>
                <c:pt idx="829">
                  <c:v>40375</c:v>
                </c:pt>
                <c:pt idx="830">
                  <c:v>40368</c:v>
                </c:pt>
                <c:pt idx="831">
                  <c:v>40361</c:v>
                </c:pt>
                <c:pt idx="832">
                  <c:v>40354</c:v>
                </c:pt>
                <c:pt idx="833">
                  <c:v>40347</c:v>
                </c:pt>
                <c:pt idx="834">
                  <c:v>40340</c:v>
                </c:pt>
                <c:pt idx="835">
                  <c:v>40333</c:v>
                </c:pt>
                <c:pt idx="836">
                  <c:v>40326</c:v>
                </c:pt>
                <c:pt idx="837">
                  <c:v>40319</c:v>
                </c:pt>
                <c:pt idx="838">
                  <c:v>40312</c:v>
                </c:pt>
                <c:pt idx="839">
                  <c:v>40305</c:v>
                </c:pt>
                <c:pt idx="840">
                  <c:v>40298</c:v>
                </c:pt>
                <c:pt idx="841">
                  <c:v>40291</c:v>
                </c:pt>
                <c:pt idx="842">
                  <c:v>40284</c:v>
                </c:pt>
                <c:pt idx="843">
                  <c:v>40277</c:v>
                </c:pt>
                <c:pt idx="844">
                  <c:v>40270</c:v>
                </c:pt>
                <c:pt idx="845">
                  <c:v>40263</c:v>
                </c:pt>
                <c:pt idx="846">
                  <c:v>40256</c:v>
                </c:pt>
                <c:pt idx="847">
                  <c:v>40249</c:v>
                </c:pt>
                <c:pt idx="848">
                  <c:v>40242</c:v>
                </c:pt>
                <c:pt idx="849">
                  <c:v>40235</c:v>
                </c:pt>
                <c:pt idx="850">
                  <c:v>40228</c:v>
                </c:pt>
                <c:pt idx="851">
                  <c:v>40221</c:v>
                </c:pt>
                <c:pt idx="852">
                  <c:v>40214</c:v>
                </c:pt>
                <c:pt idx="853">
                  <c:v>40207</c:v>
                </c:pt>
                <c:pt idx="854">
                  <c:v>40200</c:v>
                </c:pt>
                <c:pt idx="855">
                  <c:v>40193</c:v>
                </c:pt>
                <c:pt idx="856">
                  <c:v>40186</c:v>
                </c:pt>
                <c:pt idx="857">
                  <c:v>40179</c:v>
                </c:pt>
                <c:pt idx="858">
                  <c:v>40172</c:v>
                </c:pt>
                <c:pt idx="859">
                  <c:v>40165</c:v>
                </c:pt>
                <c:pt idx="860">
                  <c:v>40158</c:v>
                </c:pt>
                <c:pt idx="861">
                  <c:v>40151</c:v>
                </c:pt>
                <c:pt idx="862">
                  <c:v>40144</c:v>
                </c:pt>
                <c:pt idx="863">
                  <c:v>40137</c:v>
                </c:pt>
                <c:pt idx="864">
                  <c:v>40130</c:v>
                </c:pt>
                <c:pt idx="865">
                  <c:v>40123</c:v>
                </c:pt>
                <c:pt idx="866">
                  <c:v>40116</c:v>
                </c:pt>
                <c:pt idx="867">
                  <c:v>40109</c:v>
                </c:pt>
                <c:pt idx="868">
                  <c:v>40102</c:v>
                </c:pt>
                <c:pt idx="869">
                  <c:v>40095</c:v>
                </c:pt>
                <c:pt idx="870">
                  <c:v>40088</c:v>
                </c:pt>
                <c:pt idx="871">
                  <c:v>40081</c:v>
                </c:pt>
                <c:pt idx="872">
                  <c:v>40074</c:v>
                </c:pt>
                <c:pt idx="873">
                  <c:v>40067</c:v>
                </c:pt>
                <c:pt idx="874">
                  <c:v>40060</c:v>
                </c:pt>
                <c:pt idx="875">
                  <c:v>40053</c:v>
                </c:pt>
                <c:pt idx="876">
                  <c:v>40046</c:v>
                </c:pt>
                <c:pt idx="877">
                  <c:v>40039</c:v>
                </c:pt>
                <c:pt idx="878">
                  <c:v>40032</c:v>
                </c:pt>
                <c:pt idx="879">
                  <c:v>40025</c:v>
                </c:pt>
                <c:pt idx="880">
                  <c:v>40018</c:v>
                </c:pt>
                <c:pt idx="881">
                  <c:v>40011</c:v>
                </c:pt>
                <c:pt idx="882">
                  <c:v>40004</c:v>
                </c:pt>
                <c:pt idx="883">
                  <c:v>39997</c:v>
                </c:pt>
                <c:pt idx="884">
                  <c:v>39990</c:v>
                </c:pt>
                <c:pt idx="885">
                  <c:v>39983</c:v>
                </c:pt>
                <c:pt idx="886">
                  <c:v>39976</c:v>
                </c:pt>
                <c:pt idx="887">
                  <c:v>39969</c:v>
                </c:pt>
                <c:pt idx="888">
                  <c:v>39962</c:v>
                </c:pt>
                <c:pt idx="889">
                  <c:v>39955</c:v>
                </c:pt>
                <c:pt idx="890">
                  <c:v>39948</c:v>
                </c:pt>
                <c:pt idx="891">
                  <c:v>39941</c:v>
                </c:pt>
                <c:pt idx="892">
                  <c:v>39934</c:v>
                </c:pt>
                <c:pt idx="893">
                  <c:v>39927</c:v>
                </c:pt>
                <c:pt idx="894">
                  <c:v>39920</c:v>
                </c:pt>
                <c:pt idx="895">
                  <c:v>39913</c:v>
                </c:pt>
                <c:pt idx="896">
                  <c:v>39906</c:v>
                </c:pt>
                <c:pt idx="897">
                  <c:v>39899</c:v>
                </c:pt>
                <c:pt idx="898">
                  <c:v>39892</c:v>
                </c:pt>
                <c:pt idx="899">
                  <c:v>39885</c:v>
                </c:pt>
                <c:pt idx="900">
                  <c:v>39878</c:v>
                </c:pt>
                <c:pt idx="901">
                  <c:v>39871</c:v>
                </c:pt>
                <c:pt idx="902">
                  <c:v>39864</c:v>
                </c:pt>
                <c:pt idx="903">
                  <c:v>39857</c:v>
                </c:pt>
                <c:pt idx="904">
                  <c:v>39850</c:v>
                </c:pt>
                <c:pt idx="905">
                  <c:v>39843</c:v>
                </c:pt>
                <c:pt idx="906">
                  <c:v>39836</c:v>
                </c:pt>
                <c:pt idx="907">
                  <c:v>39829</c:v>
                </c:pt>
                <c:pt idx="908">
                  <c:v>39822</c:v>
                </c:pt>
                <c:pt idx="909">
                  <c:v>39815</c:v>
                </c:pt>
                <c:pt idx="910">
                  <c:v>39808</c:v>
                </c:pt>
                <c:pt idx="911">
                  <c:v>39801</c:v>
                </c:pt>
                <c:pt idx="912">
                  <c:v>39794</c:v>
                </c:pt>
                <c:pt idx="913">
                  <c:v>39787</c:v>
                </c:pt>
                <c:pt idx="914">
                  <c:v>39780</c:v>
                </c:pt>
                <c:pt idx="915">
                  <c:v>39773</c:v>
                </c:pt>
                <c:pt idx="916">
                  <c:v>39766</c:v>
                </c:pt>
                <c:pt idx="917">
                  <c:v>39759</c:v>
                </c:pt>
                <c:pt idx="918">
                  <c:v>39752</c:v>
                </c:pt>
                <c:pt idx="919">
                  <c:v>39745</c:v>
                </c:pt>
                <c:pt idx="920">
                  <c:v>39738</c:v>
                </c:pt>
                <c:pt idx="921">
                  <c:v>39731</c:v>
                </c:pt>
                <c:pt idx="922">
                  <c:v>39724</c:v>
                </c:pt>
                <c:pt idx="923">
                  <c:v>39717</c:v>
                </c:pt>
                <c:pt idx="924">
                  <c:v>39710</c:v>
                </c:pt>
                <c:pt idx="925">
                  <c:v>39703</c:v>
                </c:pt>
                <c:pt idx="926">
                  <c:v>39696</c:v>
                </c:pt>
                <c:pt idx="927">
                  <c:v>39689</c:v>
                </c:pt>
                <c:pt idx="928">
                  <c:v>39682</c:v>
                </c:pt>
                <c:pt idx="929">
                  <c:v>39675</c:v>
                </c:pt>
                <c:pt idx="930">
                  <c:v>39668</c:v>
                </c:pt>
                <c:pt idx="931">
                  <c:v>39661</c:v>
                </c:pt>
                <c:pt idx="932">
                  <c:v>39654</c:v>
                </c:pt>
                <c:pt idx="933">
                  <c:v>39647</c:v>
                </c:pt>
                <c:pt idx="934">
                  <c:v>39640</c:v>
                </c:pt>
                <c:pt idx="935">
                  <c:v>39633</c:v>
                </c:pt>
                <c:pt idx="936">
                  <c:v>39626</c:v>
                </c:pt>
                <c:pt idx="937">
                  <c:v>39619</c:v>
                </c:pt>
                <c:pt idx="938">
                  <c:v>39612</c:v>
                </c:pt>
                <c:pt idx="939">
                  <c:v>39605</c:v>
                </c:pt>
                <c:pt idx="940">
                  <c:v>39598</c:v>
                </c:pt>
                <c:pt idx="941">
                  <c:v>39591</c:v>
                </c:pt>
                <c:pt idx="942">
                  <c:v>39584</c:v>
                </c:pt>
                <c:pt idx="943">
                  <c:v>39577</c:v>
                </c:pt>
                <c:pt idx="944">
                  <c:v>39570</c:v>
                </c:pt>
                <c:pt idx="945">
                  <c:v>39563</c:v>
                </c:pt>
                <c:pt idx="946">
                  <c:v>39556</c:v>
                </c:pt>
                <c:pt idx="947">
                  <c:v>39549</c:v>
                </c:pt>
                <c:pt idx="948">
                  <c:v>39542</c:v>
                </c:pt>
                <c:pt idx="949">
                  <c:v>39535</c:v>
                </c:pt>
                <c:pt idx="950">
                  <c:v>39528</c:v>
                </c:pt>
                <c:pt idx="951">
                  <c:v>39521</c:v>
                </c:pt>
                <c:pt idx="952">
                  <c:v>39514</c:v>
                </c:pt>
                <c:pt idx="953">
                  <c:v>39507</c:v>
                </c:pt>
                <c:pt idx="954">
                  <c:v>39500</c:v>
                </c:pt>
                <c:pt idx="955">
                  <c:v>39493</c:v>
                </c:pt>
                <c:pt idx="956">
                  <c:v>39486</c:v>
                </c:pt>
                <c:pt idx="957">
                  <c:v>39479</c:v>
                </c:pt>
                <c:pt idx="958">
                  <c:v>39472</c:v>
                </c:pt>
                <c:pt idx="959">
                  <c:v>39465</c:v>
                </c:pt>
                <c:pt idx="960">
                  <c:v>39458</c:v>
                </c:pt>
                <c:pt idx="961">
                  <c:v>39451</c:v>
                </c:pt>
                <c:pt idx="962">
                  <c:v>39444</c:v>
                </c:pt>
                <c:pt idx="963">
                  <c:v>39437</c:v>
                </c:pt>
                <c:pt idx="964">
                  <c:v>39430</c:v>
                </c:pt>
                <c:pt idx="965">
                  <c:v>39423</c:v>
                </c:pt>
                <c:pt idx="966">
                  <c:v>39416</c:v>
                </c:pt>
                <c:pt idx="967">
                  <c:v>39409</c:v>
                </c:pt>
                <c:pt idx="968">
                  <c:v>39402</c:v>
                </c:pt>
                <c:pt idx="969">
                  <c:v>39395</c:v>
                </c:pt>
                <c:pt idx="970">
                  <c:v>39388</c:v>
                </c:pt>
                <c:pt idx="971">
                  <c:v>39381</c:v>
                </c:pt>
                <c:pt idx="972">
                  <c:v>39374</c:v>
                </c:pt>
                <c:pt idx="973">
                  <c:v>39367</c:v>
                </c:pt>
                <c:pt idx="974">
                  <c:v>39360</c:v>
                </c:pt>
                <c:pt idx="975">
                  <c:v>39353</c:v>
                </c:pt>
                <c:pt idx="976">
                  <c:v>39346</c:v>
                </c:pt>
                <c:pt idx="977">
                  <c:v>39339</c:v>
                </c:pt>
                <c:pt idx="978">
                  <c:v>39332</c:v>
                </c:pt>
                <c:pt idx="979">
                  <c:v>39325</c:v>
                </c:pt>
                <c:pt idx="980">
                  <c:v>39318</c:v>
                </c:pt>
                <c:pt idx="981">
                  <c:v>39311</c:v>
                </c:pt>
                <c:pt idx="982">
                  <c:v>39304</c:v>
                </c:pt>
                <c:pt idx="983">
                  <c:v>39297</c:v>
                </c:pt>
                <c:pt idx="984">
                  <c:v>39290</c:v>
                </c:pt>
                <c:pt idx="985">
                  <c:v>39283</c:v>
                </c:pt>
                <c:pt idx="986">
                  <c:v>39276</c:v>
                </c:pt>
                <c:pt idx="987">
                  <c:v>39269</c:v>
                </c:pt>
                <c:pt idx="988">
                  <c:v>39262</c:v>
                </c:pt>
                <c:pt idx="989">
                  <c:v>39255</c:v>
                </c:pt>
                <c:pt idx="990">
                  <c:v>39248</c:v>
                </c:pt>
                <c:pt idx="991">
                  <c:v>39241</c:v>
                </c:pt>
                <c:pt idx="992">
                  <c:v>39234</c:v>
                </c:pt>
                <c:pt idx="993">
                  <c:v>39227</c:v>
                </c:pt>
                <c:pt idx="994">
                  <c:v>39220</c:v>
                </c:pt>
                <c:pt idx="995">
                  <c:v>39213</c:v>
                </c:pt>
                <c:pt idx="996">
                  <c:v>39206</c:v>
                </c:pt>
                <c:pt idx="997">
                  <c:v>39199</c:v>
                </c:pt>
                <c:pt idx="998">
                  <c:v>39192</c:v>
                </c:pt>
                <c:pt idx="999">
                  <c:v>39185</c:v>
                </c:pt>
                <c:pt idx="1000">
                  <c:v>39178</c:v>
                </c:pt>
                <c:pt idx="1001">
                  <c:v>39171</c:v>
                </c:pt>
                <c:pt idx="1002">
                  <c:v>39164</c:v>
                </c:pt>
                <c:pt idx="1003">
                  <c:v>39157</c:v>
                </c:pt>
                <c:pt idx="1004">
                  <c:v>39150</c:v>
                </c:pt>
                <c:pt idx="1005">
                  <c:v>39143</c:v>
                </c:pt>
                <c:pt idx="1006">
                  <c:v>39136</c:v>
                </c:pt>
                <c:pt idx="1007">
                  <c:v>39129</c:v>
                </c:pt>
                <c:pt idx="1008">
                  <c:v>39122</c:v>
                </c:pt>
                <c:pt idx="1009">
                  <c:v>39115</c:v>
                </c:pt>
                <c:pt idx="1010">
                  <c:v>39108</c:v>
                </c:pt>
                <c:pt idx="1011">
                  <c:v>39101</c:v>
                </c:pt>
                <c:pt idx="1012">
                  <c:v>39094</c:v>
                </c:pt>
                <c:pt idx="1013">
                  <c:v>39087</c:v>
                </c:pt>
                <c:pt idx="1014">
                  <c:v>39080</c:v>
                </c:pt>
                <c:pt idx="1015">
                  <c:v>39073</c:v>
                </c:pt>
                <c:pt idx="1016">
                  <c:v>39066</c:v>
                </c:pt>
                <c:pt idx="1017">
                  <c:v>39059</c:v>
                </c:pt>
                <c:pt idx="1018">
                  <c:v>39052</c:v>
                </c:pt>
                <c:pt idx="1019">
                  <c:v>39045</c:v>
                </c:pt>
                <c:pt idx="1020">
                  <c:v>39038</c:v>
                </c:pt>
                <c:pt idx="1021">
                  <c:v>39031</c:v>
                </c:pt>
                <c:pt idx="1022">
                  <c:v>39024</c:v>
                </c:pt>
                <c:pt idx="1023">
                  <c:v>39017</c:v>
                </c:pt>
                <c:pt idx="1024">
                  <c:v>39010</c:v>
                </c:pt>
                <c:pt idx="1025">
                  <c:v>39003</c:v>
                </c:pt>
                <c:pt idx="1026">
                  <c:v>38996</c:v>
                </c:pt>
                <c:pt idx="1027">
                  <c:v>38989</c:v>
                </c:pt>
                <c:pt idx="1028">
                  <c:v>38982</c:v>
                </c:pt>
                <c:pt idx="1029">
                  <c:v>38975</c:v>
                </c:pt>
                <c:pt idx="1030">
                  <c:v>38968</c:v>
                </c:pt>
                <c:pt idx="1031">
                  <c:v>38961</c:v>
                </c:pt>
                <c:pt idx="1032">
                  <c:v>38954</c:v>
                </c:pt>
                <c:pt idx="1033">
                  <c:v>38947</c:v>
                </c:pt>
                <c:pt idx="1034">
                  <c:v>38940</c:v>
                </c:pt>
                <c:pt idx="1035">
                  <c:v>38933</c:v>
                </c:pt>
                <c:pt idx="1036">
                  <c:v>38926</c:v>
                </c:pt>
                <c:pt idx="1037">
                  <c:v>38919</c:v>
                </c:pt>
                <c:pt idx="1038">
                  <c:v>38912</c:v>
                </c:pt>
                <c:pt idx="1039">
                  <c:v>38905</c:v>
                </c:pt>
                <c:pt idx="1040">
                  <c:v>38898</c:v>
                </c:pt>
                <c:pt idx="1041">
                  <c:v>38891</c:v>
                </c:pt>
                <c:pt idx="1042">
                  <c:v>38884</c:v>
                </c:pt>
                <c:pt idx="1043">
                  <c:v>38877</c:v>
                </c:pt>
                <c:pt idx="1044">
                  <c:v>38870</c:v>
                </c:pt>
                <c:pt idx="1045">
                  <c:v>38863</c:v>
                </c:pt>
                <c:pt idx="1046">
                  <c:v>38856</c:v>
                </c:pt>
                <c:pt idx="1047">
                  <c:v>38849</c:v>
                </c:pt>
                <c:pt idx="1048">
                  <c:v>38842</c:v>
                </c:pt>
                <c:pt idx="1049">
                  <c:v>38835</c:v>
                </c:pt>
                <c:pt idx="1050">
                  <c:v>38828</c:v>
                </c:pt>
                <c:pt idx="1051">
                  <c:v>38821</c:v>
                </c:pt>
                <c:pt idx="1052">
                  <c:v>38814</c:v>
                </c:pt>
                <c:pt idx="1053">
                  <c:v>38807</c:v>
                </c:pt>
                <c:pt idx="1054">
                  <c:v>38800</c:v>
                </c:pt>
                <c:pt idx="1055">
                  <c:v>38793</c:v>
                </c:pt>
                <c:pt idx="1056">
                  <c:v>38786</c:v>
                </c:pt>
                <c:pt idx="1057">
                  <c:v>38779</c:v>
                </c:pt>
                <c:pt idx="1058">
                  <c:v>38772</c:v>
                </c:pt>
                <c:pt idx="1059">
                  <c:v>38765</c:v>
                </c:pt>
                <c:pt idx="1060">
                  <c:v>38758</c:v>
                </c:pt>
                <c:pt idx="1061">
                  <c:v>38751</c:v>
                </c:pt>
                <c:pt idx="1062">
                  <c:v>38744</c:v>
                </c:pt>
                <c:pt idx="1063">
                  <c:v>38737</c:v>
                </c:pt>
                <c:pt idx="1064">
                  <c:v>38730</c:v>
                </c:pt>
                <c:pt idx="1065">
                  <c:v>38723</c:v>
                </c:pt>
                <c:pt idx="1066">
                  <c:v>38716</c:v>
                </c:pt>
                <c:pt idx="1067">
                  <c:v>38709</c:v>
                </c:pt>
                <c:pt idx="1068">
                  <c:v>38702</c:v>
                </c:pt>
                <c:pt idx="1069">
                  <c:v>38695</c:v>
                </c:pt>
                <c:pt idx="1070">
                  <c:v>38688</c:v>
                </c:pt>
                <c:pt idx="1071">
                  <c:v>38681</c:v>
                </c:pt>
                <c:pt idx="1072">
                  <c:v>38674</c:v>
                </c:pt>
                <c:pt idx="1073">
                  <c:v>38667</c:v>
                </c:pt>
                <c:pt idx="1074">
                  <c:v>38660</c:v>
                </c:pt>
                <c:pt idx="1075">
                  <c:v>38653</c:v>
                </c:pt>
                <c:pt idx="1076">
                  <c:v>38646</c:v>
                </c:pt>
                <c:pt idx="1077">
                  <c:v>38639</c:v>
                </c:pt>
                <c:pt idx="1078">
                  <c:v>38632</c:v>
                </c:pt>
                <c:pt idx="1079">
                  <c:v>38625</c:v>
                </c:pt>
                <c:pt idx="1080">
                  <c:v>38618</c:v>
                </c:pt>
                <c:pt idx="1081">
                  <c:v>38611</c:v>
                </c:pt>
                <c:pt idx="1082">
                  <c:v>38604</c:v>
                </c:pt>
                <c:pt idx="1083">
                  <c:v>38597</c:v>
                </c:pt>
                <c:pt idx="1084">
                  <c:v>38590</c:v>
                </c:pt>
                <c:pt idx="1085">
                  <c:v>38583</c:v>
                </c:pt>
                <c:pt idx="1086">
                  <c:v>38576</c:v>
                </c:pt>
                <c:pt idx="1087">
                  <c:v>38569</c:v>
                </c:pt>
                <c:pt idx="1088">
                  <c:v>38562</c:v>
                </c:pt>
                <c:pt idx="1089">
                  <c:v>38555</c:v>
                </c:pt>
                <c:pt idx="1090">
                  <c:v>38548</c:v>
                </c:pt>
                <c:pt idx="1091">
                  <c:v>38541</c:v>
                </c:pt>
                <c:pt idx="1092">
                  <c:v>38534</c:v>
                </c:pt>
                <c:pt idx="1093">
                  <c:v>38527</c:v>
                </c:pt>
                <c:pt idx="1094">
                  <c:v>38520</c:v>
                </c:pt>
                <c:pt idx="1095">
                  <c:v>38513</c:v>
                </c:pt>
                <c:pt idx="1096">
                  <c:v>38506</c:v>
                </c:pt>
                <c:pt idx="1097">
                  <c:v>38499</c:v>
                </c:pt>
                <c:pt idx="1098">
                  <c:v>38492</c:v>
                </c:pt>
                <c:pt idx="1099">
                  <c:v>38485</c:v>
                </c:pt>
                <c:pt idx="1100">
                  <c:v>38478</c:v>
                </c:pt>
                <c:pt idx="1101">
                  <c:v>38471</c:v>
                </c:pt>
                <c:pt idx="1102">
                  <c:v>38464</c:v>
                </c:pt>
                <c:pt idx="1103">
                  <c:v>38457</c:v>
                </c:pt>
                <c:pt idx="1104">
                  <c:v>38450</c:v>
                </c:pt>
                <c:pt idx="1105">
                  <c:v>38443</c:v>
                </c:pt>
                <c:pt idx="1106">
                  <c:v>38436</c:v>
                </c:pt>
                <c:pt idx="1107">
                  <c:v>38429</c:v>
                </c:pt>
                <c:pt idx="1108">
                  <c:v>38422</c:v>
                </c:pt>
                <c:pt idx="1109">
                  <c:v>38415</c:v>
                </c:pt>
                <c:pt idx="1110">
                  <c:v>38408</c:v>
                </c:pt>
                <c:pt idx="1111">
                  <c:v>38401</c:v>
                </c:pt>
                <c:pt idx="1112">
                  <c:v>38394</c:v>
                </c:pt>
                <c:pt idx="1113">
                  <c:v>38387</c:v>
                </c:pt>
                <c:pt idx="1114">
                  <c:v>38380</c:v>
                </c:pt>
                <c:pt idx="1115">
                  <c:v>38373</c:v>
                </c:pt>
                <c:pt idx="1116">
                  <c:v>38366</c:v>
                </c:pt>
                <c:pt idx="1117">
                  <c:v>38359</c:v>
                </c:pt>
                <c:pt idx="1118">
                  <c:v>38352</c:v>
                </c:pt>
                <c:pt idx="1119">
                  <c:v>38345</c:v>
                </c:pt>
                <c:pt idx="1120">
                  <c:v>38338</c:v>
                </c:pt>
                <c:pt idx="1121">
                  <c:v>38331</c:v>
                </c:pt>
                <c:pt idx="1122">
                  <c:v>38324</c:v>
                </c:pt>
                <c:pt idx="1123">
                  <c:v>38317</c:v>
                </c:pt>
                <c:pt idx="1124">
                  <c:v>38310</c:v>
                </c:pt>
                <c:pt idx="1125">
                  <c:v>38303</c:v>
                </c:pt>
                <c:pt idx="1126">
                  <c:v>38296</c:v>
                </c:pt>
                <c:pt idx="1127">
                  <c:v>38289</c:v>
                </c:pt>
                <c:pt idx="1128">
                  <c:v>38282</c:v>
                </c:pt>
                <c:pt idx="1129">
                  <c:v>38275</c:v>
                </c:pt>
                <c:pt idx="1130">
                  <c:v>38268</c:v>
                </c:pt>
                <c:pt idx="1131">
                  <c:v>38261</c:v>
                </c:pt>
                <c:pt idx="1132">
                  <c:v>38254</c:v>
                </c:pt>
                <c:pt idx="1133">
                  <c:v>38247</c:v>
                </c:pt>
                <c:pt idx="1134">
                  <c:v>38240</c:v>
                </c:pt>
                <c:pt idx="1135">
                  <c:v>38233</c:v>
                </c:pt>
                <c:pt idx="1136">
                  <c:v>38226</c:v>
                </c:pt>
                <c:pt idx="1137">
                  <c:v>38219</c:v>
                </c:pt>
                <c:pt idx="1138">
                  <c:v>38212</c:v>
                </c:pt>
                <c:pt idx="1139">
                  <c:v>38205</c:v>
                </c:pt>
                <c:pt idx="1140">
                  <c:v>38198</c:v>
                </c:pt>
                <c:pt idx="1141">
                  <c:v>38191</c:v>
                </c:pt>
                <c:pt idx="1142">
                  <c:v>38184</c:v>
                </c:pt>
                <c:pt idx="1143">
                  <c:v>38177</c:v>
                </c:pt>
                <c:pt idx="1144">
                  <c:v>38170</c:v>
                </c:pt>
                <c:pt idx="1145">
                  <c:v>38163</c:v>
                </c:pt>
                <c:pt idx="1146">
                  <c:v>38156</c:v>
                </c:pt>
                <c:pt idx="1147">
                  <c:v>38149</c:v>
                </c:pt>
                <c:pt idx="1148">
                  <c:v>38142</c:v>
                </c:pt>
                <c:pt idx="1149">
                  <c:v>38135</c:v>
                </c:pt>
                <c:pt idx="1150">
                  <c:v>38128</c:v>
                </c:pt>
                <c:pt idx="1151">
                  <c:v>38121</c:v>
                </c:pt>
                <c:pt idx="1152">
                  <c:v>38114</c:v>
                </c:pt>
                <c:pt idx="1153">
                  <c:v>38107</c:v>
                </c:pt>
                <c:pt idx="1154">
                  <c:v>38100</c:v>
                </c:pt>
                <c:pt idx="1155">
                  <c:v>38093</c:v>
                </c:pt>
                <c:pt idx="1156">
                  <c:v>38086</c:v>
                </c:pt>
                <c:pt idx="1157">
                  <c:v>38079</c:v>
                </c:pt>
                <c:pt idx="1158">
                  <c:v>38072</c:v>
                </c:pt>
                <c:pt idx="1159">
                  <c:v>38065</c:v>
                </c:pt>
                <c:pt idx="1160">
                  <c:v>38058</c:v>
                </c:pt>
                <c:pt idx="1161">
                  <c:v>38051</c:v>
                </c:pt>
                <c:pt idx="1162">
                  <c:v>38044</c:v>
                </c:pt>
                <c:pt idx="1163">
                  <c:v>38037</c:v>
                </c:pt>
                <c:pt idx="1164">
                  <c:v>38030</c:v>
                </c:pt>
                <c:pt idx="1165">
                  <c:v>38023</c:v>
                </c:pt>
                <c:pt idx="1166">
                  <c:v>38016</c:v>
                </c:pt>
                <c:pt idx="1167">
                  <c:v>38009</c:v>
                </c:pt>
                <c:pt idx="1168">
                  <c:v>38002</c:v>
                </c:pt>
                <c:pt idx="1169">
                  <c:v>37995</c:v>
                </c:pt>
                <c:pt idx="1170">
                  <c:v>37988</c:v>
                </c:pt>
                <c:pt idx="1171">
                  <c:v>37981</c:v>
                </c:pt>
                <c:pt idx="1172">
                  <c:v>37974</c:v>
                </c:pt>
                <c:pt idx="1173">
                  <c:v>37967</c:v>
                </c:pt>
                <c:pt idx="1174">
                  <c:v>37960</c:v>
                </c:pt>
                <c:pt idx="1175">
                  <c:v>37953</c:v>
                </c:pt>
                <c:pt idx="1176">
                  <c:v>37946</c:v>
                </c:pt>
                <c:pt idx="1177">
                  <c:v>37939</c:v>
                </c:pt>
                <c:pt idx="1178">
                  <c:v>37932</c:v>
                </c:pt>
                <c:pt idx="1179">
                  <c:v>37925</c:v>
                </c:pt>
                <c:pt idx="1180">
                  <c:v>37918</c:v>
                </c:pt>
                <c:pt idx="1181">
                  <c:v>37911</c:v>
                </c:pt>
                <c:pt idx="1182">
                  <c:v>37904</c:v>
                </c:pt>
                <c:pt idx="1183">
                  <c:v>37897</c:v>
                </c:pt>
                <c:pt idx="1184">
                  <c:v>37890</c:v>
                </c:pt>
                <c:pt idx="1185">
                  <c:v>37883</c:v>
                </c:pt>
                <c:pt idx="1186">
                  <c:v>37876</c:v>
                </c:pt>
                <c:pt idx="1187">
                  <c:v>37869</c:v>
                </c:pt>
                <c:pt idx="1188">
                  <c:v>37862</c:v>
                </c:pt>
                <c:pt idx="1189">
                  <c:v>37855</c:v>
                </c:pt>
                <c:pt idx="1190">
                  <c:v>37848</c:v>
                </c:pt>
                <c:pt idx="1191">
                  <c:v>37841</c:v>
                </c:pt>
                <c:pt idx="1192">
                  <c:v>37834</c:v>
                </c:pt>
                <c:pt idx="1193">
                  <c:v>37827</c:v>
                </c:pt>
                <c:pt idx="1194">
                  <c:v>37820</c:v>
                </c:pt>
                <c:pt idx="1195">
                  <c:v>37813</c:v>
                </c:pt>
                <c:pt idx="1196">
                  <c:v>37806</c:v>
                </c:pt>
                <c:pt idx="1197">
                  <c:v>37799</c:v>
                </c:pt>
                <c:pt idx="1198">
                  <c:v>37792</c:v>
                </c:pt>
                <c:pt idx="1199">
                  <c:v>37785</c:v>
                </c:pt>
                <c:pt idx="1200">
                  <c:v>37778</c:v>
                </c:pt>
                <c:pt idx="1201">
                  <c:v>37771</c:v>
                </c:pt>
                <c:pt idx="1202">
                  <c:v>37764</c:v>
                </c:pt>
                <c:pt idx="1203">
                  <c:v>37757</c:v>
                </c:pt>
                <c:pt idx="1204">
                  <c:v>37750</c:v>
                </c:pt>
                <c:pt idx="1205">
                  <c:v>37743</c:v>
                </c:pt>
                <c:pt idx="1206">
                  <c:v>37736</c:v>
                </c:pt>
                <c:pt idx="1207">
                  <c:v>37729</c:v>
                </c:pt>
                <c:pt idx="1208">
                  <c:v>37722</c:v>
                </c:pt>
                <c:pt idx="1209">
                  <c:v>37715</c:v>
                </c:pt>
                <c:pt idx="1210">
                  <c:v>37708</c:v>
                </c:pt>
                <c:pt idx="1211">
                  <c:v>37701</c:v>
                </c:pt>
                <c:pt idx="1212">
                  <c:v>37694</c:v>
                </c:pt>
                <c:pt idx="1213">
                  <c:v>37687</c:v>
                </c:pt>
                <c:pt idx="1214">
                  <c:v>37680</c:v>
                </c:pt>
                <c:pt idx="1215">
                  <c:v>37673</c:v>
                </c:pt>
                <c:pt idx="1216">
                  <c:v>37666</c:v>
                </c:pt>
                <c:pt idx="1217">
                  <c:v>37659</c:v>
                </c:pt>
                <c:pt idx="1218">
                  <c:v>37652</c:v>
                </c:pt>
                <c:pt idx="1219">
                  <c:v>37645</c:v>
                </c:pt>
                <c:pt idx="1220">
                  <c:v>37638</c:v>
                </c:pt>
                <c:pt idx="1221">
                  <c:v>37631</c:v>
                </c:pt>
                <c:pt idx="1222">
                  <c:v>37624</c:v>
                </c:pt>
                <c:pt idx="1223">
                  <c:v>37617</c:v>
                </c:pt>
                <c:pt idx="1224">
                  <c:v>37610</c:v>
                </c:pt>
                <c:pt idx="1225">
                  <c:v>37603</c:v>
                </c:pt>
                <c:pt idx="1226">
                  <c:v>37596</c:v>
                </c:pt>
                <c:pt idx="1227">
                  <c:v>37589</c:v>
                </c:pt>
                <c:pt idx="1228">
                  <c:v>37582</c:v>
                </c:pt>
                <c:pt idx="1229">
                  <c:v>37575</c:v>
                </c:pt>
                <c:pt idx="1230">
                  <c:v>37568</c:v>
                </c:pt>
                <c:pt idx="1231">
                  <c:v>37561</c:v>
                </c:pt>
                <c:pt idx="1232">
                  <c:v>37554</c:v>
                </c:pt>
                <c:pt idx="1233">
                  <c:v>37547</c:v>
                </c:pt>
                <c:pt idx="1234">
                  <c:v>37540</c:v>
                </c:pt>
                <c:pt idx="1235">
                  <c:v>37533</c:v>
                </c:pt>
                <c:pt idx="1236">
                  <c:v>37526</c:v>
                </c:pt>
                <c:pt idx="1237">
                  <c:v>37519</c:v>
                </c:pt>
                <c:pt idx="1238">
                  <c:v>37512</c:v>
                </c:pt>
                <c:pt idx="1239">
                  <c:v>37505</c:v>
                </c:pt>
                <c:pt idx="1240">
                  <c:v>37498</c:v>
                </c:pt>
                <c:pt idx="1241">
                  <c:v>37491</c:v>
                </c:pt>
                <c:pt idx="1242">
                  <c:v>37484</c:v>
                </c:pt>
                <c:pt idx="1243">
                  <c:v>37477</c:v>
                </c:pt>
                <c:pt idx="1244">
                  <c:v>37470</c:v>
                </c:pt>
                <c:pt idx="1245">
                  <c:v>37463</c:v>
                </c:pt>
                <c:pt idx="1246">
                  <c:v>37456</c:v>
                </c:pt>
                <c:pt idx="1247">
                  <c:v>37449</c:v>
                </c:pt>
                <c:pt idx="1248">
                  <c:v>37442</c:v>
                </c:pt>
                <c:pt idx="1249">
                  <c:v>37435</c:v>
                </c:pt>
                <c:pt idx="1250">
                  <c:v>37428</c:v>
                </c:pt>
                <c:pt idx="1251">
                  <c:v>37421</c:v>
                </c:pt>
                <c:pt idx="1252">
                  <c:v>37414</c:v>
                </c:pt>
                <c:pt idx="1253">
                  <c:v>37407</c:v>
                </c:pt>
                <c:pt idx="1254">
                  <c:v>37400</c:v>
                </c:pt>
                <c:pt idx="1255">
                  <c:v>37393</c:v>
                </c:pt>
                <c:pt idx="1256">
                  <c:v>37386</c:v>
                </c:pt>
                <c:pt idx="1257">
                  <c:v>37379</c:v>
                </c:pt>
                <c:pt idx="1258">
                  <c:v>37372</c:v>
                </c:pt>
                <c:pt idx="1259">
                  <c:v>37365</c:v>
                </c:pt>
                <c:pt idx="1260">
                  <c:v>37358</c:v>
                </c:pt>
                <c:pt idx="1261">
                  <c:v>37351</c:v>
                </c:pt>
                <c:pt idx="1262">
                  <c:v>37344</c:v>
                </c:pt>
                <c:pt idx="1263">
                  <c:v>37337</c:v>
                </c:pt>
                <c:pt idx="1264">
                  <c:v>37330</c:v>
                </c:pt>
                <c:pt idx="1265">
                  <c:v>37323</c:v>
                </c:pt>
                <c:pt idx="1266">
                  <c:v>37316</c:v>
                </c:pt>
                <c:pt idx="1267">
                  <c:v>37309</c:v>
                </c:pt>
                <c:pt idx="1268">
                  <c:v>37302</c:v>
                </c:pt>
                <c:pt idx="1269">
                  <c:v>37295</c:v>
                </c:pt>
                <c:pt idx="1270">
                  <c:v>37288</c:v>
                </c:pt>
                <c:pt idx="1271">
                  <c:v>37281</c:v>
                </c:pt>
                <c:pt idx="1272">
                  <c:v>37274</c:v>
                </c:pt>
                <c:pt idx="1273">
                  <c:v>37267</c:v>
                </c:pt>
                <c:pt idx="1274">
                  <c:v>37260</c:v>
                </c:pt>
                <c:pt idx="1275">
                  <c:v>37253</c:v>
                </c:pt>
                <c:pt idx="1276">
                  <c:v>37246</c:v>
                </c:pt>
                <c:pt idx="1277">
                  <c:v>37239</c:v>
                </c:pt>
                <c:pt idx="1278">
                  <c:v>37232</c:v>
                </c:pt>
                <c:pt idx="1279">
                  <c:v>37225</c:v>
                </c:pt>
                <c:pt idx="1280">
                  <c:v>37218</c:v>
                </c:pt>
                <c:pt idx="1281">
                  <c:v>37211</c:v>
                </c:pt>
                <c:pt idx="1282">
                  <c:v>37204</c:v>
                </c:pt>
                <c:pt idx="1283">
                  <c:v>37197</c:v>
                </c:pt>
                <c:pt idx="1284">
                  <c:v>37190</c:v>
                </c:pt>
                <c:pt idx="1285">
                  <c:v>37183</c:v>
                </c:pt>
                <c:pt idx="1286">
                  <c:v>37176</c:v>
                </c:pt>
                <c:pt idx="1287">
                  <c:v>37169</c:v>
                </c:pt>
                <c:pt idx="1288">
                  <c:v>37162</c:v>
                </c:pt>
                <c:pt idx="1289">
                  <c:v>37155</c:v>
                </c:pt>
                <c:pt idx="1290">
                  <c:v>37148</c:v>
                </c:pt>
                <c:pt idx="1291">
                  <c:v>37141</c:v>
                </c:pt>
                <c:pt idx="1292">
                  <c:v>37134</c:v>
                </c:pt>
                <c:pt idx="1293">
                  <c:v>37127</c:v>
                </c:pt>
                <c:pt idx="1294">
                  <c:v>37120</c:v>
                </c:pt>
                <c:pt idx="1295">
                  <c:v>37113</c:v>
                </c:pt>
                <c:pt idx="1296">
                  <c:v>37106</c:v>
                </c:pt>
                <c:pt idx="1297">
                  <c:v>37099</c:v>
                </c:pt>
                <c:pt idx="1298">
                  <c:v>37092</c:v>
                </c:pt>
                <c:pt idx="1299">
                  <c:v>37085</c:v>
                </c:pt>
                <c:pt idx="1300">
                  <c:v>37078</c:v>
                </c:pt>
                <c:pt idx="1301">
                  <c:v>37071</c:v>
                </c:pt>
                <c:pt idx="1302">
                  <c:v>37064</c:v>
                </c:pt>
                <c:pt idx="1303">
                  <c:v>37057</c:v>
                </c:pt>
                <c:pt idx="1304">
                  <c:v>37050</c:v>
                </c:pt>
                <c:pt idx="1305">
                  <c:v>37043</c:v>
                </c:pt>
                <c:pt idx="1306">
                  <c:v>37036</c:v>
                </c:pt>
                <c:pt idx="1307">
                  <c:v>37029</c:v>
                </c:pt>
                <c:pt idx="1308">
                  <c:v>37022</c:v>
                </c:pt>
                <c:pt idx="1309">
                  <c:v>37015</c:v>
                </c:pt>
                <c:pt idx="1310">
                  <c:v>37008</c:v>
                </c:pt>
                <c:pt idx="1311">
                  <c:v>37001</c:v>
                </c:pt>
                <c:pt idx="1312">
                  <c:v>36994</c:v>
                </c:pt>
                <c:pt idx="1313">
                  <c:v>36987</c:v>
                </c:pt>
                <c:pt idx="1314">
                  <c:v>36980</c:v>
                </c:pt>
                <c:pt idx="1315">
                  <c:v>36973</c:v>
                </c:pt>
                <c:pt idx="1316">
                  <c:v>36966</c:v>
                </c:pt>
                <c:pt idx="1317">
                  <c:v>36959</c:v>
                </c:pt>
                <c:pt idx="1318">
                  <c:v>36952</c:v>
                </c:pt>
                <c:pt idx="1319">
                  <c:v>36945</c:v>
                </c:pt>
                <c:pt idx="1320">
                  <c:v>36938</c:v>
                </c:pt>
                <c:pt idx="1321">
                  <c:v>36931</c:v>
                </c:pt>
                <c:pt idx="1322">
                  <c:v>36924</c:v>
                </c:pt>
                <c:pt idx="1323">
                  <c:v>36917</c:v>
                </c:pt>
                <c:pt idx="1324">
                  <c:v>36910</c:v>
                </c:pt>
                <c:pt idx="1325">
                  <c:v>36903</c:v>
                </c:pt>
                <c:pt idx="1326">
                  <c:v>36896</c:v>
                </c:pt>
                <c:pt idx="1327">
                  <c:v>36889</c:v>
                </c:pt>
                <c:pt idx="1328">
                  <c:v>36882</c:v>
                </c:pt>
                <c:pt idx="1329">
                  <c:v>36875</c:v>
                </c:pt>
                <c:pt idx="1330">
                  <c:v>36868</c:v>
                </c:pt>
                <c:pt idx="1331">
                  <c:v>36861</c:v>
                </c:pt>
                <c:pt idx="1332">
                  <c:v>36854</c:v>
                </c:pt>
                <c:pt idx="1333">
                  <c:v>36847</c:v>
                </c:pt>
                <c:pt idx="1334">
                  <c:v>36840</c:v>
                </c:pt>
                <c:pt idx="1335">
                  <c:v>36833</c:v>
                </c:pt>
                <c:pt idx="1336">
                  <c:v>36826</c:v>
                </c:pt>
                <c:pt idx="1337">
                  <c:v>36819</c:v>
                </c:pt>
                <c:pt idx="1338">
                  <c:v>36812</c:v>
                </c:pt>
                <c:pt idx="1339">
                  <c:v>36805</c:v>
                </c:pt>
                <c:pt idx="1340">
                  <c:v>36798</c:v>
                </c:pt>
                <c:pt idx="1341">
                  <c:v>36791</c:v>
                </c:pt>
                <c:pt idx="1342">
                  <c:v>36784</c:v>
                </c:pt>
                <c:pt idx="1343">
                  <c:v>36777</c:v>
                </c:pt>
                <c:pt idx="1344">
                  <c:v>36770</c:v>
                </c:pt>
                <c:pt idx="1345">
                  <c:v>36763</c:v>
                </c:pt>
                <c:pt idx="1346">
                  <c:v>36756</c:v>
                </c:pt>
                <c:pt idx="1347">
                  <c:v>36749</c:v>
                </c:pt>
                <c:pt idx="1348">
                  <c:v>36742</c:v>
                </c:pt>
                <c:pt idx="1349">
                  <c:v>36735</c:v>
                </c:pt>
                <c:pt idx="1350">
                  <c:v>36728</c:v>
                </c:pt>
                <c:pt idx="1351">
                  <c:v>36721</c:v>
                </c:pt>
                <c:pt idx="1352">
                  <c:v>36714</c:v>
                </c:pt>
                <c:pt idx="1353">
                  <c:v>36707</c:v>
                </c:pt>
                <c:pt idx="1354">
                  <c:v>36700</c:v>
                </c:pt>
                <c:pt idx="1355">
                  <c:v>36693</c:v>
                </c:pt>
                <c:pt idx="1356">
                  <c:v>36686</c:v>
                </c:pt>
                <c:pt idx="1357">
                  <c:v>36679</c:v>
                </c:pt>
                <c:pt idx="1358">
                  <c:v>36672</c:v>
                </c:pt>
                <c:pt idx="1359">
                  <c:v>36665</c:v>
                </c:pt>
                <c:pt idx="1360">
                  <c:v>36658</c:v>
                </c:pt>
                <c:pt idx="1361">
                  <c:v>36651</c:v>
                </c:pt>
                <c:pt idx="1362">
                  <c:v>36644</c:v>
                </c:pt>
                <c:pt idx="1363">
                  <c:v>36637</c:v>
                </c:pt>
                <c:pt idx="1364">
                  <c:v>36630</c:v>
                </c:pt>
                <c:pt idx="1365">
                  <c:v>36623</c:v>
                </c:pt>
                <c:pt idx="1366">
                  <c:v>36616</c:v>
                </c:pt>
                <c:pt idx="1367">
                  <c:v>36609</c:v>
                </c:pt>
                <c:pt idx="1368">
                  <c:v>36602</c:v>
                </c:pt>
                <c:pt idx="1369">
                  <c:v>36595</c:v>
                </c:pt>
                <c:pt idx="1370">
                  <c:v>36588</c:v>
                </c:pt>
                <c:pt idx="1371">
                  <c:v>36581</c:v>
                </c:pt>
                <c:pt idx="1372">
                  <c:v>36574</c:v>
                </c:pt>
                <c:pt idx="1373">
                  <c:v>36567</c:v>
                </c:pt>
                <c:pt idx="1374">
                  <c:v>36560</c:v>
                </c:pt>
                <c:pt idx="1375">
                  <c:v>36553</c:v>
                </c:pt>
                <c:pt idx="1376">
                  <c:v>36546</c:v>
                </c:pt>
                <c:pt idx="1377">
                  <c:v>36539</c:v>
                </c:pt>
                <c:pt idx="1378">
                  <c:v>36532</c:v>
                </c:pt>
                <c:pt idx="1379">
                  <c:v>36525</c:v>
                </c:pt>
                <c:pt idx="1380">
                  <c:v>36518</c:v>
                </c:pt>
                <c:pt idx="1381">
                  <c:v>36511</c:v>
                </c:pt>
                <c:pt idx="1382">
                  <c:v>36504</c:v>
                </c:pt>
                <c:pt idx="1383">
                  <c:v>36497</c:v>
                </c:pt>
                <c:pt idx="1384">
                  <c:v>36490</c:v>
                </c:pt>
                <c:pt idx="1385">
                  <c:v>36483</c:v>
                </c:pt>
                <c:pt idx="1386">
                  <c:v>36476</c:v>
                </c:pt>
                <c:pt idx="1387">
                  <c:v>36469</c:v>
                </c:pt>
                <c:pt idx="1388">
                  <c:v>36462</c:v>
                </c:pt>
                <c:pt idx="1389">
                  <c:v>36455</c:v>
                </c:pt>
                <c:pt idx="1390">
                  <c:v>36448</c:v>
                </c:pt>
                <c:pt idx="1391">
                  <c:v>36441</c:v>
                </c:pt>
                <c:pt idx="1392">
                  <c:v>36434</c:v>
                </c:pt>
                <c:pt idx="1393">
                  <c:v>36427</c:v>
                </c:pt>
                <c:pt idx="1394">
                  <c:v>36420</c:v>
                </c:pt>
                <c:pt idx="1395">
                  <c:v>36413</c:v>
                </c:pt>
                <c:pt idx="1396">
                  <c:v>36406</c:v>
                </c:pt>
                <c:pt idx="1397">
                  <c:v>36399</c:v>
                </c:pt>
                <c:pt idx="1398">
                  <c:v>36392</c:v>
                </c:pt>
                <c:pt idx="1399">
                  <c:v>36385</c:v>
                </c:pt>
                <c:pt idx="1400">
                  <c:v>36378</c:v>
                </c:pt>
                <c:pt idx="1401">
                  <c:v>36371</c:v>
                </c:pt>
                <c:pt idx="1402">
                  <c:v>36364</c:v>
                </c:pt>
                <c:pt idx="1403">
                  <c:v>36357</c:v>
                </c:pt>
                <c:pt idx="1404">
                  <c:v>36350</c:v>
                </c:pt>
                <c:pt idx="1405">
                  <c:v>36343</c:v>
                </c:pt>
                <c:pt idx="1406">
                  <c:v>36336</c:v>
                </c:pt>
                <c:pt idx="1407">
                  <c:v>36329</c:v>
                </c:pt>
                <c:pt idx="1408">
                  <c:v>36322</c:v>
                </c:pt>
                <c:pt idx="1409">
                  <c:v>36315</c:v>
                </c:pt>
                <c:pt idx="1410">
                  <c:v>36308</c:v>
                </c:pt>
                <c:pt idx="1411">
                  <c:v>36301</c:v>
                </c:pt>
                <c:pt idx="1412">
                  <c:v>36294</c:v>
                </c:pt>
                <c:pt idx="1413">
                  <c:v>36287</c:v>
                </c:pt>
                <c:pt idx="1414">
                  <c:v>36280</c:v>
                </c:pt>
                <c:pt idx="1415">
                  <c:v>36273</c:v>
                </c:pt>
                <c:pt idx="1416">
                  <c:v>36266</c:v>
                </c:pt>
                <c:pt idx="1417">
                  <c:v>36259</c:v>
                </c:pt>
                <c:pt idx="1418">
                  <c:v>36252</c:v>
                </c:pt>
                <c:pt idx="1419">
                  <c:v>36245</c:v>
                </c:pt>
                <c:pt idx="1420">
                  <c:v>36238</c:v>
                </c:pt>
                <c:pt idx="1421">
                  <c:v>36231</c:v>
                </c:pt>
                <c:pt idx="1422">
                  <c:v>36224</c:v>
                </c:pt>
                <c:pt idx="1423">
                  <c:v>36217</c:v>
                </c:pt>
                <c:pt idx="1424">
                  <c:v>36210</c:v>
                </c:pt>
                <c:pt idx="1425">
                  <c:v>36203</c:v>
                </c:pt>
                <c:pt idx="1426">
                  <c:v>36196</c:v>
                </c:pt>
                <c:pt idx="1427">
                  <c:v>36189</c:v>
                </c:pt>
                <c:pt idx="1428">
                  <c:v>36182</c:v>
                </c:pt>
                <c:pt idx="1429">
                  <c:v>36175</c:v>
                </c:pt>
                <c:pt idx="1430">
                  <c:v>36168</c:v>
                </c:pt>
                <c:pt idx="1431">
                  <c:v>36161</c:v>
                </c:pt>
                <c:pt idx="1432">
                  <c:v>36154</c:v>
                </c:pt>
                <c:pt idx="1433">
                  <c:v>36147</c:v>
                </c:pt>
                <c:pt idx="1434">
                  <c:v>36140</c:v>
                </c:pt>
                <c:pt idx="1435">
                  <c:v>36133</c:v>
                </c:pt>
                <c:pt idx="1436">
                  <c:v>36126</c:v>
                </c:pt>
                <c:pt idx="1437">
                  <c:v>36119</c:v>
                </c:pt>
                <c:pt idx="1438">
                  <c:v>36112</c:v>
                </c:pt>
                <c:pt idx="1439">
                  <c:v>36105</c:v>
                </c:pt>
                <c:pt idx="1440">
                  <c:v>36098</c:v>
                </c:pt>
                <c:pt idx="1441">
                  <c:v>36091</c:v>
                </c:pt>
                <c:pt idx="1442">
                  <c:v>36084</c:v>
                </c:pt>
                <c:pt idx="1443">
                  <c:v>36077</c:v>
                </c:pt>
                <c:pt idx="1444">
                  <c:v>36070</c:v>
                </c:pt>
                <c:pt idx="1445">
                  <c:v>36063</c:v>
                </c:pt>
                <c:pt idx="1446">
                  <c:v>36056</c:v>
                </c:pt>
                <c:pt idx="1447">
                  <c:v>36049</c:v>
                </c:pt>
                <c:pt idx="1448">
                  <c:v>36042</c:v>
                </c:pt>
                <c:pt idx="1449">
                  <c:v>36035</c:v>
                </c:pt>
                <c:pt idx="1450">
                  <c:v>36028</c:v>
                </c:pt>
                <c:pt idx="1451">
                  <c:v>36021</c:v>
                </c:pt>
                <c:pt idx="1452">
                  <c:v>36014</c:v>
                </c:pt>
                <c:pt idx="1453">
                  <c:v>36007</c:v>
                </c:pt>
                <c:pt idx="1454">
                  <c:v>36000</c:v>
                </c:pt>
                <c:pt idx="1455">
                  <c:v>35993</c:v>
                </c:pt>
                <c:pt idx="1456">
                  <c:v>35986</c:v>
                </c:pt>
                <c:pt idx="1457">
                  <c:v>35979</c:v>
                </c:pt>
                <c:pt idx="1458">
                  <c:v>35972</c:v>
                </c:pt>
                <c:pt idx="1459">
                  <c:v>35965</c:v>
                </c:pt>
                <c:pt idx="1460">
                  <c:v>35958</c:v>
                </c:pt>
                <c:pt idx="1461">
                  <c:v>35951</c:v>
                </c:pt>
                <c:pt idx="1462">
                  <c:v>35944</c:v>
                </c:pt>
                <c:pt idx="1463">
                  <c:v>35937</c:v>
                </c:pt>
                <c:pt idx="1464">
                  <c:v>35930</c:v>
                </c:pt>
                <c:pt idx="1465">
                  <c:v>35923</c:v>
                </c:pt>
                <c:pt idx="1466">
                  <c:v>35916</c:v>
                </c:pt>
                <c:pt idx="1467">
                  <c:v>35909</c:v>
                </c:pt>
                <c:pt idx="1468">
                  <c:v>35902</c:v>
                </c:pt>
                <c:pt idx="1469">
                  <c:v>35895</c:v>
                </c:pt>
                <c:pt idx="1470">
                  <c:v>35888</c:v>
                </c:pt>
                <c:pt idx="1471">
                  <c:v>35881</c:v>
                </c:pt>
                <c:pt idx="1472">
                  <c:v>35874</c:v>
                </c:pt>
                <c:pt idx="1473">
                  <c:v>35867</c:v>
                </c:pt>
                <c:pt idx="1474">
                  <c:v>35860</c:v>
                </c:pt>
                <c:pt idx="1475">
                  <c:v>35853</c:v>
                </c:pt>
                <c:pt idx="1476">
                  <c:v>35846</c:v>
                </c:pt>
                <c:pt idx="1477">
                  <c:v>35839</c:v>
                </c:pt>
                <c:pt idx="1478">
                  <c:v>35832</c:v>
                </c:pt>
                <c:pt idx="1479">
                  <c:v>35825</c:v>
                </c:pt>
                <c:pt idx="1480">
                  <c:v>35818</c:v>
                </c:pt>
                <c:pt idx="1481">
                  <c:v>35811</c:v>
                </c:pt>
                <c:pt idx="1482">
                  <c:v>35804</c:v>
                </c:pt>
                <c:pt idx="1483">
                  <c:v>35797</c:v>
                </c:pt>
                <c:pt idx="1484">
                  <c:v>35790</c:v>
                </c:pt>
                <c:pt idx="1485">
                  <c:v>35783</c:v>
                </c:pt>
                <c:pt idx="1486">
                  <c:v>35776</c:v>
                </c:pt>
                <c:pt idx="1487">
                  <c:v>35769</c:v>
                </c:pt>
                <c:pt idx="1488">
                  <c:v>35762</c:v>
                </c:pt>
                <c:pt idx="1489">
                  <c:v>35755</c:v>
                </c:pt>
                <c:pt idx="1490">
                  <c:v>35748</c:v>
                </c:pt>
                <c:pt idx="1491">
                  <c:v>35741</c:v>
                </c:pt>
                <c:pt idx="1492">
                  <c:v>35734</c:v>
                </c:pt>
                <c:pt idx="1493">
                  <c:v>35727</c:v>
                </c:pt>
                <c:pt idx="1494">
                  <c:v>35720</c:v>
                </c:pt>
                <c:pt idx="1495">
                  <c:v>35713</c:v>
                </c:pt>
                <c:pt idx="1496">
                  <c:v>35706</c:v>
                </c:pt>
                <c:pt idx="1497">
                  <c:v>35699</c:v>
                </c:pt>
                <c:pt idx="1498">
                  <c:v>35692</c:v>
                </c:pt>
                <c:pt idx="1499">
                  <c:v>35685</c:v>
                </c:pt>
                <c:pt idx="1500">
                  <c:v>35678</c:v>
                </c:pt>
                <c:pt idx="1501">
                  <c:v>35671</c:v>
                </c:pt>
                <c:pt idx="1502">
                  <c:v>35664</c:v>
                </c:pt>
                <c:pt idx="1503">
                  <c:v>35657</c:v>
                </c:pt>
                <c:pt idx="1504">
                  <c:v>35650</c:v>
                </c:pt>
                <c:pt idx="1505">
                  <c:v>35643</c:v>
                </c:pt>
                <c:pt idx="1506">
                  <c:v>35636</c:v>
                </c:pt>
                <c:pt idx="1507">
                  <c:v>35629</c:v>
                </c:pt>
                <c:pt idx="1508">
                  <c:v>35622</c:v>
                </c:pt>
                <c:pt idx="1509">
                  <c:v>35615</c:v>
                </c:pt>
                <c:pt idx="1510">
                  <c:v>35608</c:v>
                </c:pt>
                <c:pt idx="1511">
                  <c:v>35601</c:v>
                </c:pt>
                <c:pt idx="1512">
                  <c:v>35594</c:v>
                </c:pt>
                <c:pt idx="1513">
                  <c:v>35587</c:v>
                </c:pt>
                <c:pt idx="1514">
                  <c:v>35580</c:v>
                </c:pt>
                <c:pt idx="1515">
                  <c:v>35573</c:v>
                </c:pt>
                <c:pt idx="1516">
                  <c:v>35566</c:v>
                </c:pt>
                <c:pt idx="1517">
                  <c:v>35559</c:v>
                </c:pt>
                <c:pt idx="1518">
                  <c:v>35552</c:v>
                </c:pt>
                <c:pt idx="1519">
                  <c:v>35545</c:v>
                </c:pt>
                <c:pt idx="1520">
                  <c:v>35538</c:v>
                </c:pt>
                <c:pt idx="1521">
                  <c:v>35531</c:v>
                </c:pt>
                <c:pt idx="1522">
                  <c:v>35524</c:v>
                </c:pt>
                <c:pt idx="1523">
                  <c:v>35517</c:v>
                </c:pt>
                <c:pt idx="1524">
                  <c:v>35510</c:v>
                </c:pt>
                <c:pt idx="1525">
                  <c:v>35503</c:v>
                </c:pt>
                <c:pt idx="1526">
                  <c:v>35496</c:v>
                </c:pt>
                <c:pt idx="1527">
                  <c:v>35489</c:v>
                </c:pt>
                <c:pt idx="1528">
                  <c:v>35482</c:v>
                </c:pt>
                <c:pt idx="1529">
                  <c:v>35475</c:v>
                </c:pt>
                <c:pt idx="1530">
                  <c:v>35468</c:v>
                </c:pt>
                <c:pt idx="1531">
                  <c:v>35461</c:v>
                </c:pt>
                <c:pt idx="1532">
                  <c:v>35454</c:v>
                </c:pt>
                <c:pt idx="1533">
                  <c:v>35447</c:v>
                </c:pt>
                <c:pt idx="1534">
                  <c:v>35440</c:v>
                </c:pt>
                <c:pt idx="1535">
                  <c:v>35433</c:v>
                </c:pt>
                <c:pt idx="1536">
                  <c:v>35426</c:v>
                </c:pt>
                <c:pt idx="1537">
                  <c:v>35419</c:v>
                </c:pt>
                <c:pt idx="1538">
                  <c:v>35412</c:v>
                </c:pt>
                <c:pt idx="1539">
                  <c:v>35405</c:v>
                </c:pt>
                <c:pt idx="1540">
                  <c:v>35398</c:v>
                </c:pt>
                <c:pt idx="1541">
                  <c:v>35391</c:v>
                </c:pt>
                <c:pt idx="1542">
                  <c:v>35384</c:v>
                </c:pt>
                <c:pt idx="1543">
                  <c:v>35377</c:v>
                </c:pt>
                <c:pt idx="1544">
                  <c:v>35370</c:v>
                </c:pt>
                <c:pt idx="1545">
                  <c:v>35363</c:v>
                </c:pt>
                <c:pt idx="1546">
                  <c:v>35356</c:v>
                </c:pt>
                <c:pt idx="1547">
                  <c:v>35349</c:v>
                </c:pt>
                <c:pt idx="1548">
                  <c:v>35342</c:v>
                </c:pt>
                <c:pt idx="1549">
                  <c:v>35335</c:v>
                </c:pt>
                <c:pt idx="1550">
                  <c:v>35328</c:v>
                </c:pt>
                <c:pt idx="1551">
                  <c:v>35321</c:v>
                </c:pt>
                <c:pt idx="1552">
                  <c:v>35314</c:v>
                </c:pt>
                <c:pt idx="1553">
                  <c:v>35307</c:v>
                </c:pt>
                <c:pt idx="1554">
                  <c:v>35300</c:v>
                </c:pt>
                <c:pt idx="1555">
                  <c:v>35293</c:v>
                </c:pt>
                <c:pt idx="1556">
                  <c:v>35286</c:v>
                </c:pt>
                <c:pt idx="1557">
                  <c:v>35279</c:v>
                </c:pt>
                <c:pt idx="1558">
                  <c:v>35272</c:v>
                </c:pt>
                <c:pt idx="1559">
                  <c:v>35265</c:v>
                </c:pt>
                <c:pt idx="1560">
                  <c:v>35258</c:v>
                </c:pt>
                <c:pt idx="1561">
                  <c:v>35251</c:v>
                </c:pt>
                <c:pt idx="1562">
                  <c:v>35244</c:v>
                </c:pt>
                <c:pt idx="1563">
                  <c:v>35237</c:v>
                </c:pt>
                <c:pt idx="1564">
                  <c:v>35230</c:v>
                </c:pt>
                <c:pt idx="1565">
                  <c:v>35223</c:v>
                </c:pt>
                <c:pt idx="1566">
                  <c:v>35216</c:v>
                </c:pt>
                <c:pt idx="1567">
                  <c:v>35209</c:v>
                </c:pt>
                <c:pt idx="1568">
                  <c:v>35202</c:v>
                </c:pt>
                <c:pt idx="1569">
                  <c:v>35195</c:v>
                </c:pt>
                <c:pt idx="1570">
                  <c:v>35188</c:v>
                </c:pt>
                <c:pt idx="1571">
                  <c:v>35181</c:v>
                </c:pt>
                <c:pt idx="1572">
                  <c:v>35174</c:v>
                </c:pt>
                <c:pt idx="1573">
                  <c:v>35167</c:v>
                </c:pt>
                <c:pt idx="1574">
                  <c:v>35160</c:v>
                </c:pt>
                <c:pt idx="1575">
                  <c:v>35153</c:v>
                </c:pt>
                <c:pt idx="1576">
                  <c:v>35146</c:v>
                </c:pt>
                <c:pt idx="1577">
                  <c:v>35139</c:v>
                </c:pt>
                <c:pt idx="1578">
                  <c:v>35132</c:v>
                </c:pt>
                <c:pt idx="1579">
                  <c:v>35125</c:v>
                </c:pt>
                <c:pt idx="1580">
                  <c:v>35118</c:v>
                </c:pt>
                <c:pt idx="1581">
                  <c:v>35111</c:v>
                </c:pt>
                <c:pt idx="1582">
                  <c:v>35104</c:v>
                </c:pt>
                <c:pt idx="1583">
                  <c:v>35097</c:v>
                </c:pt>
                <c:pt idx="1584">
                  <c:v>35090</c:v>
                </c:pt>
                <c:pt idx="1585">
                  <c:v>35083</c:v>
                </c:pt>
                <c:pt idx="1586">
                  <c:v>35076</c:v>
                </c:pt>
                <c:pt idx="1587">
                  <c:v>35069</c:v>
                </c:pt>
                <c:pt idx="1588">
                  <c:v>35062</c:v>
                </c:pt>
                <c:pt idx="1589">
                  <c:v>35055</c:v>
                </c:pt>
                <c:pt idx="1590">
                  <c:v>35048</c:v>
                </c:pt>
                <c:pt idx="1591">
                  <c:v>35041</c:v>
                </c:pt>
                <c:pt idx="1592">
                  <c:v>35034</c:v>
                </c:pt>
                <c:pt idx="1593">
                  <c:v>35027</c:v>
                </c:pt>
                <c:pt idx="1594">
                  <c:v>35020</c:v>
                </c:pt>
                <c:pt idx="1595">
                  <c:v>35013</c:v>
                </c:pt>
                <c:pt idx="1596">
                  <c:v>35006</c:v>
                </c:pt>
                <c:pt idx="1597">
                  <c:v>34999</c:v>
                </c:pt>
                <c:pt idx="1598">
                  <c:v>34992</c:v>
                </c:pt>
                <c:pt idx="1599">
                  <c:v>34985</c:v>
                </c:pt>
                <c:pt idx="1600">
                  <c:v>34978</c:v>
                </c:pt>
                <c:pt idx="1601">
                  <c:v>34971</c:v>
                </c:pt>
                <c:pt idx="1602">
                  <c:v>34964</c:v>
                </c:pt>
                <c:pt idx="1603">
                  <c:v>34957</c:v>
                </c:pt>
                <c:pt idx="1604">
                  <c:v>34950</c:v>
                </c:pt>
                <c:pt idx="1605">
                  <c:v>34943</c:v>
                </c:pt>
                <c:pt idx="1606">
                  <c:v>34936</c:v>
                </c:pt>
                <c:pt idx="1607">
                  <c:v>34929</c:v>
                </c:pt>
                <c:pt idx="1608">
                  <c:v>34922</c:v>
                </c:pt>
                <c:pt idx="1609">
                  <c:v>34915</c:v>
                </c:pt>
                <c:pt idx="1610">
                  <c:v>34908</c:v>
                </c:pt>
                <c:pt idx="1611">
                  <c:v>34901</c:v>
                </c:pt>
                <c:pt idx="1612">
                  <c:v>34894</c:v>
                </c:pt>
                <c:pt idx="1613">
                  <c:v>34887</c:v>
                </c:pt>
                <c:pt idx="1614">
                  <c:v>34880</c:v>
                </c:pt>
                <c:pt idx="1615">
                  <c:v>34873</c:v>
                </c:pt>
                <c:pt idx="1616">
                  <c:v>34866</c:v>
                </c:pt>
                <c:pt idx="1617">
                  <c:v>34859</c:v>
                </c:pt>
                <c:pt idx="1618">
                  <c:v>34852</c:v>
                </c:pt>
                <c:pt idx="1619">
                  <c:v>34845</c:v>
                </c:pt>
                <c:pt idx="1620">
                  <c:v>34838</c:v>
                </c:pt>
                <c:pt idx="1621">
                  <c:v>34831</c:v>
                </c:pt>
                <c:pt idx="1622">
                  <c:v>34824</c:v>
                </c:pt>
                <c:pt idx="1623">
                  <c:v>34817</c:v>
                </c:pt>
                <c:pt idx="1624">
                  <c:v>34810</c:v>
                </c:pt>
                <c:pt idx="1625">
                  <c:v>34803</c:v>
                </c:pt>
                <c:pt idx="1626">
                  <c:v>34796</c:v>
                </c:pt>
                <c:pt idx="1627">
                  <c:v>34789</c:v>
                </c:pt>
                <c:pt idx="1628">
                  <c:v>34782</c:v>
                </c:pt>
                <c:pt idx="1629">
                  <c:v>34775</c:v>
                </c:pt>
                <c:pt idx="1630">
                  <c:v>34768</c:v>
                </c:pt>
                <c:pt idx="1631">
                  <c:v>34761</c:v>
                </c:pt>
                <c:pt idx="1632">
                  <c:v>34754</c:v>
                </c:pt>
                <c:pt idx="1633">
                  <c:v>34747</c:v>
                </c:pt>
                <c:pt idx="1634">
                  <c:v>34740</c:v>
                </c:pt>
                <c:pt idx="1635">
                  <c:v>34733</c:v>
                </c:pt>
                <c:pt idx="1636">
                  <c:v>34726</c:v>
                </c:pt>
                <c:pt idx="1637">
                  <c:v>34719</c:v>
                </c:pt>
                <c:pt idx="1638">
                  <c:v>34712</c:v>
                </c:pt>
                <c:pt idx="1639">
                  <c:v>34705</c:v>
                </c:pt>
                <c:pt idx="1640">
                  <c:v>34698</c:v>
                </c:pt>
                <c:pt idx="1641">
                  <c:v>34691</c:v>
                </c:pt>
                <c:pt idx="1642">
                  <c:v>34684</c:v>
                </c:pt>
                <c:pt idx="1643">
                  <c:v>34677</c:v>
                </c:pt>
                <c:pt idx="1644">
                  <c:v>34670</c:v>
                </c:pt>
                <c:pt idx="1645">
                  <c:v>34663</c:v>
                </c:pt>
                <c:pt idx="1646">
                  <c:v>34656</c:v>
                </c:pt>
                <c:pt idx="1647">
                  <c:v>34649</c:v>
                </c:pt>
                <c:pt idx="1648">
                  <c:v>34642</c:v>
                </c:pt>
                <c:pt idx="1649">
                  <c:v>34635</c:v>
                </c:pt>
                <c:pt idx="1650">
                  <c:v>34628</c:v>
                </c:pt>
                <c:pt idx="1651">
                  <c:v>34621</c:v>
                </c:pt>
                <c:pt idx="1652">
                  <c:v>34614</c:v>
                </c:pt>
                <c:pt idx="1653">
                  <c:v>34607</c:v>
                </c:pt>
                <c:pt idx="1654">
                  <c:v>34600</c:v>
                </c:pt>
                <c:pt idx="1655">
                  <c:v>34593</c:v>
                </c:pt>
                <c:pt idx="1656">
                  <c:v>34586</c:v>
                </c:pt>
                <c:pt idx="1657">
                  <c:v>34579</c:v>
                </c:pt>
                <c:pt idx="1658">
                  <c:v>34572</c:v>
                </c:pt>
                <c:pt idx="1659">
                  <c:v>34565</c:v>
                </c:pt>
                <c:pt idx="1660">
                  <c:v>34558</c:v>
                </c:pt>
                <c:pt idx="1661">
                  <c:v>34551</c:v>
                </c:pt>
                <c:pt idx="1662">
                  <c:v>34544</c:v>
                </c:pt>
                <c:pt idx="1663">
                  <c:v>34537</c:v>
                </c:pt>
                <c:pt idx="1664">
                  <c:v>34530</c:v>
                </c:pt>
                <c:pt idx="1665">
                  <c:v>34523</c:v>
                </c:pt>
                <c:pt idx="1666">
                  <c:v>34516</c:v>
                </c:pt>
                <c:pt idx="1667">
                  <c:v>34509</c:v>
                </c:pt>
                <c:pt idx="1668">
                  <c:v>34502</c:v>
                </c:pt>
                <c:pt idx="1669">
                  <c:v>34495</c:v>
                </c:pt>
                <c:pt idx="1670">
                  <c:v>34488</c:v>
                </c:pt>
                <c:pt idx="1671">
                  <c:v>34481</c:v>
                </c:pt>
                <c:pt idx="1672">
                  <c:v>34474</c:v>
                </c:pt>
                <c:pt idx="1673">
                  <c:v>34467</c:v>
                </c:pt>
                <c:pt idx="1674">
                  <c:v>34460</c:v>
                </c:pt>
                <c:pt idx="1675">
                  <c:v>34453</c:v>
                </c:pt>
                <c:pt idx="1676">
                  <c:v>34446</c:v>
                </c:pt>
                <c:pt idx="1677">
                  <c:v>34439</c:v>
                </c:pt>
                <c:pt idx="1678">
                  <c:v>34432</c:v>
                </c:pt>
                <c:pt idx="1679">
                  <c:v>34425</c:v>
                </c:pt>
                <c:pt idx="1680">
                  <c:v>34418</c:v>
                </c:pt>
                <c:pt idx="1681">
                  <c:v>34411</c:v>
                </c:pt>
                <c:pt idx="1682">
                  <c:v>34404</c:v>
                </c:pt>
                <c:pt idx="1683">
                  <c:v>34397</c:v>
                </c:pt>
                <c:pt idx="1684">
                  <c:v>34390</c:v>
                </c:pt>
                <c:pt idx="1685">
                  <c:v>34383</c:v>
                </c:pt>
                <c:pt idx="1686">
                  <c:v>34376</c:v>
                </c:pt>
                <c:pt idx="1687">
                  <c:v>34369</c:v>
                </c:pt>
                <c:pt idx="1688">
                  <c:v>34362</c:v>
                </c:pt>
                <c:pt idx="1689">
                  <c:v>34355</c:v>
                </c:pt>
                <c:pt idx="1690">
                  <c:v>34348</c:v>
                </c:pt>
                <c:pt idx="1691">
                  <c:v>34341</c:v>
                </c:pt>
                <c:pt idx="1692">
                  <c:v>34334</c:v>
                </c:pt>
                <c:pt idx="1693">
                  <c:v>34327</c:v>
                </c:pt>
                <c:pt idx="1694">
                  <c:v>34320</c:v>
                </c:pt>
                <c:pt idx="1695">
                  <c:v>34313</c:v>
                </c:pt>
                <c:pt idx="1696">
                  <c:v>34306</c:v>
                </c:pt>
                <c:pt idx="1697">
                  <c:v>34299</c:v>
                </c:pt>
                <c:pt idx="1698">
                  <c:v>34292</c:v>
                </c:pt>
                <c:pt idx="1699">
                  <c:v>34285</c:v>
                </c:pt>
                <c:pt idx="1700">
                  <c:v>34278</c:v>
                </c:pt>
                <c:pt idx="1701">
                  <c:v>34271</c:v>
                </c:pt>
                <c:pt idx="1702">
                  <c:v>34264</c:v>
                </c:pt>
                <c:pt idx="1703">
                  <c:v>34257</c:v>
                </c:pt>
                <c:pt idx="1704">
                  <c:v>34250</c:v>
                </c:pt>
                <c:pt idx="1705">
                  <c:v>34243</c:v>
                </c:pt>
                <c:pt idx="1706">
                  <c:v>34236</c:v>
                </c:pt>
                <c:pt idx="1707">
                  <c:v>34229</c:v>
                </c:pt>
                <c:pt idx="1708">
                  <c:v>34222</c:v>
                </c:pt>
                <c:pt idx="1709">
                  <c:v>34215</c:v>
                </c:pt>
                <c:pt idx="1710">
                  <c:v>34208</c:v>
                </c:pt>
                <c:pt idx="1711">
                  <c:v>34201</c:v>
                </c:pt>
                <c:pt idx="1712">
                  <c:v>34194</c:v>
                </c:pt>
                <c:pt idx="1713">
                  <c:v>34187</c:v>
                </c:pt>
                <c:pt idx="1714">
                  <c:v>34180</c:v>
                </c:pt>
                <c:pt idx="1715">
                  <c:v>34173</c:v>
                </c:pt>
                <c:pt idx="1716">
                  <c:v>34166</c:v>
                </c:pt>
                <c:pt idx="1717">
                  <c:v>34159</c:v>
                </c:pt>
                <c:pt idx="1718">
                  <c:v>34152</c:v>
                </c:pt>
                <c:pt idx="1719">
                  <c:v>34145</c:v>
                </c:pt>
                <c:pt idx="1720">
                  <c:v>34138</c:v>
                </c:pt>
                <c:pt idx="1721">
                  <c:v>34131</c:v>
                </c:pt>
                <c:pt idx="1722">
                  <c:v>34124</c:v>
                </c:pt>
                <c:pt idx="1723">
                  <c:v>34117</c:v>
                </c:pt>
                <c:pt idx="1724">
                  <c:v>34110</c:v>
                </c:pt>
                <c:pt idx="1725">
                  <c:v>34103</c:v>
                </c:pt>
                <c:pt idx="1726">
                  <c:v>34096</c:v>
                </c:pt>
                <c:pt idx="1727">
                  <c:v>34089</c:v>
                </c:pt>
                <c:pt idx="1728">
                  <c:v>34082</c:v>
                </c:pt>
                <c:pt idx="1729">
                  <c:v>34075</c:v>
                </c:pt>
                <c:pt idx="1730">
                  <c:v>34068</c:v>
                </c:pt>
                <c:pt idx="1731">
                  <c:v>34061</c:v>
                </c:pt>
                <c:pt idx="1732">
                  <c:v>34054</c:v>
                </c:pt>
                <c:pt idx="1733">
                  <c:v>34047</c:v>
                </c:pt>
                <c:pt idx="1734">
                  <c:v>34040</c:v>
                </c:pt>
                <c:pt idx="1735">
                  <c:v>34033</c:v>
                </c:pt>
                <c:pt idx="1736">
                  <c:v>34026</c:v>
                </c:pt>
                <c:pt idx="1737">
                  <c:v>34019</c:v>
                </c:pt>
                <c:pt idx="1738">
                  <c:v>34012</c:v>
                </c:pt>
                <c:pt idx="1739">
                  <c:v>34005</c:v>
                </c:pt>
                <c:pt idx="1740">
                  <c:v>33998</c:v>
                </c:pt>
                <c:pt idx="1741">
                  <c:v>33991</c:v>
                </c:pt>
                <c:pt idx="1742">
                  <c:v>33984</c:v>
                </c:pt>
                <c:pt idx="1743">
                  <c:v>33977</c:v>
                </c:pt>
                <c:pt idx="1744">
                  <c:v>33970</c:v>
                </c:pt>
                <c:pt idx="1745">
                  <c:v>33963</c:v>
                </c:pt>
                <c:pt idx="1746">
                  <c:v>33956</c:v>
                </c:pt>
                <c:pt idx="1747">
                  <c:v>33949</c:v>
                </c:pt>
                <c:pt idx="1748">
                  <c:v>33942</c:v>
                </c:pt>
                <c:pt idx="1749">
                  <c:v>33935</c:v>
                </c:pt>
                <c:pt idx="1750">
                  <c:v>33928</c:v>
                </c:pt>
                <c:pt idx="1751">
                  <c:v>33921</c:v>
                </c:pt>
                <c:pt idx="1752">
                  <c:v>33914</c:v>
                </c:pt>
                <c:pt idx="1753">
                  <c:v>33907</c:v>
                </c:pt>
                <c:pt idx="1754">
                  <c:v>33900</c:v>
                </c:pt>
                <c:pt idx="1755">
                  <c:v>33893</c:v>
                </c:pt>
                <c:pt idx="1756">
                  <c:v>33886</c:v>
                </c:pt>
                <c:pt idx="1757">
                  <c:v>33879</c:v>
                </c:pt>
                <c:pt idx="1758">
                  <c:v>33872</c:v>
                </c:pt>
                <c:pt idx="1759">
                  <c:v>33865</c:v>
                </c:pt>
                <c:pt idx="1760">
                  <c:v>33858</c:v>
                </c:pt>
                <c:pt idx="1761">
                  <c:v>33851</c:v>
                </c:pt>
                <c:pt idx="1762">
                  <c:v>33844</c:v>
                </c:pt>
                <c:pt idx="1763">
                  <c:v>33837</c:v>
                </c:pt>
                <c:pt idx="1764">
                  <c:v>33830</c:v>
                </c:pt>
                <c:pt idx="1765">
                  <c:v>33823</c:v>
                </c:pt>
                <c:pt idx="1766">
                  <c:v>33816</c:v>
                </c:pt>
                <c:pt idx="1767">
                  <c:v>33809</c:v>
                </c:pt>
                <c:pt idx="1768">
                  <c:v>33802</c:v>
                </c:pt>
                <c:pt idx="1769">
                  <c:v>33795</c:v>
                </c:pt>
                <c:pt idx="1770">
                  <c:v>33788</c:v>
                </c:pt>
                <c:pt idx="1771">
                  <c:v>33781</c:v>
                </c:pt>
                <c:pt idx="1772">
                  <c:v>33774</c:v>
                </c:pt>
                <c:pt idx="1773">
                  <c:v>33767</c:v>
                </c:pt>
                <c:pt idx="1774">
                  <c:v>33760</c:v>
                </c:pt>
                <c:pt idx="1775">
                  <c:v>33753</c:v>
                </c:pt>
                <c:pt idx="1776">
                  <c:v>33746</c:v>
                </c:pt>
                <c:pt idx="1777">
                  <c:v>33739</c:v>
                </c:pt>
                <c:pt idx="1778">
                  <c:v>33732</c:v>
                </c:pt>
                <c:pt idx="1779">
                  <c:v>33725</c:v>
                </c:pt>
                <c:pt idx="1780">
                  <c:v>33718</c:v>
                </c:pt>
                <c:pt idx="1781">
                  <c:v>33711</c:v>
                </c:pt>
                <c:pt idx="1782">
                  <c:v>33704</c:v>
                </c:pt>
                <c:pt idx="1783">
                  <c:v>33697</c:v>
                </c:pt>
                <c:pt idx="1784">
                  <c:v>33690</c:v>
                </c:pt>
                <c:pt idx="1785">
                  <c:v>33683</c:v>
                </c:pt>
                <c:pt idx="1786">
                  <c:v>33676</c:v>
                </c:pt>
                <c:pt idx="1787">
                  <c:v>33669</c:v>
                </c:pt>
                <c:pt idx="1788">
                  <c:v>33662</c:v>
                </c:pt>
                <c:pt idx="1789">
                  <c:v>33655</c:v>
                </c:pt>
                <c:pt idx="1790">
                  <c:v>33648</c:v>
                </c:pt>
                <c:pt idx="1791">
                  <c:v>33641</c:v>
                </c:pt>
                <c:pt idx="1792">
                  <c:v>33634</c:v>
                </c:pt>
                <c:pt idx="1793">
                  <c:v>33627</c:v>
                </c:pt>
                <c:pt idx="1794">
                  <c:v>33620</c:v>
                </c:pt>
                <c:pt idx="1795">
                  <c:v>33613</c:v>
                </c:pt>
                <c:pt idx="1796">
                  <c:v>33606</c:v>
                </c:pt>
                <c:pt idx="1797">
                  <c:v>33599</c:v>
                </c:pt>
                <c:pt idx="1798">
                  <c:v>33592</c:v>
                </c:pt>
                <c:pt idx="1799">
                  <c:v>33585</c:v>
                </c:pt>
                <c:pt idx="1800">
                  <c:v>33578</c:v>
                </c:pt>
                <c:pt idx="1801">
                  <c:v>33571</c:v>
                </c:pt>
                <c:pt idx="1802">
                  <c:v>33564</c:v>
                </c:pt>
                <c:pt idx="1803">
                  <c:v>33557</c:v>
                </c:pt>
                <c:pt idx="1804">
                  <c:v>33550</c:v>
                </c:pt>
                <c:pt idx="1805">
                  <c:v>33543</c:v>
                </c:pt>
                <c:pt idx="1806">
                  <c:v>33536</c:v>
                </c:pt>
                <c:pt idx="1807">
                  <c:v>33529</c:v>
                </c:pt>
                <c:pt idx="1808">
                  <c:v>33522</c:v>
                </c:pt>
                <c:pt idx="1809">
                  <c:v>33515</c:v>
                </c:pt>
                <c:pt idx="1810">
                  <c:v>33508</c:v>
                </c:pt>
                <c:pt idx="1811">
                  <c:v>33501</c:v>
                </c:pt>
                <c:pt idx="1812">
                  <c:v>33494</c:v>
                </c:pt>
                <c:pt idx="1813">
                  <c:v>33487</c:v>
                </c:pt>
                <c:pt idx="1814">
                  <c:v>33480</c:v>
                </c:pt>
                <c:pt idx="1815">
                  <c:v>33473</c:v>
                </c:pt>
                <c:pt idx="1816">
                  <c:v>33466</c:v>
                </c:pt>
                <c:pt idx="1817">
                  <c:v>33459</c:v>
                </c:pt>
                <c:pt idx="1818">
                  <c:v>33452</c:v>
                </c:pt>
                <c:pt idx="1819">
                  <c:v>33445</c:v>
                </c:pt>
                <c:pt idx="1820">
                  <c:v>33438</c:v>
                </c:pt>
                <c:pt idx="1821">
                  <c:v>33431</c:v>
                </c:pt>
                <c:pt idx="1822">
                  <c:v>33424</c:v>
                </c:pt>
                <c:pt idx="1823">
                  <c:v>33417</c:v>
                </c:pt>
                <c:pt idx="1824">
                  <c:v>33410</c:v>
                </c:pt>
                <c:pt idx="1825">
                  <c:v>33403</c:v>
                </c:pt>
                <c:pt idx="1826">
                  <c:v>33396</c:v>
                </c:pt>
                <c:pt idx="1827">
                  <c:v>33389</c:v>
                </c:pt>
                <c:pt idx="1828">
                  <c:v>33382</c:v>
                </c:pt>
                <c:pt idx="1829">
                  <c:v>33375</c:v>
                </c:pt>
                <c:pt idx="1830">
                  <c:v>33368</c:v>
                </c:pt>
                <c:pt idx="1831">
                  <c:v>33361</c:v>
                </c:pt>
                <c:pt idx="1832">
                  <c:v>33354</c:v>
                </c:pt>
                <c:pt idx="1833">
                  <c:v>33347</c:v>
                </c:pt>
                <c:pt idx="1834">
                  <c:v>33340</c:v>
                </c:pt>
                <c:pt idx="1835">
                  <c:v>33333</c:v>
                </c:pt>
                <c:pt idx="1836">
                  <c:v>33326</c:v>
                </c:pt>
                <c:pt idx="1837">
                  <c:v>33319</c:v>
                </c:pt>
                <c:pt idx="1838">
                  <c:v>33312</c:v>
                </c:pt>
                <c:pt idx="1839">
                  <c:v>33305</c:v>
                </c:pt>
                <c:pt idx="1840">
                  <c:v>33298</c:v>
                </c:pt>
                <c:pt idx="1841">
                  <c:v>33291</c:v>
                </c:pt>
                <c:pt idx="1842">
                  <c:v>33284</c:v>
                </c:pt>
                <c:pt idx="1843">
                  <c:v>33277</c:v>
                </c:pt>
                <c:pt idx="1844">
                  <c:v>33270</c:v>
                </c:pt>
                <c:pt idx="1845">
                  <c:v>33263</c:v>
                </c:pt>
                <c:pt idx="1846">
                  <c:v>33256</c:v>
                </c:pt>
                <c:pt idx="1847">
                  <c:v>33249</c:v>
                </c:pt>
                <c:pt idx="1848">
                  <c:v>33242</c:v>
                </c:pt>
                <c:pt idx="1849">
                  <c:v>33235</c:v>
                </c:pt>
                <c:pt idx="1850">
                  <c:v>33228</c:v>
                </c:pt>
                <c:pt idx="1851">
                  <c:v>33221</c:v>
                </c:pt>
                <c:pt idx="1852">
                  <c:v>33214</c:v>
                </c:pt>
                <c:pt idx="1853">
                  <c:v>33207</c:v>
                </c:pt>
                <c:pt idx="1854">
                  <c:v>33200</c:v>
                </c:pt>
                <c:pt idx="1855">
                  <c:v>33193</c:v>
                </c:pt>
                <c:pt idx="1856">
                  <c:v>33186</c:v>
                </c:pt>
                <c:pt idx="1857">
                  <c:v>33179</c:v>
                </c:pt>
                <c:pt idx="1858">
                  <c:v>33172</c:v>
                </c:pt>
                <c:pt idx="1859">
                  <c:v>33165</c:v>
                </c:pt>
                <c:pt idx="1860">
                  <c:v>33158</c:v>
                </c:pt>
                <c:pt idx="1861">
                  <c:v>33151</c:v>
                </c:pt>
                <c:pt idx="1862">
                  <c:v>33144</c:v>
                </c:pt>
                <c:pt idx="1863">
                  <c:v>33137</c:v>
                </c:pt>
                <c:pt idx="1864">
                  <c:v>33130</c:v>
                </c:pt>
                <c:pt idx="1865">
                  <c:v>33123</c:v>
                </c:pt>
                <c:pt idx="1866">
                  <c:v>33116</c:v>
                </c:pt>
                <c:pt idx="1867">
                  <c:v>33109</c:v>
                </c:pt>
                <c:pt idx="1868">
                  <c:v>33102</c:v>
                </c:pt>
                <c:pt idx="1869">
                  <c:v>33095</c:v>
                </c:pt>
                <c:pt idx="1870">
                  <c:v>33088</c:v>
                </c:pt>
                <c:pt idx="1871">
                  <c:v>33081</c:v>
                </c:pt>
                <c:pt idx="1872">
                  <c:v>33074</c:v>
                </c:pt>
                <c:pt idx="1873">
                  <c:v>33067</c:v>
                </c:pt>
                <c:pt idx="1874">
                  <c:v>33060</c:v>
                </c:pt>
                <c:pt idx="1875">
                  <c:v>33053</c:v>
                </c:pt>
                <c:pt idx="1876">
                  <c:v>33046</c:v>
                </c:pt>
                <c:pt idx="1877">
                  <c:v>33039</c:v>
                </c:pt>
                <c:pt idx="1878">
                  <c:v>33032</c:v>
                </c:pt>
                <c:pt idx="1879">
                  <c:v>33025</c:v>
                </c:pt>
                <c:pt idx="1880">
                  <c:v>33018</c:v>
                </c:pt>
                <c:pt idx="1881">
                  <c:v>33011</c:v>
                </c:pt>
                <c:pt idx="1882">
                  <c:v>33004</c:v>
                </c:pt>
                <c:pt idx="1883">
                  <c:v>32997</c:v>
                </c:pt>
                <c:pt idx="1884">
                  <c:v>32990</c:v>
                </c:pt>
                <c:pt idx="1885">
                  <c:v>32983</c:v>
                </c:pt>
                <c:pt idx="1886">
                  <c:v>32976</c:v>
                </c:pt>
                <c:pt idx="1887">
                  <c:v>32969</c:v>
                </c:pt>
                <c:pt idx="1888">
                  <c:v>32962</c:v>
                </c:pt>
                <c:pt idx="1889">
                  <c:v>32955</c:v>
                </c:pt>
                <c:pt idx="1890">
                  <c:v>32948</c:v>
                </c:pt>
                <c:pt idx="1891">
                  <c:v>32941</c:v>
                </c:pt>
                <c:pt idx="1892">
                  <c:v>32934</c:v>
                </c:pt>
                <c:pt idx="1893">
                  <c:v>32927</c:v>
                </c:pt>
                <c:pt idx="1894">
                  <c:v>32920</c:v>
                </c:pt>
                <c:pt idx="1895">
                  <c:v>32913</c:v>
                </c:pt>
                <c:pt idx="1896">
                  <c:v>32906</c:v>
                </c:pt>
                <c:pt idx="1897">
                  <c:v>32899</c:v>
                </c:pt>
                <c:pt idx="1898">
                  <c:v>32892</c:v>
                </c:pt>
                <c:pt idx="1899">
                  <c:v>32885</c:v>
                </c:pt>
                <c:pt idx="1900">
                  <c:v>32878</c:v>
                </c:pt>
                <c:pt idx="1901">
                  <c:v>32871</c:v>
                </c:pt>
                <c:pt idx="1902">
                  <c:v>32864</c:v>
                </c:pt>
                <c:pt idx="1903">
                  <c:v>32857</c:v>
                </c:pt>
                <c:pt idx="1904">
                  <c:v>32850</c:v>
                </c:pt>
                <c:pt idx="1905">
                  <c:v>32843</c:v>
                </c:pt>
                <c:pt idx="1906">
                  <c:v>32836</c:v>
                </c:pt>
                <c:pt idx="1907">
                  <c:v>32829</c:v>
                </c:pt>
                <c:pt idx="1908">
                  <c:v>32822</c:v>
                </c:pt>
                <c:pt idx="1909">
                  <c:v>32815</c:v>
                </c:pt>
                <c:pt idx="1910">
                  <c:v>32808</c:v>
                </c:pt>
                <c:pt idx="1911">
                  <c:v>32801</c:v>
                </c:pt>
                <c:pt idx="1912">
                  <c:v>32794</c:v>
                </c:pt>
                <c:pt idx="1913">
                  <c:v>32787</c:v>
                </c:pt>
                <c:pt idx="1914">
                  <c:v>32780</c:v>
                </c:pt>
                <c:pt idx="1915">
                  <c:v>32773</c:v>
                </c:pt>
                <c:pt idx="1916">
                  <c:v>32766</c:v>
                </c:pt>
                <c:pt idx="1917">
                  <c:v>32759</c:v>
                </c:pt>
                <c:pt idx="1918">
                  <c:v>32752</c:v>
                </c:pt>
                <c:pt idx="1919">
                  <c:v>32745</c:v>
                </c:pt>
                <c:pt idx="1920">
                  <c:v>32738</c:v>
                </c:pt>
                <c:pt idx="1921">
                  <c:v>32731</c:v>
                </c:pt>
                <c:pt idx="1922">
                  <c:v>32724</c:v>
                </c:pt>
                <c:pt idx="1923">
                  <c:v>32717</c:v>
                </c:pt>
                <c:pt idx="1924">
                  <c:v>32710</c:v>
                </c:pt>
                <c:pt idx="1925">
                  <c:v>32703</c:v>
                </c:pt>
                <c:pt idx="1926">
                  <c:v>32696</c:v>
                </c:pt>
                <c:pt idx="1927">
                  <c:v>32689</c:v>
                </c:pt>
                <c:pt idx="1928">
                  <c:v>32682</c:v>
                </c:pt>
                <c:pt idx="1929">
                  <c:v>32675</c:v>
                </c:pt>
                <c:pt idx="1930">
                  <c:v>32668</c:v>
                </c:pt>
                <c:pt idx="1931">
                  <c:v>32661</c:v>
                </c:pt>
                <c:pt idx="1932">
                  <c:v>32654</c:v>
                </c:pt>
                <c:pt idx="1933">
                  <c:v>32647</c:v>
                </c:pt>
                <c:pt idx="1934">
                  <c:v>32640</c:v>
                </c:pt>
                <c:pt idx="1935">
                  <c:v>32633</c:v>
                </c:pt>
                <c:pt idx="1936">
                  <c:v>32626</c:v>
                </c:pt>
                <c:pt idx="1937">
                  <c:v>32619</c:v>
                </c:pt>
                <c:pt idx="1938">
                  <c:v>32612</c:v>
                </c:pt>
                <c:pt idx="1939">
                  <c:v>32605</c:v>
                </c:pt>
                <c:pt idx="1940">
                  <c:v>32598</c:v>
                </c:pt>
                <c:pt idx="1941">
                  <c:v>32591</c:v>
                </c:pt>
                <c:pt idx="1942">
                  <c:v>32584</c:v>
                </c:pt>
                <c:pt idx="1943">
                  <c:v>32577</c:v>
                </c:pt>
                <c:pt idx="1944">
                  <c:v>32570</c:v>
                </c:pt>
                <c:pt idx="1945">
                  <c:v>32563</c:v>
                </c:pt>
                <c:pt idx="1946">
                  <c:v>32556</c:v>
                </c:pt>
                <c:pt idx="1947">
                  <c:v>32549</c:v>
                </c:pt>
                <c:pt idx="1948">
                  <c:v>32542</c:v>
                </c:pt>
                <c:pt idx="1949">
                  <c:v>32535</c:v>
                </c:pt>
                <c:pt idx="1950">
                  <c:v>32528</c:v>
                </c:pt>
                <c:pt idx="1951">
                  <c:v>32521</c:v>
                </c:pt>
                <c:pt idx="1952">
                  <c:v>32514</c:v>
                </c:pt>
                <c:pt idx="1953">
                  <c:v>32507</c:v>
                </c:pt>
                <c:pt idx="1954">
                  <c:v>32500</c:v>
                </c:pt>
                <c:pt idx="1955">
                  <c:v>32493</c:v>
                </c:pt>
                <c:pt idx="1956">
                  <c:v>32486</c:v>
                </c:pt>
                <c:pt idx="1957">
                  <c:v>32479</c:v>
                </c:pt>
                <c:pt idx="1958">
                  <c:v>32472</c:v>
                </c:pt>
                <c:pt idx="1959">
                  <c:v>32465</c:v>
                </c:pt>
                <c:pt idx="1960">
                  <c:v>32458</c:v>
                </c:pt>
                <c:pt idx="1961">
                  <c:v>32451</c:v>
                </c:pt>
                <c:pt idx="1962">
                  <c:v>32444</c:v>
                </c:pt>
                <c:pt idx="1963">
                  <c:v>32437</c:v>
                </c:pt>
                <c:pt idx="1964">
                  <c:v>32430</c:v>
                </c:pt>
                <c:pt idx="1965">
                  <c:v>32423</c:v>
                </c:pt>
                <c:pt idx="1966">
                  <c:v>32416</c:v>
                </c:pt>
                <c:pt idx="1967">
                  <c:v>32409</c:v>
                </c:pt>
                <c:pt idx="1968">
                  <c:v>32402</c:v>
                </c:pt>
                <c:pt idx="1969">
                  <c:v>32395</c:v>
                </c:pt>
                <c:pt idx="1970">
                  <c:v>32388</c:v>
                </c:pt>
                <c:pt idx="1971">
                  <c:v>32381</c:v>
                </c:pt>
                <c:pt idx="1972">
                  <c:v>32374</c:v>
                </c:pt>
                <c:pt idx="1973">
                  <c:v>32367</c:v>
                </c:pt>
                <c:pt idx="1974">
                  <c:v>32360</c:v>
                </c:pt>
                <c:pt idx="1975">
                  <c:v>32353</c:v>
                </c:pt>
                <c:pt idx="1976">
                  <c:v>32346</c:v>
                </c:pt>
                <c:pt idx="1977">
                  <c:v>32339</c:v>
                </c:pt>
                <c:pt idx="1978">
                  <c:v>32332</c:v>
                </c:pt>
                <c:pt idx="1979">
                  <c:v>32325</c:v>
                </c:pt>
                <c:pt idx="1980">
                  <c:v>32318</c:v>
                </c:pt>
                <c:pt idx="1981">
                  <c:v>32311</c:v>
                </c:pt>
                <c:pt idx="1982">
                  <c:v>32304</c:v>
                </c:pt>
                <c:pt idx="1983">
                  <c:v>32297</c:v>
                </c:pt>
                <c:pt idx="1984">
                  <c:v>32290</c:v>
                </c:pt>
                <c:pt idx="1985">
                  <c:v>32283</c:v>
                </c:pt>
                <c:pt idx="1986">
                  <c:v>32276</c:v>
                </c:pt>
                <c:pt idx="1987">
                  <c:v>32269</c:v>
                </c:pt>
                <c:pt idx="1988">
                  <c:v>32262</c:v>
                </c:pt>
                <c:pt idx="1989">
                  <c:v>32255</c:v>
                </c:pt>
                <c:pt idx="1990">
                  <c:v>32248</c:v>
                </c:pt>
                <c:pt idx="1991">
                  <c:v>32241</c:v>
                </c:pt>
                <c:pt idx="1992">
                  <c:v>32234</c:v>
                </c:pt>
                <c:pt idx="1993">
                  <c:v>32227</c:v>
                </c:pt>
                <c:pt idx="1994">
                  <c:v>32220</c:v>
                </c:pt>
                <c:pt idx="1995">
                  <c:v>32213</c:v>
                </c:pt>
                <c:pt idx="1996">
                  <c:v>32206</c:v>
                </c:pt>
                <c:pt idx="1997">
                  <c:v>32199</c:v>
                </c:pt>
                <c:pt idx="1998">
                  <c:v>32192</c:v>
                </c:pt>
                <c:pt idx="1999">
                  <c:v>32185</c:v>
                </c:pt>
                <c:pt idx="2000">
                  <c:v>32178</c:v>
                </c:pt>
                <c:pt idx="2001">
                  <c:v>32171</c:v>
                </c:pt>
                <c:pt idx="2002">
                  <c:v>32164</c:v>
                </c:pt>
                <c:pt idx="2003">
                  <c:v>32157</c:v>
                </c:pt>
                <c:pt idx="2004">
                  <c:v>32150</c:v>
                </c:pt>
                <c:pt idx="2005">
                  <c:v>32143</c:v>
                </c:pt>
                <c:pt idx="2006">
                  <c:v>32136</c:v>
                </c:pt>
                <c:pt idx="2007">
                  <c:v>32129</c:v>
                </c:pt>
                <c:pt idx="2008">
                  <c:v>32122</c:v>
                </c:pt>
                <c:pt idx="2009">
                  <c:v>32115</c:v>
                </c:pt>
                <c:pt idx="2010">
                  <c:v>32108</c:v>
                </c:pt>
                <c:pt idx="2011">
                  <c:v>32101</c:v>
                </c:pt>
                <c:pt idx="2012">
                  <c:v>32094</c:v>
                </c:pt>
                <c:pt idx="2013">
                  <c:v>32087</c:v>
                </c:pt>
                <c:pt idx="2014">
                  <c:v>32080</c:v>
                </c:pt>
                <c:pt idx="2015">
                  <c:v>32073</c:v>
                </c:pt>
                <c:pt idx="2016">
                  <c:v>32066</c:v>
                </c:pt>
                <c:pt idx="2017">
                  <c:v>32059</c:v>
                </c:pt>
                <c:pt idx="2018">
                  <c:v>32052</c:v>
                </c:pt>
                <c:pt idx="2019">
                  <c:v>32045</c:v>
                </c:pt>
                <c:pt idx="2020">
                  <c:v>32038</c:v>
                </c:pt>
                <c:pt idx="2021">
                  <c:v>32031</c:v>
                </c:pt>
                <c:pt idx="2022">
                  <c:v>32024</c:v>
                </c:pt>
                <c:pt idx="2023">
                  <c:v>32017</c:v>
                </c:pt>
                <c:pt idx="2024">
                  <c:v>32010</c:v>
                </c:pt>
                <c:pt idx="2025">
                  <c:v>32003</c:v>
                </c:pt>
                <c:pt idx="2026">
                  <c:v>31996</c:v>
                </c:pt>
                <c:pt idx="2027">
                  <c:v>31989</c:v>
                </c:pt>
                <c:pt idx="2028">
                  <c:v>31982</c:v>
                </c:pt>
                <c:pt idx="2029">
                  <c:v>31975</c:v>
                </c:pt>
                <c:pt idx="2030">
                  <c:v>31968</c:v>
                </c:pt>
                <c:pt idx="2031">
                  <c:v>31961</c:v>
                </c:pt>
                <c:pt idx="2032">
                  <c:v>31954</c:v>
                </c:pt>
                <c:pt idx="2033">
                  <c:v>31947</c:v>
                </c:pt>
                <c:pt idx="2034">
                  <c:v>31940</c:v>
                </c:pt>
                <c:pt idx="2035">
                  <c:v>31933</c:v>
                </c:pt>
                <c:pt idx="2036">
                  <c:v>31926</c:v>
                </c:pt>
                <c:pt idx="2037">
                  <c:v>31919</c:v>
                </c:pt>
                <c:pt idx="2038">
                  <c:v>31912</c:v>
                </c:pt>
                <c:pt idx="2039">
                  <c:v>31905</c:v>
                </c:pt>
                <c:pt idx="2040">
                  <c:v>31898</c:v>
                </c:pt>
                <c:pt idx="2041">
                  <c:v>31891</c:v>
                </c:pt>
                <c:pt idx="2042">
                  <c:v>31884</c:v>
                </c:pt>
                <c:pt idx="2043">
                  <c:v>31877</c:v>
                </c:pt>
                <c:pt idx="2044">
                  <c:v>31870</c:v>
                </c:pt>
                <c:pt idx="2045">
                  <c:v>31863</c:v>
                </c:pt>
                <c:pt idx="2046">
                  <c:v>31856</c:v>
                </c:pt>
                <c:pt idx="2047">
                  <c:v>31849</c:v>
                </c:pt>
                <c:pt idx="2048">
                  <c:v>31842</c:v>
                </c:pt>
                <c:pt idx="2049">
                  <c:v>31835</c:v>
                </c:pt>
                <c:pt idx="2050">
                  <c:v>31828</c:v>
                </c:pt>
                <c:pt idx="2051">
                  <c:v>31821</c:v>
                </c:pt>
                <c:pt idx="2052">
                  <c:v>31814</c:v>
                </c:pt>
                <c:pt idx="2053">
                  <c:v>31807</c:v>
                </c:pt>
                <c:pt idx="2054">
                  <c:v>31800</c:v>
                </c:pt>
                <c:pt idx="2055">
                  <c:v>31793</c:v>
                </c:pt>
                <c:pt idx="2056">
                  <c:v>31786</c:v>
                </c:pt>
                <c:pt idx="2057">
                  <c:v>31779</c:v>
                </c:pt>
                <c:pt idx="2058">
                  <c:v>31772</c:v>
                </c:pt>
                <c:pt idx="2059">
                  <c:v>31765</c:v>
                </c:pt>
                <c:pt idx="2060">
                  <c:v>31758</c:v>
                </c:pt>
                <c:pt idx="2061">
                  <c:v>31751</c:v>
                </c:pt>
                <c:pt idx="2062">
                  <c:v>31744</c:v>
                </c:pt>
                <c:pt idx="2063">
                  <c:v>31737</c:v>
                </c:pt>
                <c:pt idx="2064">
                  <c:v>31730</c:v>
                </c:pt>
                <c:pt idx="2065">
                  <c:v>31723</c:v>
                </c:pt>
                <c:pt idx="2066">
                  <c:v>31716</c:v>
                </c:pt>
                <c:pt idx="2067">
                  <c:v>31709</c:v>
                </c:pt>
                <c:pt idx="2068">
                  <c:v>31702</c:v>
                </c:pt>
                <c:pt idx="2069">
                  <c:v>31695</c:v>
                </c:pt>
                <c:pt idx="2070">
                  <c:v>31688</c:v>
                </c:pt>
                <c:pt idx="2071">
                  <c:v>31681</c:v>
                </c:pt>
                <c:pt idx="2072">
                  <c:v>31674</c:v>
                </c:pt>
                <c:pt idx="2073">
                  <c:v>31667</c:v>
                </c:pt>
                <c:pt idx="2074">
                  <c:v>31660</c:v>
                </c:pt>
                <c:pt idx="2075">
                  <c:v>31653</c:v>
                </c:pt>
                <c:pt idx="2076">
                  <c:v>31646</c:v>
                </c:pt>
                <c:pt idx="2077">
                  <c:v>31639</c:v>
                </c:pt>
                <c:pt idx="2078">
                  <c:v>31632</c:v>
                </c:pt>
                <c:pt idx="2079">
                  <c:v>31625</c:v>
                </c:pt>
                <c:pt idx="2080">
                  <c:v>31618</c:v>
                </c:pt>
                <c:pt idx="2081">
                  <c:v>31611</c:v>
                </c:pt>
                <c:pt idx="2082">
                  <c:v>31604</c:v>
                </c:pt>
                <c:pt idx="2083">
                  <c:v>31597</c:v>
                </c:pt>
                <c:pt idx="2084">
                  <c:v>31590</c:v>
                </c:pt>
                <c:pt idx="2085">
                  <c:v>31583</c:v>
                </c:pt>
                <c:pt idx="2086">
                  <c:v>31576</c:v>
                </c:pt>
                <c:pt idx="2087">
                  <c:v>31569</c:v>
                </c:pt>
                <c:pt idx="2088">
                  <c:v>31562</c:v>
                </c:pt>
                <c:pt idx="2089">
                  <c:v>31555</c:v>
                </c:pt>
                <c:pt idx="2090">
                  <c:v>31548</c:v>
                </c:pt>
                <c:pt idx="2091">
                  <c:v>31541</c:v>
                </c:pt>
                <c:pt idx="2092">
                  <c:v>31534</c:v>
                </c:pt>
                <c:pt idx="2093">
                  <c:v>31527</c:v>
                </c:pt>
                <c:pt idx="2094">
                  <c:v>31520</c:v>
                </c:pt>
                <c:pt idx="2095">
                  <c:v>31513</c:v>
                </c:pt>
                <c:pt idx="2096">
                  <c:v>31506</c:v>
                </c:pt>
                <c:pt idx="2097">
                  <c:v>31499</c:v>
                </c:pt>
                <c:pt idx="2098">
                  <c:v>31492</c:v>
                </c:pt>
                <c:pt idx="2099">
                  <c:v>31485</c:v>
                </c:pt>
                <c:pt idx="2100">
                  <c:v>31478</c:v>
                </c:pt>
                <c:pt idx="2101">
                  <c:v>31471</c:v>
                </c:pt>
                <c:pt idx="2102">
                  <c:v>31464</c:v>
                </c:pt>
                <c:pt idx="2103">
                  <c:v>31457</c:v>
                </c:pt>
                <c:pt idx="2104">
                  <c:v>31450</c:v>
                </c:pt>
                <c:pt idx="2105">
                  <c:v>31443</c:v>
                </c:pt>
                <c:pt idx="2106">
                  <c:v>31436</c:v>
                </c:pt>
                <c:pt idx="2107">
                  <c:v>31429</c:v>
                </c:pt>
                <c:pt idx="2108">
                  <c:v>31422</c:v>
                </c:pt>
                <c:pt idx="2109">
                  <c:v>31415</c:v>
                </c:pt>
                <c:pt idx="2110">
                  <c:v>31408</c:v>
                </c:pt>
                <c:pt idx="2111">
                  <c:v>31401</c:v>
                </c:pt>
                <c:pt idx="2112">
                  <c:v>31394</c:v>
                </c:pt>
                <c:pt idx="2113">
                  <c:v>31387</c:v>
                </c:pt>
                <c:pt idx="2114">
                  <c:v>31380</c:v>
                </c:pt>
                <c:pt idx="2115">
                  <c:v>31373</c:v>
                </c:pt>
                <c:pt idx="2116">
                  <c:v>31366</c:v>
                </c:pt>
                <c:pt idx="2117">
                  <c:v>31359</c:v>
                </c:pt>
                <c:pt idx="2118">
                  <c:v>31352</c:v>
                </c:pt>
                <c:pt idx="2119">
                  <c:v>31345</c:v>
                </c:pt>
                <c:pt idx="2120">
                  <c:v>31338</c:v>
                </c:pt>
                <c:pt idx="2121">
                  <c:v>31331</c:v>
                </c:pt>
                <c:pt idx="2122">
                  <c:v>31324</c:v>
                </c:pt>
                <c:pt idx="2123">
                  <c:v>31317</c:v>
                </c:pt>
                <c:pt idx="2124">
                  <c:v>31310</c:v>
                </c:pt>
                <c:pt idx="2125">
                  <c:v>31303</c:v>
                </c:pt>
                <c:pt idx="2126">
                  <c:v>31296</c:v>
                </c:pt>
                <c:pt idx="2127">
                  <c:v>31289</c:v>
                </c:pt>
                <c:pt idx="2128">
                  <c:v>31282</c:v>
                </c:pt>
                <c:pt idx="2129">
                  <c:v>31275</c:v>
                </c:pt>
                <c:pt idx="2130">
                  <c:v>31268</c:v>
                </c:pt>
                <c:pt idx="2131">
                  <c:v>31261</c:v>
                </c:pt>
                <c:pt idx="2132">
                  <c:v>31254</c:v>
                </c:pt>
                <c:pt idx="2133">
                  <c:v>31247</c:v>
                </c:pt>
                <c:pt idx="2134">
                  <c:v>31240</c:v>
                </c:pt>
                <c:pt idx="2135">
                  <c:v>31233</c:v>
                </c:pt>
                <c:pt idx="2136">
                  <c:v>31226</c:v>
                </c:pt>
                <c:pt idx="2137">
                  <c:v>31219</c:v>
                </c:pt>
                <c:pt idx="2138">
                  <c:v>31212</c:v>
                </c:pt>
                <c:pt idx="2139">
                  <c:v>31205</c:v>
                </c:pt>
                <c:pt idx="2140">
                  <c:v>31198</c:v>
                </c:pt>
                <c:pt idx="2141">
                  <c:v>31191</c:v>
                </c:pt>
                <c:pt idx="2142">
                  <c:v>31184</c:v>
                </c:pt>
                <c:pt idx="2143">
                  <c:v>31177</c:v>
                </c:pt>
                <c:pt idx="2144">
                  <c:v>31170</c:v>
                </c:pt>
                <c:pt idx="2145">
                  <c:v>31163</c:v>
                </c:pt>
                <c:pt idx="2146">
                  <c:v>31156</c:v>
                </c:pt>
                <c:pt idx="2147">
                  <c:v>31149</c:v>
                </c:pt>
                <c:pt idx="2148">
                  <c:v>31142</c:v>
                </c:pt>
                <c:pt idx="2149">
                  <c:v>31135</c:v>
                </c:pt>
                <c:pt idx="2150">
                  <c:v>31128</c:v>
                </c:pt>
                <c:pt idx="2151">
                  <c:v>31121</c:v>
                </c:pt>
                <c:pt idx="2152">
                  <c:v>31114</c:v>
                </c:pt>
                <c:pt idx="2153">
                  <c:v>31107</c:v>
                </c:pt>
                <c:pt idx="2154">
                  <c:v>31100</c:v>
                </c:pt>
                <c:pt idx="2155">
                  <c:v>31093</c:v>
                </c:pt>
                <c:pt idx="2156">
                  <c:v>31086</c:v>
                </c:pt>
                <c:pt idx="2157">
                  <c:v>31079</c:v>
                </c:pt>
                <c:pt idx="2158">
                  <c:v>31072</c:v>
                </c:pt>
                <c:pt idx="2159">
                  <c:v>31065</c:v>
                </c:pt>
                <c:pt idx="2160">
                  <c:v>31058</c:v>
                </c:pt>
                <c:pt idx="2161">
                  <c:v>31051</c:v>
                </c:pt>
                <c:pt idx="2162">
                  <c:v>31044</c:v>
                </c:pt>
                <c:pt idx="2163">
                  <c:v>31037</c:v>
                </c:pt>
                <c:pt idx="2164">
                  <c:v>31030</c:v>
                </c:pt>
                <c:pt idx="2165">
                  <c:v>31023</c:v>
                </c:pt>
                <c:pt idx="2166">
                  <c:v>31016</c:v>
                </c:pt>
                <c:pt idx="2167">
                  <c:v>31009</c:v>
                </c:pt>
                <c:pt idx="2168">
                  <c:v>31002</c:v>
                </c:pt>
                <c:pt idx="2169">
                  <c:v>30995</c:v>
                </c:pt>
                <c:pt idx="2170">
                  <c:v>30988</c:v>
                </c:pt>
                <c:pt idx="2171">
                  <c:v>30981</c:v>
                </c:pt>
                <c:pt idx="2172">
                  <c:v>30974</c:v>
                </c:pt>
                <c:pt idx="2173">
                  <c:v>30967</c:v>
                </c:pt>
                <c:pt idx="2174">
                  <c:v>30960</c:v>
                </c:pt>
                <c:pt idx="2175">
                  <c:v>30953</c:v>
                </c:pt>
                <c:pt idx="2176">
                  <c:v>30946</c:v>
                </c:pt>
                <c:pt idx="2177">
                  <c:v>30939</c:v>
                </c:pt>
                <c:pt idx="2178">
                  <c:v>30932</c:v>
                </c:pt>
                <c:pt idx="2179">
                  <c:v>30925</c:v>
                </c:pt>
                <c:pt idx="2180">
                  <c:v>30918</c:v>
                </c:pt>
                <c:pt idx="2181">
                  <c:v>30911</c:v>
                </c:pt>
                <c:pt idx="2182">
                  <c:v>30904</c:v>
                </c:pt>
                <c:pt idx="2183">
                  <c:v>30897</c:v>
                </c:pt>
                <c:pt idx="2184">
                  <c:v>30890</c:v>
                </c:pt>
                <c:pt idx="2185">
                  <c:v>30883</c:v>
                </c:pt>
                <c:pt idx="2186">
                  <c:v>30876</c:v>
                </c:pt>
                <c:pt idx="2187">
                  <c:v>30869</c:v>
                </c:pt>
                <c:pt idx="2188">
                  <c:v>30862</c:v>
                </c:pt>
                <c:pt idx="2189">
                  <c:v>30855</c:v>
                </c:pt>
                <c:pt idx="2190">
                  <c:v>30848</c:v>
                </c:pt>
                <c:pt idx="2191">
                  <c:v>30841</c:v>
                </c:pt>
                <c:pt idx="2192">
                  <c:v>30834</c:v>
                </c:pt>
                <c:pt idx="2193">
                  <c:v>30827</c:v>
                </c:pt>
                <c:pt idx="2194">
                  <c:v>30820</c:v>
                </c:pt>
                <c:pt idx="2195">
                  <c:v>30813</c:v>
                </c:pt>
                <c:pt idx="2196">
                  <c:v>30806</c:v>
                </c:pt>
                <c:pt idx="2197">
                  <c:v>30799</c:v>
                </c:pt>
                <c:pt idx="2198">
                  <c:v>30792</c:v>
                </c:pt>
                <c:pt idx="2199">
                  <c:v>30785</c:v>
                </c:pt>
                <c:pt idx="2200">
                  <c:v>30778</c:v>
                </c:pt>
                <c:pt idx="2201">
                  <c:v>30771</c:v>
                </c:pt>
                <c:pt idx="2202">
                  <c:v>30764</c:v>
                </c:pt>
                <c:pt idx="2203">
                  <c:v>30757</c:v>
                </c:pt>
                <c:pt idx="2204">
                  <c:v>30750</c:v>
                </c:pt>
                <c:pt idx="2205">
                  <c:v>30743</c:v>
                </c:pt>
                <c:pt idx="2206">
                  <c:v>30736</c:v>
                </c:pt>
                <c:pt idx="2207">
                  <c:v>30729</c:v>
                </c:pt>
                <c:pt idx="2208">
                  <c:v>30722</c:v>
                </c:pt>
                <c:pt idx="2209">
                  <c:v>30715</c:v>
                </c:pt>
                <c:pt idx="2210">
                  <c:v>30708</c:v>
                </c:pt>
                <c:pt idx="2211">
                  <c:v>30701</c:v>
                </c:pt>
                <c:pt idx="2212">
                  <c:v>30694</c:v>
                </c:pt>
                <c:pt idx="2213">
                  <c:v>30687</c:v>
                </c:pt>
                <c:pt idx="2214">
                  <c:v>30680</c:v>
                </c:pt>
                <c:pt idx="2215">
                  <c:v>30673</c:v>
                </c:pt>
                <c:pt idx="2216">
                  <c:v>30666</c:v>
                </c:pt>
                <c:pt idx="2217">
                  <c:v>30659</c:v>
                </c:pt>
                <c:pt idx="2218">
                  <c:v>30652</c:v>
                </c:pt>
                <c:pt idx="2219">
                  <c:v>30645</c:v>
                </c:pt>
                <c:pt idx="2220">
                  <c:v>30638</c:v>
                </c:pt>
                <c:pt idx="2221">
                  <c:v>30631</c:v>
                </c:pt>
                <c:pt idx="2222">
                  <c:v>30624</c:v>
                </c:pt>
                <c:pt idx="2223">
                  <c:v>30617</c:v>
                </c:pt>
                <c:pt idx="2224">
                  <c:v>30610</c:v>
                </c:pt>
                <c:pt idx="2225">
                  <c:v>30603</c:v>
                </c:pt>
                <c:pt idx="2226">
                  <c:v>30596</c:v>
                </c:pt>
                <c:pt idx="2227">
                  <c:v>30589</c:v>
                </c:pt>
                <c:pt idx="2228">
                  <c:v>30582</c:v>
                </c:pt>
                <c:pt idx="2229">
                  <c:v>30575</c:v>
                </c:pt>
                <c:pt idx="2230">
                  <c:v>30568</c:v>
                </c:pt>
                <c:pt idx="2231">
                  <c:v>30561</c:v>
                </c:pt>
                <c:pt idx="2232">
                  <c:v>30554</c:v>
                </c:pt>
                <c:pt idx="2233">
                  <c:v>30547</c:v>
                </c:pt>
                <c:pt idx="2234">
                  <c:v>30540</c:v>
                </c:pt>
                <c:pt idx="2235">
                  <c:v>30533</c:v>
                </c:pt>
                <c:pt idx="2236">
                  <c:v>30526</c:v>
                </c:pt>
                <c:pt idx="2237">
                  <c:v>30519</c:v>
                </c:pt>
                <c:pt idx="2238">
                  <c:v>30512</c:v>
                </c:pt>
                <c:pt idx="2239">
                  <c:v>30505</c:v>
                </c:pt>
                <c:pt idx="2240">
                  <c:v>30498</c:v>
                </c:pt>
                <c:pt idx="2241">
                  <c:v>30491</c:v>
                </c:pt>
                <c:pt idx="2242">
                  <c:v>30484</c:v>
                </c:pt>
                <c:pt idx="2243">
                  <c:v>30477</c:v>
                </c:pt>
                <c:pt idx="2244">
                  <c:v>30470</c:v>
                </c:pt>
                <c:pt idx="2245">
                  <c:v>30463</c:v>
                </c:pt>
                <c:pt idx="2246">
                  <c:v>30456</c:v>
                </c:pt>
                <c:pt idx="2247">
                  <c:v>30449</c:v>
                </c:pt>
                <c:pt idx="2248">
                  <c:v>30442</c:v>
                </c:pt>
                <c:pt idx="2249">
                  <c:v>30435</c:v>
                </c:pt>
                <c:pt idx="2250">
                  <c:v>30428</c:v>
                </c:pt>
                <c:pt idx="2251">
                  <c:v>30421</c:v>
                </c:pt>
                <c:pt idx="2252">
                  <c:v>30414</c:v>
                </c:pt>
                <c:pt idx="2253">
                  <c:v>30407</c:v>
                </c:pt>
                <c:pt idx="2254">
                  <c:v>30400</c:v>
                </c:pt>
                <c:pt idx="2255">
                  <c:v>30393</c:v>
                </c:pt>
                <c:pt idx="2256">
                  <c:v>30386</c:v>
                </c:pt>
                <c:pt idx="2257">
                  <c:v>30379</c:v>
                </c:pt>
                <c:pt idx="2258">
                  <c:v>30372</c:v>
                </c:pt>
                <c:pt idx="2259">
                  <c:v>30365</c:v>
                </c:pt>
                <c:pt idx="2260">
                  <c:v>30358</c:v>
                </c:pt>
                <c:pt idx="2261">
                  <c:v>30351</c:v>
                </c:pt>
                <c:pt idx="2262">
                  <c:v>30344</c:v>
                </c:pt>
                <c:pt idx="2263">
                  <c:v>30337</c:v>
                </c:pt>
                <c:pt idx="2264">
                  <c:v>30330</c:v>
                </c:pt>
                <c:pt idx="2265">
                  <c:v>30323</c:v>
                </c:pt>
                <c:pt idx="2266">
                  <c:v>30316</c:v>
                </c:pt>
                <c:pt idx="2267">
                  <c:v>30309</c:v>
                </c:pt>
                <c:pt idx="2268">
                  <c:v>30302</c:v>
                </c:pt>
                <c:pt idx="2269">
                  <c:v>30295</c:v>
                </c:pt>
                <c:pt idx="2270">
                  <c:v>30288</c:v>
                </c:pt>
                <c:pt idx="2271">
                  <c:v>30281</c:v>
                </c:pt>
                <c:pt idx="2272">
                  <c:v>30274</c:v>
                </c:pt>
                <c:pt idx="2273">
                  <c:v>30267</c:v>
                </c:pt>
                <c:pt idx="2274">
                  <c:v>30260</c:v>
                </c:pt>
                <c:pt idx="2275">
                  <c:v>30253</c:v>
                </c:pt>
                <c:pt idx="2276">
                  <c:v>30246</c:v>
                </c:pt>
                <c:pt idx="2277">
                  <c:v>30239</c:v>
                </c:pt>
                <c:pt idx="2278">
                  <c:v>30232</c:v>
                </c:pt>
                <c:pt idx="2279">
                  <c:v>30225</c:v>
                </c:pt>
                <c:pt idx="2280">
                  <c:v>30218</c:v>
                </c:pt>
                <c:pt idx="2281">
                  <c:v>30211</c:v>
                </c:pt>
                <c:pt idx="2282">
                  <c:v>30204</c:v>
                </c:pt>
                <c:pt idx="2283">
                  <c:v>30197</c:v>
                </c:pt>
                <c:pt idx="2284">
                  <c:v>30190</c:v>
                </c:pt>
                <c:pt idx="2285">
                  <c:v>30183</c:v>
                </c:pt>
                <c:pt idx="2286">
                  <c:v>30176</c:v>
                </c:pt>
                <c:pt idx="2287">
                  <c:v>30169</c:v>
                </c:pt>
                <c:pt idx="2288">
                  <c:v>30162</c:v>
                </c:pt>
                <c:pt idx="2289">
                  <c:v>30155</c:v>
                </c:pt>
                <c:pt idx="2290">
                  <c:v>30148</c:v>
                </c:pt>
                <c:pt idx="2291">
                  <c:v>30141</c:v>
                </c:pt>
                <c:pt idx="2292">
                  <c:v>30134</c:v>
                </c:pt>
                <c:pt idx="2293">
                  <c:v>30127</c:v>
                </c:pt>
                <c:pt idx="2294">
                  <c:v>30120</c:v>
                </c:pt>
                <c:pt idx="2295">
                  <c:v>30113</c:v>
                </c:pt>
                <c:pt idx="2296">
                  <c:v>30106</c:v>
                </c:pt>
                <c:pt idx="2297">
                  <c:v>30099</c:v>
                </c:pt>
                <c:pt idx="2298">
                  <c:v>30092</c:v>
                </c:pt>
                <c:pt idx="2299">
                  <c:v>30085</c:v>
                </c:pt>
                <c:pt idx="2300">
                  <c:v>30078</c:v>
                </c:pt>
                <c:pt idx="2301">
                  <c:v>30071</c:v>
                </c:pt>
                <c:pt idx="2302">
                  <c:v>30064</c:v>
                </c:pt>
                <c:pt idx="2303">
                  <c:v>30057</c:v>
                </c:pt>
                <c:pt idx="2304">
                  <c:v>30050</c:v>
                </c:pt>
                <c:pt idx="2305">
                  <c:v>30043</c:v>
                </c:pt>
                <c:pt idx="2306">
                  <c:v>30036</c:v>
                </c:pt>
                <c:pt idx="2307">
                  <c:v>30029</c:v>
                </c:pt>
                <c:pt idx="2308">
                  <c:v>30022</c:v>
                </c:pt>
                <c:pt idx="2309">
                  <c:v>30015</c:v>
                </c:pt>
                <c:pt idx="2310">
                  <c:v>30008</c:v>
                </c:pt>
                <c:pt idx="2311">
                  <c:v>30001</c:v>
                </c:pt>
                <c:pt idx="2312">
                  <c:v>29994</c:v>
                </c:pt>
                <c:pt idx="2313">
                  <c:v>29987</c:v>
                </c:pt>
                <c:pt idx="2314">
                  <c:v>29980</c:v>
                </c:pt>
                <c:pt idx="2315">
                  <c:v>29973</c:v>
                </c:pt>
                <c:pt idx="2316">
                  <c:v>29966</c:v>
                </c:pt>
                <c:pt idx="2317">
                  <c:v>29959</c:v>
                </c:pt>
                <c:pt idx="2318">
                  <c:v>29952</c:v>
                </c:pt>
                <c:pt idx="2319">
                  <c:v>29945</c:v>
                </c:pt>
                <c:pt idx="2320">
                  <c:v>29938</c:v>
                </c:pt>
                <c:pt idx="2321">
                  <c:v>29931</c:v>
                </c:pt>
                <c:pt idx="2322">
                  <c:v>29924</c:v>
                </c:pt>
                <c:pt idx="2323">
                  <c:v>29917</c:v>
                </c:pt>
                <c:pt idx="2324">
                  <c:v>29910</c:v>
                </c:pt>
                <c:pt idx="2325">
                  <c:v>29903</c:v>
                </c:pt>
                <c:pt idx="2326">
                  <c:v>29896</c:v>
                </c:pt>
                <c:pt idx="2327">
                  <c:v>29889</c:v>
                </c:pt>
                <c:pt idx="2328">
                  <c:v>29882</c:v>
                </c:pt>
                <c:pt idx="2329">
                  <c:v>29875</c:v>
                </c:pt>
                <c:pt idx="2330">
                  <c:v>29868</c:v>
                </c:pt>
                <c:pt idx="2331">
                  <c:v>29861</c:v>
                </c:pt>
                <c:pt idx="2332">
                  <c:v>29854</c:v>
                </c:pt>
                <c:pt idx="2333">
                  <c:v>29847</c:v>
                </c:pt>
                <c:pt idx="2334">
                  <c:v>29840</c:v>
                </c:pt>
                <c:pt idx="2335">
                  <c:v>29833</c:v>
                </c:pt>
                <c:pt idx="2336">
                  <c:v>29826</c:v>
                </c:pt>
                <c:pt idx="2337">
                  <c:v>29819</c:v>
                </c:pt>
                <c:pt idx="2338">
                  <c:v>29812</c:v>
                </c:pt>
                <c:pt idx="2339">
                  <c:v>29805</c:v>
                </c:pt>
                <c:pt idx="2340">
                  <c:v>29798</c:v>
                </c:pt>
                <c:pt idx="2341">
                  <c:v>29791</c:v>
                </c:pt>
                <c:pt idx="2342">
                  <c:v>29784</c:v>
                </c:pt>
                <c:pt idx="2343">
                  <c:v>29777</c:v>
                </c:pt>
                <c:pt idx="2344">
                  <c:v>29770</c:v>
                </c:pt>
                <c:pt idx="2345">
                  <c:v>29763</c:v>
                </c:pt>
                <c:pt idx="2346">
                  <c:v>29756</c:v>
                </c:pt>
                <c:pt idx="2347">
                  <c:v>29749</c:v>
                </c:pt>
                <c:pt idx="2348">
                  <c:v>29742</c:v>
                </c:pt>
                <c:pt idx="2349">
                  <c:v>29735</c:v>
                </c:pt>
                <c:pt idx="2350">
                  <c:v>29728</c:v>
                </c:pt>
                <c:pt idx="2351">
                  <c:v>29721</c:v>
                </c:pt>
                <c:pt idx="2352">
                  <c:v>29714</c:v>
                </c:pt>
                <c:pt idx="2353">
                  <c:v>29707</c:v>
                </c:pt>
                <c:pt idx="2354">
                  <c:v>29700</c:v>
                </c:pt>
                <c:pt idx="2355">
                  <c:v>29693</c:v>
                </c:pt>
                <c:pt idx="2356">
                  <c:v>29686</c:v>
                </c:pt>
                <c:pt idx="2357">
                  <c:v>29679</c:v>
                </c:pt>
                <c:pt idx="2358">
                  <c:v>29672</c:v>
                </c:pt>
                <c:pt idx="2359">
                  <c:v>29665</c:v>
                </c:pt>
                <c:pt idx="2360">
                  <c:v>29658</c:v>
                </c:pt>
                <c:pt idx="2361">
                  <c:v>29651</c:v>
                </c:pt>
                <c:pt idx="2362">
                  <c:v>29644</c:v>
                </c:pt>
                <c:pt idx="2363">
                  <c:v>29637</c:v>
                </c:pt>
                <c:pt idx="2364">
                  <c:v>29630</c:v>
                </c:pt>
                <c:pt idx="2365">
                  <c:v>29623</c:v>
                </c:pt>
                <c:pt idx="2366">
                  <c:v>29616</c:v>
                </c:pt>
                <c:pt idx="2367">
                  <c:v>29609</c:v>
                </c:pt>
                <c:pt idx="2368">
                  <c:v>29602</c:v>
                </c:pt>
                <c:pt idx="2369">
                  <c:v>29595</c:v>
                </c:pt>
                <c:pt idx="2370">
                  <c:v>29588</c:v>
                </c:pt>
                <c:pt idx="2371">
                  <c:v>29581</c:v>
                </c:pt>
                <c:pt idx="2372">
                  <c:v>29574</c:v>
                </c:pt>
                <c:pt idx="2373">
                  <c:v>29567</c:v>
                </c:pt>
                <c:pt idx="2374">
                  <c:v>29560</c:v>
                </c:pt>
                <c:pt idx="2375">
                  <c:v>29553</c:v>
                </c:pt>
                <c:pt idx="2376">
                  <c:v>29546</c:v>
                </c:pt>
                <c:pt idx="2377">
                  <c:v>29539</c:v>
                </c:pt>
                <c:pt idx="2378">
                  <c:v>29532</c:v>
                </c:pt>
                <c:pt idx="2379">
                  <c:v>29525</c:v>
                </c:pt>
                <c:pt idx="2380">
                  <c:v>29518</c:v>
                </c:pt>
                <c:pt idx="2381">
                  <c:v>29511</c:v>
                </c:pt>
                <c:pt idx="2382">
                  <c:v>29504</c:v>
                </c:pt>
                <c:pt idx="2383">
                  <c:v>29497</c:v>
                </c:pt>
                <c:pt idx="2384">
                  <c:v>29490</c:v>
                </c:pt>
                <c:pt idx="2385">
                  <c:v>29483</c:v>
                </c:pt>
                <c:pt idx="2386">
                  <c:v>29476</c:v>
                </c:pt>
                <c:pt idx="2387">
                  <c:v>29469</c:v>
                </c:pt>
                <c:pt idx="2388">
                  <c:v>29462</c:v>
                </c:pt>
                <c:pt idx="2389">
                  <c:v>29455</c:v>
                </c:pt>
                <c:pt idx="2390">
                  <c:v>29448</c:v>
                </c:pt>
                <c:pt idx="2391">
                  <c:v>29441</c:v>
                </c:pt>
                <c:pt idx="2392">
                  <c:v>29434</c:v>
                </c:pt>
                <c:pt idx="2393">
                  <c:v>29427</c:v>
                </c:pt>
                <c:pt idx="2394">
                  <c:v>29420</c:v>
                </c:pt>
                <c:pt idx="2395">
                  <c:v>29413</c:v>
                </c:pt>
                <c:pt idx="2396">
                  <c:v>29406</c:v>
                </c:pt>
                <c:pt idx="2397">
                  <c:v>29399</c:v>
                </c:pt>
                <c:pt idx="2398">
                  <c:v>29392</c:v>
                </c:pt>
                <c:pt idx="2399">
                  <c:v>29385</c:v>
                </c:pt>
                <c:pt idx="2400">
                  <c:v>29378</c:v>
                </c:pt>
                <c:pt idx="2401">
                  <c:v>29371</c:v>
                </c:pt>
                <c:pt idx="2402">
                  <c:v>29364</c:v>
                </c:pt>
                <c:pt idx="2403">
                  <c:v>29357</c:v>
                </c:pt>
                <c:pt idx="2404">
                  <c:v>29350</c:v>
                </c:pt>
                <c:pt idx="2405">
                  <c:v>29343</c:v>
                </c:pt>
                <c:pt idx="2406">
                  <c:v>29336</c:v>
                </c:pt>
                <c:pt idx="2407">
                  <c:v>29329</c:v>
                </c:pt>
                <c:pt idx="2408">
                  <c:v>29322</c:v>
                </c:pt>
                <c:pt idx="2409">
                  <c:v>29315</c:v>
                </c:pt>
                <c:pt idx="2410">
                  <c:v>29308</c:v>
                </c:pt>
                <c:pt idx="2411">
                  <c:v>29301</c:v>
                </c:pt>
                <c:pt idx="2412">
                  <c:v>29294</c:v>
                </c:pt>
                <c:pt idx="2413">
                  <c:v>29287</c:v>
                </c:pt>
                <c:pt idx="2414">
                  <c:v>29280</c:v>
                </c:pt>
                <c:pt idx="2415">
                  <c:v>29273</c:v>
                </c:pt>
                <c:pt idx="2416">
                  <c:v>29266</c:v>
                </c:pt>
                <c:pt idx="2417">
                  <c:v>29259</c:v>
                </c:pt>
                <c:pt idx="2418">
                  <c:v>29252</c:v>
                </c:pt>
                <c:pt idx="2419">
                  <c:v>29245</c:v>
                </c:pt>
                <c:pt idx="2420">
                  <c:v>29238</c:v>
                </c:pt>
                <c:pt idx="2421">
                  <c:v>29231</c:v>
                </c:pt>
                <c:pt idx="2422">
                  <c:v>29224</c:v>
                </c:pt>
                <c:pt idx="2423">
                  <c:v>29217</c:v>
                </c:pt>
                <c:pt idx="2424">
                  <c:v>29210</c:v>
                </c:pt>
                <c:pt idx="2425">
                  <c:v>29203</c:v>
                </c:pt>
                <c:pt idx="2426">
                  <c:v>29196</c:v>
                </c:pt>
                <c:pt idx="2427">
                  <c:v>29189</c:v>
                </c:pt>
                <c:pt idx="2428">
                  <c:v>29182</c:v>
                </c:pt>
                <c:pt idx="2429">
                  <c:v>29175</c:v>
                </c:pt>
                <c:pt idx="2430">
                  <c:v>29168</c:v>
                </c:pt>
                <c:pt idx="2431">
                  <c:v>29161</c:v>
                </c:pt>
                <c:pt idx="2432">
                  <c:v>29154</c:v>
                </c:pt>
                <c:pt idx="2433">
                  <c:v>29147</c:v>
                </c:pt>
                <c:pt idx="2434">
                  <c:v>29140</c:v>
                </c:pt>
                <c:pt idx="2435">
                  <c:v>29133</c:v>
                </c:pt>
                <c:pt idx="2436">
                  <c:v>29126</c:v>
                </c:pt>
                <c:pt idx="2437">
                  <c:v>29119</c:v>
                </c:pt>
                <c:pt idx="2438">
                  <c:v>29112</c:v>
                </c:pt>
                <c:pt idx="2439">
                  <c:v>29105</c:v>
                </c:pt>
                <c:pt idx="2440">
                  <c:v>29098</c:v>
                </c:pt>
                <c:pt idx="2441">
                  <c:v>29091</c:v>
                </c:pt>
                <c:pt idx="2442">
                  <c:v>29084</c:v>
                </c:pt>
                <c:pt idx="2443">
                  <c:v>29077</c:v>
                </c:pt>
                <c:pt idx="2444">
                  <c:v>29070</c:v>
                </c:pt>
                <c:pt idx="2445">
                  <c:v>29063</c:v>
                </c:pt>
                <c:pt idx="2446">
                  <c:v>29056</c:v>
                </c:pt>
                <c:pt idx="2447">
                  <c:v>29049</c:v>
                </c:pt>
                <c:pt idx="2448">
                  <c:v>29042</c:v>
                </c:pt>
                <c:pt idx="2449">
                  <c:v>29035</c:v>
                </c:pt>
                <c:pt idx="2450">
                  <c:v>29028</c:v>
                </c:pt>
                <c:pt idx="2451">
                  <c:v>29021</c:v>
                </c:pt>
                <c:pt idx="2452">
                  <c:v>29014</c:v>
                </c:pt>
                <c:pt idx="2453">
                  <c:v>29007</c:v>
                </c:pt>
                <c:pt idx="2454">
                  <c:v>29000</c:v>
                </c:pt>
                <c:pt idx="2455">
                  <c:v>28993</c:v>
                </c:pt>
                <c:pt idx="2456">
                  <c:v>28986</c:v>
                </c:pt>
                <c:pt idx="2457">
                  <c:v>28979</c:v>
                </c:pt>
                <c:pt idx="2458">
                  <c:v>28972</c:v>
                </c:pt>
                <c:pt idx="2459">
                  <c:v>28965</c:v>
                </c:pt>
                <c:pt idx="2460">
                  <c:v>28958</c:v>
                </c:pt>
                <c:pt idx="2461">
                  <c:v>28951</c:v>
                </c:pt>
                <c:pt idx="2462">
                  <c:v>28944</c:v>
                </c:pt>
                <c:pt idx="2463">
                  <c:v>28937</c:v>
                </c:pt>
                <c:pt idx="2464">
                  <c:v>28930</c:v>
                </c:pt>
                <c:pt idx="2465">
                  <c:v>28923</c:v>
                </c:pt>
                <c:pt idx="2466">
                  <c:v>28916</c:v>
                </c:pt>
                <c:pt idx="2467">
                  <c:v>28909</c:v>
                </c:pt>
                <c:pt idx="2468">
                  <c:v>28902</c:v>
                </c:pt>
                <c:pt idx="2469">
                  <c:v>28895</c:v>
                </c:pt>
                <c:pt idx="2470">
                  <c:v>28888</c:v>
                </c:pt>
                <c:pt idx="2471">
                  <c:v>28881</c:v>
                </c:pt>
                <c:pt idx="2472">
                  <c:v>28874</c:v>
                </c:pt>
                <c:pt idx="2473">
                  <c:v>28867</c:v>
                </c:pt>
                <c:pt idx="2474">
                  <c:v>28860</c:v>
                </c:pt>
                <c:pt idx="2475">
                  <c:v>28853</c:v>
                </c:pt>
                <c:pt idx="2476">
                  <c:v>28846</c:v>
                </c:pt>
                <c:pt idx="2477">
                  <c:v>28839</c:v>
                </c:pt>
                <c:pt idx="2478">
                  <c:v>28832</c:v>
                </c:pt>
                <c:pt idx="2479">
                  <c:v>28825</c:v>
                </c:pt>
                <c:pt idx="2480">
                  <c:v>28818</c:v>
                </c:pt>
                <c:pt idx="2481">
                  <c:v>28811</c:v>
                </c:pt>
                <c:pt idx="2482">
                  <c:v>28804</c:v>
                </c:pt>
                <c:pt idx="2483">
                  <c:v>28797</c:v>
                </c:pt>
                <c:pt idx="2484">
                  <c:v>28790</c:v>
                </c:pt>
                <c:pt idx="2485">
                  <c:v>28783</c:v>
                </c:pt>
                <c:pt idx="2486">
                  <c:v>28776</c:v>
                </c:pt>
                <c:pt idx="2487">
                  <c:v>28769</c:v>
                </c:pt>
                <c:pt idx="2488">
                  <c:v>28762</c:v>
                </c:pt>
                <c:pt idx="2489">
                  <c:v>28755</c:v>
                </c:pt>
                <c:pt idx="2490">
                  <c:v>28748</c:v>
                </c:pt>
                <c:pt idx="2491">
                  <c:v>28741</c:v>
                </c:pt>
                <c:pt idx="2492">
                  <c:v>28734</c:v>
                </c:pt>
                <c:pt idx="2493">
                  <c:v>28727</c:v>
                </c:pt>
                <c:pt idx="2494">
                  <c:v>28720</c:v>
                </c:pt>
                <c:pt idx="2495">
                  <c:v>28713</c:v>
                </c:pt>
                <c:pt idx="2496">
                  <c:v>28706</c:v>
                </c:pt>
                <c:pt idx="2497">
                  <c:v>28699</c:v>
                </c:pt>
                <c:pt idx="2498">
                  <c:v>28692</c:v>
                </c:pt>
                <c:pt idx="2499">
                  <c:v>28685</c:v>
                </c:pt>
                <c:pt idx="2500">
                  <c:v>28678</c:v>
                </c:pt>
                <c:pt idx="2501">
                  <c:v>28671</c:v>
                </c:pt>
                <c:pt idx="2502">
                  <c:v>28664</c:v>
                </c:pt>
                <c:pt idx="2503">
                  <c:v>28657</c:v>
                </c:pt>
                <c:pt idx="2504">
                  <c:v>28650</c:v>
                </c:pt>
                <c:pt idx="2505">
                  <c:v>28643</c:v>
                </c:pt>
                <c:pt idx="2506">
                  <c:v>28636</c:v>
                </c:pt>
                <c:pt idx="2507">
                  <c:v>28629</c:v>
                </c:pt>
                <c:pt idx="2508">
                  <c:v>28622</c:v>
                </c:pt>
                <c:pt idx="2509">
                  <c:v>28615</c:v>
                </c:pt>
                <c:pt idx="2510">
                  <c:v>28608</c:v>
                </c:pt>
                <c:pt idx="2511">
                  <c:v>28601</c:v>
                </c:pt>
                <c:pt idx="2512">
                  <c:v>28594</c:v>
                </c:pt>
                <c:pt idx="2513">
                  <c:v>28587</c:v>
                </c:pt>
                <c:pt idx="2514">
                  <c:v>28580</c:v>
                </c:pt>
                <c:pt idx="2515">
                  <c:v>28573</c:v>
                </c:pt>
                <c:pt idx="2516">
                  <c:v>28566</c:v>
                </c:pt>
                <c:pt idx="2517">
                  <c:v>28559</c:v>
                </c:pt>
                <c:pt idx="2518">
                  <c:v>28552</c:v>
                </c:pt>
                <c:pt idx="2519">
                  <c:v>28545</c:v>
                </c:pt>
                <c:pt idx="2520">
                  <c:v>28538</c:v>
                </c:pt>
                <c:pt idx="2521">
                  <c:v>28531</c:v>
                </c:pt>
                <c:pt idx="2522">
                  <c:v>28524</c:v>
                </c:pt>
                <c:pt idx="2523">
                  <c:v>28517</c:v>
                </c:pt>
                <c:pt idx="2524">
                  <c:v>28510</c:v>
                </c:pt>
                <c:pt idx="2525">
                  <c:v>28503</c:v>
                </c:pt>
                <c:pt idx="2526">
                  <c:v>28496</c:v>
                </c:pt>
                <c:pt idx="2527">
                  <c:v>28489</c:v>
                </c:pt>
                <c:pt idx="2528">
                  <c:v>28482</c:v>
                </c:pt>
                <c:pt idx="2529">
                  <c:v>28475</c:v>
                </c:pt>
                <c:pt idx="2530">
                  <c:v>28468</c:v>
                </c:pt>
                <c:pt idx="2531">
                  <c:v>28461</c:v>
                </c:pt>
                <c:pt idx="2532">
                  <c:v>28454</c:v>
                </c:pt>
                <c:pt idx="2533">
                  <c:v>28447</c:v>
                </c:pt>
                <c:pt idx="2534">
                  <c:v>28440</c:v>
                </c:pt>
                <c:pt idx="2535">
                  <c:v>28433</c:v>
                </c:pt>
                <c:pt idx="2536">
                  <c:v>28426</c:v>
                </c:pt>
                <c:pt idx="2537">
                  <c:v>28419</c:v>
                </c:pt>
                <c:pt idx="2538">
                  <c:v>28412</c:v>
                </c:pt>
                <c:pt idx="2539">
                  <c:v>28405</c:v>
                </c:pt>
                <c:pt idx="2540">
                  <c:v>28398</c:v>
                </c:pt>
                <c:pt idx="2541">
                  <c:v>28391</c:v>
                </c:pt>
                <c:pt idx="2542">
                  <c:v>28384</c:v>
                </c:pt>
                <c:pt idx="2543">
                  <c:v>28377</c:v>
                </c:pt>
                <c:pt idx="2544">
                  <c:v>28370</c:v>
                </c:pt>
                <c:pt idx="2545">
                  <c:v>28363</c:v>
                </c:pt>
                <c:pt idx="2546">
                  <c:v>28356</c:v>
                </c:pt>
                <c:pt idx="2547">
                  <c:v>28349</c:v>
                </c:pt>
                <c:pt idx="2548">
                  <c:v>28342</c:v>
                </c:pt>
                <c:pt idx="2549">
                  <c:v>28335</c:v>
                </c:pt>
                <c:pt idx="2550">
                  <c:v>28328</c:v>
                </c:pt>
                <c:pt idx="2551">
                  <c:v>28321</c:v>
                </c:pt>
                <c:pt idx="2552">
                  <c:v>28314</c:v>
                </c:pt>
                <c:pt idx="2553">
                  <c:v>28307</c:v>
                </c:pt>
                <c:pt idx="2554">
                  <c:v>28300</c:v>
                </c:pt>
                <c:pt idx="2555">
                  <c:v>28293</c:v>
                </c:pt>
                <c:pt idx="2556">
                  <c:v>28286</c:v>
                </c:pt>
                <c:pt idx="2557">
                  <c:v>28279</c:v>
                </c:pt>
                <c:pt idx="2558">
                  <c:v>28272</c:v>
                </c:pt>
                <c:pt idx="2559">
                  <c:v>28265</c:v>
                </c:pt>
                <c:pt idx="2560">
                  <c:v>28258</c:v>
                </c:pt>
                <c:pt idx="2561">
                  <c:v>28251</c:v>
                </c:pt>
                <c:pt idx="2562">
                  <c:v>28244</c:v>
                </c:pt>
                <c:pt idx="2563">
                  <c:v>28237</c:v>
                </c:pt>
                <c:pt idx="2564">
                  <c:v>28230</c:v>
                </c:pt>
                <c:pt idx="2565">
                  <c:v>28223</c:v>
                </c:pt>
                <c:pt idx="2566">
                  <c:v>28216</c:v>
                </c:pt>
                <c:pt idx="2567">
                  <c:v>28209</c:v>
                </c:pt>
                <c:pt idx="2568">
                  <c:v>28202</c:v>
                </c:pt>
                <c:pt idx="2569">
                  <c:v>28195</c:v>
                </c:pt>
                <c:pt idx="2570">
                  <c:v>28188</c:v>
                </c:pt>
                <c:pt idx="2571">
                  <c:v>28181</c:v>
                </c:pt>
                <c:pt idx="2572">
                  <c:v>28174</c:v>
                </c:pt>
                <c:pt idx="2573">
                  <c:v>28167</c:v>
                </c:pt>
                <c:pt idx="2574">
                  <c:v>28160</c:v>
                </c:pt>
                <c:pt idx="2575">
                  <c:v>28153</c:v>
                </c:pt>
                <c:pt idx="2576">
                  <c:v>28146</c:v>
                </c:pt>
                <c:pt idx="2577">
                  <c:v>28139</c:v>
                </c:pt>
                <c:pt idx="2578">
                  <c:v>28132</c:v>
                </c:pt>
                <c:pt idx="2579">
                  <c:v>28125</c:v>
                </c:pt>
                <c:pt idx="2580">
                  <c:v>28118</c:v>
                </c:pt>
                <c:pt idx="2581">
                  <c:v>28111</c:v>
                </c:pt>
                <c:pt idx="2582">
                  <c:v>28104</c:v>
                </c:pt>
                <c:pt idx="2583">
                  <c:v>28097</c:v>
                </c:pt>
                <c:pt idx="2584">
                  <c:v>28090</c:v>
                </c:pt>
                <c:pt idx="2585">
                  <c:v>28083</c:v>
                </c:pt>
                <c:pt idx="2586">
                  <c:v>28076</c:v>
                </c:pt>
                <c:pt idx="2587">
                  <c:v>28069</c:v>
                </c:pt>
                <c:pt idx="2588">
                  <c:v>28062</c:v>
                </c:pt>
                <c:pt idx="2589">
                  <c:v>28055</c:v>
                </c:pt>
                <c:pt idx="2590">
                  <c:v>28048</c:v>
                </c:pt>
                <c:pt idx="2591">
                  <c:v>28041</c:v>
                </c:pt>
                <c:pt idx="2592">
                  <c:v>28034</c:v>
                </c:pt>
                <c:pt idx="2593">
                  <c:v>28027</c:v>
                </c:pt>
                <c:pt idx="2594">
                  <c:v>28020</c:v>
                </c:pt>
                <c:pt idx="2595">
                  <c:v>28013</c:v>
                </c:pt>
                <c:pt idx="2596">
                  <c:v>28006</c:v>
                </c:pt>
                <c:pt idx="2597">
                  <c:v>27999</c:v>
                </c:pt>
                <c:pt idx="2598">
                  <c:v>27992</c:v>
                </c:pt>
                <c:pt idx="2599">
                  <c:v>27985</c:v>
                </c:pt>
                <c:pt idx="2600">
                  <c:v>27978</c:v>
                </c:pt>
                <c:pt idx="2601">
                  <c:v>27971</c:v>
                </c:pt>
                <c:pt idx="2602">
                  <c:v>27964</c:v>
                </c:pt>
                <c:pt idx="2603">
                  <c:v>27957</c:v>
                </c:pt>
                <c:pt idx="2604">
                  <c:v>27950</c:v>
                </c:pt>
                <c:pt idx="2605">
                  <c:v>27943</c:v>
                </c:pt>
                <c:pt idx="2606">
                  <c:v>27936</c:v>
                </c:pt>
                <c:pt idx="2607">
                  <c:v>27929</c:v>
                </c:pt>
                <c:pt idx="2608">
                  <c:v>27922</c:v>
                </c:pt>
                <c:pt idx="2609">
                  <c:v>27915</c:v>
                </c:pt>
                <c:pt idx="2610">
                  <c:v>27908</c:v>
                </c:pt>
                <c:pt idx="2611">
                  <c:v>27901</c:v>
                </c:pt>
                <c:pt idx="2612">
                  <c:v>27894</c:v>
                </c:pt>
                <c:pt idx="2613">
                  <c:v>27887</c:v>
                </c:pt>
                <c:pt idx="2614">
                  <c:v>27880</c:v>
                </c:pt>
                <c:pt idx="2615">
                  <c:v>27873</c:v>
                </c:pt>
                <c:pt idx="2616">
                  <c:v>27866</c:v>
                </c:pt>
                <c:pt idx="2617">
                  <c:v>27859</c:v>
                </c:pt>
                <c:pt idx="2618">
                  <c:v>27852</c:v>
                </c:pt>
                <c:pt idx="2619">
                  <c:v>27845</c:v>
                </c:pt>
                <c:pt idx="2620">
                  <c:v>27838</c:v>
                </c:pt>
                <c:pt idx="2621">
                  <c:v>27831</c:v>
                </c:pt>
                <c:pt idx="2622">
                  <c:v>27824</c:v>
                </c:pt>
                <c:pt idx="2623">
                  <c:v>27817</c:v>
                </c:pt>
                <c:pt idx="2624">
                  <c:v>27810</c:v>
                </c:pt>
                <c:pt idx="2625">
                  <c:v>27803</c:v>
                </c:pt>
                <c:pt idx="2626">
                  <c:v>27796</c:v>
                </c:pt>
                <c:pt idx="2627">
                  <c:v>27789</c:v>
                </c:pt>
                <c:pt idx="2628">
                  <c:v>27782</c:v>
                </c:pt>
                <c:pt idx="2629">
                  <c:v>27775</c:v>
                </c:pt>
                <c:pt idx="2630">
                  <c:v>27768</c:v>
                </c:pt>
                <c:pt idx="2631">
                  <c:v>27761</c:v>
                </c:pt>
                <c:pt idx="2632">
                  <c:v>27754</c:v>
                </c:pt>
                <c:pt idx="2633">
                  <c:v>27747</c:v>
                </c:pt>
                <c:pt idx="2634">
                  <c:v>27740</c:v>
                </c:pt>
                <c:pt idx="2635">
                  <c:v>27733</c:v>
                </c:pt>
                <c:pt idx="2636">
                  <c:v>27726</c:v>
                </c:pt>
                <c:pt idx="2637">
                  <c:v>27719</c:v>
                </c:pt>
                <c:pt idx="2638">
                  <c:v>27712</c:v>
                </c:pt>
                <c:pt idx="2639">
                  <c:v>27705</c:v>
                </c:pt>
                <c:pt idx="2640">
                  <c:v>27698</c:v>
                </c:pt>
                <c:pt idx="2641">
                  <c:v>27691</c:v>
                </c:pt>
                <c:pt idx="2642">
                  <c:v>27684</c:v>
                </c:pt>
                <c:pt idx="2643">
                  <c:v>27677</c:v>
                </c:pt>
                <c:pt idx="2644">
                  <c:v>27670</c:v>
                </c:pt>
                <c:pt idx="2645">
                  <c:v>27663</c:v>
                </c:pt>
                <c:pt idx="2646">
                  <c:v>27656</c:v>
                </c:pt>
                <c:pt idx="2647">
                  <c:v>27649</c:v>
                </c:pt>
                <c:pt idx="2648">
                  <c:v>27642</c:v>
                </c:pt>
                <c:pt idx="2649">
                  <c:v>27635</c:v>
                </c:pt>
                <c:pt idx="2650">
                  <c:v>27628</c:v>
                </c:pt>
                <c:pt idx="2651">
                  <c:v>27621</c:v>
                </c:pt>
                <c:pt idx="2652">
                  <c:v>27614</c:v>
                </c:pt>
                <c:pt idx="2653">
                  <c:v>27607</c:v>
                </c:pt>
                <c:pt idx="2654">
                  <c:v>27600</c:v>
                </c:pt>
                <c:pt idx="2655">
                  <c:v>27593</c:v>
                </c:pt>
                <c:pt idx="2656">
                  <c:v>27586</c:v>
                </c:pt>
                <c:pt idx="2657">
                  <c:v>27579</c:v>
                </c:pt>
                <c:pt idx="2658">
                  <c:v>27572</c:v>
                </c:pt>
                <c:pt idx="2659">
                  <c:v>27565</c:v>
                </c:pt>
                <c:pt idx="2660">
                  <c:v>27558</c:v>
                </c:pt>
                <c:pt idx="2661">
                  <c:v>27551</c:v>
                </c:pt>
                <c:pt idx="2662">
                  <c:v>27544</c:v>
                </c:pt>
                <c:pt idx="2663">
                  <c:v>27537</c:v>
                </c:pt>
                <c:pt idx="2664">
                  <c:v>27530</c:v>
                </c:pt>
                <c:pt idx="2665">
                  <c:v>27523</c:v>
                </c:pt>
                <c:pt idx="2666">
                  <c:v>27516</c:v>
                </c:pt>
                <c:pt idx="2667">
                  <c:v>27509</c:v>
                </c:pt>
                <c:pt idx="2668">
                  <c:v>27502</c:v>
                </c:pt>
                <c:pt idx="2669">
                  <c:v>27495</c:v>
                </c:pt>
                <c:pt idx="2670">
                  <c:v>27488</c:v>
                </c:pt>
                <c:pt idx="2671">
                  <c:v>27481</c:v>
                </c:pt>
                <c:pt idx="2672">
                  <c:v>27474</c:v>
                </c:pt>
                <c:pt idx="2673">
                  <c:v>27467</c:v>
                </c:pt>
                <c:pt idx="2674">
                  <c:v>27460</c:v>
                </c:pt>
                <c:pt idx="2675">
                  <c:v>27453</c:v>
                </c:pt>
                <c:pt idx="2676">
                  <c:v>27446</c:v>
                </c:pt>
                <c:pt idx="2677">
                  <c:v>27439</c:v>
                </c:pt>
                <c:pt idx="2678">
                  <c:v>27432</c:v>
                </c:pt>
                <c:pt idx="2679">
                  <c:v>27425</c:v>
                </c:pt>
                <c:pt idx="2680">
                  <c:v>27418</c:v>
                </c:pt>
                <c:pt idx="2681">
                  <c:v>27411</c:v>
                </c:pt>
                <c:pt idx="2682">
                  <c:v>27404</c:v>
                </c:pt>
                <c:pt idx="2683">
                  <c:v>27397</c:v>
                </c:pt>
                <c:pt idx="2684">
                  <c:v>27390</c:v>
                </c:pt>
                <c:pt idx="2685">
                  <c:v>27383</c:v>
                </c:pt>
                <c:pt idx="2686">
                  <c:v>27376</c:v>
                </c:pt>
                <c:pt idx="2687">
                  <c:v>27369</c:v>
                </c:pt>
                <c:pt idx="2688">
                  <c:v>27362</c:v>
                </c:pt>
                <c:pt idx="2689">
                  <c:v>27355</c:v>
                </c:pt>
                <c:pt idx="2690">
                  <c:v>27348</c:v>
                </c:pt>
                <c:pt idx="2691">
                  <c:v>27341</c:v>
                </c:pt>
                <c:pt idx="2692">
                  <c:v>27334</c:v>
                </c:pt>
                <c:pt idx="2693">
                  <c:v>27327</c:v>
                </c:pt>
                <c:pt idx="2694">
                  <c:v>27320</c:v>
                </c:pt>
                <c:pt idx="2695">
                  <c:v>27313</c:v>
                </c:pt>
                <c:pt idx="2696">
                  <c:v>27306</c:v>
                </c:pt>
                <c:pt idx="2697">
                  <c:v>27299</c:v>
                </c:pt>
                <c:pt idx="2698">
                  <c:v>27292</c:v>
                </c:pt>
                <c:pt idx="2699">
                  <c:v>27285</c:v>
                </c:pt>
                <c:pt idx="2700">
                  <c:v>27278</c:v>
                </c:pt>
                <c:pt idx="2701">
                  <c:v>27271</c:v>
                </c:pt>
                <c:pt idx="2702">
                  <c:v>27264</c:v>
                </c:pt>
                <c:pt idx="2703">
                  <c:v>27257</c:v>
                </c:pt>
                <c:pt idx="2704">
                  <c:v>27250</c:v>
                </c:pt>
                <c:pt idx="2705">
                  <c:v>27243</c:v>
                </c:pt>
                <c:pt idx="2706">
                  <c:v>27236</c:v>
                </c:pt>
                <c:pt idx="2707">
                  <c:v>27229</c:v>
                </c:pt>
                <c:pt idx="2708">
                  <c:v>27222</c:v>
                </c:pt>
                <c:pt idx="2709">
                  <c:v>27215</c:v>
                </c:pt>
                <c:pt idx="2710">
                  <c:v>27208</c:v>
                </c:pt>
                <c:pt idx="2711">
                  <c:v>27201</c:v>
                </c:pt>
                <c:pt idx="2712">
                  <c:v>27194</c:v>
                </c:pt>
                <c:pt idx="2713">
                  <c:v>27187</c:v>
                </c:pt>
                <c:pt idx="2714">
                  <c:v>27180</c:v>
                </c:pt>
                <c:pt idx="2715">
                  <c:v>27173</c:v>
                </c:pt>
                <c:pt idx="2716">
                  <c:v>27166</c:v>
                </c:pt>
                <c:pt idx="2717">
                  <c:v>27159</c:v>
                </c:pt>
                <c:pt idx="2718">
                  <c:v>27152</c:v>
                </c:pt>
                <c:pt idx="2719">
                  <c:v>27145</c:v>
                </c:pt>
                <c:pt idx="2720">
                  <c:v>27138</c:v>
                </c:pt>
                <c:pt idx="2721">
                  <c:v>27131</c:v>
                </c:pt>
                <c:pt idx="2722">
                  <c:v>27124</c:v>
                </c:pt>
                <c:pt idx="2723">
                  <c:v>27117</c:v>
                </c:pt>
                <c:pt idx="2724">
                  <c:v>27110</c:v>
                </c:pt>
                <c:pt idx="2725">
                  <c:v>27103</c:v>
                </c:pt>
                <c:pt idx="2726">
                  <c:v>27096</c:v>
                </c:pt>
                <c:pt idx="2727">
                  <c:v>27089</c:v>
                </c:pt>
                <c:pt idx="2728">
                  <c:v>27082</c:v>
                </c:pt>
                <c:pt idx="2729">
                  <c:v>27075</c:v>
                </c:pt>
                <c:pt idx="2730">
                  <c:v>27068</c:v>
                </c:pt>
                <c:pt idx="2731">
                  <c:v>27061</c:v>
                </c:pt>
                <c:pt idx="2732">
                  <c:v>27054</c:v>
                </c:pt>
                <c:pt idx="2733">
                  <c:v>27047</c:v>
                </c:pt>
                <c:pt idx="2734">
                  <c:v>27040</c:v>
                </c:pt>
                <c:pt idx="2735">
                  <c:v>27033</c:v>
                </c:pt>
                <c:pt idx="2736">
                  <c:v>27026</c:v>
                </c:pt>
                <c:pt idx="2737">
                  <c:v>27019</c:v>
                </c:pt>
                <c:pt idx="2738">
                  <c:v>27012</c:v>
                </c:pt>
                <c:pt idx="2739">
                  <c:v>27005</c:v>
                </c:pt>
                <c:pt idx="2740">
                  <c:v>26998</c:v>
                </c:pt>
                <c:pt idx="2741">
                  <c:v>26991</c:v>
                </c:pt>
                <c:pt idx="2742">
                  <c:v>26984</c:v>
                </c:pt>
                <c:pt idx="2743">
                  <c:v>26977</c:v>
                </c:pt>
                <c:pt idx="2744">
                  <c:v>26970</c:v>
                </c:pt>
                <c:pt idx="2745">
                  <c:v>26963</c:v>
                </c:pt>
                <c:pt idx="2746">
                  <c:v>26956</c:v>
                </c:pt>
                <c:pt idx="2747">
                  <c:v>26949</c:v>
                </c:pt>
                <c:pt idx="2748">
                  <c:v>26942</c:v>
                </c:pt>
                <c:pt idx="2749">
                  <c:v>26935</c:v>
                </c:pt>
                <c:pt idx="2750">
                  <c:v>26928</c:v>
                </c:pt>
                <c:pt idx="2751">
                  <c:v>26921</c:v>
                </c:pt>
                <c:pt idx="2752">
                  <c:v>26914</c:v>
                </c:pt>
                <c:pt idx="2753">
                  <c:v>26907</c:v>
                </c:pt>
                <c:pt idx="2754">
                  <c:v>26900</c:v>
                </c:pt>
                <c:pt idx="2755">
                  <c:v>26893</c:v>
                </c:pt>
                <c:pt idx="2756">
                  <c:v>26886</c:v>
                </c:pt>
                <c:pt idx="2757">
                  <c:v>26879</c:v>
                </c:pt>
                <c:pt idx="2758">
                  <c:v>26872</c:v>
                </c:pt>
                <c:pt idx="2759">
                  <c:v>26865</c:v>
                </c:pt>
                <c:pt idx="2760">
                  <c:v>26858</c:v>
                </c:pt>
                <c:pt idx="2761">
                  <c:v>26851</c:v>
                </c:pt>
                <c:pt idx="2762">
                  <c:v>26844</c:v>
                </c:pt>
                <c:pt idx="2763">
                  <c:v>26837</c:v>
                </c:pt>
                <c:pt idx="2764">
                  <c:v>26830</c:v>
                </c:pt>
                <c:pt idx="2765">
                  <c:v>26823</c:v>
                </c:pt>
                <c:pt idx="2766">
                  <c:v>26816</c:v>
                </c:pt>
                <c:pt idx="2767">
                  <c:v>26809</c:v>
                </c:pt>
                <c:pt idx="2768">
                  <c:v>26802</c:v>
                </c:pt>
                <c:pt idx="2769">
                  <c:v>26795</c:v>
                </c:pt>
                <c:pt idx="2770">
                  <c:v>26788</c:v>
                </c:pt>
                <c:pt idx="2771">
                  <c:v>26781</c:v>
                </c:pt>
                <c:pt idx="2772">
                  <c:v>26774</c:v>
                </c:pt>
                <c:pt idx="2773">
                  <c:v>26767</c:v>
                </c:pt>
                <c:pt idx="2774">
                  <c:v>26760</c:v>
                </c:pt>
                <c:pt idx="2775">
                  <c:v>26753</c:v>
                </c:pt>
                <c:pt idx="2776">
                  <c:v>26746</c:v>
                </c:pt>
                <c:pt idx="2777">
                  <c:v>26739</c:v>
                </c:pt>
                <c:pt idx="2778">
                  <c:v>26732</c:v>
                </c:pt>
                <c:pt idx="2779">
                  <c:v>26725</c:v>
                </c:pt>
                <c:pt idx="2780">
                  <c:v>26718</c:v>
                </c:pt>
                <c:pt idx="2781">
                  <c:v>26711</c:v>
                </c:pt>
                <c:pt idx="2782">
                  <c:v>26704</c:v>
                </c:pt>
                <c:pt idx="2783">
                  <c:v>26697</c:v>
                </c:pt>
                <c:pt idx="2784">
                  <c:v>26690</c:v>
                </c:pt>
                <c:pt idx="2785">
                  <c:v>26683</c:v>
                </c:pt>
                <c:pt idx="2786">
                  <c:v>26676</c:v>
                </c:pt>
                <c:pt idx="2787">
                  <c:v>26669</c:v>
                </c:pt>
                <c:pt idx="2788">
                  <c:v>26662</c:v>
                </c:pt>
                <c:pt idx="2789">
                  <c:v>26655</c:v>
                </c:pt>
                <c:pt idx="2790">
                  <c:v>26648</c:v>
                </c:pt>
                <c:pt idx="2791">
                  <c:v>26641</c:v>
                </c:pt>
                <c:pt idx="2792">
                  <c:v>26634</c:v>
                </c:pt>
                <c:pt idx="2793">
                  <c:v>26627</c:v>
                </c:pt>
                <c:pt idx="2794">
                  <c:v>26620</c:v>
                </c:pt>
                <c:pt idx="2795">
                  <c:v>26613</c:v>
                </c:pt>
                <c:pt idx="2796">
                  <c:v>26606</c:v>
                </c:pt>
                <c:pt idx="2797">
                  <c:v>26599</c:v>
                </c:pt>
                <c:pt idx="2798">
                  <c:v>26592</c:v>
                </c:pt>
                <c:pt idx="2799">
                  <c:v>26585</c:v>
                </c:pt>
                <c:pt idx="2800">
                  <c:v>26578</c:v>
                </c:pt>
                <c:pt idx="2801">
                  <c:v>26571</c:v>
                </c:pt>
                <c:pt idx="2802">
                  <c:v>26564</c:v>
                </c:pt>
                <c:pt idx="2803">
                  <c:v>26557</c:v>
                </c:pt>
                <c:pt idx="2804">
                  <c:v>26550</c:v>
                </c:pt>
                <c:pt idx="2805">
                  <c:v>26543</c:v>
                </c:pt>
                <c:pt idx="2806">
                  <c:v>26536</c:v>
                </c:pt>
                <c:pt idx="2807">
                  <c:v>26529</c:v>
                </c:pt>
                <c:pt idx="2808">
                  <c:v>26522</c:v>
                </c:pt>
                <c:pt idx="2809">
                  <c:v>26515</c:v>
                </c:pt>
                <c:pt idx="2810">
                  <c:v>26508</c:v>
                </c:pt>
                <c:pt idx="2811">
                  <c:v>26501</c:v>
                </c:pt>
                <c:pt idx="2812">
                  <c:v>26494</c:v>
                </c:pt>
                <c:pt idx="2813">
                  <c:v>26487</c:v>
                </c:pt>
                <c:pt idx="2814">
                  <c:v>26480</c:v>
                </c:pt>
                <c:pt idx="2815">
                  <c:v>26473</c:v>
                </c:pt>
                <c:pt idx="2816">
                  <c:v>26466</c:v>
                </c:pt>
                <c:pt idx="2817">
                  <c:v>26459</c:v>
                </c:pt>
                <c:pt idx="2818">
                  <c:v>26452</c:v>
                </c:pt>
                <c:pt idx="2819">
                  <c:v>26445</c:v>
                </c:pt>
                <c:pt idx="2820">
                  <c:v>26438</c:v>
                </c:pt>
                <c:pt idx="2821">
                  <c:v>26431</c:v>
                </c:pt>
                <c:pt idx="2822">
                  <c:v>26424</c:v>
                </c:pt>
                <c:pt idx="2823">
                  <c:v>26417</c:v>
                </c:pt>
                <c:pt idx="2824">
                  <c:v>26410</c:v>
                </c:pt>
                <c:pt idx="2825">
                  <c:v>26403</c:v>
                </c:pt>
                <c:pt idx="2826">
                  <c:v>26396</c:v>
                </c:pt>
                <c:pt idx="2827">
                  <c:v>26389</c:v>
                </c:pt>
                <c:pt idx="2828">
                  <c:v>26382</c:v>
                </c:pt>
                <c:pt idx="2829">
                  <c:v>26375</c:v>
                </c:pt>
                <c:pt idx="2830">
                  <c:v>26368</c:v>
                </c:pt>
                <c:pt idx="2831">
                  <c:v>26361</c:v>
                </c:pt>
                <c:pt idx="2832">
                  <c:v>26354</c:v>
                </c:pt>
                <c:pt idx="2833">
                  <c:v>26347</c:v>
                </c:pt>
                <c:pt idx="2834">
                  <c:v>26340</c:v>
                </c:pt>
                <c:pt idx="2835">
                  <c:v>26333</c:v>
                </c:pt>
                <c:pt idx="2836">
                  <c:v>26326</c:v>
                </c:pt>
                <c:pt idx="2837">
                  <c:v>26319</c:v>
                </c:pt>
                <c:pt idx="2838">
                  <c:v>26312</c:v>
                </c:pt>
                <c:pt idx="2839">
                  <c:v>26305</c:v>
                </c:pt>
                <c:pt idx="2840">
                  <c:v>26298</c:v>
                </c:pt>
                <c:pt idx="2841">
                  <c:v>26291</c:v>
                </c:pt>
                <c:pt idx="2842">
                  <c:v>26284</c:v>
                </c:pt>
                <c:pt idx="2843">
                  <c:v>26277</c:v>
                </c:pt>
                <c:pt idx="2844">
                  <c:v>26270</c:v>
                </c:pt>
                <c:pt idx="2845">
                  <c:v>26263</c:v>
                </c:pt>
                <c:pt idx="2846">
                  <c:v>26256</c:v>
                </c:pt>
                <c:pt idx="2847">
                  <c:v>26249</c:v>
                </c:pt>
                <c:pt idx="2848">
                  <c:v>26242</c:v>
                </c:pt>
                <c:pt idx="2849">
                  <c:v>26235</c:v>
                </c:pt>
                <c:pt idx="2850">
                  <c:v>26228</c:v>
                </c:pt>
                <c:pt idx="2851">
                  <c:v>26221</c:v>
                </c:pt>
                <c:pt idx="2852">
                  <c:v>26214</c:v>
                </c:pt>
                <c:pt idx="2853">
                  <c:v>26207</c:v>
                </c:pt>
                <c:pt idx="2854">
                  <c:v>26200</c:v>
                </c:pt>
                <c:pt idx="2855">
                  <c:v>26193</c:v>
                </c:pt>
                <c:pt idx="2856">
                  <c:v>26186</c:v>
                </c:pt>
                <c:pt idx="2857">
                  <c:v>26179</c:v>
                </c:pt>
                <c:pt idx="2858">
                  <c:v>26172</c:v>
                </c:pt>
                <c:pt idx="2859">
                  <c:v>26165</c:v>
                </c:pt>
                <c:pt idx="2860">
                  <c:v>26158</c:v>
                </c:pt>
                <c:pt idx="2861">
                  <c:v>26151</c:v>
                </c:pt>
                <c:pt idx="2862">
                  <c:v>26144</c:v>
                </c:pt>
                <c:pt idx="2863">
                  <c:v>26137</c:v>
                </c:pt>
                <c:pt idx="2864">
                  <c:v>26130</c:v>
                </c:pt>
                <c:pt idx="2865">
                  <c:v>26123</c:v>
                </c:pt>
                <c:pt idx="2866">
                  <c:v>26116</c:v>
                </c:pt>
                <c:pt idx="2867">
                  <c:v>26109</c:v>
                </c:pt>
                <c:pt idx="2868">
                  <c:v>26102</c:v>
                </c:pt>
                <c:pt idx="2869">
                  <c:v>26095</c:v>
                </c:pt>
                <c:pt idx="2870">
                  <c:v>26088</c:v>
                </c:pt>
                <c:pt idx="2871">
                  <c:v>26081</c:v>
                </c:pt>
                <c:pt idx="2872">
                  <c:v>26074</c:v>
                </c:pt>
                <c:pt idx="2873">
                  <c:v>26067</c:v>
                </c:pt>
                <c:pt idx="2874">
                  <c:v>26060</c:v>
                </c:pt>
                <c:pt idx="2875">
                  <c:v>26053</c:v>
                </c:pt>
                <c:pt idx="2876">
                  <c:v>26046</c:v>
                </c:pt>
                <c:pt idx="2877">
                  <c:v>26039</c:v>
                </c:pt>
                <c:pt idx="2878">
                  <c:v>26032</c:v>
                </c:pt>
                <c:pt idx="2879">
                  <c:v>26025</c:v>
                </c:pt>
                <c:pt idx="2880">
                  <c:v>26018</c:v>
                </c:pt>
                <c:pt idx="2881">
                  <c:v>26011</c:v>
                </c:pt>
                <c:pt idx="2882">
                  <c:v>26004</c:v>
                </c:pt>
                <c:pt idx="2883">
                  <c:v>25997</c:v>
                </c:pt>
                <c:pt idx="2884">
                  <c:v>25990</c:v>
                </c:pt>
                <c:pt idx="2885">
                  <c:v>25983</c:v>
                </c:pt>
                <c:pt idx="2886">
                  <c:v>25976</c:v>
                </c:pt>
                <c:pt idx="2887">
                  <c:v>25969</c:v>
                </c:pt>
                <c:pt idx="2888">
                  <c:v>25962</c:v>
                </c:pt>
                <c:pt idx="2889">
                  <c:v>25955</c:v>
                </c:pt>
                <c:pt idx="2890">
                  <c:v>25948</c:v>
                </c:pt>
                <c:pt idx="2891">
                  <c:v>25941</c:v>
                </c:pt>
                <c:pt idx="2892">
                  <c:v>25934</c:v>
                </c:pt>
                <c:pt idx="2893">
                  <c:v>25927</c:v>
                </c:pt>
                <c:pt idx="2894">
                  <c:v>25920</c:v>
                </c:pt>
                <c:pt idx="2895">
                  <c:v>25913</c:v>
                </c:pt>
                <c:pt idx="2896">
                  <c:v>25906</c:v>
                </c:pt>
                <c:pt idx="2897">
                  <c:v>25899</c:v>
                </c:pt>
                <c:pt idx="2898">
                  <c:v>25892</c:v>
                </c:pt>
                <c:pt idx="2899">
                  <c:v>25885</c:v>
                </c:pt>
                <c:pt idx="2900">
                  <c:v>25878</c:v>
                </c:pt>
                <c:pt idx="2901">
                  <c:v>25871</c:v>
                </c:pt>
                <c:pt idx="2902">
                  <c:v>25864</c:v>
                </c:pt>
                <c:pt idx="2903">
                  <c:v>25857</c:v>
                </c:pt>
                <c:pt idx="2904">
                  <c:v>25850</c:v>
                </c:pt>
                <c:pt idx="2905">
                  <c:v>25843</c:v>
                </c:pt>
                <c:pt idx="2906">
                  <c:v>25836</c:v>
                </c:pt>
                <c:pt idx="2907">
                  <c:v>25829</c:v>
                </c:pt>
                <c:pt idx="2908">
                  <c:v>25822</c:v>
                </c:pt>
                <c:pt idx="2909">
                  <c:v>25815</c:v>
                </c:pt>
                <c:pt idx="2910">
                  <c:v>25808</c:v>
                </c:pt>
                <c:pt idx="2911">
                  <c:v>25801</c:v>
                </c:pt>
                <c:pt idx="2912">
                  <c:v>25794</c:v>
                </c:pt>
                <c:pt idx="2913">
                  <c:v>25787</c:v>
                </c:pt>
                <c:pt idx="2914">
                  <c:v>25780</c:v>
                </c:pt>
                <c:pt idx="2915">
                  <c:v>25773</c:v>
                </c:pt>
                <c:pt idx="2916">
                  <c:v>25766</c:v>
                </c:pt>
                <c:pt idx="2917">
                  <c:v>25759</c:v>
                </c:pt>
                <c:pt idx="2918">
                  <c:v>25752</c:v>
                </c:pt>
                <c:pt idx="2919">
                  <c:v>25745</c:v>
                </c:pt>
                <c:pt idx="2920">
                  <c:v>25738</c:v>
                </c:pt>
                <c:pt idx="2921">
                  <c:v>25731</c:v>
                </c:pt>
                <c:pt idx="2922">
                  <c:v>25724</c:v>
                </c:pt>
                <c:pt idx="2923">
                  <c:v>25717</c:v>
                </c:pt>
                <c:pt idx="2924">
                  <c:v>25710</c:v>
                </c:pt>
                <c:pt idx="2925">
                  <c:v>25703</c:v>
                </c:pt>
                <c:pt idx="2926">
                  <c:v>25696</c:v>
                </c:pt>
                <c:pt idx="2927">
                  <c:v>25689</c:v>
                </c:pt>
                <c:pt idx="2928">
                  <c:v>25682</c:v>
                </c:pt>
                <c:pt idx="2929">
                  <c:v>25675</c:v>
                </c:pt>
                <c:pt idx="2930">
                  <c:v>25668</c:v>
                </c:pt>
                <c:pt idx="2931">
                  <c:v>25661</c:v>
                </c:pt>
                <c:pt idx="2932">
                  <c:v>25654</c:v>
                </c:pt>
                <c:pt idx="2933">
                  <c:v>25647</c:v>
                </c:pt>
                <c:pt idx="2934">
                  <c:v>25640</c:v>
                </c:pt>
                <c:pt idx="2935">
                  <c:v>25633</c:v>
                </c:pt>
                <c:pt idx="2936">
                  <c:v>25626</c:v>
                </c:pt>
                <c:pt idx="2937">
                  <c:v>25619</c:v>
                </c:pt>
                <c:pt idx="2938">
                  <c:v>25612</c:v>
                </c:pt>
                <c:pt idx="2939">
                  <c:v>25605</c:v>
                </c:pt>
                <c:pt idx="2940">
                  <c:v>25598</c:v>
                </c:pt>
                <c:pt idx="2941">
                  <c:v>25591</c:v>
                </c:pt>
                <c:pt idx="2942">
                  <c:v>25584</c:v>
                </c:pt>
                <c:pt idx="2943">
                  <c:v>25577</c:v>
                </c:pt>
                <c:pt idx="2944">
                  <c:v>25570</c:v>
                </c:pt>
                <c:pt idx="2945">
                  <c:v>25563</c:v>
                </c:pt>
                <c:pt idx="2946">
                  <c:v>25556</c:v>
                </c:pt>
                <c:pt idx="2947">
                  <c:v>25549</c:v>
                </c:pt>
                <c:pt idx="2948">
                  <c:v>25542</c:v>
                </c:pt>
                <c:pt idx="2949">
                  <c:v>25535</c:v>
                </c:pt>
                <c:pt idx="2950">
                  <c:v>25528</c:v>
                </c:pt>
                <c:pt idx="2951">
                  <c:v>25521</c:v>
                </c:pt>
                <c:pt idx="2952">
                  <c:v>25514</c:v>
                </c:pt>
                <c:pt idx="2953">
                  <c:v>25507</c:v>
                </c:pt>
                <c:pt idx="2954">
                  <c:v>25500</c:v>
                </c:pt>
                <c:pt idx="2955">
                  <c:v>25493</c:v>
                </c:pt>
                <c:pt idx="2956">
                  <c:v>25486</c:v>
                </c:pt>
                <c:pt idx="2957">
                  <c:v>25479</c:v>
                </c:pt>
                <c:pt idx="2958">
                  <c:v>25472</c:v>
                </c:pt>
                <c:pt idx="2959">
                  <c:v>25465</c:v>
                </c:pt>
                <c:pt idx="2960">
                  <c:v>25458</c:v>
                </c:pt>
                <c:pt idx="2961">
                  <c:v>25451</c:v>
                </c:pt>
                <c:pt idx="2962">
                  <c:v>25444</c:v>
                </c:pt>
                <c:pt idx="2963">
                  <c:v>25437</c:v>
                </c:pt>
                <c:pt idx="2964">
                  <c:v>25430</c:v>
                </c:pt>
                <c:pt idx="2965">
                  <c:v>25423</c:v>
                </c:pt>
                <c:pt idx="2966">
                  <c:v>25416</c:v>
                </c:pt>
                <c:pt idx="2967">
                  <c:v>25409</c:v>
                </c:pt>
                <c:pt idx="2968">
                  <c:v>25402</c:v>
                </c:pt>
                <c:pt idx="2969">
                  <c:v>25395</c:v>
                </c:pt>
                <c:pt idx="2970">
                  <c:v>25388</c:v>
                </c:pt>
                <c:pt idx="2971">
                  <c:v>25381</c:v>
                </c:pt>
                <c:pt idx="2972">
                  <c:v>25374</c:v>
                </c:pt>
                <c:pt idx="2973">
                  <c:v>25367</c:v>
                </c:pt>
                <c:pt idx="2974">
                  <c:v>25360</c:v>
                </c:pt>
                <c:pt idx="2975">
                  <c:v>25353</c:v>
                </c:pt>
                <c:pt idx="2976">
                  <c:v>25346</c:v>
                </c:pt>
                <c:pt idx="2977">
                  <c:v>25339</c:v>
                </c:pt>
                <c:pt idx="2978">
                  <c:v>25332</c:v>
                </c:pt>
                <c:pt idx="2979">
                  <c:v>25325</c:v>
                </c:pt>
                <c:pt idx="2980">
                  <c:v>25318</c:v>
                </c:pt>
                <c:pt idx="2981">
                  <c:v>25311</c:v>
                </c:pt>
                <c:pt idx="2982">
                  <c:v>25304</c:v>
                </c:pt>
                <c:pt idx="2983">
                  <c:v>25297</c:v>
                </c:pt>
                <c:pt idx="2984">
                  <c:v>25290</c:v>
                </c:pt>
                <c:pt idx="2985">
                  <c:v>25283</c:v>
                </c:pt>
                <c:pt idx="2986">
                  <c:v>25276</c:v>
                </c:pt>
                <c:pt idx="2987">
                  <c:v>25269</c:v>
                </c:pt>
                <c:pt idx="2988">
                  <c:v>25262</c:v>
                </c:pt>
                <c:pt idx="2989">
                  <c:v>25255</c:v>
                </c:pt>
                <c:pt idx="2990">
                  <c:v>25248</c:v>
                </c:pt>
                <c:pt idx="2991">
                  <c:v>25241</c:v>
                </c:pt>
                <c:pt idx="2992">
                  <c:v>25234</c:v>
                </c:pt>
                <c:pt idx="2993">
                  <c:v>25227</c:v>
                </c:pt>
                <c:pt idx="2994">
                  <c:v>25220</c:v>
                </c:pt>
                <c:pt idx="2995">
                  <c:v>25213</c:v>
                </c:pt>
                <c:pt idx="2996">
                  <c:v>25206</c:v>
                </c:pt>
                <c:pt idx="2997">
                  <c:v>25199</c:v>
                </c:pt>
                <c:pt idx="2998">
                  <c:v>25192</c:v>
                </c:pt>
                <c:pt idx="2999">
                  <c:v>25185</c:v>
                </c:pt>
                <c:pt idx="3000">
                  <c:v>25178</c:v>
                </c:pt>
                <c:pt idx="3001">
                  <c:v>25171</c:v>
                </c:pt>
                <c:pt idx="3002">
                  <c:v>25164</c:v>
                </c:pt>
                <c:pt idx="3003">
                  <c:v>25157</c:v>
                </c:pt>
                <c:pt idx="3004">
                  <c:v>25150</c:v>
                </c:pt>
                <c:pt idx="3005">
                  <c:v>25143</c:v>
                </c:pt>
                <c:pt idx="3006">
                  <c:v>25136</c:v>
                </c:pt>
                <c:pt idx="3007">
                  <c:v>25129</c:v>
                </c:pt>
                <c:pt idx="3008">
                  <c:v>25122</c:v>
                </c:pt>
                <c:pt idx="3009">
                  <c:v>25115</c:v>
                </c:pt>
                <c:pt idx="3010">
                  <c:v>25108</c:v>
                </c:pt>
                <c:pt idx="3011">
                  <c:v>25101</c:v>
                </c:pt>
                <c:pt idx="3012">
                  <c:v>25094</c:v>
                </c:pt>
                <c:pt idx="3013">
                  <c:v>25087</c:v>
                </c:pt>
                <c:pt idx="3014">
                  <c:v>25080</c:v>
                </c:pt>
                <c:pt idx="3015">
                  <c:v>25073</c:v>
                </c:pt>
                <c:pt idx="3016">
                  <c:v>25066</c:v>
                </c:pt>
                <c:pt idx="3017">
                  <c:v>25059</c:v>
                </c:pt>
                <c:pt idx="3018">
                  <c:v>25052</c:v>
                </c:pt>
                <c:pt idx="3019">
                  <c:v>25045</c:v>
                </c:pt>
                <c:pt idx="3020">
                  <c:v>25038</c:v>
                </c:pt>
                <c:pt idx="3021">
                  <c:v>25031</c:v>
                </c:pt>
                <c:pt idx="3022">
                  <c:v>25024</c:v>
                </c:pt>
                <c:pt idx="3023">
                  <c:v>25017</c:v>
                </c:pt>
                <c:pt idx="3024">
                  <c:v>25010</c:v>
                </c:pt>
                <c:pt idx="3025">
                  <c:v>25003</c:v>
                </c:pt>
                <c:pt idx="3026">
                  <c:v>24996</c:v>
                </c:pt>
                <c:pt idx="3027">
                  <c:v>24989</c:v>
                </c:pt>
                <c:pt idx="3028">
                  <c:v>24982</c:v>
                </c:pt>
                <c:pt idx="3029">
                  <c:v>24975</c:v>
                </c:pt>
                <c:pt idx="3030">
                  <c:v>24968</c:v>
                </c:pt>
                <c:pt idx="3031">
                  <c:v>24961</c:v>
                </c:pt>
                <c:pt idx="3032">
                  <c:v>24954</c:v>
                </c:pt>
                <c:pt idx="3033">
                  <c:v>24947</c:v>
                </c:pt>
                <c:pt idx="3034">
                  <c:v>24940</c:v>
                </c:pt>
                <c:pt idx="3035">
                  <c:v>24933</c:v>
                </c:pt>
                <c:pt idx="3036">
                  <c:v>24926</c:v>
                </c:pt>
                <c:pt idx="3037">
                  <c:v>24919</c:v>
                </c:pt>
                <c:pt idx="3038">
                  <c:v>24912</c:v>
                </c:pt>
                <c:pt idx="3039">
                  <c:v>24905</c:v>
                </c:pt>
                <c:pt idx="3040">
                  <c:v>24898</c:v>
                </c:pt>
                <c:pt idx="3041">
                  <c:v>24891</c:v>
                </c:pt>
                <c:pt idx="3042">
                  <c:v>24884</c:v>
                </c:pt>
                <c:pt idx="3043">
                  <c:v>24877</c:v>
                </c:pt>
                <c:pt idx="3044">
                  <c:v>24870</c:v>
                </c:pt>
                <c:pt idx="3045">
                  <c:v>24863</c:v>
                </c:pt>
                <c:pt idx="3046">
                  <c:v>24856</c:v>
                </c:pt>
                <c:pt idx="3047">
                  <c:v>24849</c:v>
                </c:pt>
                <c:pt idx="3048">
                  <c:v>24842</c:v>
                </c:pt>
                <c:pt idx="3049">
                  <c:v>24835</c:v>
                </c:pt>
                <c:pt idx="3050">
                  <c:v>24828</c:v>
                </c:pt>
                <c:pt idx="3051">
                  <c:v>24821</c:v>
                </c:pt>
                <c:pt idx="3052">
                  <c:v>24814</c:v>
                </c:pt>
                <c:pt idx="3053">
                  <c:v>24807</c:v>
                </c:pt>
                <c:pt idx="3054">
                  <c:v>24800</c:v>
                </c:pt>
                <c:pt idx="3055">
                  <c:v>24793</c:v>
                </c:pt>
                <c:pt idx="3056">
                  <c:v>24786</c:v>
                </c:pt>
                <c:pt idx="3057">
                  <c:v>24779</c:v>
                </c:pt>
                <c:pt idx="3058">
                  <c:v>24772</c:v>
                </c:pt>
                <c:pt idx="3059">
                  <c:v>24765</c:v>
                </c:pt>
                <c:pt idx="3060">
                  <c:v>24758</c:v>
                </c:pt>
                <c:pt idx="3061">
                  <c:v>24751</c:v>
                </c:pt>
                <c:pt idx="3062">
                  <c:v>24744</c:v>
                </c:pt>
                <c:pt idx="3063">
                  <c:v>24737</c:v>
                </c:pt>
                <c:pt idx="3064">
                  <c:v>24730</c:v>
                </c:pt>
                <c:pt idx="3065">
                  <c:v>24723</c:v>
                </c:pt>
                <c:pt idx="3066">
                  <c:v>24716</c:v>
                </c:pt>
                <c:pt idx="3067">
                  <c:v>24709</c:v>
                </c:pt>
                <c:pt idx="3068">
                  <c:v>24702</c:v>
                </c:pt>
                <c:pt idx="3069">
                  <c:v>24695</c:v>
                </c:pt>
                <c:pt idx="3070">
                  <c:v>24688</c:v>
                </c:pt>
                <c:pt idx="3071">
                  <c:v>24681</c:v>
                </c:pt>
                <c:pt idx="3072">
                  <c:v>24674</c:v>
                </c:pt>
                <c:pt idx="3073">
                  <c:v>24667</c:v>
                </c:pt>
                <c:pt idx="3074">
                  <c:v>24660</c:v>
                </c:pt>
                <c:pt idx="3075">
                  <c:v>24653</c:v>
                </c:pt>
                <c:pt idx="3076">
                  <c:v>24646</c:v>
                </c:pt>
                <c:pt idx="3077">
                  <c:v>24639</c:v>
                </c:pt>
                <c:pt idx="3078">
                  <c:v>24632</c:v>
                </c:pt>
                <c:pt idx="3079">
                  <c:v>24625</c:v>
                </c:pt>
                <c:pt idx="3080">
                  <c:v>24618</c:v>
                </c:pt>
                <c:pt idx="3081">
                  <c:v>24611</c:v>
                </c:pt>
                <c:pt idx="3082">
                  <c:v>24604</c:v>
                </c:pt>
                <c:pt idx="3083">
                  <c:v>24597</c:v>
                </c:pt>
                <c:pt idx="3084">
                  <c:v>24590</c:v>
                </c:pt>
                <c:pt idx="3085">
                  <c:v>24583</c:v>
                </c:pt>
                <c:pt idx="3086">
                  <c:v>24576</c:v>
                </c:pt>
                <c:pt idx="3087">
                  <c:v>24569</c:v>
                </c:pt>
                <c:pt idx="3088">
                  <c:v>24562</c:v>
                </c:pt>
                <c:pt idx="3089">
                  <c:v>24555</c:v>
                </c:pt>
                <c:pt idx="3090">
                  <c:v>24548</c:v>
                </c:pt>
                <c:pt idx="3091">
                  <c:v>24541</c:v>
                </c:pt>
                <c:pt idx="3092">
                  <c:v>24534</c:v>
                </c:pt>
                <c:pt idx="3093">
                  <c:v>24527</c:v>
                </c:pt>
                <c:pt idx="3094">
                  <c:v>24520</c:v>
                </c:pt>
                <c:pt idx="3095">
                  <c:v>24513</c:v>
                </c:pt>
                <c:pt idx="3096">
                  <c:v>24506</c:v>
                </c:pt>
                <c:pt idx="3097">
                  <c:v>24499</c:v>
                </c:pt>
                <c:pt idx="3098">
                  <c:v>24492</c:v>
                </c:pt>
                <c:pt idx="3099">
                  <c:v>24485</c:v>
                </c:pt>
                <c:pt idx="3100">
                  <c:v>24478</c:v>
                </c:pt>
                <c:pt idx="3101">
                  <c:v>24471</c:v>
                </c:pt>
                <c:pt idx="3102">
                  <c:v>24464</c:v>
                </c:pt>
                <c:pt idx="3103">
                  <c:v>24457</c:v>
                </c:pt>
                <c:pt idx="3104">
                  <c:v>24450</c:v>
                </c:pt>
                <c:pt idx="3105">
                  <c:v>24443</c:v>
                </c:pt>
                <c:pt idx="3106">
                  <c:v>24436</c:v>
                </c:pt>
                <c:pt idx="3107">
                  <c:v>24429</c:v>
                </c:pt>
                <c:pt idx="3108">
                  <c:v>24422</c:v>
                </c:pt>
                <c:pt idx="3109">
                  <c:v>24415</c:v>
                </c:pt>
                <c:pt idx="3110">
                  <c:v>24408</c:v>
                </c:pt>
                <c:pt idx="3111">
                  <c:v>24401</c:v>
                </c:pt>
                <c:pt idx="3112">
                  <c:v>24394</c:v>
                </c:pt>
                <c:pt idx="3113">
                  <c:v>24387</c:v>
                </c:pt>
                <c:pt idx="3114">
                  <c:v>24380</c:v>
                </c:pt>
                <c:pt idx="3115">
                  <c:v>24373</c:v>
                </c:pt>
                <c:pt idx="3116">
                  <c:v>24366</c:v>
                </c:pt>
                <c:pt idx="3117">
                  <c:v>24359</c:v>
                </c:pt>
                <c:pt idx="3118">
                  <c:v>24352</c:v>
                </c:pt>
                <c:pt idx="3119">
                  <c:v>24345</c:v>
                </c:pt>
                <c:pt idx="3120">
                  <c:v>24338</c:v>
                </c:pt>
                <c:pt idx="3121">
                  <c:v>24331</c:v>
                </c:pt>
                <c:pt idx="3122">
                  <c:v>24324</c:v>
                </c:pt>
                <c:pt idx="3123">
                  <c:v>24317</c:v>
                </c:pt>
                <c:pt idx="3124">
                  <c:v>24310</c:v>
                </c:pt>
                <c:pt idx="3125">
                  <c:v>24303</c:v>
                </c:pt>
                <c:pt idx="3126">
                  <c:v>24296</c:v>
                </c:pt>
                <c:pt idx="3127">
                  <c:v>24289</c:v>
                </c:pt>
                <c:pt idx="3128">
                  <c:v>24282</c:v>
                </c:pt>
                <c:pt idx="3129">
                  <c:v>24275</c:v>
                </c:pt>
                <c:pt idx="3130">
                  <c:v>24268</c:v>
                </c:pt>
                <c:pt idx="3131">
                  <c:v>24261</c:v>
                </c:pt>
                <c:pt idx="3132">
                  <c:v>24254</c:v>
                </c:pt>
                <c:pt idx="3133">
                  <c:v>24247</c:v>
                </c:pt>
                <c:pt idx="3134">
                  <c:v>24240</c:v>
                </c:pt>
                <c:pt idx="3135">
                  <c:v>24233</c:v>
                </c:pt>
                <c:pt idx="3136">
                  <c:v>24226</c:v>
                </c:pt>
                <c:pt idx="3137">
                  <c:v>24219</c:v>
                </c:pt>
                <c:pt idx="3138">
                  <c:v>24212</c:v>
                </c:pt>
                <c:pt idx="3139">
                  <c:v>24205</c:v>
                </c:pt>
                <c:pt idx="3140">
                  <c:v>24198</c:v>
                </c:pt>
                <c:pt idx="3141">
                  <c:v>24191</c:v>
                </c:pt>
                <c:pt idx="3142">
                  <c:v>24184</c:v>
                </c:pt>
                <c:pt idx="3143">
                  <c:v>24177</c:v>
                </c:pt>
                <c:pt idx="3144">
                  <c:v>24170</c:v>
                </c:pt>
                <c:pt idx="3145">
                  <c:v>24163</c:v>
                </c:pt>
                <c:pt idx="3146">
                  <c:v>24156</c:v>
                </c:pt>
                <c:pt idx="3147">
                  <c:v>24149</c:v>
                </c:pt>
                <c:pt idx="3148">
                  <c:v>24142</c:v>
                </c:pt>
                <c:pt idx="3149">
                  <c:v>24135</c:v>
                </c:pt>
                <c:pt idx="3150">
                  <c:v>24128</c:v>
                </c:pt>
              </c:numCache>
            </c:numRef>
          </c:cat>
          <c:val>
            <c:numRef>
              <c:f>'By population'!$P$11:$P$3161</c:f>
              <c:numCache>
                <c:formatCode>General</c:formatCode>
                <c:ptCount val="3151"/>
                <c:pt idx="0">
                  <c:v>#N/A</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1</c:v>
                </c:pt>
                <c:pt idx="320">
                  <c:v>1</c:v>
                </c:pt>
                <c:pt idx="321">
                  <c:v>1</c:v>
                </c:pt>
                <c:pt idx="322">
                  <c:v>1</c:v>
                </c:pt>
                <c:pt idx="323">
                  <c:v>1</c:v>
                </c:pt>
                <c:pt idx="324">
                  <c:v>1</c:v>
                </c:pt>
                <c:pt idx="325">
                  <c:v>1</c:v>
                </c:pt>
                <c:pt idx="326">
                  <c:v>1</c:v>
                </c:pt>
                <c:pt idx="327">
                  <c:v>1</c:v>
                </c:pt>
                <c:pt idx="328">
                  <c:v>1</c:v>
                </c:pt>
                <c:pt idx="329">
                  <c:v>1</c:v>
                </c:pt>
                <c:pt idx="330">
                  <c:v>1</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1</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1</c:v>
                </c:pt>
                <c:pt idx="1837">
                  <c:v>1</c:v>
                </c:pt>
                <c:pt idx="1838">
                  <c:v>1</c:v>
                </c:pt>
                <c:pt idx="1839">
                  <c:v>1</c:v>
                </c:pt>
                <c:pt idx="1840">
                  <c:v>1</c:v>
                </c:pt>
                <c:pt idx="1841">
                  <c:v>1</c:v>
                </c:pt>
                <c:pt idx="1842">
                  <c:v>1</c:v>
                </c:pt>
                <c:pt idx="1843">
                  <c:v>1</c:v>
                </c:pt>
                <c:pt idx="1844">
                  <c:v>1</c:v>
                </c:pt>
                <c:pt idx="1845">
                  <c:v>1</c:v>
                </c:pt>
                <c:pt idx="1846">
                  <c:v>1</c:v>
                </c:pt>
                <c:pt idx="1847">
                  <c:v>1</c:v>
                </c:pt>
                <c:pt idx="1848">
                  <c:v>1</c:v>
                </c:pt>
                <c:pt idx="1849">
                  <c:v>1</c:v>
                </c:pt>
                <c:pt idx="1850">
                  <c:v>1</c:v>
                </c:pt>
                <c:pt idx="1851">
                  <c:v>1</c:v>
                </c:pt>
                <c:pt idx="1852">
                  <c:v>1</c:v>
                </c:pt>
                <c:pt idx="1853">
                  <c:v>1</c:v>
                </c:pt>
                <c:pt idx="1854">
                  <c:v>1</c:v>
                </c:pt>
                <c:pt idx="1855">
                  <c:v>1</c:v>
                </c:pt>
                <c:pt idx="1856">
                  <c:v>1</c:v>
                </c:pt>
                <c:pt idx="1857">
                  <c:v>1</c:v>
                </c:pt>
                <c:pt idx="1858">
                  <c:v>1</c:v>
                </c:pt>
                <c:pt idx="1859">
                  <c:v>1</c:v>
                </c:pt>
                <c:pt idx="1860">
                  <c:v>1</c:v>
                </c:pt>
                <c:pt idx="1861">
                  <c:v>1</c:v>
                </c:pt>
                <c:pt idx="1862">
                  <c:v>1</c:v>
                </c:pt>
                <c:pt idx="1863">
                  <c:v>1</c:v>
                </c:pt>
                <c:pt idx="1864">
                  <c:v>1</c:v>
                </c:pt>
                <c:pt idx="1865">
                  <c:v>1</c:v>
                </c:pt>
                <c:pt idx="1866">
                  <c:v>1</c:v>
                </c:pt>
                <c:pt idx="1867">
                  <c:v>1</c:v>
                </c:pt>
                <c:pt idx="1868">
                  <c:v>1</c:v>
                </c:pt>
                <c:pt idx="1869">
                  <c:v>1</c:v>
                </c:pt>
                <c:pt idx="1870">
                  <c:v>1</c:v>
                </c:pt>
                <c:pt idx="1871">
                  <c:v>1</c:v>
                </c:pt>
                <c:pt idx="1872">
                  <c:v>1</c:v>
                </c:pt>
                <c:pt idx="1873">
                  <c:v>1</c:v>
                </c:pt>
                <c:pt idx="1874">
                  <c:v>1</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1</c:v>
                </c:pt>
                <c:pt idx="2272">
                  <c:v>1</c:v>
                </c:pt>
                <c:pt idx="2273">
                  <c:v>1</c:v>
                </c:pt>
                <c:pt idx="2274">
                  <c:v>1</c:v>
                </c:pt>
                <c:pt idx="2275">
                  <c:v>1</c:v>
                </c:pt>
                <c:pt idx="2276">
                  <c:v>1</c:v>
                </c:pt>
                <c:pt idx="2277">
                  <c:v>1</c:v>
                </c:pt>
                <c:pt idx="2278">
                  <c:v>1</c:v>
                </c:pt>
                <c:pt idx="2279">
                  <c:v>1</c:v>
                </c:pt>
                <c:pt idx="2280">
                  <c:v>1</c:v>
                </c:pt>
                <c:pt idx="2281">
                  <c:v>1</c:v>
                </c:pt>
                <c:pt idx="2282">
                  <c:v>1</c:v>
                </c:pt>
                <c:pt idx="2283">
                  <c:v>1</c:v>
                </c:pt>
                <c:pt idx="2284">
                  <c:v>1</c:v>
                </c:pt>
                <c:pt idx="2285">
                  <c:v>1</c:v>
                </c:pt>
                <c:pt idx="2286">
                  <c:v>1</c:v>
                </c:pt>
                <c:pt idx="2287">
                  <c:v>1</c:v>
                </c:pt>
                <c:pt idx="2288">
                  <c:v>1</c:v>
                </c:pt>
                <c:pt idx="2289">
                  <c:v>1</c:v>
                </c:pt>
                <c:pt idx="2290">
                  <c:v>1</c:v>
                </c:pt>
                <c:pt idx="2291">
                  <c:v>1</c:v>
                </c:pt>
                <c:pt idx="2292">
                  <c:v>1</c:v>
                </c:pt>
                <c:pt idx="2293">
                  <c:v>1</c:v>
                </c:pt>
                <c:pt idx="2294">
                  <c:v>1</c:v>
                </c:pt>
                <c:pt idx="2295">
                  <c:v>1</c:v>
                </c:pt>
                <c:pt idx="2296">
                  <c:v>1</c:v>
                </c:pt>
                <c:pt idx="2297">
                  <c:v>1</c:v>
                </c:pt>
                <c:pt idx="2298">
                  <c:v>1</c:v>
                </c:pt>
                <c:pt idx="2299">
                  <c:v>1</c:v>
                </c:pt>
                <c:pt idx="2300">
                  <c:v>1</c:v>
                </c:pt>
                <c:pt idx="2301">
                  <c:v>1</c:v>
                </c:pt>
                <c:pt idx="2302">
                  <c:v>1</c:v>
                </c:pt>
                <c:pt idx="2303">
                  <c:v>1</c:v>
                </c:pt>
                <c:pt idx="2304">
                  <c:v>1</c:v>
                </c:pt>
                <c:pt idx="2305">
                  <c:v>1</c:v>
                </c:pt>
                <c:pt idx="2306">
                  <c:v>1</c:v>
                </c:pt>
                <c:pt idx="2307">
                  <c:v>1</c:v>
                </c:pt>
                <c:pt idx="2308">
                  <c:v>1</c:v>
                </c:pt>
                <c:pt idx="2309">
                  <c:v>1</c:v>
                </c:pt>
                <c:pt idx="2310">
                  <c:v>1</c:v>
                </c:pt>
                <c:pt idx="2311">
                  <c:v>1</c:v>
                </c:pt>
                <c:pt idx="2312">
                  <c:v>1</c:v>
                </c:pt>
                <c:pt idx="2313">
                  <c:v>1</c:v>
                </c:pt>
                <c:pt idx="2314">
                  <c:v>1</c:v>
                </c:pt>
                <c:pt idx="2315">
                  <c:v>1</c:v>
                </c:pt>
                <c:pt idx="2316">
                  <c:v>1</c:v>
                </c:pt>
                <c:pt idx="2317">
                  <c:v>1</c:v>
                </c:pt>
                <c:pt idx="2318">
                  <c:v>1</c:v>
                </c:pt>
                <c:pt idx="2319">
                  <c:v>1</c:v>
                </c:pt>
                <c:pt idx="2320">
                  <c:v>1</c:v>
                </c:pt>
                <c:pt idx="2321">
                  <c:v>1</c:v>
                </c:pt>
                <c:pt idx="2322">
                  <c:v>1</c:v>
                </c:pt>
                <c:pt idx="2323">
                  <c:v>1</c:v>
                </c:pt>
                <c:pt idx="2324">
                  <c:v>1</c:v>
                </c:pt>
                <c:pt idx="2325">
                  <c:v>1</c:v>
                </c:pt>
                <c:pt idx="2326">
                  <c:v>1</c:v>
                </c:pt>
                <c:pt idx="2327">
                  <c:v>1</c:v>
                </c:pt>
                <c:pt idx="2328">
                  <c:v>1</c:v>
                </c:pt>
                <c:pt idx="2329">
                  <c:v>1</c:v>
                </c:pt>
                <c:pt idx="2330">
                  <c:v>1</c:v>
                </c:pt>
                <c:pt idx="2331">
                  <c:v>1</c:v>
                </c:pt>
                <c:pt idx="2332">
                  <c:v>1</c:v>
                </c:pt>
                <c:pt idx="2333">
                  <c:v>1</c:v>
                </c:pt>
                <c:pt idx="2334">
                  <c:v>1</c:v>
                </c:pt>
                <c:pt idx="2335">
                  <c:v>1</c:v>
                </c:pt>
                <c:pt idx="2336">
                  <c:v>1</c:v>
                </c:pt>
                <c:pt idx="2337">
                  <c:v>1</c:v>
                </c:pt>
                <c:pt idx="2338">
                  <c:v>1</c:v>
                </c:pt>
                <c:pt idx="2339">
                  <c:v>1</c:v>
                </c:pt>
                <c:pt idx="2340">
                  <c:v>1</c:v>
                </c:pt>
                <c:pt idx="2341">
                  <c:v>1</c:v>
                </c:pt>
                <c:pt idx="2342">
                  <c:v>1</c:v>
                </c:pt>
                <c:pt idx="2343">
                  <c:v>1</c:v>
                </c:pt>
                <c:pt idx="2344">
                  <c:v>1</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1</c:v>
                </c:pt>
                <c:pt idx="2394">
                  <c:v>1</c:v>
                </c:pt>
                <c:pt idx="2395">
                  <c:v>1</c:v>
                </c:pt>
                <c:pt idx="2396">
                  <c:v>1</c:v>
                </c:pt>
                <c:pt idx="2397">
                  <c:v>1</c:v>
                </c:pt>
                <c:pt idx="2398">
                  <c:v>1</c:v>
                </c:pt>
                <c:pt idx="2399">
                  <c:v>1</c:v>
                </c:pt>
                <c:pt idx="2400">
                  <c:v>1</c:v>
                </c:pt>
                <c:pt idx="2401">
                  <c:v>1</c:v>
                </c:pt>
                <c:pt idx="2402">
                  <c:v>1</c:v>
                </c:pt>
                <c:pt idx="2403">
                  <c:v>1</c:v>
                </c:pt>
                <c:pt idx="2404">
                  <c:v>1</c:v>
                </c:pt>
                <c:pt idx="2405">
                  <c:v>1</c:v>
                </c:pt>
                <c:pt idx="2406">
                  <c:v>1</c:v>
                </c:pt>
                <c:pt idx="2407">
                  <c:v>1</c:v>
                </c:pt>
                <c:pt idx="2408">
                  <c:v>1</c:v>
                </c:pt>
                <c:pt idx="2409">
                  <c:v>1</c:v>
                </c:pt>
                <c:pt idx="2410">
                  <c:v>1</c:v>
                </c:pt>
                <c:pt idx="2411">
                  <c:v>1</c:v>
                </c:pt>
                <c:pt idx="2412">
                  <c:v>1</c:v>
                </c:pt>
                <c:pt idx="2413">
                  <c:v>1</c:v>
                </c:pt>
                <c:pt idx="2414">
                  <c:v>1</c:v>
                </c:pt>
                <c:pt idx="2415">
                  <c:v>1</c:v>
                </c:pt>
                <c:pt idx="2416">
                  <c:v>1</c:v>
                </c:pt>
                <c:pt idx="2417">
                  <c:v>1</c:v>
                </c:pt>
                <c:pt idx="2418">
                  <c:v>1</c:v>
                </c:pt>
                <c:pt idx="2419">
                  <c:v>1</c:v>
                </c:pt>
                <c:pt idx="2420">
                  <c:v>1</c:v>
                </c:pt>
                <c:pt idx="2421">
                  <c:v>1</c:v>
                </c:pt>
                <c:pt idx="2422">
                  <c:v>1</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1</c:v>
                </c:pt>
                <c:pt idx="2672">
                  <c:v>1</c:v>
                </c:pt>
                <c:pt idx="2673">
                  <c:v>1</c:v>
                </c:pt>
                <c:pt idx="2674">
                  <c:v>1</c:v>
                </c:pt>
                <c:pt idx="2675">
                  <c:v>1</c:v>
                </c:pt>
                <c:pt idx="2676">
                  <c:v>1</c:v>
                </c:pt>
                <c:pt idx="2677">
                  <c:v>1</c:v>
                </c:pt>
                <c:pt idx="2678">
                  <c:v>1</c:v>
                </c:pt>
                <c:pt idx="2679">
                  <c:v>1</c:v>
                </c:pt>
                <c:pt idx="2680">
                  <c:v>1</c:v>
                </c:pt>
                <c:pt idx="2681">
                  <c:v>1</c:v>
                </c:pt>
                <c:pt idx="2682">
                  <c:v>1</c:v>
                </c:pt>
                <c:pt idx="2683">
                  <c:v>1</c:v>
                </c:pt>
                <c:pt idx="2684">
                  <c:v>1</c:v>
                </c:pt>
                <c:pt idx="2685">
                  <c:v>1</c:v>
                </c:pt>
                <c:pt idx="2686">
                  <c:v>1</c:v>
                </c:pt>
                <c:pt idx="2687">
                  <c:v>1</c:v>
                </c:pt>
                <c:pt idx="2688">
                  <c:v>1</c:v>
                </c:pt>
                <c:pt idx="2689">
                  <c:v>1</c:v>
                </c:pt>
                <c:pt idx="2690">
                  <c:v>1</c:v>
                </c:pt>
                <c:pt idx="2691">
                  <c:v>1</c:v>
                </c:pt>
                <c:pt idx="2692">
                  <c:v>1</c:v>
                </c:pt>
                <c:pt idx="2693">
                  <c:v>1</c:v>
                </c:pt>
                <c:pt idx="2694">
                  <c:v>1</c:v>
                </c:pt>
                <c:pt idx="2695">
                  <c:v>1</c:v>
                </c:pt>
                <c:pt idx="2696">
                  <c:v>1</c:v>
                </c:pt>
                <c:pt idx="2697">
                  <c:v>1</c:v>
                </c:pt>
                <c:pt idx="2698">
                  <c:v>1</c:v>
                </c:pt>
                <c:pt idx="2699">
                  <c:v>1</c:v>
                </c:pt>
                <c:pt idx="2700">
                  <c:v>1</c:v>
                </c:pt>
                <c:pt idx="2701">
                  <c:v>1</c:v>
                </c:pt>
                <c:pt idx="2702">
                  <c:v>1</c:v>
                </c:pt>
                <c:pt idx="2703">
                  <c:v>1</c:v>
                </c:pt>
                <c:pt idx="2704">
                  <c:v>1</c:v>
                </c:pt>
                <c:pt idx="2705">
                  <c:v>1</c:v>
                </c:pt>
                <c:pt idx="2706">
                  <c:v>1</c:v>
                </c:pt>
                <c:pt idx="2707">
                  <c:v>1</c:v>
                </c:pt>
                <c:pt idx="2708">
                  <c:v>1</c:v>
                </c:pt>
                <c:pt idx="2709">
                  <c:v>1</c:v>
                </c:pt>
                <c:pt idx="2710">
                  <c:v>1</c:v>
                </c:pt>
                <c:pt idx="2711">
                  <c:v>1</c:v>
                </c:pt>
                <c:pt idx="2712">
                  <c:v>1</c:v>
                </c:pt>
                <c:pt idx="2713">
                  <c:v>1</c:v>
                </c:pt>
                <c:pt idx="2714">
                  <c:v>1</c:v>
                </c:pt>
                <c:pt idx="2715">
                  <c:v>1</c:v>
                </c:pt>
                <c:pt idx="2716">
                  <c:v>1</c:v>
                </c:pt>
                <c:pt idx="2717">
                  <c:v>1</c:v>
                </c:pt>
                <c:pt idx="2718">
                  <c:v>1</c:v>
                </c:pt>
                <c:pt idx="2719">
                  <c:v>1</c:v>
                </c:pt>
                <c:pt idx="2720">
                  <c:v>1</c:v>
                </c:pt>
                <c:pt idx="2721">
                  <c:v>1</c:v>
                </c:pt>
                <c:pt idx="2722">
                  <c:v>1</c:v>
                </c:pt>
                <c:pt idx="2723">
                  <c:v>1</c:v>
                </c:pt>
                <c:pt idx="2724">
                  <c:v>1</c:v>
                </c:pt>
                <c:pt idx="2725">
                  <c:v>1</c:v>
                </c:pt>
                <c:pt idx="2726">
                  <c:v>1</c:v>
                </c:pt>
                <c:pt idx="2727">
                  <c:v>1</c:v>
                </c:pt>
                <c:pt idx="2728">
                  <c:v>1</c:v>
                </c:pt>
                <c:pt idx="2729">
                  <c:v>1</c:v>
                </c:pt>
                <c:pt idx="2730">
                  <c:v>1</c:v>
                </c:pt>
                <c:pt idx="2731">
                  <c:v>1</c:v>
                </c:pt>
                <c:pt idx="2732">
                  <c:v>1</c:v>
                </c:pt>
                <c:pt idx="2733">
                  <c:v>1</c:v>
                </c:pt>
                <c:pt idx="2734">
                  <c:v>1</c:v>
                </c:pt>
                <c:pt idx="2735">
                  <c:v>1</c:v>
                </c:pt>
                <c:pt idx="2736">
                  <c:v>1</c:v>
                </c:pt>
                <c:pt idx="2737">
                  <c:v>1</c:v>
                </c:pt>
                <c:pt idx="2738">
                  <c:v>1</c:v>
                </c:pt>
                <c:pt idx="2739">
                  <c:v>1</c:v>
                </c:pt>
                <c:pt idx="2740">
                  <c:v>1</c:v>
                </c:pt>
                <c:pt idx="2741">
                  <c:v>1</c:v>
                </c:pt>
                <c:pt idx="2742">
                  <c:v>1</c:v>
                </c:pt>
                <c:pt idx="2743">
                  <c:v>1</c:v>
                </c:pt>
                <c:pt idx="2744">
                  <c:v>1</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1</c:v>
                </c:pt>
                <c:pt idx="2898">
                  <c:v>1</c:v>
                </c:pt>
                <c:pt idx="2899">
                  <c:v>1</c:v>
                </c:pt>
                <c:pt idx="2900">
                  <c:v>1</c:v>
                </c:pt>
                <c:pt idx="2901">
                  <c:v>1</c:v>
                </c:pt>
                <c:pt idx="2902">
                  <c:v>1</c:v>
                </c:pt>
                <c:pt idx="2903">
                  <c:v>1</c:v>
                </c:pt>
                <c:pt idx="2904">
                  <c:v>1</c:v>
                </c:pt>
                <c:pt idx="2905">
                  <c:v>1</c:v>
                </c:pt>
                <c:pt idx="2906">
                  <c:v>1</c:v>
                </c:pt>
                <c:pt idx="2907">
                  <c:v>1</c:v>
                </c:pt>
                <c:pt idx="2908">
                  <c:v>1</c:v>
                </c:pt>
                <c:pt idx="2909">
                  <c:v>1</c:v>
                </c:pt>
                <c:pt idx="2910">
                  <c:v>1</c:v>
                </c:pt>
                <c:pt idx="2911">
                  <c:v>1</c:v>
                </c:pt>
                <c:pt idx="2912">
                  <c:v>1</c:v>
                </c:pt>
                <c:pt idx="2913">
                  <c:v>1</c:v>
                </c:pt>
                <c:pt idx="2914">
                  <c:v>1</c:v>
                </c:pt>
                <c:pt idx="2915">
                  <c:v>1</c:v>
                </c:pt>
                <c:pt idx="2916">
                  <c:v>1</c:v>
                </c:pt>
                <c:pt idx="2917">
                  <c:v>1</c:v>
                </c:pt>
                <c:pt idx="2918">
                  <c:v>1</c:v>
                </c:pt>
                <c:pt idx="2919">
                  <c:v>1</c:v>
                </c:pt>
                <c:pt idx="2920">
                  <c:v>1</c:v>
                </c:pt>
                <c:pt idx="2921">
                  <c:v>1</c:v>
                </c:pt>
                <c:pt idx="2922">
                  <c:v>1</c:v>
                </c:pt>
                <c:pt idx="2923">
                  <c:v>1</c:v>
                </c:pt>
                <c:pt idx="2924">
                  <c:v>1</c:v>
                </c:pt>
                <c:pt idx="2925">
                  <c:v>1</c:v>
                </c:pt>
                <c:pt idx="2926">
                  <c:v>1</c:v>
                </c:pt>
                <c:pt idx="2927">
                  <c:v>1</c:v>
                </c:pt>
                <c:pt idx="2928">
                  <c:v>1</c:v>
                </c:pt>
                <c:pt idx="2929">
                  <c:v>1</c:v>
                </c:pt>
                <c:pt idx="2930">
                  <c:v>1</c:v>
                </c:pt>
                <c:pt idx="2931">
                  <c:v>1</c:v>
                </c:pt>
                <c:pt idx="2932">
                  <c:v>1</c:v>
                </c:pt>
                <c:pt idx="2933">
                  <c:v>1</c:v>
                </c:pt>
                <c:pt idx="2934">
                  <c:v>1</c:v>
                </c:pt>
                <c:pt idx="2935">
                  <c:v>1</c:v>
                </c:pt>
                <c:pt idx="2936">
                  <c:v>1</c:v>
                </c:pt>
                <c:pt idx="2937">
                  <c:v>1</c:v>
                </c:pt>
                <c:pt idx="2938">
                  <c:v>1</c:v>
                </c:pt>
                <c:pt idx="2939">
                  <c:v>1</c:v>
                </c:pt>
                <c:pt idx="2940">
                  <c:v>1</c:v>
                </c:pt>
                <c:pt idx="2941">
                  <c:v>1</c:v>
                </c:pt>
                <c:pt idx="2942">
                  <c:v>1</c:v>
                </c:pt>
                <c:pt idx="2943">
                  <c:v>1</c:v>
                </c:pt>
                <c:pt idx="2944">
                  <c:v>1</c:v>
                </c:pt>
                <c:pt idx="2945">
                  <c:v>1</c:v>
                </c:pt>
                <c:pt idx="2946">
                  <c:v>1</c:v>
                </c:pt>
                <c:pt idx="2947">
                  <c:v>1</c:v>
                </c:pt>
                <c:pt idx="2948">
                  <c:v>1</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numCache>
            </c:numRef>
          </c:val>
          <c:extLst>
            <c:ext xmlns:c16="http://schemas.microsoft.com/office/drawing/2014/chart" uri="{C3380CC4-5D6E-409C-BE32-E72D297353CC}">
              <c16:uniqueId val="{00000000-5B2F-4C42-B943-565ABAFC7C84}"/>
            </c:ext>
          </c:extLst>
        </c:ser>
        <c:dLbls>
          <c:showLegendKey val="0"/>
          <c:showVal val="0"/>
          <c:showCatName val="0"/>
          <c:showSerName val="0"/>
          <c:showPercent val="0"/>
          <c:showBubbleSize val="0"/>
        </c:dLbls>
        <c:axId val="81512112"/>
        <c:axId val="81518352"/>
      </c:areaChart>
      <c:lineChart>
        <c:grouping val="standard"/>
        <c:varyColors val="0"/>
        <c:ser>
          <c:idx val="1"/>
          <c:order val="0"/>
          <c:tx>
            <c:strRef>
              <c:f>'By population'!$M$10</c:f>
              <c:strCache>
                <c:ptCount val="1"/>
                <c:pt idx="0">
                  <c:v>IC as % of Total Payrolls</c:v>
                </c:pt>
              </c:strCache>
            </c:strRef>
          </c:tx>
          <c:spPr>
            <a:ln w="22225" cap="rnd">
              <a:solidFill>
                <a:schemeClr val="tx2"/>
              </a:solidFill>
              <a:round/>
            </a:ln>
            <a:effectLst/>
          </c:spPr>
          <c:marker>
            <c:symbol val="none"/>
          </c:marker>
          <c:dPt>
            <c:idx val="70"/>
            <c:marker>
              <c:symbol val="none"/>
            </c:marker>
            <c:bubble3D val="0"/>
            <c:spPr>
              <a:ln w="22225" cap="rnd">
                <a:noFill/>
                <a:round/>
              </a:ln>
              <a:effectLst/>
            </c:spPr>
            <c:extLst>
              <c:ext xmlns:c16="http://schemas.microsoft.com/office/drawing/2014/chart" uri="{C3380CC4-5D6E-409C-BE32-E72D297353CC}">
                <c16:uniqueId val="{00000003-5B2F-4C42-B943-565ABAFC7C84}"/>
              </c:ext>
            </c:extLst>
          </c:dPt>
          <c:cat>
            <c:numRef>
              <c:f>'By population'!$K$11:$K$3161</c:f>
              <c:numCache>
                <c:formatCode>m/d/yyyy</c:formatCode>
                <c:ptCount val="3151"/>
                <c:pt idx="0">
                  <c:v>46178</c:v>
                </c:pt>
                <c:pt idx="1">
                  <c:v>46171</c:v>
                </c:pt>
                <c:pt idx="2">
                  <c:v>46164</c:v>
                </c:pt>
                <c:pt idx="3">
                  <c:v>46157</c:v>
                </c:pt>
                <c:pt idx="4">
                  <c:v>46150</c:v>
                </c:pt>
                <c:pt idx="5">
                  <c:v>46143</c:v>
                </c:pt>
                <c:pt idx="6">
                  <c:v>46136</c:v>
                </c:pt>
                <c:pt idx="7">
                  <c:v>46129</c:v>
                </c:pt>
                <c:pt idx="8">
                  <c:v>46122</c:v>
                </c:pt>
                <c:pt idx="9">
                  <c:v>46115</c:v>
                </c:pt>
                <c:pt idx="10">
                  <c:v>46108</c:v>
                </c:pt>
                <c:pt idx="11">
                  <c:v>46101</c:v>
                </c:pt>
                <c:pt idx="12">
                  <c:v>46094</c:v>
                </c:pt>
                <c:pt idx="13">
                  <c:v>46087</c:v>
                </c:pt>
                <c:pt idx="14">
                  <c:v>46080</c:v>
                </c:pt>
                <c:pt idx="15">
                  <c:v>46073</c:v>
                </c:pt>
                <c:pt idx="16">
                  <c:v>46066</c:v>
                </c:pt>
                <c:pt idx="17">
                  <c:v>46059</c:v>
                </c:pt>
                <c:pt idx="18">
                  <c:v>46052</c:v>
                </c:pt>
                <c:pt idx="19">
                  <c:v>46045</c:v>
                </c:pt>
                <c:pt idx="20">
                  <c:v>46038</c:v>
                </c:pt>
                <c:pt idx="21">
                  <c:v>46031</c:v>
                </c:pt>
                <c:pt idx="22">
                  <c:v>46024</c:v>
                </c:pt>
                <c:pt idx="23">
                  <c:v>46017</c:v>
                </c:pt>
                <c:pt idx="24">
                  <c:v>46010</c:v>
                </c:pt>
                <c:pt idx="25">
                  <c:v>46003</c:v>
                </c:pt>
                <c:pt idx="26">
                  <c:v>45996</c:v>
                </c:pt>
                <c:pt idx="27">
                  <c:v>45989</c:v>
                </c:pt>
                <c:pt idx="28">
                  <c:v>45982</c:v>
                </c:pt>
                <c:pt idx="29">
                  <c:v>45975</c:v>
                </c:pt>
                <c:pt idx="30">
                  <c:v>45968</c:v>
                </c:pt>
                <c:pt idx="31">
                  <c:v>45961</c:v>
                </c:pt>
                <c:pt idx="32">
                  <c:v>45954</c:v>
                </c:pt>
                <c:pt idx="33">
                  <c:v>45947</c:v>
                </c:pt>
                <c:pt idx="34">
                  <c:v>45940</c:v>
                </c:pt>
                <c:pt idx="35">
                  <c:v>45933</c:v>
                </c:pt>
                <c:pt idx="36">
                  <c:v>45926</c:v>
                </c:pt>
                <c:pt idx="37">
                  <c:v>45919</c:v>
                </c:pt>
                <c:pt idx="38">
                  <c:v>45912</c:v>
                </c:pt>
                <c:pt idx="39">
                  <c:v>45905</c:v>
                </c:pt>
                <c:pt idx="40">
                  <c:v>45898</c:v>
                </c:pt>
                <c:pt idx="41">
                  <c:v>45891</c:v>
                </c:pt>
                <c:pt idx="42">
                  <c:v>45884</c:v>
                </c:pt>
                <c:pt idx="43">
                  <c:v>45877</c:v>
                </c:pt>
                <c:pt idx="44">
                  <c:v>45870</c:v>
                </c:pt>
                <c:pt idx="45">
                  <c:v>45863</c:v>
                </c:pt>
                <c:pt idx="46">
                  <c:v>45856</c:v>
                </c:pt>
                <c:pt idx="47">
                  <c:v>45849</c:v>
                </c:pt>
                <c:pt idx="48">
                  <c:v>45842</c:v>
                </c:pt>
                <c:pt idx="49">
                  <c:v>45835</c:v>
                </c:pt>
                <c:pt idx="50">
                  <c:v>45828</c:v>
                </c:pt>
                <c:pt idx="51">
                  <c:v>45821</c:v>
                </c:pt>
                <c:pt idx="52">
                  <c:v>45814</c:v>
                </c:pt>
                <c:pt idx="53">
                  <c:v>45807</c:v>
                </c:pt>
                <c:pt idx="54">
                  <c:v>45800</c:v>
                </c:pt>
                <c:pt idx="55">
                  <c:v>45793</c:v>
                </c:pt>
                <c:pt idx="56">
                  <c:v>45786</c:v>
                </c:pt>
                <c:pt idx="57">
                  <c:v>45779</c:v>
                </c:pt>
                <c:pt idx="58">
                  <c:v>45772</c:v>
                </c:pt>
                <c:pt idx="59">
                  <c:v>45765</c:v>
                </c:pt>
                <c:pt idx="60">
                  <c:v>45758</c:v>
                </c:pt>
                <c:pt idx="61">
                  <c:v>45751</c:v>
                </c:pt>
                <c:pt idx="62">
                  <c:v>45744</c:v>
                </c:pt>
                <c:pt idx="63">
                  <c:v>45737</c:v>
                </c:pt>
                <c:pt idx="64">
                  <c:v>45730</c:v>
                </c:pt>
                <c:pt idx="65">
                  <c:v>45723</c:v>
                </c:pt>
                <c:pt idx="66">
                  <c:v>45716</c:v>
                </c:pt>
                <c:pt idx="67">
                  <c:v>45709</c:v>
                </c:pt>
                <c:pt idx="68">
                  <c:v>45702</c:v>
                </c:pt>
                <c:pt idx="69">
                  <c:v>45695</c:v>
                </c:pt>
                <c:pt idx="70">
                  <c:v>45688</c:v>
                </c:pt>
                <c:pt idx="71">
                  <c:v>45681</c:v>
                </c:pt>
                <c:pt idx="72">
                  <c:v>45674</c:v>
                </c:pt>
                <c:pt idx="73">
                  <c:v>45667</c:v>
                </c:pt>
                <c:pt idx="74">
                  <c:v>45660</c:v>
                </c:pt>
                <c:pt idx="75">
                  <c:v>45653</c:v>
                </c:pt>
                <c:pt idx="76">
                  <c:v>45646</c:v>
                </c:pt>
                <c:pt idx="77">
                  <c:v>45639</c:v>
                </c:pt>
                <c:pt idx="78">
                  <c:v>45632</c:v>
                </c:pt>
                <c:pt idx="79">
                  <c:v>45625</c:v>
                </c:pt>
                <c:pt idx="80">
                  <c:v>45618</c:v>
                </c:pt>
                <c:pt idx="81">
                  <c:v>45611</c:v>
                </c:pt>
                <c:pt idx="82">
                  <c:v>45604</c:v>
                </c:pt>
                <c:pt idx="83">
                  <c:v>45597</c:v>
                </c:pt>
                <c:pt idx="84">
                  <c:v>45590</c:v>
                </c:pt>
                <c:pt idx="85">
                  <c:v>45583</c:v>
                </c:pt>
                <c:pt idx="86">
                  <c:v>45576</c:v>
                </c:pt>
                <c:pt idx="87">
                  <c:v>45569</c:v>
                </c:pt>
                <c:pt idx="88">
                  <c:v>45562</c:v>
                </c:pt>
                <c:pt idx="89">
                  <c:v>45555</c:v>
                </c:pt>
                <c:pt idx="90">
                  <c:v>45548</c:v>
                </c:pt>
                <c:pt idx="91">
                  <c:v>45541</c:v>
                </c:pt>
                <c:pt idx="92">
                  <c:v>45534</c:v>
                </c:pt>
                <c:pt idx="93">
                  <c:v>45527</c:v>
                </c:pt>
                <c:pt idx="94">
                  <c:v>45520</c:v>
                </c:pt>
                <c:pt idx="95">
                  <c:v>45513</c:v>
                </c:pt>
                <c:pt idx="96">
                  <c:v>45506</c:v>
                </c:pt>
                <c:pt idx="97">
                  <c:v>45499</c:v>
                </c:pt>
                <c:pt idx="98">
                  <c:v>45492</c:v>
                </c:pt>
                <c:pt idx="99">
                  <c:v>45485</c:v>
                </c:pt>
                <c:pt idx="100">
                  <c:v>45478</c:v>
                </c:pt>
                <c:pt idx="101">
                  <c:v>45471</c:v>
                </c:pt>
                <c:pt idx="102">
                  <c:v>45464</c:v>
                </c:pt>
                <c:pt idx="103">
                  <c:v>45457</c:v>
                </c:pt>
                <c:pt idx="104">
                  <c:v>45450</c:v>
                </c:pt>
                <c:pt idx="105">
                  <c:v>45443</c:v>
                </c:pt>
                <c:pt idx="106">
                  <c:v>45436</c:v>
                </c:pt>
                <c:pt idx="107">
                  <c:v>45429</c:v>
                </c:pt>
                <c:pt idx="108">
                  <c:v>45422</c:v>
                </c:pt>
                <c:pt idx="109">
                  <c:v>45415</c:v>
                </c:pt>
                <c:pt idx="110">
                  <c:v>45408</c:v>
                </c:pt>
                <c:pt idx="111">
                  <c:v>45401</c:v>
                </c:pt>
                <c:pt idx="112">
                  <c:v>45394</c:v>
                </c:pt>
                <c:pt idx="113">
                  <c:v>45387</c:v>
                </c:pt>
                <c:pt idx="114">
                  <c:v>45380</c:v>
                </c:pt>
                <c:pt idx="115">
                  <c:v>45373</c:v>
                </c:pt>
                <c:pt idx="116">
                  <c:v>45366</c:v>
                </c:pt>
                <c:pt idx="117">
                  <c:v>45359</c:v>
                </c:pt>
                <c:pt idx="118">
                  <c:v>45352</c:v>
                </c:pt>
                <c:pt idx="119">
                  <c:v>45345</c:v>
                </c:pt>
                <c:pt idx="120">
                  <c:v>45338</c:v>
                </c:pt>
                <c:pt idx="121">
                  <c:v>45331</c:v>
                </c:pt>
                <c:pt idx="122">
                  <c:v>45324</c:v>
                </c:pt>
                <c:pt idx="123">
                  <c:v>45317</c:v>
                </c:pt>
                <c:pt idx="124">
                  <c:v>45310</c:v>
                </c:pt>
                <c:pt idx="125">
                  <c:v>45303</c:v>
                </c:pt>
                <c:pt idx="126">
                  <c:v>45296</c:v>
                </c:pt>
                <c:pt idx="127">
                  <c:v>45289</c:v>
                </c:pt>
                <c:pt idx="128">
                  <c:v>45282</c:v>
                </c:pt>
                <c:pt idx="129">
                  <c:v>45275</c:v>
                </c:pt>
                <c:pt idx="130">
                  <c:v>45268</c:v>
                </c:pt>
                <c:pt idx="131">
                  <c:v>45261</c:v>
                </c:pt>
                <c:pt idx="132">
                  <c:v>45254</c:v>
                </c:pt>
                <c:pt idx="133">
                  <c:v>45247</c:v>
                </c:pt>
                <c:pt idx="134">
                  <c:v>45240</c:v>
                </c:pt>
                <c:pt idx="135">
                  <c:v>45233</c:v>
                </c:pt>
                <c:pt idx="136">
                  <c:v>45226</c:v>
                </c:pt>
                <c:pt idx="137">
                  <c:v>45219</c:v>
                </c:pt>
                <c:pt idx="138">
                  <c:v>45212</c:v>
                </c:pt>
                <c:pt idx="139">
                  <c:v>45205</c:v>
                </c:pt>
                <c:pt idx="140">
                  <c:v>45198</c:v>
                </c:pt>
                <c:pt idx="141">
                  <c:v>45191</c:v>
                </c:pt>
                <c:pt idx="142">
                  <c:v>45184</c:v>
                </c:pt>
                <c:pt idx="143">
                  <c:v>45177</c:v>
                </c:pt>
                <c:pt idx="144">
                  <c:v>45170</c:v>
                </c:pt>
                <c:pt idx="145">
                  <c:v>45163</c:v>
                </c:pt>
                <c:pt idx="146">
                  <c:v>45156</c:v>
                </c:pt>
                <c:pt idx="147">
                  <c:v>45149</c:v>
                </c:pt>
                <c:pt idx="148">
                  <c:v>45142</c:v>
                </c:pt>
                <c:pt idx="149">
                  <c:v>45135</c:v>
                </c:pt>
                <c:pt idx="150">
                  <c:v>45128</c:v>
                </c:pt>
                <c:pt idx="151">
                  <c:v>45121</c:v>
                </c:pt>
                <c:pt idx="152">
                  <c:v>45114</c:v>
                </c:pt>
                <c:pt idx="153">
                  <c:v>45107</c:v>
                </c:pt>
                <c:pt idx="154">
                  <c:v>45100</c:v>
                </c:pt>
                <c:pt idx="155">
                  <c:v>45093</c:v>
                </c:pt>
                <c:pt idx="156">
                  <c:v>45086</c:v>
                </c:pt>
                <c:pt idx="157">
                  <c:v>45079</c:v>
                </c:pt>
                <c:pt idx="158">
                  <c:v>45072</c:v>
                </c:pt>
                <c:pt idx="159">
                  <c:v>45065</c:v>
                </c:pt>
                <c:pt idx="160">
                  <c:v>45058</c:v>
                </c:pt>
                <c:pt idx="161">
                  <c:v>45051</c:v>
                </c:pt>
                <c:pt idx="162">
                  <c:v>45044</c:v>
                </c:pt>
                <c:pt idx="163">
                  <c:v>45037</c:v>
                </c:pt>
                <c:pt idx="164">
                  <c:v>45030</c:v>
                </c:pt>
                <c:pt idx="165">
                  <c:v>45023</c:v>
                </c:pt>
                <c:pt idx="166">
                  <c:v>45016</c:v>
                </c:pt>
                <c:pt idx="167">
                  <c:v>45009</c:v>
                </c:pt>
                <c:pt idx="168">
                  <c:v>45002</c:v>
                </c:pt>
                <c:pt idx="169">
                  <c:v>44995</c:v>
                </c:pt>
                <c:pt idx="170">
                  <c:v>44988</c:v>
                </c:pt>
                <c:pt idx="171">
                  <c:v>44981</c:v>
                </c:pt>
                <c:pt idx="172">
                  <c:v>44974</c:v>
                </c:pt>
                <c:pt idx="173">
                  <c:v>44967</c:v>
                </c:pt>
                <c:pt idx="174">
                  <c:v>44960</c:v>
                </c:pt>
                <c:pt idx="175">
                  <c:v>44953</c:v>
                </c:pt>
                <c:pt idx="176">
                  <c:v>44946</c:v>
                </c:pt>
                <c:pt idx="177">
                  <c:v>44939</c:v>
                </c:pt>
                <c:pt idx="178">
                  <c:v>44932</c:v>
                </c:pt>
                <c:pt idx="179">
                  <c:v>44925</c:v>
                </c:pt>
                <c:pt idx="180">
                  <c:v>44918</c:v>
                </c:pt>
                <c:pt idx="181">
                  <c:v>44911</c:v>
                </c:pt>
                <c:pt idx="182">
                  <c:v>44904</c:v>
                </c:pt>
                <c:pt idx="183">
                  <c:v>44897</c:v>
                </c:pt>
                <c:pt idx="184">
                  <c:v>44890</c:v>
                </c:pt>
                <c:pt idx="185">
                  <c:v>44883</c:v>
                </c:pt>
                <c:pt idx="186">
                  <c:v>44876</c:v>
                </c:pt>
                <c:pt idx="187">
                  <c:v>44869</c:v>
                </c:pt>
                <c:pt idx="188">
                  <c:v>44862</c:v>
                </c:pt>
                <c:pt idx="189">
                  <c:v>44855</c:v>
                </c:pt>
                <c:pt idx="190">
                  <c:v>44848</c:v>
                </c:pt>
                <c:pt idx="191">
                  <c:v>44841</c:v>
                </c:pt>
                <c:pt idx="192">
                  <c:v>44834</c:v>
                </c:pt>
                <c:pt idx="193">
                  <c:v>44827</c:v>
                </c:pt>
                <c:pt idx="194">
                  <c:v>44820</c:v>
                </c:pt>
                <c:pt idx="195">
                  <c:v>44813</c:v>
                </c:pt>
                <c:pt idx="196">
                  <c:v>44806</c:v>
                </c:pt>
                <c:pt idx="197">
                  <c:v>44799</c:v>
                </c:pt>
                <c:pt idx="198">
                  <c:v>44792</c:v>
                </c:pt>
                <c:pt idx="199">
                  <c:v>44785</c:v>
                </c:pt>
                <c:pt idx="200">
                  <c:v>44778</c:v>
                </c:pt>
                <c:pt idx="201">
                  <c:v>44771</c:v>
                </c:pt>
                <c:pt idx="202">
                  <c:v>44764</c:v>
                </c:pt>
                <c:pt idx="203">
                  <c:v>44757</c:v>
                </c:pt>
                <c:pt idx="204">
                  <c:v>44750</c:v>
                </c:pt>
                <c:pt idx="205">
                  <c:v>44743</c:v>
                </c:pt>
                <c:pt idx="206">
                  <c:v>44736</c:v>
                </c:pt>
                <c:pt idx="207">
                  <c:v>44729</c:v>
                </c:pt>
                <c:pt idx="208">
                  <c:v>44722</c:v>
                </c:pt>
                <c:pt idx="209">
                  <c:v>44715</c:v>
                </c:pt>
                <c:pt idx="210">
                  <c:v>44708</c:v>
                </c:pt>
                <c:pt idx="211">
                  <c:v>44701</c:v>
                </c:pt>
                <c:pt idx="212">
                  <c:v>44694</c:v>
                </c:pt>
                <c:pt idx="213">
                  <c:v>44687</c:v>
                </c:pt>
                <c:pt idx="214">
                  <c:v>44680</c:v>
                </c:pt>
                <c:pt idx="215">
                  <c:v>44673</c:v>
                </c:pt>
                <c:pt idx="216">
                  <c:v>44666</c:v>
                </c:pt>
                <c:pt idx="217">
                  <c:v>44659</c:v>
                </c:pt>
                <c:pt idx="218">
                  <c:v>44652</c:v>
                </c:pt>
                <c:pt idx="219">
                  <c:v>44645</c:v>
                </c:pt>
                <c:pt idx="220">
                  <c:v>44638</c:v>
                </c:pt>
                <c:pt idx="221">
                  <c:v>44631</c:v>
                </c:pt>
                <c:pt idx="222">
                  <c:v>44624</c:v>
                </c:pt>
                <c:pt idx="223">
                  <c:v>44617</c:v>
                </c:pt>
                <c:pt idx="224">
                  <c:v>44610</c:v>
                </c:pt>
                <c:pt idx="225">
                  <c:v>44603</c:v>
                </c:pt>
                <c:pt idx="226">
                  <c:v>44596</c:v>
                </c:pt>
                <c:pt idx="227">
                  <c:v>44589</c:v>
                </c:pt>
                <c:pt idx="228">
                  <c:v>44582</c:v>
                </c:pt>
                <c:pt idx="229">
                  <c:v>44575</c:v>
                </c:pt>
                <c:pt idx="230">
                  <c:v>44568</c:v>
                </c:pt>
                <c:pt idx="231">
                  <c:v>44561</c:v>
                </c:pt>
                <c:pt idx="232">
                  <c:v>44554</c:v>
                </c:pt>
                <c:pt idx="233">
                  <c:v>44547</c:v>
                </c:pt>
                <c:pt idx="234">
                  <c:v>44540</c:v>
                </c:pt>
                <c:pt idx="235">
                  <c:v>44533</c:v>
                </c:pt>
                <c:pt idx="236">
                  <c:v>44526</c:v>
                </c:pt>
                <c:pt idx="237">
                  <c:v>44519</c:v>
                </c:pt>
                <c:pt idx="238">
                  <c:v>44512</c:v>
                </c:pt>
                <c:pt idx="239">
                  <c:v>44505</c:v>
                </c:pt>
                <c:pt idx="240">
                  <c:v>44498</c:v>
                </c:pt>
                <c:pt idx="241">
                  <c:v>44491</c:v>
                </c:pt>
                <c:pt idx="242">
                  <c:v>44484</c:v>
                </c:pt>
                <c:pt idx="243">
                  <c:v>44477</c:v>
                </c:pt>
                <c:pt idx="244">
                  <c:v>44470</c:v>
                </c:pt>
                <c:pt idx="245">
                  <c:v>44463</c:v>
                </c:pt>
                <c:pt idx="246">
                  <c:v>44456</c:v>
                </c:pt>
                <c:pt idx="247">
                  <c:v>44449</c:v>
                </c:pt>
                <c:pt idx="248">
                  <c:v>44442</c:v>
                </c:pt>
                <c:pt idx="249">
                  <c:v>44435</c:v>
                </c:pt>
                <c:pt idx="250">
                  <c:v>44428</c:v>
                </c:pt>
                <c:pt idx="251">
                  <c:v>44421</c:v>
                </c:pt>
                <c:pt idx="252">
                  <c:v>44414</c:v>
                </c:pt>
                <c:pt idx="253">
                  <c:v>44407</c:v>
                </c:pt>
                <c:pt idx="254">
                  <c:v>44400</c:v>
                </c:pt>
                <c:pt idx="255">
                  <c:v>44393</c:v>
                </c:pt>
                <c:pt idx="256">
                  <c:v>44386</c:v>
                </c:pt>
                <c:pt idx="257">
                  <c:v>44379</c:v>
                </c:pt>
                <c:pt idx="258">
                  <c:v>44372</c:v>
                </c:pt>
                <c:pt idx="259">
                  <c:v>44365</c:v>
                </c:pt>
                <c:pt idx="260">
                  <c:v>44358</c:v>
                </c:pt>
                <c:pt idx="261">
                  <c:v>44351</c:v>
                </c:pt>
                <c:pt idx="262">
                  <c:v>44344</c:v>
                </c:pt>
                <c:pt idx="263">
                  <c:v>44337</c:v>
                </c:pt>
                <c:pt idx="264">
                  <c:v>44330</c:v>
                </c:pt>
                <c:pt idx="265">
                  <c:v>44323</c:v>
                </c:pt>
                <c:pt idx="266">
                  <c:v>44316</c:v>
                </c:pt>
                <c:pt idx="267">
                  <c:v>44309</c:v>
                </c:pt>
                <c:pt idx="268">
                  <c:v>44302</c:v>
                </c:pt>
                <c:pt idx="269">
                  <c:v>44295</c:v>
                </c:pt>
                <c:pt idx="270">
                  <c:v>44288</c:v>
                </c:pt>
                <c:pt idx="271">
                  <c:v>44281</c:v>
                </c:pt>
                <c:pt idx="272">
                  <c:v>44274</c:v>
                </c:pt>
                <c:pt idx="273">
                  <c:v>44267</c:v>
                </c:pt>
                <c:pt idx="274">
                  <c:v>44260</c:v>
                </c:pt>
                <c:pt idx="275">
                  <c:v>44253</c:v>
                </c:pt>
                <c:pt idx="276">
                  <c:v>44246</c:v>
                </c:pt>
                <c:pt idx="277">
                  <c:v>44239</c:v>
                </c:pt>
                <c:pt idx="278">
                  <c:v>44232</c:v>
                </c:pt>
                <c:pt idx="279">
                  <c:v>44225</c:v>
                </c:pt>
                <c:pt idx="280">
                  <c:v>44218</c:v>
                </c:pt>
                <c:pt idx="281">
                  <c:v>44211</c:v>
                </c:pt>
                <c:pt idx="282">
                  <c:v>44204</c:v>
                </c:pt>
                <c:pt idx="283">
                  <c:v>44197</c:v>
                </c:pt>
                <c:pt idx="284">
                  <c:v>44190</c:v>
                </c:pt>
                <c:pt idx="285">
                  <c:v>44183</c:v>
                </c:pt>
                <c:pt idx="286">
                  <c:v>44176</c:v>
                </c:pt>
                <c:pt idx="287">
                  <c:v>44169</c:v>
                </c:pt>
                <c:pt idx="288">
                  <c:v>44162</c:v>
                </c:pt>
                <c:pt idx="289">
                  <c:v>44155</c:v>
                </c:pt>
                <c:pt idx="290">
                  <c:v>44148</c:v>
                </c:pt>
                <c:pt idx="291">
                  <c:v>44141</c:v>
                </c:pt>
                <c:pt idx="292">
                  <c:v>44134</c:v>
                </c:pt>
                <c:pt idx="293">
                  <c:v>44127</c:v>
                </c:pt>
                <c:pt idx="294">
                  <c:v>44120</c:v>
                </c:pt>
                <c:pt idx="295">
                  <c:v>44113</c:v>
                </c:pt>
                <c:pt idx="296">
                  <c:v>44106</c:v>
                </c:pt>
                <c:pt idx="297">
                  <c:v>44099</c:v>
                </c:pt>
                <c:pt idx="298">
                  <c:v>44092</c:v>
                </c:pt>
                <c:pt idx="299">
                  <c:v>44085</c:v>
                </c:pt>
                <c:pt idx="300">
                  <c:v>44078</c:v>
                </c:pt>
                <c:pt idx="301">
                  <c:v>44071</c:v>
                </c:pt>
                <c:pt idx="302">
                  <c:v>44064</c:v>
                </c:pt>
                <c:pt idx="303">
                  <c:v>44057</c:v>
                </c:pt>
                <c:pt idx="304">
                  <c:v>44050</c:v>
                </c:pt>
                <c:pt idx="305">
                  <c:v>44043</c:v>
                </c:pt>
                <c:pt idx="306">
                  <c:v>44036</c:v>
                </c:pt>
                <c:pt idx="307">
                  <c:v>44029</c:v>
                </c:pt>
                <c:pt idx="308">
                  <c:v>44022</c:v>
                </c:pt>
                <c:pt idx="309">
                  <c:v>44015</c:v>
                </c:pt>
                <c:pt idx="310">
                  <c:v>44008</c:v>
                </c:pt>
                <c:pt idx="311">
                  <c:v>44001</c:v>
                </c:pt>
                <c:pt idx="312">
                  <c:v>43994</c:v>
                </c:pt>
                <c:pt idx="313">
                  <c:v>43987</c:v>
                </c:pt>
                <c:pt idx="314">
                  <c:v>43980</c:v>
                </c:pt>
                <c:pt idx="315">
                  <c:v>43973</c:v>
                </c:pt>
                <c:pt idx="316">
                  <c:v>43966</c:v>
                </c:pt>
                <c:pt idx="317">
                  <c:v>43959</c:v>
                </c:pt>
                <c:pt idx="318">
                  <c:v>43952</c:v>
                </c:pt>
                <c:pt idx="319">
                  <c:v>43945</c:v>
                </c:pt>
                <c:pt idx="320">
                  <c:v>43938</c:v>
                </c:pt>
                <c:pt idx="321">
                  <c:v>43931</c:v>
                </c:pt>
                <c:pt idx="322">
                  <c:v>43924</c:v>
                </c:pt>
                <c:pt idx="323">
                  <c:v>43917</c:v>
                </c:pt>
                <c:pt idx="324">
                  <c:v>43910</c:v>
                </c:pt>
                <c:pt idx="325">
                  <c:v>43903</c:v>
                </c:pt>
                <c:pt idx="326">
                  <c:v>43896</c:v>
                </c:pt>
                <c:pt idx="327">
                  <c:v>43889</c:v>
                </c:pt>
                <c:pt idx="328">
                  <c:v>43882</c:v>
                </c:pt>
                <c:pt idx="329">
                  <c:v>43875</c:v>
                </c:pt>
                <c:pt idx="330">
                  <c:v>43868</c:v>
                </c:pt>
                <c:pt idx="331">
                  <c:v>43861</c:v>
                </c:pt>
                <c:pt idx="332">
                  <c:v>43854</c:v>
                </c:pt>
                <c:pt idx="333">
                  <c:v>43847</c:v>
                </c:pt>
                <c:pt idx="334">
                  <c:v>43840</c:v>
                </c:pt>
                <c:pt idx="335">
                  <c:v>43833</c:v>
                </c:pt>
                <c:pt idx="336">
                  <c:v>43826</c:v>
                </c:pt>
                <c:pt idx="337">
                  <c:v>43819</c:v>
                </c:pt>
                <c:pt idx="338">
                  <c:v>43812</c:v>
                </c:pt>
                <c:pt idx="339">
                  <c:v>43805</c:v>
                </c:pt>
                <c:pt idx="340">
                  <c:v>43798</c:v>
                </c:pt>
                <c:pt idx="341">
                  <c:v>43791</c:v>
                </c:pt>
                <c:pt idx="342">
                  <c:v>43784</c:v>
                </c:pt>
                <c:pt idx="343">
                  <c:v>43777</c:v>
                </c:pt>
                <c:pt idx="344">
                  <c:v>43770</c:v>
                </c:pt>
                <c:pt idx="345">
                  <c:v>43763</c:v>
                </c:pt>
                <c:pt idx="346">
                  <c:v>43756</c:v>
                </c:pt>
                <c:pt idx="347">
                  <c:v>43749</c:v>
                </c:pt>
                <c:pt idx="348">
                  <c:v>43742</c:v>
                </c:pt>
                <c:pt idx="349">
                  <c:v>43735</c:v>
                </c:pt>
                <c:pt idx="350">
                  <c:v>43728</c:v>
                </c:pt>
                <c:pt idx="351">
                  <c:v>43721</c:v>
                </c:pt>
                <c:pt idx="352">
                  <c:v>43714</c:v>
                </c:pt>
                <c:pt idx="353">
                  <c:v>43707</c:v>
                </c:pt>
                <c:pt idx="354">
                  <c:v>43700</c:v>
                </c:pt>
                <c:pt idx="355">
                  <c:v>43693</c:v>
                </c:pt>
                <c:pt idx="356">
                  <c:v>43686</c:v>
                </c:pt>
                <c:pt idx="357">
                  <c:v>43679</c:v>
                </c:pt>
                <c:pt idx="358">
                  <c:v>43672</c:v>
                </c:pt>
                <c:pt idx="359">
                  <c:v>43665</c:v>
                </c:pt>
                <c:pt idx="360">
                  <c:v>43658</c:v>
                </c:pt>
                <c:pt idx="361">
                  <c:v>43651</c:v>
                </c:pt>
                <c:pt idx="362">
                  <c:v>43644</c:v>
                </c:pt>
                <c:pt idx="363">
                  <c:v>43637</c:v>
                </c:pt>
                <c:pt idx="364">
                  <c:v>43630</c:v>
                </c:pt>
                <c:pt idx="365">
                  <c:v>43623</c:v>
                </c:pt>
                <c:pt idx="366">
                  <c:v>43616</c:v>
                </c:pt>
                <c:pt idx="367">
                  <c:v>43609</c:v>
                </c:pt>
                <c:pt idx="368">
                  <c:v>43602</c:v>
                </c:pt>
                <c:pt idx="369">
                  <c:v>43595</c:v>
                </c:pt>
                <c:pt idx="370">
                  <c:v>43588</c:v>
                </c:pt>
                <c:pt idx="371">
                  <c:v>43581</c:v>
                </c:pt>
                <c:pt idx="372">
                  <c:v>43574</c:v>
                </c:pt>
                <c:pt idx="373">
                  <c:v>43567</c:v>
                </c:pt>
                <c:pt idx="374">
                  <c:v>43560</c:v>
                </c:pt>
                <c:pt idx="375">
                  <c:v>43553</c:v>
                </c:pt>
                <c:pt idx="376">
                  <c:v>43546</c:v>
                </c:pt>
                <c:pt idx="377">
                  <c:v>43539</c:v>
                </c:pt>
                <c:pt idx="378">
                  <c:v>43532</c:v>
                </c:pt>
                <c:pt idx="379">
                  <c:v>43525</c:v>
                </c:pt>
                <c:pt idx="380">
                  <c:v>43518</c:v>
                </c:pt>
                <c:pt idx="381">
                  <c:v>43511</c:v>
                </c:pt>
                <c:pt idx="382">
                  <c:v>43504</c:v>
                </c:pt>
                <c:pt idx="383">
                  <c:v>43497</c:v>
                </c:pt>
                <c:pt idx="384">
                  <c:v>43490</c:v>
                </c:pt>
                <c:pt idx="385">
                  <c:v>43483</c:v>
                </c:pt>
                <c:pt idx="386">
                  <c:v>43476</c:v>
                </c:pt>
                <c:pt idx="387">
                  <c:v>43469</c:v>
                </c:pt>
                <c:pt idx="388">
                  <c:v>43462</c:v>
                </c:pt>
                <c:pt idx="389">
                  <c:v>43455</c:v>
                </c:pt>
                <c:pt idx="390">
                  <c:v>43448</c:v>
                </c:pt>
                <c:pt idx="391">
                  <c:v>43441</c:v>
                </c:pt>
                <c:pt idx="392">
                  <c:v>43434</c:v>
                </c:pt>
                <c:pt idx="393">
                  <c:v>43427</c:v>
                </c:pt>
                <c:pt idx="394">
                  <c:v>43420</c:v>
                </c:pt>
                <c:pt idx="395">
                  <c:v>43413</c:v>
                </c:pt>
                <c:pt idx="396">
                  <c:v>43406</c:v>
                </c:pt>
                <c:pt idx="397">
                  <c:v>43399</c:v>
                </c:pt>
                <c:pt idx="398">
                  <c:v>43392</c:v>
                </c:pt>
                <c:pt idx="399">
                  <c:v>43385</c:v>
                </c:pt>
                <c:pt idx="400">
                  <c:v>43378</c:v>
                </c:pt>
                <c:pt idx="401">
                  <c:v>43371</c:v>
                </c:pt>
                <c:pt idx="402">
                  <c:v>43364</c:v>
                </c:pt>
                <c:pt idx="403">
                  <c:v>43357</c:v>
                </c:pt>
                <c:pt idx="404">
                  <c:v>43350</c:v>
                </c:pt>
                <c:pt idx="405">
                  <c:v>43343</c:v>
                </c:pt>
                <c:pt idx="406">
                  <c:v>43336</c:v>
                </c:pt>
                <c:pt idx="407">
                  <c:v>43329</c:v>
                </c:pt>
                <c:pt idx="408">
                  <c:v>43322</c:v>
                </c:pt>
                <c:pt idx="409">
                  <c:v>43315</c:v>
                </c:pt>
                <c:pt idx="410">
                  <c:v>43308</c:v>
                </c:pt>
                <c:pt idx="411">
                  <c:v>43301</c:v>
                </c:pt>
                <c:pt idx="412">
                  <c:v>43294</c:v>
                </c:pt>
                <c:pt idx="413">
                  <c:v>43287</c:v>
                </c:pt>
                <c:pt idx="414">
                  <c:v>43280</c:v>
                </c:pt>
                <c:pt idx="415">
                  <c:v>43273</c:v>
                </c:pt>
                <c:pt idx="416">
                  <c:v>43266</c:v>
                </c:pt>
                <c:pt idx="417">
                  <c:v>43259</c:v>
                </c:pt>
                <c:pt idx="418">
                  <c:v>43252</c:v>
                </c:pt>
                <c:pt idx="419">
                  <c:v>43245</c:v>
                </c:pt>
                <c:pt idx="420">
                  <c:v>43238</c:v>
                </c:pt>
                <c:pt idx="421">
                  <c:v>43231</c:v>
                </c:pt>
                <c:pt idx="422">
                  <c:v>43224</c:v>
                </c:pt>
                <c:pt idx="423">
                  <c:v>43217</c:v>
                </c:pt>
                <c:pt idx="424">
                  <c:v>43210</c:v>
                </c:pt>
                <c:pt idx="425">
                  <c:v>43203</c:v>
                </c:pt>
                <c:pt idx="426">
                  <c:v>43196</c:v>
                </c:pt>
                <c:pt idx="427">
                  <c:v>43189</c:v>
                </c:pt>
                <c:pt idx="428">
                  <c:v>43182</c:v>
                </c:pt>
                <c:pt idx="429">
                  <c:v>43175</c:v>
                </c:pt>
                <c:pt idx="430">
                  <c:v>43168</c:v>
                </c:pt>
                <c:pt idx="431">
                  <c:v>43161</c:v>
                </c:pt>
                <c:pt idx="432">
                  <c:v>43154</c:v>
                </c:pt>
                <c:pt idx="433">
                  <c:v>43147</c:v>
                </c:pt>
                <c:pt idx="434">
                  <c:v>43140</c:v>
                </c:pt>
                <c:pt idx="435">
                  <c:v>43133</c:v>
                </c:pt>
                <c:pt idx="436">
                  <c:v>43126</c:v>
                </c:pt>
                <c:pt idx="437">
                  <c:v>43119</c:v>
                </c:pt>
                <c:pt idx="438">
                  <c:v>43112</c:v>
                </c:pt>
                <c:pt idx="439">
                  <c:v>43105</c:v>
                </c:pt>
                <c:pt idx="440">
                  <c:v>43098</c:v>
                </c:pt>
                <c:pt idx="441">
                  <c:v>43091</c:v>
                </c:pt>
                <c:pt idx="442">
                  <c:v>43084</c:v>
                </c:pt>
                <c:pt idx="443">
                  <c:v>43077</c:v>
                </c:pt>
                <c:pt idx="444">
                  <c:v>43070</c:v>
                </c:pt>
                <c:pt idx="445">
                  <c:v>43063</c:v>
                </c:pt>
                <c:pt idx="446">
                  <c:v>43056</c:v>
                </c:pt>
                <c:pt idx="447">
                  <c:v>43049</c:v>
                </c:pt>
                <c:pt idx="448">
                  <c:v>43042</c:v>
                </c:pt>
                <c:pt idx="449">
                  <c:v>43035</c:v>
                </c:pt>
                <c:pt idx="450">
                  <c:v>43028</c:v>
                </c:pt>
                <c:pt idx="451">
                  <c:v>43021</c:v>
                </c:pt>
                <c:pt idx="452">
                  <c:v>43014</c:v>
                </c:pt>
                <c:pt idx="453">
                  <c:v>43007</c:v>
                </c:pt>
                <c:pt idx="454">
                  <c:v>43000</c:v>
                </c:pt>
                <c:pt idx="455">
                  <c:v>42993</c:v>
                </c:pt>
                <c:pt idx="456">
                  <c:v>42986</c:v>
                </c:pt>
                <c:pt idx="457">
                  <c:v>42979</c:v>
                </c:pt>
                <c:pt idx="458">
                  <c:v>42972</c:v>
                </c:pt>
                <c:pt idx="459">
                  <c:v>42965</c:v>
                </c:pt>
                <c:pt idx="460">
                  <c:v>42958</c:v>
                </c:pt>
                <c:pt idx="461">
                  <c:v>42951</c:v>
                </c:pt>
                <c:pt idx="462">
                  <c:v>42944</c:v>
                </c:pt>
                <c:pt idx="463">
                  <c:v>42937</c:v>
                </c:pt>
                <c:pt idx="464">
                  <c:v>42930</c:v>
                </c:pt>
                <c:pt idx="465">
                  <c:v>42923</c:v>
                </c:pt>
                <c:pt idx="466">
                  <c:v>42916</c:v>
                </c:pt>
                <c:pt idx="467">
                  <c:v>42909</c:v>
                </c:pt>
                <c:pt idx="468">
                  <c:v>42902</c:v>
                </c:pt>
                <c:pt idx="469">
                  <c:v>42895</c:v>
                </c:pt>
                <c:pt idx="470">
                  <c:v>42888</c:v>
                </c:pt>
                <c:pt idx="471">
                  <c:v>42881</c:v>
                </c:pt>
                <c:pt idx="472">
                  <c:v>42874</c:v>
                </c:pt>
                <c:pt idx="473">
                  <c:v>42867</c:v>
                </c:pt>
                <c:pt idx="474">
                  <c:v>42860</c:v>
                </c:pt>
                <c:pt idx="475">
                  <c:v>42853</c:v>
                </c:pt>
                <c:pt idx="476">
                  <c:v>42846</c:v>
                </c:pt>
                <c:pt idx="477">
                  <c:v>42839</c:v>
                </c:pt>
                <c:pt idx="478">
                  <c:v>42832</c:v>
                </c:pt>
                <c:pt idx="479">
                  <c:v>42825</c:v>
                </c:pt>
                <c:pt idx="480">
                  <c:v>42818</c:v>
                </c:pt>
                <c:pt idx="481">
                  <c:v>42811</c:v>
                </c:pt>
                <c:pt idx="482">
                  <c:v>42804</c:v>
                </c:pt>
                <c:pt idx="483">
                  <c:v>42797</c:v>
                </c:pt>
                <c:pt idx="484">
                  <c:v>42790</c:v>
                </c:pt>
                <c:pt idx="485">
                  <c:v>42783</c:v>
                </c:pt>
                <c:pt idx="486">
                  <c:v>42776</c:v>
                </c:pt>
                <c:pt idx="487">
                  <c:v>42769</c:v>
                </c:pt>
                <c:pt idx="488">
                  <c:v>42762</c:v>
                </c:pt>
                <c:pt idx="489">
                  <c:v>42755</c:v>
                </c:pt>
                <c:pt idx="490">
                  <c:v>42748</c:v>
                </c:pt>
                <c:pt idx="491">
                  <c:v>42741</c:v>
                </c:pt>
                <c:pt idx="492">
                  <c:v>42734</c:v>
                </c:pt>
                <c:pt idx="493">
                  <c:v>42727</c:v>
                </c:pt>
                <c:pt idx="494">
                  <c:v>42720</c:v>
                </c:pt>
                <c:pt idx="495">
                  <c:v>42713</c:v>
                </c:pt>
                <c:pt idx="496">
                  <c:v>42706</c:v>
                </c:pt>
                <c:pt idx="497">
                  <c:v>42699</c:v>
                </c:pt>
                <c:pt idx="498">
                  <c:v>42692</c:v>
                </c:pt>
                <c:pt idx="499">
                  <c:v>42685</c:v>
                </c:pt>
                <c:pt idx="500">
                  <c:v>42678</c:v>
                </c:pt>
                <c:pt idx="501">
                  <c:v>42671</c:v>
                </c:pt>
                <c:pt idx="502">
                  <c:v>42664</c:v>
                </c:pt>
                <c:pt idx="503">
                  <c:v>42657</c:v>
                </c:pt>
                <c:pt idx="504">
                  <c:v>42650</c:v>
                </c:pt>
                <c:pt idx="505">
                  <c:v>42643</c:v>
                </c:pt>
                <c:pt idx="506">
                  <c:v>42636</c:v>
                </c:pt>
                <c:pt idx="507">
                  <c:v>42629</c:v>
                </c:pt>
                <c:pt idx="508">
                  <c:v>42622</c:v>
                </c:pt>
                <c:pt idx="509">
                  <c:v>42615</c:v>
                </c:pt>
                <c:pt idx="510">
                  <c:v>42608</c:v>
                </c:pt>
                <c:pt idx="511">
                  <c:v>42601</c:v>
                </c:pt>
                <c:pt idx="512">
                  <c:v>42594</c:v>
                </c:pt>
                <c:pt idx="513">
                  <c:v>42587</c:v>
                </c:pt>
                <c:pt idx="514">
                  <c:v>42580</c:v>
                </c:pt>
                <c:pt idx="515">
                  <c:v>42573</c:v>
                </c:pt>
                <c:pt idx="516">
                  <c:v>42566</c:v>
                </c:pt>
                <c:pt idx="517">
                  <c:v>42559</c:v>
                </c:pt>
                <c:pt idx="518">
                  <c:v>42552</c:v>
                </c:pt>
                <c:pt idx="519">
                  <c:v>42545</c:v>
                </c:pt>
                <c:pt idx="520">
                  <c:v>42538</c:v>
                </c:pt>
                <c:pt idx="521">
                  <c:v>42531</c:v>
                </c:pt>
                <c:pt idx="522">
                  <c:v>42524</c:v>
                </c:pt>
                <c:pt idx="523">
                  <c:v>42517</c:v>
                </c:pt>
                <c:pt idx="524">
                  <c:v>42510</c:v>
                </c:pt>
                <c:pt idx="525">
                  <c:v>42503</c:v>
                </c:pt>
                <c:pt idx="526">
                  <c:v>42496</c:v>
                </c:pt>
                <c:pt idx="527">
                  <c:v>42489</c:v>
                </c:pt>
                <c:pt idx="528">
                  <c:v>42482</c:v>
                </c:pt>
                <c:pt idx="529">
                  <c:v>42475</c:v>
                </c:pt>
                <c:pt idx="530">
                  <c:v>42468</c:v>
                </c:pt>
                <c:pt idx="531">
                  <c:v>42461</c:v>
                </c:pt>
                <c:pt idx="532">
                  <c:v>42454</c:v>
                </c:pt>
                <c:pt idx="533">
                  <c:v>42447</c:v>
                </c:pt>
                <c:pt idx="534">
                  <c:v>42440</c:v>
                </c:pt>
                <c:pt idx="535">
                  <c:v>42433</c:v>
                </c:pt>
                <c:pt idx="536">
                  <c:v>42426</c:v>
                </c:pt>
                <c:pt idx="537">
                  <c:v>42419</c:v>
                </c:pt>
                <c:pt idx="538">
                  <c:v>42412</c:v>
                </c:pt>
                <c:pt idx="539">
                  <c:v>42405</c:v>
                </c:pt>
                <c:pt idx="540">
                  <c:v>42398</c:v>
                </c:pt>
                <c:pt idx="541">
                  <c:v>42391</c:v>
                </c:pt>
                <c:pt idx="542">
                  <c:v>42384</c:v>
                </c:pt>
                <c:pt idx="543">
                  <c:v>42377</c:v>
                </c:pt>
                <c:pt idx="544">
                  <c:v>42370</c:v>
                </c:pt>
                <c:pt idx="545">
                  <c:v>42363</c:v>
                </c:pt>
                <c:pt idx="546">
                  <c:v>42356</c:v>
                </c:pt>
                <c:pt idx="547">
                  <c:v>42349</c:v>
                </c:pt>
                <c:pt idx="548">
                  <c:v>42342</c:v>
                </c:pt>
                <c:pt idx="549">
                  <c:v>42335</c:v>
                </c:pt>
                <c:pt idx="550">
                  <c:v>42328</c:v>
                </c:pt>
                <c:pt idx="551">
                  <c:v>42321</c:v>
                </c:pt>
                <c:pt idx="552">
                  <c:v>42314</c:v>
                </c:pt>
                <c:pt idx="553">
                  <c:v>42307</c:v>
                </c:pt>
                <c:pt idx="554">
                  <c:v>42300</c:v>
                </c:pt>
                <c:pt idx="555">
                  <c:v>42293</c:v>
                </c:pt>
                <c:pt idx="556">
                  <c:v>42286</c:v>
                </c:pt>
                <c:pt idx="557">
                  <c:v>42279</c:v>
                </c:pt>
                <c:pt idx="558">
                  <c:v>42272</c:v>
                </c:pt>
                <c:pt idx="559">
                  <c:v>42265</c:v>
                </c:pt>
                <c:pt idx="560">
                  <c:v>42258</c:v>
                </c:pt>
                <c:pt idx="561">
                  <c:v>42251</c:v>
                </c:pt>
                <c:pt idx="562">
                  <c:v>42244</c:v>
                </c:pt>
                <c:pt idx="563">
                  <c:v>42237</c:v>
                </c:pt>
                <c:pt idx="564">
                  <c:v>42230</c:v>
                </c:pt>
                <c:pt idx="565">
                  <c:v>42223</c:v>
                </c:pt>
                <c:pt idx="566">
                  <c:v>42216</c:v>
                </c:pt>
                <c:pt idx="567">
                  <c:v>42209</c:v>
                </c:pt>
                <c:pt idx="568">
                  <c:v>42202</c:v>
                </c:pt>
                <c:pt idx="569">
                  <c:v>42195</c:v>
                </c:pt>
                <c:pt idx="570">
                  <c:v>42188</c:v>
                </c:pt>
                <c:pt idx="571">
                  <c:v>42181</c:v>
                </c:pt>
                <c:pt idx="572">
                  <c:v>42174</c:v>
                </c:pt>
                <c:pt idx="573">
                  <c:v>42167</c:v>
                </c:pt>
                <c:pt idx="574">
                  <c:v>42160</c:v>
                </c:pt>
                <c:pt idx="575">
                  <c:v>42153</c:v>
                </c:pt>
                <c:pt idx="576">
                  <c:v>42146</c:v>
                </c:pt>
                <c:pt idx="577">
                  <c:v>42139</c:v>
                </c:pt>
                <c:pt idx="578">
                  <c:v>42132</c:v>
                </c:pt>
                <c:pt idx="579">
                  <c:v>42125</c:v>
                </c:pt>
                <c:pt idx="580">
                  <c:v>42118</c:v>
                </c:pt>
                <c:pt idx="581">
                  <c:v>42111</c:v>
                </c:pt>
                <c:pt idx="582">
                  <c:v>42104</c:v>
                </c:pt>
                <c:pt idx="583">
                  <c:v>42097</c:v>
                </c:pt>
                <c:pt idx="584">
                  <c:v>42090</c:v>
                </c:pt>
                <c:pt idx="585">
                  <c:v>42083</c:v>
                </c:pt>
                <c:pt idx="586">
                  <c:v>42076</c:v>
                </c:pt>
                <c:pt idx="587">
                  <c:v>42069</c:v>
                </c:pt>
                <c:pt idx="588">
                  <c:v>42062</c:v>
                </c:pt>
                <c:pt idx="589">
                  <c:v>42055</c:v>
                </c:pt>
                <c:pt idx="590">
                  <c:v>42048</c:v>
                </c:pt>
                <c:pt idx="591">
                  <c:v>42041</c:v>
                </c:pt>
                <c:pt idx="592">
                  <c:v>42034</c:v>
                </c:pt>
                <c:pt idx="593">
                  <c:v>42027</c:v>
                </c:pt>
                <c:pt idx="594">
                  <c:v>42020</c:v>
                </c:pt>
                <c:pt idx="595">
                  <c:v>42013</c:v>
                </c:pt>
                <c:pt idx="596">
                  <c:v>42006</c:v>
                </c:pt>
                <c:pt idx="597">
                  <c:v>41999</c:v>
                </c:pt>
                <c:pt idx="598">
                  <c:v>41992</c:v>
                </c:pt>
                <c:pt idx="599">
                  <c:v>41985</c:v>
                </c:pt>
                <c:pt idx="600">
                  <c:v>41978</c:v>
                </c:pt>
                <c:pt idx="601">
                  <c:v>41971</c:v>
                </c:pt>
                <c:pt idx="602">
                  <c:v>41964</c:v>
                </c:pt>
                <c:pt idx="603">
                  <c:v>41957</c:v>
                </c:pt>
                <c:pt idx="604">
                  <c:v>41950</c:v>
                </c:pt>
                <c:pt idx="605">
                  <c:v>41943</c:v>
                </c:pt>
                <c:pt idx="606">
                  <c:v>41936</c:v>
                </c:pt>
                <c:pt idx="607">
                  <c:v>41929</c:v>
                </c:pt>
                <c:pt idx="608">
                  <c:v>41922</c:v>
                </c:pt>
                <c:pt idx="609">
                  <c:v>41915</c:v>
                </c:pt>
                <c:pt idx="610">
                  <c:v>41908</c:v>
                </c:pt>
                <c:pt idx="611">
                  <c:v>41901</c:v>
                </c:pt>
                <c:pt idx="612">
                  <c:v>41894</c:v>
                </c:pt>
                <c:pt idx="613">
                  <c:v>41887</c:v>
                </c:pt>
                <c:pt idx="614">
                  <c:v>41880</c:v>
                </c:pt>
                <c:pt idx="615">
                  <c:v>41873</c:v>
                </c:pt>
                <c:pt idx="616">
                  <c:v>41866</c:v>
                </c:pt>
                <c:pt idx="617">
                  <c:v>41859</c:v>
                </c:pt>
                <c:pt idx="618">
                  <c:v>41852</c:v>
                </c:pt>
                <c:pt idx="619">
                  <c:v>41845</c:v>
                </c:pt>
                <c:pt idx="620">
                  <c:v>41838</c:v>
                </c:pt>
                <c:pt idx="621">
                  <c:v>41831</c:v>
                </c:pt>
                <c:pt idx="622">
                  <c:v>41824</c:v>
                </c:pt>
                <c:pt idx="623">
                  <c:v>41817</c:v>
                </c:pt>
                <c:pt idx="624">
                  <c:v>41810</c:v>
                </c:pt>
                <c:pt idx="625">
                  <c:v>41803</c:v>
                </c:pt>
                <c:pt idx="626">
                  <c:v>41796</c:v>
                </c:pt>
                <c:pt idx="627">
                  <c:v>41789</c:v>
                </c:pt>
                <c:pt idx="628">
                  <c:v>41782</c:v>
                </c:pt>
                <c:pt idx="629">
                  <c:v>41775</c:v>
                </c:pt>
                <c:pt idx="630">
                  <c:v>41768</c:v>
                </c:pt>
                <c:pt idx="631">
                  <c:v>41761</c:v>
                </c:pt>
                <c:pt idx="632">
                  <c:v>41754</c:v>
                </c:pt>
                <c:pt idx="633">
                  <c:v>41747</c:v>
                </c:pt>
                <c:pt idx="634">
                  <c:v>41740</c:v>
                </c:pt>
                <c:pt idx="635">
                  <c:v>41733</c:v>
                </c:pt>
                <c:pt idx="636">
                  <c:v>41726</c:v>
                </c:pt>
                <c:pt idx="637">
                  <c:v>41719</c:v>
                </c:pt>
                <c:pt idx="638">
                  <c:v>41712</c:v>
                </c:pt>
                <c:pt idx="639">
                  <c:v>41705</c:v>
                </c:pt>
                <c:pt idx="640">
                  <c:v>41698</c:v>
                </c:pt>
                <c:pt idx="641">
                  <c:v>41691</c:v>
                </c:pt>
                <c:pt idx="642">
                  <c:v>41684</c:v>
                </c:pt>
                <c:pt idx="643">
                  <c:v>41677</c:v>
                </c:pt>
                <c:pt idx="644">
                  <c:v>41670</c:v>
                </c:pt>
                <c:pt idx="645">
                  <c:v>41663</c:v>
                </c:pt>
                <c:pt idx="646">
                  <c:v>41656</c:v>
                </c:pt>
                <c:pt idx="647">
                  <c:v>41649</c:v>
                </c:pt>
                <c:pt idx="648">
                  <c:v>41642</c:v>
                </c:pt>
                <c:pt idx="649">
                  <c:v>41635</c:v>
                </c:pt>
                <c:pt idx="650">
                  <c:v>41628</c:v>
                </c:pt>
                <c:pt idx="651">
                  <c:v>41621</c:v>
                </c:pt>
                <c:pt idx="652">
                  <c:v>41614</c:v>
                </c:pt>
                <c:pt idx="653">
                  <c:v>41607</c:v>
                </c:pt>
                <c:pt idx="654">
                  <c:v>41600</c:v>
                </c:pt>
                <c:pt idx="655">
                  <c:v>41593</c:v>
                </c:pt>
                <c:pt idx="656">
                  <c:v>41586</c:v>
                </c:pt>
                <c:pt idx="657">
                  <c:v>41579</c:v>
                </c:pt>
                <c:pt idx="658">
                  <c:v>41572</c:v>
                </c:pt>
                <c:pt idx="659">
                  <c:v>41565</c:v>
                </c:pt>
                <c:pt idx="660">
                  <c:v>41558</c:v>
                </c:pt>
                <c:pt idx="661">
                  <c:v>41551</c:v>
                </c:pt>
                <c:pt idx="662">
                  <c:v>41544</c:v>
                </c:pt>
                <c:pt idx="663">
                  <c:v>41537</c:v>
                </c:pt>
                <c:pt idx="664">
                  <c:v>41530</c:v>
                </c:pt>
                <c:pt idx="665">
                  <c:v>41523</c:v>
                </c:pt>
                <c:pt idx="666">
                  <c:v>41516</c:v>
                </c:pt>
                <c:pt idx="667">
                  <c:v>41509</c:v>
                </c:pt>
                <c:pt idx="668">
                  <c:v>41502</c:v>
                </c:pt>
                <c:pt idx="669">
                  <c:v>41495</c:v>
                </c:pt>
                <c:pt idx="670">
                  <c:v>41488</c:v>
                </c:pt>
                <c:pt idx="671">
                  <c:v>41481</c:v>
                </c:pt>
                <c:pt idx="672">
                  <c:v>41474</c:v>
                </c:pt>
                <c:pt idx="673">
                  <c:v>41467</c:v>
                </c:pt>
                <c:pt idx="674">
                  <c:v>41460</c:v>
                </c:pt>
                <c:pt idx="675">
                  <c:v>41453</c:v>
                </c:pt>
                <c:pt idx="676">
                  <c:v>41446</c:v>
                </c:pt>
                <c:pt idx="677">
                  <c:v>41439</c:v>
                </c:pt>
                <c:pt idx="678">
                  <c:v>41432</c:v>
                </c:pt>
                <c:pt idx="679">
                  <c:v>41425</c:v>
                </c:pt>
                <c:pt idx="680">
                  <c:v>41418</c:v>
                </c:pt>
                <c:pt idx="681">
                  <c:v>41411</c:v>
                </c:pt>
                <c:pt idx="682">
                  <c:v>41404</c:v>
                </c:pt>
                <c:pt idx="683">
                  <c:v>41397</c:v>
                </c:pt>
                <c:pt idx="684">
                  <c:v>41390</c:v>
                </c:pt>
                <c:pt idx="685">
                  <c:v>41383</c:v>
                </c:pt>
                <c:pt idx="686">
                  <c:v>41376</c:v>
                </c:pt>
                <c:pt idx="687">
                  <c:v>41369</c:v>
                </c:pt>
                <c:pt idx="688">
                  <c:v>41362</c:v>
                </c:pt>
                <c:pt idx="689">
                  <c:v>41355</c:v>
                </c:pt>
                <c:pt idx="690">
                  <c:v>41348</c:v>
                </c:pt>
                <c:pt idx="691">
                  <c:v>41341</c:v>
                </c:pt>
                <c:pt idx="692">
                  <c:v>41334</c:v>
                </c:pt>
                <c:pt idx="693">
                  <c:v>41327</c:v>
                </c:pt>
                <c:pt idx="694">
                  <c:v>41320</c:v>
                </c:pt>
                <c:pt idx="695">
                  <c:v>41313</c:v>
                </c:pt>
                <c:pt idx="696">
                  <c:v>41306</c:v>
                </c:pt>
                <c:pt idx="697">
                  <c:v>41299</c:v>
                </c:pt>
                <c:pt idx="698">
                  <c:v>41292</c:v>
                </c:pt>
                <c:pt idx="699">
                  <c:v>41285</c:v>
                </c:pt>
                <c:pt idx="700">
                  <c:v>41278</c:v>
                </c:pt>
                <c:pt idx="701">
                  <c:v>41271</c:v>
                </c:pt>
                <c:pt idx="702">
                  <c:v>41264</c:v>
                </c:pt>
                <c:pt idx="703">
                  <c:v>41257</c:v>
                </c:pt>
                <c:pt idx="704">
                  <c:v>41250</c:v>
                </c:pt>
                <c:pt idx="705">
                  <c:v>41243</c:v>
                </c:pt>
                <c:pt idx="706">
                  <c:v>41236</c:v>
                </c:pt>
                <c:pt idx="707">
                  <c:v>41229</c:v>
                </c:pt>
                <c:pt idx="708">
                  <c:v>41222</c:v>
                </c:pt>
                <c:pt idx="709">
                  <c:v>41215</c:v>
                </c:pt>
                <c:pt idx="710">
                  <c:v>41208</c:v>
                </c:pt>
                <c:pt idx="711">
                  <c:v>41201</c:v>
                </c:pt>
                <c:pt idx="712">
                  <c:v>41194</c:v>
                </c:pt>
                <c:pt idx="713">
                  <c:v>41187</c:v>
                </c:pt>
                <c:pt idx="714">
                  <c:v>41180</c:v>
                </c:pt>
                <c:pt idx="715">
                  <c:v>41173</c:v>
                </c:pt>
                <c:pt idx="716">
                  <c:v>41166</c:v>
                </c:pt>
                <c:pt idx="717">
                  <c:v>41159</c:v>
                </c:pt>
                <c:pt idx="718">
                  <c:v>41152</c:v>
                </c:pt>
                <c:pt idx="719">
                  <c:v>41145</c:v>
                </c:pt>
                <c:pt idx="720">
                  <c:v>41138</c:v>
                </c:pt>
                <c:pt idx="721">
                  <c:v>41131</c:v>
                </c:pt>
                <c:pt idx="722">
                  <c:v>41124</c:v>
                </c:pt>
                <c:pt idx="723">
                  <c:v>41117</c:v>
                </c:pt>
                <c:pt idx="724">
                  <c:v>41110</c:v>
                </c:pt>
                <c:pt idx="725">
                  <c:v>41103</c:v>
                </c:pt>
                <c:pt idx="726">
                  <c:v>41096</c:v>
                </c:pt>
                <c:pt idx="727">
                  <c:v>41089</c:v>
                </c:pt>
                <c:pt idx="728">
                  <c:v>41082</c:v>
                </c:pt>
                <c:pt idx="729">
                  <c:v>41075</c:v>
                </c:pt>
                <c:pt idx="730">
                  <c:v>41068</c:v>
                </c:pt>
                <c:pt idx="731">
                  <c:v>41061</c:v>
                </c:pt>
                <c:pt idx="732">
                  <c:v>41054</c:v>
                </c:pt>
                <c:pt idx="733">
                  <c:v>41047</c:v>
                </c:pt>
                <c:pt idx="734">
                  <c:v>41040</c:v>
                </c:pt>
                <c:pt idx="735">
                  <c:v>41033</c:v>
                </c:pt>
                <c:pt idx="736">
                  <c:v>41026</c:v>
                </c:pt>
                <c:pt idx="737">
                  <c:v>41019</c:v>
                </c:pt>
                <c:pt idx="738">
                  <c:v>41012</c:v>
                </c:pt>
                <c:pt idx="739">
                  <c:v>41005</c:v>
                </c:pt>
                <c:pt idx="740">
                  <c:v>40998</c:v>
                </c:pt>
                <c:pt idx="741">
                  <c:v>40991</c:v>
                </c:pt>
                <c:pt idx="742">
                  <c:v>40984</c:v>
                </c:pt>
                <c:pt idx="743">
                  <c:v>40977</c:v>
                </c:pt>
                <c:pt idx="744">
                  <c:v>40970</c:v>
                </c:pt>
                <c:pt idx="745">
                  <c:v>40963</c:v>
                </c:pt>
                <c:pt idx="746">
                  <c:v>40956</c:v>
                </c:pt>
                <c:pt idx="747">
                  <c:v>40949</c:v>
                </c:pt>
                <c:pt idx="748">
                  <c:v>40942</c:v>
                </c:pt>
                <c:pt idx="749">
                  <c:v>40935</c:v>
                </c:pt>
                <c:pt idx="750">
                  <c:v>40928</c:v>
                </c:pt>
                <c:pt idx="751">
                  <c:v>40921</c:v>
                </c:pt>
                <c:pt idx="752">
                  <c:v>40914</c:v>
                </c:pt>
                <c:pt idx="753">
                  <c:v>40907</c:v>
                </c:pt>
                <c:pt idx="754">
                  <c:v>40900</c:v>
                </c:pt>
                <c:pt idx="755">
                  <c:v>40893</c:v>
                </c:pt>
                <c:pt idx="756">
                  <c:v>40886</c:v>
                </c:pt>
                <c:pt idx="757">
                  <c:v>40879</c:v>
                </c:pt>
                <c:pt idx="758">
                  <c:v>40872</c:v>
                </c:pt>
                <c:pt idx="759">
                  <c:v>40865</c:v>
                </c:pt>
                <c:pt idx="760">
                  <c:v>40858</c:v>
                </c:pt>
                <c:pt idx="761">
                  <c:v>40851</c:v>
                </c:pt>
                <c:pt idx="762">
                  <c:v>40844</c:v>
                </c:pt>
                <c:pt idx="763">
                  <c:v>40837</c:v>
                </c:pt>
                <c:pt idx="764">
                  <c:v>40830</c:v>
                </c:pt>
                <c:pt idx="765">
                  <c:v>40823</c:v>
                </c:pt>
                <c:pt idx="766">
                  <c:v>40816</c:v>
                </c:pt>
                <c:pt idx="767">
                  <c:v>40809</c:v>
                </c:pt>
                <c:pt idx="768">
                  <c:v>40802</c:v>
                </c:pt>
                <c:pt idx="769">
                  <c:v>40795</c:v>
                </c:pt>
                <c:pt idx="770">
                  <c:v>40788</c:v>
                </c:pt>
                <c:pt idx="771">
                  <c:v>40781</c:v>
                </c:pt>
                <c:pt idx="772">
                  <c:v>40774</c:v>
                </c:pt>
                <c:pt idx="773">
                  <c:v>40767</c:v>
                </c:pt>
                <c:pt idx="774">
                  <c:v>40760</c:v>
                </c:pt>
                <c:pt idx="775">
                  <c:v>40753</c:v>
                </c:pt>
                <c:pt idx="776">
                  <c:v>40746</c:v>
                </c:pt>
                <c:pt idx="777">
                  <c:v>40739</c:v>
                </c:pt>
                <c:pt idx="778">
                  <c:v>40732</c:v>
                </c:pt>
                <c:pt idx="779">
                  <c:v>40725</c:v>
                </c:pt>
                <c:pt idx="780">
                  <c:v>40718</c:v>
                </c:pt>
                <c:pt idx="781">
                  <c:v>40711</c:v>
                </c:pt>
                <c:pt idx="782">
                  <c:v>40704</c:v>
                </c:pt>
                <c:pt idx="783">
                  <c:v>40697</c:v>
                </c:pt>
                <c:pt idx="784">
                  <c:v>40690</c:v>
                </c:pt>
                <c:pt idx="785">
                  <c:v>40683</c:v>
                </c:pt>
                <c:pt idx="786">
                  <c:v>40676</c:v>
                </c:pt>
                <c:pt idx="787">
                  <c:v>40669</c:v>
                </c:pt>
                <c:pt idx="788">
                  <c:v>40662</c:v>
                </c:pt>
                <c:pt idx="789">
                  <c:v>40655</c:v>
                </c:pt>
                <c:pt idx="790">
                  <c:v>40648</c:v>
                </c:pt>
                <c:pt idx="791">
                  <c:v>40641</c:v>
                </c:pt>
                <c:pt idx="792">
                  <c:v>40634</c:v>
                </c:pt>
                <c:pt idx="793">
                  <c:v>40627</c:v>
                </c:pt>
                <c:pt idx="794">
                  <c:v>40620</c:v>
                </c:pt>
                <c:pt idx="795">
                  <c:v>40613</c:v>
                </c:pt>
                <c:pt idx="796">
                  <c:v>40606</c:v>
                </c:pt>
                <c:pt idx="797">
                  <c:v>40599</c:v>
                </c:pt>
                <c:pt idx="798">
                  <c:v>40592</c:v>
                </c:pt>
                <c:pt idx="799">
                  <c:v>40585</c:v>
                </c:pt>
                <c:pt idx="800">
                  <c:v>40578</c:v>
                </c:pt>
                <c:pt idx="801">
                  <c:v>40571</c:v>
                </c:pt>
                <c:pt idx="802">
                  <c:v>40564</c:v>
                </c:pt>
                <c:pt idx="803">
                  <c:v>40557</c:v>
                </c:pt>
                <c:pt idx="804">
                  <c:v>40550</c:v>
                </c:pt>
                <c:pt idx="805">
                  <c:v>40543</c:v>
                </c:pt>
                <c:pt idx="806">
                  <c:v>40536</c:v>
                </c:pt>
                <c:pt idx="807">
                  <c:v>40529</c:v>
                </c:pt>
                <c:pt idx="808">
                  <c:v>40522</c:v>
                </c:pt>
                <c:pt idx="809">
                  <c:v>40515</c:v>
                </c:pt>
                <c:pt idx="810">
                  <c:v>40508</c:v>
                </c:pt>
                <c:pt idx="811">
                  <c:v>40501</c:v>
                </c:pt>
                <c:pt idx="812">
                  <c:v>40494</c:v>
                </c:pt>
                <c:pt idx="813">
                  <c:v>40487</c:v>
                </c:pt>
                <c:pt idx="814">
                  <c:v>40480</c:v>
                </c:pt>
                <c:pt idx="815">
                  <c:v>40473</c:v>
                </c:pt>
                <c:pt idx="816">
                  <c:v>40466</c:v>
                </c:pt>
                <c:pt idx="817">
                  <c:v>40459</c:v>
                </c:pt>
                <c:pt idx="818">
                  <c:v>40452</c:v>
                </c:pt>
                <c:pt idx="819">
                  <c:v>40445</c:v>
                </c:pt>
                <c:pt idx="820">
                  <c:v>40438</c:v>
                </c:pt>
                <c:pt idx="821">
                  <c:v>40431</c:v>
                </c:pt>
                <c:pt idx="822">
                  <c:v>40424</c:v>
                </c:pt>
                <c:pt idx="823">
                  <c:v>40417</c:v>
                </c:pt>
                <c:pt idx="824">
                  <c:v>40410</c:v>
                </c:pt>
                <c:pt idx="825">
                  <c:v>40403</c:v>
                </c:pt>
                <c:pt idx="826">
                  <c:v>40396</c:v>
                </c:pt>
                <c:pt idx="827">
                  <c:v>40389</c:v>
                </c:pt>
                <c:pt idx="828">
                  <c:v>40382</c:v>
                </c:pt>
                <c:pt idx="829">
                  <c:v>40375</c:v>
                </c:pt>
                <c:pt idx="830">
                  <c:v>40368</c:v>
                </c:pt>
                <c:pt idx="831">
                  <c:v>40361</c:v>
                </c:pt>
                <c:pt idx="832">
                  <c:v>40354</c:v>
                </c:pt>
                <c:pt idx="833">
                  <c:v>40347</c:v>
                </c:pt>
                <c:pt idx="834">
                  <c:v>40340</c:v>
                </c:pt>
                <c:pt idx="835">
                  <c:v>40333</c:v>
                </c:pt>
                <c:pt idx="836">
                  <c:v>40326</c:v>
                </c:pt>
                <c:pt idx="837">
                  <c:v>40319</c:v>
                </c:pt>
                <c:pt idx="838">
                  <c:v>40312</c:v>
                </c:pt>
                <c:pt idx="839">
                  <c:v>40305</c:v>
                </c:pt>
                <c:pt idx="840">
                  <c:v>40298</c:v>
                </c:pt>
                <c:pt idx="841">
                  <c:v>40291</c:v>
                </c:pt>
                <c:pt idx="842">
                  <c:v>40284</c:v>
                </c:pt>
                <c:pt idx="843">
                  <c:v>40277</c:v>
                </c:pt>
                <c:pt idx="844">
                  <c:v>40270</c:v>
                </c:pt>
                <c:pt idx="845">
                  <c:v>40263</c:v>
                </c:pt>
                <c:pt idx="846">
                  <c:v>40256</c:v>
                </c:pt>
                <c:pt idx="847">
                  <c:v>40249</c:v>
                </c:pt>
                <c:pt idx="848">
                  <c:v>40242</c:v>
                </c:pt>
                <c:pt idx="849">
                  <c:v>40235</c:v>
                </c:pt>
                <c:pt idx="850">
                  <c:v>40228</c:v>
                </c:pt>
                <c:pt idx="851">
                  <c:v>40221</c:v>
                </c:pt>
                <c:pt idx="852">
                  <c:v>40214</c:v>
                </c:pt>
                <c:pt idx="853">
                  <c:v>40207</c:v>
                </c:pt>
                <c:pt idx="854">
                  <c:v>40200</c:v>
                </c:pt>
                <c:pt idx="855">
                  <c:v>40193</c:v>
                </c:pt>
                <c:pt idx="856">
                  <c:v>40186</c:v>
                </c:pt>
                <c:pt idx="857">
                  <c:v>40179</c:v>
                </c:pt>
                <c:pt idx="858">
                  <c:v>40172</c:v>
                </c:pt>
                <c:pt idx="859">
                  <c:v>40165</c:v>
                </c:pt>
                <c:pt idx="860">
                  <c:v>40158</c:v>
                </c:pt>
                <c:pt idx="861">
                  <c:v>40151</c:v>
                </c:pt>
                <c:pt idx="862">
                  <c:v>40144</c:v>
                </c:pt>
                <c:pt idx="863">
                  <c:v>40137</c:v>
                </c:pt>
                <c:pt idx="864">
                  <c:v>40130</c:v>
                </c:pt>
                <c:pt idx="865">
                  <c:v>40123</c:v>
                </c:pt>
                <c:pt idx="866">
                  <c:v>40116</c:v>
                </c:pt>
                <c:pt idx="867">
                  <c:v>40109</c:v>
                </c:pt>
                <c:pt idx="868">
                  <c:v>40102</c:v>
                </c:pt>
                <c:pt idx="869">
                  <c:v>40095</c:v>
                </c:pt>
                <c:pt idx="870">
                  <c:v>40088</c:v>
                </c:pt>
                <c:pt idx="871">
                  <c:v>40081</c:v>
                </c:pt>
                <c:pt idx="872">
                  <c:v>40074</c:v>
                </c:pt>
                <c:pt idx="873">
                  <c:v>40067</c:v>
                </c:pt>
                <c:pt idx="874">
                  <c:v>40060</c:v>
                </c:pt>
                <c:pt idx="875">
                  <c:v>40053</c:v>
                </c:pt>
                <c:pt idx="876">
                  <c:v>40046</c:v>
                </c:pt>
                <c:pt idx="877">
                  <c:v>40039</c:v>
                </c:pt>
                <c:pt idx="878">
                  <c:v>40032</c:v>
                </c:pt>
                <c:pt idx="879">
                  <c:v>40025</c:v>
                </c:pt>
                <c:pt idx="880">
                  <c:v>40018</c:v>
                </c:pt>
                <c:pt idx="881">
                  <c:v>40011</c:v>
                </c:pt>
                <c:pt idx="882">
                  <c:v>40004</c:v>
                </c:pt>
                <c:pt idx="883">
                  <c:v>39997</c:v>
                </c:pt>
                <c:pt idx="884">
                  <c:v>39990</c:v>
                </c:pt>
                <c:pt idx="885">
                  <c:v>39983</c:v>
                </c:pt>
                <c:pt idx="886">
                  <c:v>39976</c:v>
                </c:pt>
                <c:pt idx="887">
                  <c:v>39969</c:v>
                </c:pt>
                <c:pt idx="888">
                  <c:v>39962</c:v>
                </c:pt>
                <c:pt idx="889">
                  <c:v>39955</c:v>
                </c:pt>
                <c:pt idx="890">
                  <c:v>39948</c:v>
                </c:pt>
                <c:pt idx="891">
                  <c:v>39941</c:v>
                </c:pt>
                <c:pt idx="892">
                  <c:v>39934</c:v>
                </c:pt>
                <c:pt idx="893">
                  <c:v>39927</c:v>
                </c:pt>
                <c:pt idx="894">
                  <c:v>39920</c:v>
                </c:pt>
                <c:pt idx="895">
                  <c:v>39913</c:v>
                </c:pt>
                <c:pt idx="896">
                  <c:v>39906</c:v>
                </c:pt>
                <c:pt idx="897">
                  <c:v>39899</c:v>
                </c:pt>
                <c:pt idx="898">
                  <c:v>39892</c:v>
                </c:pt>
                <c:pt idx="899">
                  <c:v>39885</c:v>
                </c:pt>
                <c:pt idx="900">
                  <c:v>39878</c:v>
                </c:pt>
                <c:pt idx="901">
                  <c:v>39871</c:v>
                </c:pt>
                <c:pt idx="902">
                  <c:v>39864</c:v>
                </c:pt>
                <c:pt idx="903">
                  <c:v>39857</c:v>
                </c:pt>
                <c:pt idx="904">
                  <c:v>39850</c:v>
                </c:pt>
                <c:pt idx="905">
                  <c:v>39843</c:v>
                </c:pt>
                <c:pt idx="906">
                  <c:v>39836</c:v>
                </c:pt>
                <c:pt idx="907">
                  <c:v>39829</c:v>
                </c:pt>
                <c:pt idx="908">
                  <c:v>39822</c:v>
                </c:pt>
                <c:pt idx="909">
                  <c:v>39815</c:v>
                </c:pt>
                <c:pt idx="910">
                  <c:v>39808</c:v>
                </c:pt>
                <c:pt idx="911">
                  <c:v>39801</c:v>
                </c:pt>
                <c:pt idx="912">
                  <c:v>39794</c:v>
                </c:pt>
                <c:pt idx="913">
                  <c:v>39787</c:v>
                </c:pt>
                <c:pt idx="914">
                  <c:v>39780</c:v>
                </c:pt>
                <c:pt idx="915">
                  <c:v>39773</c:v>
                </c:pt>
                <c:pt idx="916">
                  <c:v>39766</c:v>
                </c:pt>
                <c:pt idx="917">
                  <c:v>39759</c:v>
                </c:pt>
                <c:pt idx="918">
                  <c:v>39752</c:v>
                </c:pt>
                <c:pt idx="919">
                  <c:v>39745</c:v>
                </c:pt>
                <c:pt idx="920">
                  <c:v>39738</c:v>
                </c:pt>
                <c:pt idx="921">
                  <c:v>39731</c:v>
                </c:pt>
                <c:pt idx="922">
                  <c:v>39724</c:v>
                </c:pt>
                <c:pt idx="923">
                  <c:v>39717</c:v>
                </c:pt>
                <c:pt idx="924">
                  <c:v>39710</c:v>
                </c:pt>
                <c:pt idx="925">
                  <c:v>39703</c:v>
                </c:pt>
                <c:pt idx="926">
                  <c:v>39696</c:v>
                </c:pt>
                <c:pt idx="927">
                  <c:v>39689</c:v>
                </c:pt>
                <c:pt idx="928">
                  <c:v>39682</c:v>
                </c:pt>
                <c:pt idx="929">
                  <c:v>39675</c:v>
                </c:pt>
                <c:pt idx="930">
                  <c:v>39668</c:v>
                </c:pt>
                <c:pt idx="931">
                  <c:v>39661</c:v>
                </c:pt>
                <c:pt idx="932">
                  <c:v>39654</c:v>
                </c:pt>
                <c:pt idx="933">
                  <c:v>39647</c:v>
                </c:pt>
                <c:pt idx="934">
                  <c:v>39640</c:v>
                </c:pt>
                <c:pt idx="935">
                  <c:v>39633</c:v>
                </c:pt>
                <c:pt idx="936">
                  <c:v>39626</c:v>
                </c:pt>
                <c:pt idx="937">
                  <c:v>39619</c:v>
                </c:pt>
                <c:pt idx="938">
                  <c:v>39612</c:v>
                </c:pt>
                <c:pt idx="939">
                  <c:v>39605</c:v>
                </c:pt>
                <c:pt idx="940">
                  <c:v>39598</c:v>
                </c:pt>
                <c:pt idx="941">
                  <c:v>39591</c:v>
                </c:pt>
                <c:pt idx="942">
                  <c:v>39584</c:v>
                </c:pt>
                <c:pt idx="943">
                  <c:v>39577</c:v>
                </c:pt>
                <c:pt idx="944">
                  <c:v>39570</c:v>
                </c:pt>
                <c:pt idx="945">
                  <c:v>39563</c:v>
                </c:pt>
                <c:pt idx="946">
                  <c:v>39556</c:v>
                </c:pt>
                <c:pt idx="947">
                  <c:v>39549</c:v>
                </c:pt>
                <c:pt idx="948">
                  <c:v>39542</c:v>
                </c:pt>
                <c:pt idx="949">
                  <c:v>39535</c:v>
                </c:pt>
                <c:pt idx="950">
                  <c:v>39528</c:v>
                </c:pt>
                <c:pt idx="951">
                  <c:v>39521</c:v>
                </c:pt>
                <c:pt idx="952">
                  <c:v>39514</c:v>
                </c:pt>
                <c:pt idx="953">
                  <c:v>39507</c:v>
                </c:pt>
                <c:pt idx="954">
                  <c:v>39500</c:v>
                </c:pt>
                <c:pt idx="955">
                  <c:v>39493</c:v>
                </c:pt>
                <c:pt idx="956">
                  <c:v>39486</c:v>
                </c:pt>
                <c:pt idx="957">
                  <c:v>39479</c:v>
                </c:pt>
                <c:pt idx="958">
                  <c:v>39472</c:v>
                </c:pt>
                <c:pt idx="959">
                  <c:v>39465</c:v>
                </c:pt>
                <c:pt idx="960">
                  <c:v>39458</c:v>
                </c:pt>
                <c:pt idx="961">
                  <c:v>39451</c:v>
                </c:pt>
                <c:pt idx="962">
                  <c:v>39444</c:v>
                </c:pt>
                <c:pt idx="963">
                  <c:v>39437</c:v>
                </c:pt>
                <c:pt idx="964">
                  <c:v>39430</c:v>
                </c:pt>
                <c:pt idx="965">
                  <c:v>39423</c:v>
                </c:pt>
                <c:pt idx="966">
                  <c:v>39416</c:v>
                </c:pt>
                <c:pt idx="967">
                  <c:v>39409</c:v>
                </c:pt>
                <c:pt idx="968">
                  <c:v>39402</c:v>
                </c:pt>
                <c:pt idx="969">
                  <c:v>39395</c:v>
                </c:pt>
                <c:pt idx="970">
                  <c:v>39388</c:v>
                </c:pt>
                <c:pt idx="971">
                  <c:v>39381</c:v>
                </c:pt>
                <c:pt idx="972">
                  <c:v>39374</c:v>
                </c:pt>
                <c:pt idx="973">
                  <c:v>39367</c:v>
                </c:pt>
                <c:pt idx="974">
                  <c:v>39360</c:v>
                </c:pt>
                <c:pt idx="975">
                  <c:v>39353</c:v>
                </c:pt>
                <c:pt idx="976">
                  <c:v>39346</c:v>
                </c:pt>
                <c:pt idx="977">
                  <c:v>39339</c:v>
                </c:pt>
                <c:pt idx="978">
                  <c:v>39332</c:v>
                </c:pt>
                <c:pt idx="979">
                  <c:v>39325</c:v>
                </c:pt>
                <c:pt idx="980">
                  <c:v>39318</c:v>
                </c:pt>
                <c:pt idx="981">
                  <c:v>39311</c:v>
                </c:pt>
                <c:pt idx="982">
                  <c:v>39304</c:v>
                </c:pt>
                <c:pt idx="983">
                  <c:v>39297</c:v>
                </c:pt>
                <c:pt idx="984">
                  <c:v>39290</c:v>
                </c:pt>
                <c:pt idx="985">
                  <c:v>39283</c:v>
                </c:pt>
                <c:pt idx="986">
                  <c:v>39276</c:v>
                </c:pt>
                <c:pt idx="987">
                  <c:v>39269</c:v>
                </c:pt>
                <c:pt idx="988">
                  <c:v>39262</c:v>
                </c:pt>
                <c:pt idx="989">
                  <c:v>39255</c:v>
                </c:pt>
                <c:pt idx="990">
                  <c:v>39248</c:v>
                </c:pt>
                <c:pt idx="991">
                  <c:v>39241</c:v>
                </c:pt>
                <c:pt idx="992">
                  <c:v>39234</c:v>
                </c:pt>
                <c:pt idx="993">
                  <c:v>39227</c:v>
                </c:pt>
                <c:pt idx="994">
                  <c:v>39220</c:v>
                </c:pt>
                <c:pt idx="995">
                  <c:v>39213</c:v>
                </c:pt>
                <c:pt idx="996">
                  <c:v>39206</c:v>
                </c:pt>
                <c:pt idx="997">
                  <c:v>39199</c:v>
                </c:pt>
                <c:pt idx="998">
                  <c:v>39192</c:v>
                </c:pt>
                <c:pt idx="999">
                  <c:v>39185</c:v>
                </c:pt>
                <c:pt idx="1000">
                  <c:v>39178</c:v>
                </c:pt>
                <c:pt idx="1001">
                  <c:v>39171</c:v>
                </c:pt>
                <c:pt idx="1002">
                  <c:v>39164</c:v>
                </c:pt>
                <c:pt idx="1003">
                  <c:v>39157</c:v>
                </c:pt>
                <c:pt idx="1004">
                  <c:v>39150</c:v>
                </c:pt>
                <c:pt idx="1005">
                  <c:v>39143</c:v>
                </c:pt>
                <c:pt idx="1006">
                  <c:v>39136</c:v>
                </c:pt>
                <c:pt idx="1007">
                  <c:v>39129</c:v>
                </c:pt>
                <c:pt idx="1008">
                  <c:v>39122</c:v>
                </c:pt>
                <c:pt idx="1009">
                  <c:v>39115</c:v>
                </c:pt>
                <c:pt idx="1010">
                  <c:v>39108</c:v>
                </c:pt>
                <c:pt idx="1011">
                  <c:v>39101</c:v>
                </c:pt>
                <c:pt idx="1012">
                  <c:v>39094</c:v>
                </c:pt>
                <c:pt idx="1013">
                  <c:v>39087</c:v>
                </c:pt>
                <c:pt idx="1014">
                  <c:v>39080</c:v>
                </c:pt>
                <c:pt idx="1015">
                  <c:v>39073</c:v>
                </c:pt>
                <c:pt idx="1016">
                  <c:v>39066</c:v>
                </c:pt>
                <c:pt idx="1017">
                  <c:v>39059</c:v>
                </c:pt>
                <c:pt idx="1018">
                  <c:v>39052</c:v>
                </c:pt>
                <c:pt idx="1019">
                  <c:v>39045</c:v>
                </c:pt>
                <c:pt idx="1020">
                  <c:v>39038</c:v>
                </c:pt>
                <c:pt idx="1021">
                  <c:v>39031</c:v>
                </c:pt>
                <c:pt idx="1022">
                  <c:v>39024</c:v>
                </c:pt>
                <c:pt idx="1023">
                  <c:v>39017</c:v>
                </c:pt>
                <c:pt idx="1024">
                  <c:v>39010</c:v>
                </c:pt>
                <c:pt idx="1025">
                  <c:v>39003</c:v>
                </c:pt>
                <c:pt idx="1026">
                  <c:v>38996</c:v>
                </c:pt>
                <c:pt idx="1027">
                  <c:v>38989</c:v>
                </c:pt>
                <c:pt idx="1028">
                  <c:v>38982</c:v>
                </c:pt>
                <c:pt idx="1029">
                  <c:v>38975</c:v>
                </c:pt>
                <c:pt idx="1030">
                  <c:v>38968</c:v>
                </c:pt>
                <c:pt idx="1031">
                  <c:v>38961</c:v>
                </c:pt>
                <c:pt idx="1032">
                  <c:v>38954</c:v>
                </c:pt>
                <c:pt idx="1033">
                  <c:v>38947</c:v>
                </c:pt>
                <c:pt idx="1034">
                  <c:v>38940</c:v>
                </c:pt>
                <c:pt idx="1035">
                  <c:v>38933</c:v>
                </c:pt>
                <c:pt idx="1036">
                  <c:v>38926</c:v>
                </c:pt>
                <c:pt idx="1037">
                  <c:v>38919</c:v>
                </c:pt>
                <c:pt idx="1038">
                  <c:v>38912</c:v>
                </c:pt>
                <c:pt idx="1039">
                  <c:v>38905</c:v>
                </c:pt>
                <c:pt idx="1040">
                  <c:v>38898</c:v>
                </c:pt>
                <c:pt idx="1041">
                  <c:v>38891</c:v>
                </c:pt>
                <c:pt idx="1042">
                  <c:v>38884</c:v>
                </c:pt>
                <c:pt idx="1043">
                  <c:v>38877</c:v>
                </c:pt>
                <c:pt idx="1044">
                  <c:v>38870</c:v>
                </c:pt>
                <c:pt idx="1045">
                  <c:v>38863</c:v>
                </c:pt>
                <c:pt idx="1046">
                  <c:v>38856</c:v>
                </c:pt>
                <c:pt idx="1047">
                  <c:v>38849</c:v>
                </c:pt>
                <c:pt idx="1048">
                  <c:v>38842</c:v>
                </c:pt>
                <c:pt idx="1049">
                  <c:v>38835</c:v>
                </c:pt>
                <c:pt idx="1050">
                  <c:v>38828</c:v>
                </c:pt>
                <c:pt idx="1051">
                  <c:v>38821</c:v>
                </c:pt>
                <c:pt idx="1052">
                  <c:v>38814</c:v>
                </c:pt>
                <c:pt idx="1053">
                  <c:v>38807</c:v>
                </c:pt>
                <c:pt idx="1054">
                  <c:v>38800</c:v>
                </c:pt>
                <c:pt idx="1055">
                  <c:v>38793</c:v>
                </c:pt>
                <c:pt idx="1056">
                  <c:v>38786</c:v>
                </c:pt>
                <c:pt idx="1057">
                  <c:v>38779</c:v>
                </c:pt>
                <c:pt idx="1058">
                  <c:v>38772</c:v>
                </c:pt>
                <c:pt idx="1059">
                  <c:v>38765</c:v>
                </c:pt>
                <c:pt idx="1060">
                  <c:v>38758</c:v>
                </c:pt>
                <c:pt idx="1061">
                  <c:v>38751</c:v>
                </c:pt>
                <c:pt idx="1062">
                  <c:v>38744</c:v>
                </c:pt>
                <c:pt idx="1063">
                  <c:v>38737</c:v>
                </c:pt>
                <c:pt idx="1064">
                  <c:v>38730</c:v>
                </c:pt>
                <c:pt idx="1065">
                  <c:v>38723</c:v>
                </c:pt>
                <c:pt idx="1066">
                  <c:v>38716</c:v>
                </c:pt>
                <c:pt idx="1067">
                  <c:v>38709</c:v>
                </c:pt>
                <c:pt idx="1068">
                  <c:v>38702</c:v>
                </c:pt>
                <c:pt idx="1069">
                  <c:v>38695</c:v>
                </c:pt>
                <c:pt idx="1070">
                  <c:v>38688</c:v>
                </c:pt>
                <c:pt idx="1071">
                  <c:v>38681</c:v>
                </c:pt>
                <c:pt idx="1072">
                  <c:v>38674</c:v>
                </c:pt>
                <c:pt idx="1073">
                  <c:v>38667</c:v>
                </c:pt>
                <c:pt idx="1074">
                  <c:v>38660</c:v>
                </c:pt>
                <c:pt idx="1075">
                  <c:v>38653</c:v>
                </c:pt>
                <c:pt idx="1076">
                  <c:v>38646</c:v>
                </c:pt>
                <c:pt idx="1077">
                  <c:v>38639</c:v>
                </c:pt>
                <c:pt idx="1078">
                  <c:v>38632</c:v>
                </c:pt>
                <c:pt idx="1079">
                  <c:v>38625</c:v>
                </c:pt>
                <c:pt idx="1080">
                  <c:v>38618</c:v>
                </c:pt>
                <c:pt idx="1081">
                  <c:v>38611</c:v>
                </c:pt>
                <c:pt idx="1082">
                  <c:v>38604</c:v>
                </c:pt>
                <c:pt idx="1083">
                  <c:v>38597</c:v>
                </c:pt>
                <c:pt idx="1084">
                  <c:v>38590</c:v>
                </c:pt>
                <c:pt idx="1085">
                  <c:v>38583</c:v>
                </c:pt>
                <c:pt idx="1086">
                  <c:v>38576</c:v>
                </c:pt>
                <c:pt idx="1087">
                  <c:v>38569</c:v>
                </c:pt>
                <c:pt idx="1088">
                  <c:v>38562</c:v>
                </c:pt>
                <c:pt idx="1089">
                  <c:v>38555</c:v>
                </c:pt>
                <c:pt idx="1090">
                  <c:v>38548</c:v>
                </c:pt>
                <c:pt idx="1091">
                  <c:v>38541</c:v>
                </c:pt>
                <c:pt idx="1092">
                  <c:v>38534</c:v>
                </c:pt>
                <c:pt idx="1093">
                  <c:v>38527</c:v>
                </c:pt>
                <c:pt idx="1094">
                  <c:v>38520</c:v>
                </c:pt>
                <c:pt idx="1095">
                  <c:v>38513</c:v>
                </c:pt>
                <c:pt idx="1096">
                  <c:v>38506</c:v>
                </c:pt>
                <c:pt idx="1097">
                  <c:v>38499</c:v>
                </c:pt>
                <c:pt idx="1098">
                  <c:v>38492</c:v>
                </c:pt>
                <c:pt idx="1099">
                  <c:v>38485</c:v>
                </c:pt>
                <c:pt idx="1100">
                  <c:v>38478</c:v>
                </c:pt>
                <c:pt idx="1101">
                  <c:v>38471</c:v>
                </c:pt>
                <c:pt idx="1102">
                  <c:v>38464</c:v>
                </c:pt>
                <c:pt idx="1103">
                  <c:v>38457</c:v>
                </c:pt>
                <c:pt idx="1104">
                  <c:v>38450</c:v>
                </c:pt>
                <c:pt idx="1105">
                  <c:v>38443</c:v>
                </c:pt>
                <c:pt idx="1106">
                  <c:v>38436</c:v>
                </c:pt>
                <c:pt idx="1107">
                  <c:v>38429</c:v>
                </c:pt>
                <c:pt idx="1108">
                  <c:v>38422</c:v>
                </c:pt>
                <c:pt idx="1109">
                  <c:v>38415</c:v>
                </c:pt>
                <c:pt idx="1110">
                  <c:v>38408</c:v>
                </c:pt>
                <c:pt idx="1111">
                  <c:v>38401</c:v>
                </c:pt>
                <c:pt idx="1112">
                  <c:v>38394</c:v>
                </c:pt>
                <c:pt idx="1113">
                  <c:v>38387</c:v>
                </c:pt>
                <c:pt idx="1114">
                  <c:v>38380</c:v>
                </c:pt>
                <c:pt idx="1115">
                  <c:v>38373</c:v>
                </c:pt>
                <c:pt idx="1116">
                  <c:v>38366</c:v>
                </c:pt>
                <c:pt idx="1117">
                  <c:v>38359</c:v>
                </c:pt>
                <c:pt idx="1118">
                  <c:v>38352</c:v>
                </c:pt>
                <c:pt idx="1119">
                  <c:v>38345</c:v>
                </c:pt>
                <c:pt idx="1120">
                  <c:v>38338</c:v>
                </c:pt>
                <c:pt idx="1121">
                  <c:v>38331</c:v>
                </c:pt>
                <c:pt idx="1122">
                  <c:v>38324</c:v>
                </c:pt>
                <c:pt idx="1123">
                  <c:v>38317</c:v>
                </c:pt>
                <c:pt idx="1124">
                  <c:v>38310</c:v>
                </c:pt>
                <c:pt idx="1125">
                  <c:v>38303</c:v>
                </c:pt>
                <c:pt idx="1126">
                  <c:v>38296</c:v>
                </c:pt>
                <c:pt idx="1127">
                  <c:v>38289</c:v>
                </c:pt>
                <c:pt idx="1128">
                  <c:v>38282</c:v>
                </c:pt>
                <c:pt idx="1129">
                  <c:v>38275</c:v>
                </c:pt>
                <c:pt idx="1130">
                  <c:v>38268</c:v>
                </c:pt>
                <c:pt idx="1131">
                  <c:v>38261</c:v>
                </c:pt>
                <c:pt idx="1132">
                  <c:v>38254</c:v>
                </c:pt>
                <c:pt idx="1133">
                  <c:v>38247</c:v>
                </c:pt>
                <c:pt idx="1134">
                  <c:v>38240</c:v>
                </c:pt>
                <c:pt idx="1135">
                  <c:v>38233</c:v>
                </c:pt>
                <c:pt idx="1136">
                  <c:v>38226</c:v>
                </c:pt>
                <c:pt idx="1137">
                  <c:v>38219</c:v>
                </c:pt>
                <c:pt idx="1138">
                  <c:v>38212</c:v>
                </c:pt>
                <c:pt idx="1139">
                  <c:v>38205</c:v>
                </c:pt>
                <c:pt idx="1140">
                  <c:v>38198</c:v>
                </c:pt>
                <c:pt idx="1141">
                  <c:v>38191</c:v>
                </c:pt>
                <c:pt idx="1142">
                  <c:v>38184</c:v>
                </c:pt>
                <c:pt idx="1143">
                  <c:v>38177</c:v>
                </c:pt>
                <c:pt idx="1144">
                  <c:v>38170</c:v>
                </c:pt>
                <c:pt idx="1145">
                  <c:v>38163</c:v>
                </c:pt>
                <c:pt idx="1146">
                  <c:v>38156</c:v>
                </c:pt>
                <c:pt idx="1147">
                  <c:v>38149</c:v>
                </c:pt>
                <c:pt idx="1148">
                  <c:v>38142</c:v>
                </c:pt>
                <c:pt idx="1149">
                  <c:v>38135</c:v>
                </c:pt>
                <c:pt idx="1150">
                  <c:v>38128</c:v>
                </c:pt>
                <c:pt idx="1151">
                  <c:v>38121</c:v>
                </c:pt>
                <c:pt idx="1152">
                  <c:v>38114</c:v>
                </c:pt>
                <c:pt idx="1153">
                  <c:v>38107</c:v>
                </c:pt>
                <c:pt idx="1154">
                  <c:v>38100</c:v>
                </c:pt>
                <c:pt idx="1155">
                  <c:v>38093</c:v>
                </c:pt>
                <c:pt idx="1156">
                  <c:v>38086</c:v>
                </c:pt>
                <c:pt idx="1157">
                  <c:v>38079</c:v>
                </c:pt>
                <c:pt idx="1158">
                  <c:v>38072</c:v>
                </c:pt>
                <c:pt idx="1159">
                  <c:v>38065</c:v>
                </c:pt>
                <c:pt idx="1160">
                  <c:v>38058</c:v>
                </c:pt>
                <c:pt idx="1161">
                  <c:v>38051</c:v>
                </c:pt>
                <c:pt idx="1162">
                  <c:v>38044</c:v>
                </c:pt>
                <c:pt idx="1163">
                  <c:v>38037</c:v>
                </c:pt>
                <c:pt idx="1164">
                  <c:v>38030</c:v>
                </c:pt>
                <c:pt idx="1165">
                  <c:v>38023</c:v>
                </c:pt>
                <c:pt idx="1166">
                  <c:v>38016</c:v>
                </c:pt>
                <c:pt idx="1167">
                  <c:v>38009</c:v>
                </c:pt>
                <c:pt idx="1168">
                  <c:v>38002</c:v>
                </c:pt>
                <c:pt idx="1169">
                  <c:v>37995</c:v>
                </c:pt>
                <c:pt idx="1170">
                  <c:v>37988</c:v>
                </c:pt>
                <c:pt idx="1171">
                  <c:v>37981</c:v>
                </c:pt>
                <c:pt idx="1172">
                  <c:v>37974</c:v>
                </c:pt>
                <c:pt idx="1173">
                  <c:v>37967</c:v>
                </c:pt>
                <c:pt idx="1174">
                  <c:v>37960</c:v>
                </c:pt>
                <c:pt idx="1175">
                  <c:v>37953</c:v>
                </c:pt>
                <c:pt idx="1176">
                  <c:v>37946</c:v>
                </c:pt>
                <c:pt idx="1177">
                  <c:v>37939</c:v>
                </c:pt>
                <c:pt idx="1178">
                  <c:v>37932</c:v>
                </c:pt>
                <c:pt idx="1179">
                  <c:v>37925</c:v>
                </c:pt>
                <c:pt idx="1180">
                  <c:v>37918</c:v>
                </c:pt>
                <c:pt idx="1181">
                  <c:v>37911</c:v>
                </c:pt>
                <c:pt idx="1182">
                  <c:v>37904</c:v>
                </c:pt>
                <c:pt idx="1183">
                  <c:v>37897</c:v>
                </c:pt>
                <c:pt idx="1184">
                  <c:v>37890</c:v>
                </c:pt>
                <c:pt idx="1185">
                  <c:v>37883</c:v>
                </c:pt>
                <c:pt idx="1186">
                  <c:v>37876</c:v>
                </c:pt>
                <c:pt idx="1187">
                  <c:v>37869</c:v>
                </c:pt>
                <c:pt idx="1188">
                  <c:v>37862</c:v>
                </c:pt>
                <c:pt idx="1189">
                  <c:v>37855</c:v>
                </c:pt>
                <c:pt idx="1190">
                  <c:v>37848</c:v>
                </c:pt>
                <c:pt idx="1191">
                  <c:v>37841</c:v>
                </c:pt>
                <c:pt idx="1192">
                  <c:v>37834</c:v>
                </c:pt>
                <c:pt idx="1193">
                  <c:v>37827</c:v>
                </c:pt>
                <c:pt idx="1194">
                  <c:v>37820</c:v>
                </c:pt>
                <c:pt idx="1195">
                  <c:v>37813</c:v>
                </c:pt>
                <c:pt idx="1196">
                  <c:v>37806</c:v>
                </c:pt>
                <c:pt idx="1197">
                  <c:v>37799</c:v>
                </c:pt>
                <c:pt idx="1198">
                  <c:v>37792</c:v>
                </c:pt>
                <c:pt idx="1199">
                  <c:v>37785</c:v>
                </c:pt>
                <c:pt idx="1200">
                  <c:v>37778</c:v>
                </c:pt>
                <c:pt idx="1201">
                  <c:v>37771</c:v>
                </c:pt>
                <c:pt idx="1202">
                  <c:v>37764</c:v>
                </c:pt>
                <c:pt idx="1203">
                  <c:v>37757</c:v>
                </c:pt>
                <c:pt idx="1204">
                  <c:v>37750</c:v>
                </c:pt>
                <c:pt idx="1205">
                  <c:v>37743</c:v>
                </c:pt>
                <c:pt idx="1206">
                  <c:v>37736</c:v>
                </c:pt>
                <c:pt idx="1207">
                  <c:v>37729</c:v>
                </c:pt>
                <c:pt idx="1208">
                  <c:v>37722</c:v>
                </c:pt>
                <c:pt idx="1209">
                  <c:v>37715</c:v>
                </c:pt>
                <c:pt idx="1210">
                  <c:v>37708</c:v>
                </c:pt>
                <c:pt idx="1211">
                  <c:v>37701</c:v>
                </c:pt>
                <c:pt idx="1212">
                  <c:v>37694</c:v>
                </c:pt>
                <c:pt idx="1213">
                  <c:v>37687</c:v>
                </c:pt>
                <c:pt idx="1214">
                  <c:v>37680</c:v>
                </c:pt>
                <c:pt idx="1215">
                  <c:v>37673</c:v>
                </c:pt>
                <c:pt idx="1216">
                  <c:v>37666</c:v>
                </c:pt>
                <c:pt idx="1217">
                  <c:v>37659</c:v>
                </c:pt>
                <c:pt idx="1218">
                  <c:v>37652</c:v>
                </c:pt>
                <c:pt idx="1219">
                  <c:v>37645</c:v>
                </c:pt>
                <c:pt idx="1220">
                  <c:v>37638</c:v>
                </c:pt>
                <c:pt idx="1221">
                  <c:v>37631</c:v>
                </c:pt>
                <c:pt idx="1222">
                  <c:v>37624</c:v>
                </c:pt>
                <c:pt idx="1223">
                  <c:v>37617</c:v>
                </c:pt>
                <c:pt idx="1224">
                  <c:v>37610</c:v>
                </c:pt>
                <c:pt idx="1225">
                  <c:v>37603</c:v>
                </c:pt>
                <c:pt idx="1226">
                  <c:v>37596</c:v>
                </c:pt>
                <c:pt idx="1227">
                  <c:v>37589</c:v>
                </c:pt>
                <c:pt idx="1228">
                  <c:v>37582</c:v>
                </c:pt>
                <c:pt idx="1229">
                  <c:v>37575</c:v>
                </c:pt>
                <c:pt idx="1230">
                  <c:v>37568</c:v>
                </c:pt>
                <c:pt idx="1231">
                  <c:v>37561</c:v>
                </c:pt>
                <c:pt idx="1232">
                  <c:v>37554</c:v>
                </c:pt>
                <c:pt idx="1233">
                  <c:v>37547</c:v>
                </c:pt>
                <c:pt idx="1234">
                  <c:v>37540</c:v>
                </c:pt>
                <c:pt idx="1235">
                  <c:v>37533</c:v>
                </c:pt>
                <c:pt idx="1236">
                  <c:v>37526</c:v>
                </c:pt>
                <c:pt idx="1237">
                  <c:v>37519</c:v>
                </c:pt>
                <c:pt idx="1238">
                  <c:v>37512</c:v>
                </c:pt>
                <c:pt idx="1239">
                  <c:v>37505</c:v>
                </c:pt>
                <c:pt idx="1240">
                  <c:v>37498</c:v>
                </c:pt>
                <c:pt idx="1241">
                  <c:v>37491</c:v>
                </c:pt>
                <c:pt idx="1242">
                  <c:v>37484</c:v>
                </c:pt>
                <c:pt idx="1243">
                  <c:v>37477</c:v>
                </c:pt>
                <c:pt idx="1244">
                  <c:v>37470</c:v>
                </c:pt>
                <c:pt idx="1245">
                  <c:v>37463</c:v>
                </c:pt>
                <c:pt idx="1246">
                  <c:v>37456</c:v>
                </c:pt>
                <c:pt idx="1247">
                  <c:v>37449</c:v>
                </c:pt>
                <c:pt idx="1248">
                  <c:v>37442</c:v>
                </c:pt>
                <c:pt idx="1249">
                  <c:v>37435</c:v>
                </c:pt>
                <c:pt idx="1250">
                  <c:v>37428</c:v>
                </c:pt>
                <c:pt idx="1251">
                  <c:v>37421</c:v>
                </c:pt>
                <c:pt idx="1252">
                  <c:v>37414</c:v>
                </c:pt>
                <c:pt idx="1253">
                  <c:v>37407</c:v>
                </c:pt>
                <c:pt idx="1254">
                  <c:v>37400</c:v>
                </c:pt>
                <c:pt idx="1255">
                  <c:v>37393</c:v>
                </c:pt>
                <c:pt idx="1256">
                  <c:v>37386</c:v>
                </c:pt>
                <c:pt idx="1257">
                  <c:v>37379</c:v>
                </c:pt>
                <c:pt idx="1258">
                  <c:v>37372</c:v>
                </c:pt>
                <c:pt idx="1259">
                  <c:v>37365</c:v>
                </c:pt>
                <c:pt idx="1260">
                  <c:v>37358</c:v>
                </c:pt>
                <c:pt idx="1261">
                  <c:v>37351</c:v>
                </c:pt>
                <c:pt idx="1262">
                  <c:v>37344</c:v>
                </c:pt>
                <c:pt idx="1263">
                  <c:v>37337</c:v>
                </c:pt>
                <c:pt idx="1264">
                  <c:v>37330</c:v>
                </c:pt>
                <c:pt idx="1265">
                  <c:v>37323</c:v>
                </c:pt>
                <c:pt idx="1266">
                  <c:v>37316</c:v>
                </c:pt>
                <c:pt idx="1267">
                  <c:v>37309</c:v>
                </c:pt>
                <c:pt idx="1268">
                  <c:v>37302</c:v>
                </c:pt>
                <c:pt idx="1269">
                  <c:v>37295</c:v>
                </c:pt>
                <c:pt idx="1270">
                  <c:v>37288</c:v>
                </c:pt>
                <c:pt idx="1271">
                  <c:v>37281</c:v>
                </c:pt>
                <c:pt idx="1272">
                  <c:v>37274</c:v>
                </c:pt>
                <c:pt idx="1273">
                  <c:v>37267</c:v>
                </c:pt>
                <c:pt idx="1274">
                  <c:v>37260</c:v>
                </c:pt>
                <c:pt idx="1275">
                  <c:v>37253</c:v>
                </c:pt>
                <c:pt idx="1276">
                  <c:v>37246</c:v>
                </c:pt>
                <c:pt idx="1277">
                  <c:v>37239</c:v>
                </c:pt>
                <c:pt idx="1278">
                  <c:v>37232</c:v>
                </c:pt>
                <c:pt idx="1279">
                  <c:v>37225</c:v>
                </c:pt>
                <c:pt idx="1280">
                  <c:v>37218</c:v>
                </c:pt>
                <c:pt idx="1281">
                  <c:v>37211</c:v>
                </c:pt>
                <c:pt idx="1282">
                  <c:v>37204</c:v>
                </c:pt>
                <c:pt idx="1283">
                  <c:v>37197</c:v>
                </c:pt>
                <c:pt idx="1284">
                  <c:v>37190</c:v>
                </c:pt>
                <c:pt idx="1285">
                  <c:v>37183</c:v>
                </c:pt>
                <c:pt idx="1286">
                  <c:v>37176</c:v>
                </c:pt>
                <c:pt idx="1287">
                  <c:v>37169</c:v>
                </c:pt>
                <c:pt idx="1288">
                  <c:v>37162</c:v>
                </c:pt>
                <c:pt idx="1289">
                  <c:v>37155</c:v>
                </c:pt>
                <c:pt idx="1290">
                  <c:v>37148</c:v>
                </c:pt>
                <c:pt idx="1291">
                  <c:v>37141</c:v>
                </c:pt>
                <c:pt idx="1292">
                  <c:v>37134</c:v>
                </c:pt>
                <c:pt idx="1293">
                  <c:v>37127</c:v>
                </c:pt>
                <c:pt idx="1294">
                  <c:v>37120</c:v>
                </c:pt>
                <c:pt idx="1295">
                  <c:v>37113</c:v>
                </c:pt>
                <c:pt idx="1296">
                  <c:v>37106</c:v>
                </c:pt>
                <c:pt idx="1297">
                  <c:v>37099</c:v>
                </c:pt>
                <c:pt idx="1298">
                  <c:v>37092</c:v>
                </c:pt>
                <c:pt idx="1299">
                  <c:v>37085</c:v>
                </c:pt>
                <c:pt idx="1300">
                  <c:v>37078</c:v>
                </c:pt>
                <c:pt idx="1301">
                  <c:v>37071</c:v>
                </c:pt>
                <c:pt idx="1302">
                  <c:v>37064</c:v>
                </c:pt>
                <c:pt idx="1303">
                  <c:v>37057</c:v>
                </c:pt>
                <c:pt idx="1304">
                  <c:v>37050</c:v>
                </c:pt>
                <c:pt idx="1305">
                  <c:v>37043</c:v>
                </c:pt>
                <c:pt idx="1306">
                  <c:v>37036</c:v>
                </c:pt>
                <c:pt idx="1307">
                  <c:v>37029</c:v>
                </c:pt>
                <c:pt idx="1308">
                  <c:v>37022</c:v>
                </c:pt>
                <c:pt idx="1309">
                  <c:v>37015</c:v>
                </c:pt>
                <c:pt idx="1310">
                  <c:v>37008</c:v>
                </c:pt>
                <c:pt idx="1311">
                  <c:v>37001</c:v>
                </c:pt>
                <c:pt idx="1312">
                  <c:v>36994</c:v>
                </c:pt>
                <c:pt idx="1313">
                  <c:v>36987</c:v>
                </c:pt>
                <c:pt idx="1314">
                  <c:v>36980</c:v>
                </c:pt>
                <c:pt idx="1315">
                  <c:v>36973</c:v>
                </c:pt>
                <c:pt idx="1316">
                  <c:v>36966</c:v>
                </c:pt>
                <c:pt idx="1317">
                  <c:v>36959</c:v>
                </c:pt>
                <c:pt idx="1318">
                  <c:v>36952</c:v>
                </c:pt>
                <c:pt idx="1319">
                  <c:v>36945</c:v>
                </c:pt>
                <c:pt idx="1320">
                  <c:v>36938</c:v>
                </c:pt>
                <c:pt idx="1321">
                  <c:v>36931</c:v>
                </c:pt>
                <c:pt idx="1322">
                  <c:v>36924</c:v>
                </c:pt>
                <c:pt idx="1323">
                  <c:v>36917</c:v>
                </c:pt>
                <c:pt idx="1324">
                  <c:v>36910</c:v>
                </c:pt>
                <c:pt idx="1325">
                  <c:v>36903</c:v>
                </c:pt>
                <c:pt idx="1326">
                  <c:v>36896</c:v>
                </c:pt>
                <c:pt idx="1327">
                  <c:v>36889</c:v>
                </c:pt>
                <c:pt idx="1328">
                  <c:v>36882</c:v>
                </c:pt>
                <c:pt idx="1329">
                  <c:v>36875</c:v>
                </c:pt>
                <c:pt idx="1330">
                  <c:v>36868</c:v>
                </c:pt>
                <c:pt idx="1331">
                  <c:v>36861</c:v>
                </c:pt>
                <c:pt idx="1332">
                  <c:v>36854</c:v>
                </c:pt>
                <c:pt idx="1333">
                  <c:v>36847</c:v>
                </c:pt>
                <c:pt idx="1334">
                  <c:v>36840</c:v>
                </c:pt>
                <c:pt idx="1335">
                  <c:v>36833</c:v>
                </c:pt>
                <c:pt idx="1336">
                  <c:v>36826</c:v>
                </c:pt>
                <c:pt idx="1337">
                  <c:v>36819</c:v>
                </c:pt>
                <c:pt idx="1338">
                  <c:v>36812</c:v>
                </c:pt>
                <c:pt idx="1339">
                  <c:v>36805</c:v>
                </c:pt>
                <c:pt idx="1340">
                  <c:v>36798</c:v>
                </c:pt>
                <c:pt idx="1341">
                  <c:v>36791</c:v>
                </c:pt>
                <c:pt idx="1342">
                  <c:v>36784</c:v>
                </c:pt>
                <c:pt idx="1343">
                  <c:v>36777</c:v>
                </c:pt>
                <c:pt idx="1344">
                  <c:v>36770</c:v>
                </c:pt>
                <c:pt idx="1345">
                  <c:v>36763</c:v>
                </c:pt>
                <c:pt idx="1346">
                  <c:v>36756</c:v>
                </c:pt>
                <c:pt idx="1347">
                  <c:v>36749</c:v>
                </c:pt>
                <c:pt idx="1348">
                  <c:v>36742</c:v>
                </c:pt>
                <c:pt idx="1349">
                  <c:v>36735</c:v>
                </c:pt>
                <c:pt idx="1350">
                  <c:v>36728</c:v>
                </c:pt>
                <c:pt idx="1351">
                  <c:v>36721</c:v>
                </c:pt>
                <c:pt idx="1352">
                  <c:v>36714</c:v>
                </c:pt>
                <c:pt idx="1353">
                  <c:v>36707</c:v>
                </c:pt>
                <c:pt idx="1354">
                  <c:v>36700</c:v>
                </c:pt>
                <c:pt idx="1355">
                  <c:v>36693</c:v>
                </c:pt>
                <c:pt idx="1356">
                  <c:v>36686</c:v>
                </c:pt>
                <c:pt idx="1357">
                  <c:v>36679</c:v>
                </c:pt>
                <c:pt idx="1358">
                  <c:v>36672</c:v>
                </c:pt>
                <c:pt idx="1359">
                  <c:v>36665</c:v>
                </c:pt>
                <c:pt idx="1360">
                  <c:v>36658</c:v>
                </c:pt>
                <c:pt idx="1361">
                  <c:v>36651</c:v>
                </c:pt>
                <c:pt idx="1362">
                  <c:v>36644</c:v>
                </c:pt>
                <c:pt idx="1363">
                  <c:v>36637</c:v>
                </c:pt>
                <c:pt idx="1364">
                  <c:v>36630</c:v>
                </c:pt>
                <c:pt idx="1365">
                  <c:v>36623</c:v>
                </c:pt>
                <c:pt idx="1366">
                  <c:v>36616</c:v>
                </c:pt>
                <c:pt idx="1367">
                  <c:v>36609</c:v>
                </c:pt>
                <c:pt idx="1368">
                  <c:v>36602</c:v>
                </c:pt>
                <c:pt idx="1369">
                  <c:v>36595</c:v>
                </c:pt>
                <c:pt idx="1370">
                  <c:v>36588</c:v>
                </c:pt>
                <c:pt idx="1371">
                  <c:v>36581</c:v>
                </c:pt>
                <c:pt idx="1372">
                  <c:v>36574</c:v>
                </c:pt>
                <c:pt idx="1373">
                  <c:v>36567</c:v>
                </c:pt>
                <c:pt idx="1374">
                  <c:v>36560</c:v>
                </c:pt>
                <c:pt idx="1375">
                  <c:v>36553</c:v>
                </c:pt>
                <c:pt idx="1376">
                  <c:v>36546</c:v>
                </c:pt>
                <c:pt idx="1377">
                  <c:v>36539</c:v>
                </c:pt>
                <c:pt idx="1378">
                  <c:v>36532</c:v>
                </c:pt>
                <c:pt idx="1379">
                  <c:v>36525</c:v>
                </c:pt>
                <c:pt idx="1380">
                  <c:v>36518</c:v>
                </c:pt>
                <c:pt idx="1381">
                  <c:v>36511</c:v>
                </c:pt>
                <c:pt idx="1382">
                  <c:v>36504</c:v>
                </c:pt>
                <c:pt idx="1383">
                  <c:v>36497</c:v>
                </c:pt>
                <c:pt idx="1384">
                  <c:v>36490</c:v>
                </c:pt>
                <c:pt idx="1385">
                  <c:v>36483</c:v>
                </c:pt>
                <c:pt idx="1386">
                  <c:v>36476</c:v>
                </c:pt>
                <c:pt idx="1387">
                  <c:v>36469</c:v>
                </c:pt>
                <c:pt idx="1388">
                  <c:v>36462</c:v>
                </c:pt>
                <c:pt idx="1389">
                  <c:v>36455</c:v>
                </c:pt>
                <c:pt idx="1390">
                  <c:v>36448</c:v>
                </c:pt>
                <c:pt idx="1391">
                  <c:v>36441</c:v>
                </c:pt>
                <c:pt idx="1392">
                  <c:v>36434</c:v>
                </c:pt>
                <c:pt idx="1393">
                  <c:v>36427</c:v>
                </c:pt>
                <c:pt idx="1394">
                  <c:v>36420</c:v>
                </c:pt>
                <c:pt idx="1395">
                  <c:v>36413</c:v>
                </c:pt>
                <c:pt idx="1396">
                  <c:v>36406</c:v>
                </c:pt>
                <c:pt idx="1397">
                  <c:v>36399</c:v>
                </c:pt>
                <c:pt idx="1398">
                  <c:v>36392</c:v>
                </c:pt>
                <c:pt idx="1399">
                  <c:v>36385</c:v>
                </c:pt>
                <c:pt idx="1400">
                  <c:v>36378</c:v>
                </c:pt>
                <c:pt idx="1401">
                  <c:v>36371</c:v>
                </c:pt>
                <c:pt idx="1402">
                  <c:v>36364</c:v>
                </c:pt>
                <c:pt idx="1403">
                  <c:v>36357</c:v>
                </c:pt>
                <c:pt idx="1404">
                  <c:v>36350</c:v>
                </c:pt>
                <c:pt idx="1405">
                  <c:v>36343</c:v>
                </c:pt>
                <c:pt idx="1406">
                  <c:v>36336</c:v>
                </c:pt>
                <c:pt idx="1407">
                  <c:v>36329</c:v>
                </c:pt>
                <c:pt idx="1408">
                  <c:v>36322</c:v>
                </c:pt>
                <c:pt idx="1409">
                  <c:v>36315</c:v>
                </c:pt>
                <c:pt idx="1410">
                  <c:v>36308</c:v>
                </c:pt>
                <c:pt idx="1411">
                  <c:v>36301</c:v>
                </c:pt>
                <c:pt idx="1412">
                  <c:v>36294</c:v>
                </c:pt>
                <c:pt idx="1413">
                  <c:v>36287</c:v>
                </c:pt>
                <c:pt idx="1414">
                  <c:v>36280</c:v>
                </c:pt>
                <c:pt idx="1415">
                  <c:v>36273</c:v>
                </c:pt>
                <c:pt idx="1416">
                  <c:v>36266</c:v>
                </c:pt>
                <c:pt idx="1417">
                  <c:v>36259</c:v>
                </c:pt>
                <c:pt idx="1418">
                  <c:v>36252</c:v>
                </c:pt>
                <c:pt idx="1419">
                  <c:v>36245</c:v>
                </c:pt>
                <c:pt idx="1420">
                  <c:v>36238</c:v>
                </c:pt>
                <c:pt idx="1421">
                  <c:v>36231</c:v>
                </c:pt>
                <c:pt idx="1422">
                  <c:v>36224</c:v>
                </c:pt>
                <c:pt idx="1423">
                  <c:v>36217</c:v>
                </c:pt>
                <c:pt idx="1424">
                  <c:v>36210</c:v>
                </c:pt>
                <c:pt idx="1425">
                  <c:v>36203</c:v>
                </c:pt>
                <c:pt idx="1426">
                  <c:v>36196</c:v>
                </c:pt>
                <c:pt idx="1427">
                  <c:v>36189</c:v>
                </c:pt>
                <c:pt idx="1428">
                  <c:v>36182</c:v>
                </c:pt>
                <c:pt idx="1429">
                  <c:v>36175</c:v>
                </c:pt>
                <c:pt idx="1430">
                  <c:v>36168</c:v>
                </c:pt>
                <c:pt idx="1431">
                  <c:v>36161</c:v>
                </c:pt>
                <c:pt idx="1432">
                  <c:v>36154</c:v>
                </c:pt>
                <c:pt idx="1433">
                  <c:v>36147</c:v>
                </c:pt>
                <c:pt idx="1434">
                  <c:v>36140</c:v>
                </c:pt>
                <c:pt idx="1435">
                  <c:v>36133</c:v>
                </c:pt>
                <c:pt idx="1436">
                  <c:v>36126</c:v>
                </c:pt>
                <c:pt idx="1437">
                  <c:v>36119</c:v>
                </c:pt>
                <c:pt idx="1438">
                  <c:v>36112</c:v>
                </c:pt>
                <c:pt idx="1439">
                  <c:v>36105</c:v>
                </c:pt>
                <c:pt idx="1440">
                  <c:v>36098</c:v>
                </c:pt>
                <c:pt idx="1441">
                  <c:v>36091</c:v>
                </c:pt>
                <c:pt idx="1442">
                  <c:v>36084</c:v>
                </c:pt>
                <c:pt idx="1443">
                  <c:v>36077</c:v>
                </c:pt>
                <c:pt idx="1444">
                  <c:v>36070</c:v>
                </c:pt>
                <c:pt idx="1445">
                  <c:v>36063</c:v>
                </c:pt>
                <c:pt idx="1446">
                  <c:v>36056</c:v>
                </c:pt>
                <c:pt idx="1447">
                  <c:v>36049</c:v>
                </c:pt>
                <c:pt idx="1448">
                  <c:v>36042</c:v>
                </c:pt>
                <c:pt idx="1449">
                  <c:v>36035</c:v>
                </c:pt>
                <c:pt idx="1450">
                  <c:v>36028</c:v>
                </c:pt>
                <c:pt idx="1451">
                  <c:v>36021</c:v>
                </c:pt>
                <c:pt idx="1452">
                  <c:v>36014</c:v>
                </c:pt>
                <c:pt idx="1453">
                  <c:v>36007</c:v>
                </c:pt>
                <c:pt idx="1454">
                  <c:v>36000</c:v>
                </c:pt>
                <c:pt idx="1455">
                  <c:v>35993</c:v>
                </c:pt>
                <c:pt idx="1456">
                  <c:v>35986</c:v>
                </c:pt>
                <c:pt idx="1457">
                  <c:v>35979</c:v>
                </c:pt>
                <c:pt idx="1458">
                  <c:v>35972</c:v>
                </c:pt>
                <c:pt idx="1459">
                  <c:v>35965</c:v>
                </c:pt>
                <c:pt idx="1460">
                  <c:v>35958</c:v>
                </c:pt>
                <c:pt idx="1461">
                  <c:v>35951</c:v>
                </c:pt>
                <c:pt idx="1462">
                  <c:v>35944</c:v>
                </c:pt>
                <c:pt idx="1463">
                  <c:v>35937</c:v>
                </c:pt>
                <c:pt idx="1464">
                  <c:v>35930</c:v>
                </c:pt>
                <c:pt idx="1465">
                  <c:v>35923</c:v>
                </c:pt>
                <c:pt idx="1466">
                  <c:v>35916</c:v>
                </c:pt>
                <c:pt idx="1467">
                  <c:v>35909</c:v>
                </c:pt>
                <c:pt idx="1468">
                  <c:v>35902</c:v>
                </c:pt>
                <c:pt idx="1469">
                  <c:v>35895</c:v>
                </c:pt>
                <c:pt idx="1470">
                  <c:v>35888</c:v>
                </c:pt>
                <c:pt idx="1471">
                  <c:v>35881</c:v>
                </c:pt>
                <c:pt idx="1472">
                  <c:v>35874</c:v>
                </c:pt>
                <c:pt idx="1473">
                  <c:v>35867</c:v>
                </c:pt>
                <c:pt idx="1474">
                  <c:v>35860</c:v>
                </c:pt>
                <c:pt idx="1475">
                  <c:v>35853</c:v>
                </c:pt>
                <c:pt idx="1476">
                  <c:v>35846</c:v>
                </c:pt>
                <c:pt idx="1477">
                  <c:v>35839</c:v>
                </c:pt>
                <c:pt idx="1478">
                  <c:v>35832</c:v>
                </c:pt>
                <c:pt idx="1479">
                  <c:v>35825</c:v>
                </c:pt>
                <c:pt idx="1480">
                  <c:v>35818</c:v>
                </c:pt>
                <c:pt idx="1481">
                  <c:v>35811</c:v>
                </c:pt>
                <c:pt idx="1482">
                  <c:v>35804</c:v>
                </c:pt>
                <c:pt idx="1483">
                  <c:v>35797</c:v>
                </c:pt>
                <c:pt idx="1484">
                  <c:v>35790</c:v>
                </c:pt>
                <c:pt idx="1485">
                  <c:v>35783</c:v>
                </c:pt>
                <c:pt idx="1486">
                  <c:v>35776</c:v>
                </c:pt>
                <c:pt idx="1487">
                  <c:v>35769</c:v>
                </c:pt>
                <c:pt idx="1488">
                  <c:v>35762</c:v>
                </c:pt>
                <c:pt idx="1489">
                  <c:v>35755</c:v>
                </c:pt>
                <c:pt idx="1490">
                  <c:v>35748</c:v>
                </c:pt>
                <c:pt idx="1491">
                  <c:v>35741</c:v>
                </c:pt>
                <c:pt idx="1492">
                  <c:v>35734</c:v>
                </c:pt>
                <c:pt idx="1493">
                  <c:v>35727</c:v>
                </c:pt>
                <c:pt idx="1494">
                  <c:v>35720</c:v>
                </c:pt>
                <c:pt idx="1495">
                  <c:v>35713</c:v>
                </c:pt>
                <c:pt idx="1496">
                  <c:v>35706</c:v>
                </c:pt>
                <c:pt idx="1497">
                  <c:v>35699</c:v>
                </c:pt>
                <c:pt idx="1498">
                  <c:v>35692</c:v>
                </c:pt>
                <c:pt idx="1499">
                  <c:v>35685</c:v>
                </c:pt>
                <c:pt idx="1500">
                  <c:v>35678</c:v>
                </c:pt>
                <c:pt idx="1501">
                  <c:v>35671</c:v>
                </c:pt>
                <c:pt idx="1502">
                  <c:v>35664</c:v>
                </c:pt>
                <c:pt idx="1503">
                  <c:v>35657</c:v>
                </c:pt>
                <c:pt idx="1504">
                  <c:v>35650</c:v>
                </c:pt>
                <c:pt idx="1505">
                  <c:v>35643</c:v>
                </c:pt>
                <c:pt idx="1506">
                  <c:v>35636</c:v>
                </c:pt>
                <c:pt idx="1507">
                  <c:v>35629</c:v>
                </c:pt>
                <c:pt idx="1508">
                  <c:v>35622</c:v>
                </c:pt>
                <c:pt idx="1509">
                  <c:v>35615</c:v>
                </c:pt>
                <c:pt idx="1510">
                  <c:v>35608</c:v>
                </c:pt>
                <c:pt idx="1511">
                  <c:v>35601</c:v>
                </c:pt>
                <c:pt idx="1512">
                  <c:v>35594</c:v>
                </c:pt>
                <c:pt idx="1513">
                  <c:v>35587</c:v>
                </c:pt>
                <c:pt idx="1514">
                  <c:v>35580</c:v>
                </c:pt>
                <c:pt idx="1515">
                  <c:v>35573</c:v>
                </c:pt>
                <c:pt idx="1516">
                  <c:v>35566</c:v>
                </c:pt>
                <c:pt idx="1517">
                  <c:v>35559</c:v>
                </c:pt>
                <c:pt idx="1518">
                  <c:v>35552</c:v>
                </c:pt>
                <c:pt idx="1519">
                  <c:v>35545</c:v>
                </c:pt>
                <c:pt idx="1520">
                  <c:v>35538</c:v>
                </c:pt>
                <c:pt idx="1521">
                  <c:v>35531</c:v>
                </c:pt>
                <c:pt idx="1522">
                  <c:v>35524</c:v>
                </c:pt>
                <c:pt idx="1523">
                  <c:v>35517</c:v>
                </c:pt>
                <c:pt idx="1524">
                  <c:v>35510</c:v>
                </c:pt>
                <c:pt idx="1525">
                  <c:v>35503</c:v>
                </c:pt>
                <c:pt idx="1526">
                  <c:v>35496</c:v>
                </c:pt>
                <c:pt idx="1527">
                  <c:v>35489</c:v>
                </c:pt>
                <c:pt idx="1528">
                  <c:v>35482</c:v>
                </c:pt>
                <c:pt idx="1529">
                  <c:v>35475</c:v>
                </c:pt>
                <c:pt idx="1530">
                  <c:v>35468</c:v>
                </c:pt>
                <c:pt idx="1531">
                  <c:v>35461</c:v>
                </c:pt>
                <c:pt idx="1532">
                  <c:v>35454</c:v>
                </c:pt>
                <c:pt idx="1533">
                  <c:v>35447</c:v>
                </c:pt>
                <c:pt idx="1534">
                  <c:v>35440</c:v>
                </c:pt>
                <c:pt idx="1535">
                  <c:v>35433</c:v>
                </c:pt>
                <c:pt idx="1536">
                  <c:v>35426</c:v>
                </c:pt>
                <c:pt idx="1537">
                  <c:v>35419</c:v>
                </c:pt>
                <c:pt idx="1538">
                  <c:v>35412</c:v>
                </c:pt>
                <c:pt idx="1539">
                  <c:v>35405</c:v>
                </c:pt>
                <c:pt idx="1540">
                  <c:v>35398</c:v>
                </c:pt>
                <c:pt idx="1541">
                  <c:v>35391</c:v>
                </c:pt>
                <c:pt idx="1542">
                  <c:v>35384</c:v>
                </c:pt>
                <c:pt idx="1543">
                  <c:v>35377</c:v>
                </c:pt>
                <c:pt idx="1544">
                  <c:v>35370</c:v>
                </c:pt>
                <c:pt idx="1545">
                  <c:v>35363</c:v>
                </c:pt>
                <c:pt idx="1546">
                  <c:v>35356</c:v>
                </c:pt>
                <c:pt idx="1547">
                  <c:v>35349</c:v>
                </c:pt>
                <c:pt idx="1548">
                  <c:v>35342</c:v>
                </c:pt>
                <c:pt idx="1549">
                  <c:v>35335</c:v>
                </c:pt>
                <c:pt idx="1550">
                  <c:v>35328</c:v>
                </c:pt>
                <c:pt idx="1551">
                  <c:v>35321</c:v>
                </c:pt>
                <c:pt idx="1552">
                  <c:v>35314</c:v>
                </c:pt>
                <c:pt idx="1553">
                  <c:v>35307</c:v>
                </c:pt>
                <c:pt idx="1554">
                  <c:v>35300</c:v>
                </c:pt>
                <c:pt idx="1555">
                  <c:v>35293</c:v>
                </c:pt>
                <c:pt idx="1556">
                  <c:v>35286</c:v>
                </c:pt>
                <c:pt idx="1557">
                  <c:v>35279</c:v>
                </c:pt>
                <c:pt idx="1558">
                  <c:v>35272</c:v>
                </c:pt>
                <c:pt idx="1559">
                  <c:v>35265</c:v>
                </c:pt>
                <c:pt idx="1560">
                  <c:v>35258</c:v>
                </c:pt>
                <c:pt idx="1561">
                  <c:v>35251</c:v>
                </c:pt>
                <c:pt idx="1562">
                  <c:v>35244</c:v>
                </c:pt>
                <c:pt idx="1563">
                  <c:v>35237</c:v>
                </c:pt>
                <c:pt idx="1564">
                  <c:v>35230</c:v>
                </c:pt>
                <c:pt idx="1565">
                  <c:v>35223</c:v>
                </c:pt>
                <c:pt idx="1566">
                  <c:v>35216</c:v>
                </c:pt>
                <c:pt idx="1567">
                  <c:v>35209</c:v>
                </c:pt>
                <c:pt idx="1568">
                  <c:v>35202</c:v>
                </c:pt>
                <c:pt idx="1569">
                  <c:v>35195</c:v>
                </c:pt>
                <c:pt idx="1570">
                  <c:v>35188</c:v>
                </c:pt>
                <c:pt idx="1571">
                  <c:v>35181</c:v>
                </c:pt>
                <c:pt idx="1572">
                  <c:v>35174</c:v>
                </c:pt>
                <c:pt idx="1573">
                  <c:v>35167</c:v>
                </c:pt>
                <c:pt idx="1574">
                  <c:v>35160</c:v>
                </c:pt>
                <c:pt idx="1575">
                  <c:v>35153</c:v>
                </c:pt>
                <c:pt idx="1576">
                  <c:v>35146</c:v>
                </c:pt>
                <c:pt idx="1577">
                  <c:v>35139</c:v>
                </c:pt>
                <c:pt idx="1578">
                  <c:v>35132</c:v>
                </c:pt>
                <c:pt idx="1579">
                  <c:v>35125</c:v>
                </c:pt>
                <c:pt idx="1580">
                  <c:v>35118</c:v>
                </c:pt>
                <c:pt idx="1581">
                  <c:v>35111</c:v>
                </c:pt>
                <c:pt idx="1582">
                  <c:v>35104</c:v>
                </c:pt>
                <c:pt idx="1583">
                  <c:v>35097</c:v>
                </c:pt>
                <c:pt idx="1584">
                  <c:v>35090</c:v>
                </c:pt>
                <c:pt idx="1585">
                  <c:v>35083</c:v>
                </c:pt>
                <c:pt idx="1586">
                  <c:v>35076</c:v>
                </c:pt>
                <c:pt idx="1587">
                  <c:v>35069</c:v>
                </c:pt>
                <c:pt idx="1588">
                  <c:v>35062</c:v>
                </c:pt>
                <c:pt idx="1589">
                  <c:v>35055</c:v>
                </c:pt>
                <c:pt idx="1590">
                  <c:v>35048</c:v>
                </c:pt>
                <c:pt idx="1591">
                  <c:v>35041</c:v>
                </c:pt>
                <c:pt idx="1592">
                  <c:v>35034</c:v>
                </c:pt>
                <c:pt idx="1593">
                  <c:v>35027</c:v>
                </c:pt>
                <c:pt idx="1594">
                  <c:v>35020</c:v>
                </c:pt>
                <c:pt idx="1595">
                  <c:v>35013</c:v>
                </c:pt>
                <c:pt idx="1596">
                  <c:v>35006</c:v>
                </c:pt>
                <c:pt idx="1597">
                  <c:v>34999</c:v>
                </c:pt>
                <c:pt idx="1598">
                  <c:v>34992</c:v>
                </c:pt>
                <c:pt idx="1599">
                  <c:v>34985</c:v>
                </c:pt>
                <c:pt idx="1600">
                  <c:v>34978</c:v>
                </c:pt>
                <c:pt idx="1601">
                  <c:v>34971</c:v>
                </c:pt>
                <c:pt idx="1602">
                  <c:v>34964</c:v>
                </c:pt>
                <c:pt idx="1603">
                  <c:v>34957</c:v>
                </c:pt>
                <c:pt idx="1604">
                  <c:v>34950</c:v>
                </c:pt>
                <c:pt idx="1605">
                  <c:v>34943</c:v>
                </c:pt>
                <c:pt idx="1606">
                  <c:v>34936</c:v>
                </c:pt>
                <c:pt idx="1607">
                  <c:v>34929</c:v>
                </c:pt>
                <c:pt idx="1608">
                  <c:v>34922</c:v>
                </c:pt>
                <c:pt idx="1609">
                  <c:v>34915</c:v>
                </c:pt>
                <c:pt idx="1610">
                  <c:v>34908</c:v>
                </c:pt>
                <c:pt idx="1611">
                  <c:v>34901</c:v>
                </c:pt>
                <c:pt idx="1612">
                  <c:v>34894</c:v>
                </c:pt>
                <c:pt idx="1613">
                  <c:v>34887</c:v>
                </c:pt>
                <c:pt idx="1614">
                  <c:v>34880</c:v>
                </c:pt>
                <c:pt idx="1615">
                  <c:v>34873</c:v>
                </c:pt>
                <c:pt idx="1616">
                  <c:v>34866</c:v>
                </c:pt>
                <c:pt idx="1617">
                  <c:v>34859</c:v>
                </c:pt>
                <c:pt idx="1618">
                  <c:v>34852</c:v>
                </c:pt>
                <c:pt idx="1619">
                  <c:v>34845</c:v>
                </c:pt>
                <c:pt idx="1620">
                  <c:v>34838</c:v>
                </c:pt>
                <c:pt idx="1621">
                  <c:v>34831</c:v>
                </c:pt>
                <c:pt idx="1622">
                  <c:v>34824</c:v>
                </c:pt>
                <c:pt idx="1623">
                  <c:v>34817</c:v>
                </c:pt>
                <c:pt idx="1624">
                  <c:v>34810</c:v>
                </c:pt>
                <c:pt idx="1625">
                  <c:v>34803</c:v>
                </c:pt>
                <c:pt idx="1626">
                  <c:v>34796</c:v>
                </c:pt>
                <c:pt idx="1627">
                  <c:v>34789</c:v>
                </c:pt>
                <c:pt idx="1628">
                  <c:v>34782</c:v>
                </c:pt>
                <c:pt idx="1629">
                  <c:v>34775</c:v>
                </c:pt>
                <c:pt idx="1630">
                  <c:v>34768</c:v>
                </c:pt>
                <c:pt idx="1631">
                  <c:v>34761</c:v>
                </c:pt>
                <c:pt idx="1632">
                  <c:v>34754</c:v>
                </c:pt>
                <c:pt idx="1633">
                  <c:v>34747</c:v>
                </c:pt>
                <c:pt idx="1634">
                  <c:v>34740</c:v>
                </c:pt>
                <c:pt idx="1635">
                  <c:v>34733</c:v>
                </c:pt>
                <c:pt idx="1636">
                  <c:v>34726</c:v>
                </c:pt>
                <c:pt idx="1637">
                  <c:v>34719</c:v>
                </c:pt>
                <c:pt idx="1638">
                  <c:v>34712</c:v>
                </c:pt>
                <c:pt idx="1639">
                  <c:v>34705</c:v>
                </c:pt>
                <c:pt idx="1640">
                  <c:v>34698</c:v>
                </c:pt>
                <c:pt idx="1641">
                  <c:v>34691</c:v>
                </c:pt>
                <c:pt idx="1642">
                  <c:v>34684</c:v>
                </c:pt>
                <c:pt idx="1643">
                  <c:v>34677</c:v>
                </c:pt>
                <c:pt idx="1644">
                  <c:v>34670</c:v>
                </c:pt>
                <c:pt idx="1645">
                  <c:v>34663</c:v>
                </c:pt>
                <c:pt idx="1646">
                  <c:v>34656</c:v>
                </c:pt>
                <c:pt idx="1647">
                  <c:v>34649</c:v>
                </c:pt>
                <c:pt idx="1648">
                  <c:v>34642</c:v>
                </c:pt>
                <c:pt idx="1649">
                  <c:v>34635</c:v>
                </c:pt>
                <c:pt idx="1650">
                  <c:v>34628</c:v>
                </c:pt>
                <c:pt idx="1651">
                  <c:v>34621</c:v>
                </c:pt>
                <c:pt idx="1652">
                  <c:v>34614</c:v>
                </c:pt>
                <c:pt idx="1653">
                  <c:v>34607</c:v>
                </c:pt>
                <c:pt idx="1654">
                  <c:v>34600</c:v>
                </c:pt>
                <c:pt idx="1655">
                  <c:v>34593</c:v>
                </c:pt>
                <c:pt idx="1656">
                  <c:v>34586</c:v>
                </c:pt>
                <c:pt idx="1657">
                  <c:v>34579</c:v>
                </c:pt>
                <c:pt idx="1658">
                  <c:v>34572</c:v>
                </c:pt>
                <c:pt idx="1659">
                  <c:v>34565</c:v>
                </c:pt>
                <c:pt idx="1660">
                  <c:v>34558</c:v>
                </c:pt>
                <c:pt idx="1661">
                  <c:v>34551</c:v>
                </c:pt>
                <c:pt idx="1662">
                  <c:v>34544</c:v>
                </c:pt>
                <c:pt idx="1663">
                  <c:v>34537</c:v>
                </c:pt>
                <c:pt idx="1664">
                  <c:v>34530</c:v>
                </c:pt>
                <c:pt idx="1665">
                  <c:v>34523</c:v>
                </c:pt>
                <c:pt idx="1666">
                  <c:v>34516</c:v>
                </c:pt>
                <c:pt idx="1667">
                  <c:v>34509</c:v>
                </c:pt>
                <c:pt idx="1668">
                  <c:v>34502</c:v>
                </c:pt>
                <c:pt idx="1669">
                  <c:v>34495</c:v>
                </c:pt>
                <c:pt idx="1670">
                  <c:v>34488</c:v>
                </c:pt>
                <c:pt idx="1671">
                  <c:v>34481</c:v>
                </c:pt>
                <c:pt idx="1672">
                  <c:v>34474</c:v>
                </c:pt>
                <c:pt idx="1673">
                  <c:v>34467</c:v>
                </c:pt>
                <c:pt idx="1674">
                  <c:v>34460</c:v>
                </c:pt>
                <c:pt idx="1675">
                  <c:v>34453</c:v>
                </c:pt>
                <c:pt idx="1676">
                  <c:v>34446</c:v>
                </c:pt>
                <c:pt idx="1677">
                  <c:v>34439</c:v>
                </c:pt>
                <c:pt idx="1678">
                  <c:v>34432</c:v>
                </c:pt>
                <c:pt idx="1679">
                  <c:v>34425</c:v>
                </c:pt>
                <c:pt idx="1680">
                  <c:v>34418</c:v>
                </c:pt>
                <c:pt idx="1681">
                  <c:v>34411</c:v>
                </c:pt>
                <c:pt idx="1682">
                  <c:v>34404</c:v>
                </c:pt>
                <c:pt idx="1683">
                  <c:v>34397</c:v>
                </c:pt>
                <c:pt idx="1684">
                  <c:v>34390</c:v>
                </c:pt>
                <c:pt idx="1685">
                  <c:v>34383</c:v>
                </c:pt>
                <c:pt idx="1686">
                  <c:v>34376</c:v>
                </c:pt>
                <c:pt idx="1687">
                  <c:v>34369</c:v>
                </c:pt>
                <c:pt idx="1688">
                  <c:v>34362</c:v>
                </c:pt>
                <c:pt idx="1689">
                  <c:v>34355</c:v>
                </c:pt>
                <c:pt idx="1690">
                  <c:v>34348</c:v>
                </c:pt>
                <c:pt idx="1691">
                  <c:v>34341</c:v>
                </c:pt>
                <c:pt idx="1692">
                  <c:v>34334</c:v>
                </c:pt>
                <c:pt idx="1693">
                  <c:v>34327</c:v>
                </c:pt>
                <c:pt idx="1694">
                  <c:v>34320</c:v>
                </c:pt>
                <c:pt idx="1695">
                  <c:v>34313</c:v>
                </c:pt>
                <c:pt idx="1696">
                  <c:v>34306</c:v>
                </c:pt>
                <c:pt idx="1697">
                  <c:v>34299</c:v>
                </c:pt>
                <c:pt idx="1698">
                  <c:v>34292</c:v>
                </c:pt>
                <c:pt idx="1699">
                  <c:v>34285</c:v>
                </c:pt>
                <c:pt idx="1700">
                  <c:v>34278</c:v>
                </c:pt>
                <c:pt idx="1701">
                  <c:v>34271</c:v>
                </c:pt>
                <c:pt idx="1702">
                  <c:v>34264</c:v>
                </c:pt>
                <c:pt idx="1703">
                  <c:v>34257</c:v>
                </c:pt>
                <c:pt idx="1704">
                  <c:v>34250</c:v>
                </c:pt>
                <c:pt idx="1705">
                  <c:v>34243</c:v>
                </c:pt>
                <c:pt idx="1706">
                  <c:v>34236</c:v>
                </c:pt>
                <c:pt idx="1707">
                  <c:v>34229</c:v>
                </c:pt>
                <c:pt idx="1708">
                  <c:v>34222</c:v>
                </c:pt>
                <c:pt idx="1709">
                  <c:v>34215</c:v>
                </c:pt>
                <c:pt idx="1710">
                  <c:v>34208</c:v>
                </c:pt>
                <c:pt idx="1711">
                  <c:v>34201</c:v>
                </c:pt>
                <c:pt idx="1712">
                  <c:v>34194</c:v>
                </c:pt>
                <c:pt idx="1713">
                  <c:v>34187</c:v>
                </c:pt>
                <c:pt idx="1714">
                  <c:v>34180</c:v>
                </c:pt>
                <c:pt idx="1715">
                  <c:v>34173</c:v>
                </c:pt>
                <c:pt idx="1716">
                  <c:v>34166</c:v>
                </c:pt>
                <c:pt idx="1717">
                  <c:v>34159</c:v>
                </c:pt>
                <c:pt idx="1718">
                  <c:v>34152</c:v>
                </c:pt>
                <c:pt idx="1719">
                  <c:v>34145</c:v>
                </c:pt>
                <c:pt idx="1720">
                  <c:v>34138</c:v>
                </c:pt>
                <c:pt idx="1721">
                  <c:v>34131</c:v>
                </c:pt>
                <c:pt idx="1722">
                  <c:v>34124</c:v>
                </c:pt>
                <c:pt idx="1723">
                  <c:v>34117</c:v>
                </c:pt>
                <c:pt idx="1724">
                  <c:v>34110</c:v>
                </c:pt>
                <c:pt idx="1725">
                  <c:v>34103</c:v>
                </c:pt>
                <c:pt idx="1726">
                  <c:v>34096</c:v>
                </c:pt>
                <c:pt idx="1727">
                  <c:v>34089</c:v>
                </c:pt>
                <c:pt idx="1728">
                  <c:v>34082</c:v>
                </c:pt>
                <c:pt idx="1729">
                  <c:v>34075</c:v>
                </c:pt>
                <c:pt idx="1730">
                  <c:v>34068</c:v>
                </c:pt>
                <c:pt idx="1731">
                  <c:v>34061</c:v>
                </c:pt>
                <c:pt idx="1732">
                  <c:v>34054</c:v>
                </c:pt>
                <c:pt idx="1733">
                  <c:v>34047</c:v>
                </c:pt>
                <c:pt idx="1734">
                  <c:v>34040</c:v>
                </c:pt>
                <c:pt idx="1735">
                  <c:v>34033</c:v>
                </c:pt>
                <c:pt idx="1736">
                  <c:v>34026</c:v>
                </c:pt>
                <c:pt idx="1737">
                  <c:v>34019</c:v>
                </c:pt>
                <c:pt idx="1738">
                  <c:v>34012</c:v>
                </c:pt>
                <c:pt idx="1739">
                  <c:v>34005</c:v>
                </c:pt>
                <c:pt idx="1740">
                  <c:v>33998</c:v>
                </c:pt>
                <c:pt idx="1741">
                  <c:v>33991</c:v>
                </c:pt>
                <c:pt idx="1742">
                  <c:v>33984</c:v>
                </c:pt>
                <c:pt idx="1743">
                  <c:v>33977</c:v>
                </c:pt>
                <c:pt idx="1744">
                  <c:v>33970</c:v>
                </c:pt>
                <c:pt idx="1745">
                  <c:v>33963</c:v>
                </c:pt>
                <c:pt idx="1746">
                  <c:v>33956</c:v>
                </c:pt>
                <c:pt idx="1747">
                  <c:v>33949</c:v>
                </c:pt>
                <c:pt idx="1748">
                  <c:v>33942</c:v>
                </c:pt>
                <c:pt idx="1749">
                  <c:v>33935</c:v>
                </c:pt>
                <c:pt idx="1750">
                  <c:v>33928</c:v>
                </c:pt>
                <c:pt idx="1751">
                  <c:v>33921</c:v>
                </c:pt>
                <c:pt idx="1752">
                  <c:v>33914</c:v>
                </c:pt>
                <c:pt idx="1753">
                  <c:v>33907</c:v>
                </c:pt>
                <c:pt idx="1754">
                  <c:v>33900</c:v>
                </c:pt>
                <c:pt idx="1755">
                  <c:v>33893</c:v>
                </c:pt>
                <c:pt idx="1756">
                  <c:v>33886</c:v>
                </c:pt>
                <c:pt idx="1757">
                  <c:v>33879</c:v>
                </c:pt>
                <c:pt idx="1758">
                  <c:v>33872</c:v>
                </c:pt>
                <c:pt idx="1759">
                  <c:v>33865</c:v>
                </c:pt>
                <c:pt idx="1760">
                  <c:v>33858</c:v>
                </c:pt>
                <c:pt idx="1761">
                  <c:v>33851</c:v>
                </c:pt>
                <c:pt idx="1762">
                  <c:v>33844</c:v>
                </c:pt>
                <c:pt idx="1763">
                  <c:v>33837</c:v>
                </c:pt>
                <c:pt idx="1764">
                  <c:v>33830</c:v>
                </c:pt>
                <c:pt idx="1765">
                  <c:v>33823</c:v>
                </c:pt>
                <c:pt idx="1766">
                  <c:v>33816</c:v>
                </c:pt>
                <c:pt idx="1767">
                  <c:v>33809</c:v>
                </c:pt>
                <c:pt idx="1768">
                  <c:v>33802</c:v>
                </c:pt>
                <c:pt idx="1769">
                  <c:v>33795</c:v>
                </c:pt>
                <c:pt idx="1770">
                  <c:v>33788</c:v>
                </c:pt>
                <c:pt idx="1771">
                  <c:v>33781</c:v>
                </c:pt>
                <c:pt idx="1772">
                  <c:v>33774</c:v>
                </c:pt>
                <c:pt idx="1773">
                  <c:v>33767</c:v>
                </c:pt>
                <c:pt idx="1774">
                  <c:v>33760</c:v>
                </c:pt>
                <c:pt idx="1775">
                  <c:v>33753</c:v>
                </c:pt>
                <c:pt idx="1776">
                  <c:v>33746</c:v>
                </c:pt>
                <c:pt idx="1777">
                  <c:v>33739</c:v>
                </c:pt>
                <c:pt idx="1778">
                  <c:v>33732</c:v>
                </c:pt>
                <c:pt idx="1779">
                  <c:v>33725</c:v>
                </c:pt>
                <c:pt idx="1780">
                  <c:v>33718</c:v>
                </c:pt>
                <c:pt idx="1781">
                  <c:v>33711</c:v>
                </c:pt>
                <c:pt idx="1782">
                  <c:v>33704</c:v>
                </c:pt>
                <c:pt idx="1783">
                  <c:v>33697</c:v>
                </c:pt>
                <c:pt idx="1784">
                  <c:v>33690</c:v>
                </c:pt>
                <c:pt idx="1785">
                  <c:v>33683</c:v>
                </c:pt>
                <c:pt idx="1786">
                  <c:v>33676</c:v>
                </c:pt>
                <c:pt idx="1787">
                  <c:v>33669</c:v>
                </c:pt>
                <c:pt idx="1788">
                  <c:v>33662</c:v>
                </c:pt>
                <c:pt idx="1789">
                  <c:v>33655</c:v>
                </c:pt>
                <c:pt idx="1790">
                  <c:v>33648</c:v>
                </c:pt>
                <c:pt idx="1791">
                  <c:v>33641</c:v>
                </c:pt>
                <c:pt idx="1792">
                  <c:v>33634</c:v>
                </c:pt>
                <c:pt idx="1793">
                  <c:v>33627</c:v>
                </c:pt>
                <c:pt idx="1794">
                  <c:v>33620</c:v>
                </c:pt>
                <c:pt idx="1795">
                  <c:v>33613</c:v>
                </c:pt>
                <c:pt idx="1796">
                  <c:v>33606</c:v>
                </c:pt>
                <c:pt idx="1797">
                  <c:v>33599</c:v>
                </c:pt>
                <c:pt idx="1798">
                  <c:v>33592</c:v>
                </c:pt>
                <c:pt idx="1799">
                  <c:v>33585</c:v>
                </c:pt>
                <c:pt idx="1800">
                  <c:v>33578</c:v>
                </c:pt>
                <c:pt idx="1801">
                  <c:v>33571</c:v>
                </c:pt>
                <c:pt idx="1802">
                  <c:v>33564</c:v>
                </c:pt>
                <c:pt idx="1803">
                  <c:v>33557</c:v>
                </c:pt>
                <c:pt idx="1804">
                  <c:v>33550</c:v>
                </c:pt>
                <c:pt idx="1805">
                  <c:v>33543</c:v>
                </c:pt>
                <c:pt idx="1806">
                  <c:v>33536</c:v>
                </c:pt>
                <c:pt idx="1807">
                  <c:v>33529</c:v>
                </c:pt>
                <c:pt idx="1808">
                  <c:v>33522</c:v>
                </c:pt>
                <c:pt idx="1809">
                  <c:v>33515</c:v>
                </c:pt>
                <c:pt idx="1810">
                  <c:v>33508</c:v>
                </c:pt>
                <c:pt idx="1811">
                  <c:v>33501</c:v>
                </c:pt>
                <c:pt idx="1812">
                  <c:v>33494</c:v>
                </c:pt>
                <c:pt idx="1813">
                  <c:v>33487</c:v>
                </c:pt>
                <c:pt idx="1814">
                  <c:v>33480</c:v>
                </c:pt>
                <c:pt idx="1815">
                  <c:v>33473</c:v>
                </c:pt>
                <c:pt idx="1816">
                  <c:v>33466</c:v>
                </c:pt>
                <c:pt idx="1817">
                  <c:v>33459</c:v>
                </c:pt>
                <c:pt idx="1818">
                  <c:v>33452</c:v>
                </c:pt>
                <c:pt idx="1819">
                  <c:v>33445</c:v>
                </c:pt>
                <c:pt idx="1820">
                  <c:v>33438</c:v>
                </c:pt>
                <c:pt idx="1821">
                  <c:v>33431</c:v>
                </c:pt>
                <c:pt idx="1822">
                  <c:v>33424</c:v>
                </c:pt>
                <c:pt idx="1823">
                  <c:v>33417</c:v>
                </c:pt>
                <c:pt idx="1824">
                  <c:v>33410</c:v>
                </c:pt>
                <c:pt idx="1825">
                  <c:v>33403</c:v>
                </c:pt>
                <c:pt idx="1826">
                  <c:v>33396</c:v>
                </c:pt>
                <c:pt idx="1827">
                  <c:v>33389</c:v>
                </c:pt>
                <c:pt idx="1828">
                  <c:v>33382</c:v>
                </c:pt>
                <c:pt idx="1829">
                  <c:v>33375</c:v>
                </c:pt>
                <c:pt idx="1830">
                  <c:v>33368</c:v>
                </c:pt>
                <c:pt idx="1831">
                  <c:v>33361</c:v>
                </c:pt>
                <c:pt idx="1832">
                  <c:v>33354</c:v>
                </c:pt>
                <c:pt idx="1833">
                  <c:v>33347</c:v>
                </c:pt>
                <c:pt idx="1834">
                  <c:v>33340</c:v>
                </c:pt>
                <c:pt idx="1835">
                  <c:v>33333</c:v>
                </c:pt>
                <c:pt idx="1836">
                  <c:v>33326</c:v>
                </c:pt>
                <c:pt idx="1837">
                  <c:v>33319</c:v>
                </c:pt>
                <c:pt idx="1838">
                  <c:v>33312</c:v>
                </c:pt>
                <c:pt idx="1839">
                  <c:v>33305</c:v>
                </c:pt>
                <c:pt idx="1840">
                  <c:v>33298</c:v>
                </c:pt>
                <c:pt idx="1841">
                  <c:v>33291</c:v>
                </c:pt>
                <c:pt idx="1842">
                  <c:v>33284</c:v>
                </c:pt>
                <c:pt idx="1843">
                  <c:v>33277</c:v>
                </c:pt>
                <c:pt idx="1844">
                  <c:v>33270</c:v>
                </c:pt>
                <c:pt idx="1845">
                  <c:v>33263</c:v>
                </c:pt>
                <c:pt idx="1846">
                  <c:v>33256</c:v>
                </c:pt>
                <c:pt idx="1847">
                  <c:v>33249</c:v>
                </c:pt>
                <c:pt idx="1848">
                  <c:v>33242</c:v>
                </c:pt>
                <c:pt idx="1849">
                  <c:v>33235</c:v>
                </c:pt>
                <c:pt idx="1850">
                  <c:v>33228</c:v>
                </c:pt>
                <c:pt idx="1851">
                  <c:v>33221</c:v>
                </c:pt>
                <c:pt idx="1852">
                  <c:v>33214</c:v>
                </c:pt>
                <c:pt idx="1853">
                  <c:v>33207</c:v>
                </c:pt>
                <c:pt idx="1854">
                  <c:v>33200</c:v>
                </c:pt>
                <c:pt idx="1855">
                  <c:v>33193</c:v>
                </c:pt>
                <c:pt idx="1856">
                  <c:v>33186</c:v>
                </c:pt>
                <c:pt idx="1857">
                  <c:v>33179</c:v>
                </c:pt>
                <c:pt idx="1858">
                  <c:v>33172</c:v>
                </c:pt>
                <c:pt idx="1859">
                  <c:v>33165</c:v>
                </c:pt>
                <c:pt idx="1860">
                  <c:v>33158</c:v>
                </c:pt>
                <c:pt idx="1861">
                  <c:v>33151</c:v>
                </c:pt>
                <c:pt idx="1862">
                  <c:v>33144</c:v>
                </c:pt>
                <c:pt idx="1863">
                  <c:v>33137</c:v>
                </c:pt>
                <c:pt idx="1864">
                  <c:v>33130</c:v>
                </c:pt>
                <c:pt idx="1865">
                  <c:v>33123</c:v>
                </c:pt>
                <c:pt idx="1866">
                  <c:v>33116</c:v>
                </c:pt>
                <c:pt idx="1867">
                  <c:v>33109</c:v>
                </c:pt>
                <c:pt idx="1868">
                  <c:v>33102</c:v>
                </c:pt>
                <c:pt idx="1869">
                  <c:v>33095</c:v>
                </c:pt>
                <c:pt idx="1870">
                  <c:v>33088</c:v>
                </c:pt>
                <c:pt idx="1871">
                  <c:v>33081</c:v>
                </c:pt>
                <c:pt idx="1872">
                  <c:v>33074</c:v>
                </c:pt>
                <c:pt idx="1873">
                  <c:v>33067</c:v>
                </c:pt>
                <c:pt idx="1874">
                  <c:v>33060</c:v>
                </c:pt>
                <c:pt idx="1875">
                  <c:v>33053</c:v>
                </c:pt>
                <c:pt idx="1876">
                  <c:v>33046</c:v>
                </c:pt>
                <c:pt idx="1877">
                  <c:v>33039</c:v>
                </c:pt>
                <c:pt idx="1878">
                  <c:v>33032</c:v>
                </c:pt>
                <c:pt idx="1879">
                  <c:v>33025</c:v>
                </c:pt>
                <c:pt idx="1880">
                  <c:v>33018</c:v>
                </c:pt>
                <c:pt idx="1881">
                  <c:v>33011</c:v>
                </c:pt>
                <c:pt idx="1882">
                  <c:v>33004</c:v>
                </c:pt>
                <c:pt idx="1883">
                  <c:v>32997</c:v>
                </c:pt>
                <c:pt idx="1884">
                  <c:v>32990</c:v>
                </c:pt>
                <c:pt idx="1885">
                  <c:v>32983</c:v>
                </c:pt>
                <c:pt idx="1886">
                  <c:v>32976</c:v>
                </c:pt>
                <c:pt idx="1887">
                  <c:v>32969</c:v>
                </c:pt>
                <c:pt idx="1888">
                  <c:v>32962</c:v>
                </c:pt>
                <c:pt idx="1889">
                  <c:v>32955</c:v>
                </c:pt>
                <c:pt idx="1890">
                  <c:v>32948</c:v>
                </c:pt>
                <c:pt idx="1891">
                  <c:v>32941</c:v>
                </c:pt>
                <c:pt idx="1892">
                  <c:v>32934</c:v>
                </c:pt>
                <c:pt idx="1893">
                  <c:v>32927</c:v>
                </c:pt>
                <c:pt idx="1894">
                  <c:v>32920</c:v>
                </c:pt>
                <c:pt idx="1895">
                  <c:v>32913</c:v>
                </c:pt>
                <c:pt idx="1896">
                  <c:v>32906</c:v>
                </c:pt>
                <c:pt idx="1897">
                  <c:v>32899</c:v>
                </c:pt>
                <c:pt idx="1898">
                  <c:v>32892</c:v>
                </c:pt>
                <c:pt idx="1899">
                  <c:v>32885</c:v>
                </c:pt>
                <c:pt idx="1900">
                  <c:v>32878</c:v>
                </c:pt>
                <c:pt idx="1901">
                  <c:v>32871</c:v>
                </c:pt>
                <c:pt idx="1902">
                  <c:v>32864</c:v>
                </c:pt>
                <c:pt idx="1903">
                  <c:v>32857</c:v>
                </c:pt>
                <c:pt idx="1904">
                  <c:v>32850</c:v>
                </c:pt>
                <c:pt idx="1905">
                  <c:v>32843</c:v>
                </c:pt>
                <c:pt idx="1906">
                  <c:v>32836</c:v>
                </c:pt>
                <c:pt idx="1907">
                  <c:v>32829</c:v>
                </c:pt>
                <c:pt idx="1908">
                  <c:v>32822</c:v>
                </c:pt>
                <c:pt idx="1909">
                  <c:v>32815</c:v>
                </c:pt>
                <c:pt idx="1910">
                  <c:v>32808</c:v>
                </c:pt>
                <c:pt idx="1911">
                  <c:v>32801</c:v>
                </c:pt>
                <c:pt idx="1912">
                  <c:v>32794</c:v>
                </c:pt>
                <c:pt idx="1913">
                  <c:v>32787</c:v>
                </c:pt>
                <c:pt idx="1914">
                  <c:v>32780</c:v>
                </c:pt>
                <c:pt idx="1915">
                  <c:v>32773</c:v>
                </c:pt>
                <c:pt idx="1916">
                  <c:v>32766</c:v>
                </c:pt>
                <c:pt idx="1917">
                  <c:v>32759</c:v>
                </c:pt>
                <c:pt idx="1918">
                  <c:v>32752</c:v>
                </c:pt>
                <c:pt idx="1919">
                  <c:v>32745</c:v>
                </c:pt>
                <c:pt idx="1920">
                  <c:v>32738</c:v>
                </c:pt>
                <c:pt idx="1921">
                  <c:v>32731</c:v>
                </c:pt>
                <c:pt idx="1922">
                  <c:v>32724</c:v>
                </c:pt>
                <c:pt idx="1923">
                  <c:v>32717</c:v>
                </c:pt>
                <c:pt idx="1924">
                  <c:v>32710</c:v>
                </c:pt>
                <c:pt idx="1925">
                  <c:v>32703</c:v>
                </c:pt>
                <c:pt idx="1926">
                  <c:v>32696</c:v>
                </c:pt>
                <c:pt idx="1927">
                  <c:v>32689</c:v>
                </c:pt>
                <c:pt idx="1928">
                  <c:v>32682</c:v>
                </c:pt>
                <c:pt idx="1929">
                  <c:v>32675</c:v>
                </c:pt>
                <c:pt idx="1930">
                  <c:v>32668</c:v>
                </c:pt>
                <c:pt idx="1931">
                  <c:v>32661</c:v>
                </c:pt>
                <c:pt idx="1932">
                  <c:v>32654</c:v>
                </c:pt>
                <c:pt idx="1933">
                  <c:v>32647</c:v>
                </c:pt>
                <c:pt idx="1934">
                  <c:v>32640</c:v>
                </c:pt>
                <c:pt idx="1935">
                  <c:v>32633</c:v>
                </c:pt>
                <c:pt idx="1936">
                  <c:v>32626</c:v>
                </c:pt>
                <c:pt idx="1937">
                  <c:v>32619</c:v>
                </c:pt>
                <c:pt idx="1938">
                  <c:v>32612</c:v>
                </c:pt>
                <c:pt idx="1939">
                  <c:v>32605</c:v>
                </c:pt>
                <c:pt idx="1940">
                  <c:v>32598</c:v>
                </c:pt>
                <c:pt idx="1941">
                  <c:v>32591</c:v>
                </c:pt>
                <c:pt idx="1942">
                  <c:v>32584</c:v>
                </c:pt>
                <c:pt idx="1943">
                  <c:v>32577</c:v>
                </c:pt>
                <c:pt idx="1944">
                  <c:v>32570</c:v>
                </c:pt>
                <c:pt idx="1945">
                  <c:v>32563</c:v>
                </c:pt>
                <c:pt idx="1946">
                  <c:v>32556</c:v>
                </c:pt>
                <c:pt idx="1947">
                  <c:v>32549</c:v>
                </c:pt>
                <c:pt idx="1948">
                  <c:v>32542</c:v>
                </c:pt>
                <c:pt idx="1949">
                  <c:v>32535</c:v>
                </c:pt>
                <c:pt idx="1950">
                  <c:v>32528</c:v>
                </c:pt>
                <c:pt idx="1951">
                  <c:v>32521</c:v>
                </c:pt>
                <c:pt idx="1952">
                  <c:v>32514</c:v>
                </c:pt>
                <c:pt idx="1953">
                  <c:v>32507</c:v>
                </c:pt>
                <c:pt idx="1954">
                  <c:v>32500</c:v>
                </c:pt>
                <c:pt idx="1955">
                  <c:v>32493</c:v>
                </c:pt>
                <c:pt idx="1956">
                  <c:v>32486</c:v>
                </c:pt>
                <c:pt idx="1957">
                  <c:v>32479</c:v>
                </c:pt>
                <c:pt idx="1958">
                  <c:v>32472</c:v>
                </c:pt>
                <c:pt idx="1959">
                  <c:v>32465</c:v>
                </c:pt>
                <c:pt idx="1960">
                  <c:v>32458</c:v>
                </c:pt>
                <c:pt idx="1961">
                  <c:v>32451</c:v>
                </c:pt>
                <c:pt idx="1962">
                  <c:v>32444</c:v>
                </c:pt>
                <c:pt idx="1963">
                  <c:v>32437</c:v>
                </c:pt>
                <c:pt idx="1964">
                  <c:v>32430</c:v>
                </c:pt>
                <c:pt idx="1965">
                  <c:v>32423</c:v>
                </c:pt>
                <c:pt idx="1966">
                  <c:v>32416</c:v>
                </c:pt>
                <c:pt idx="1967">
                  <c:v>32409</c:v>
                </c:pt>
                <c:pt idx="1968">
                  <c:v>32402</c:v>
                </c:pt>
                <c:pt idx="1969">
                  <c:v>32395</c:v>
                </c:pt>
                <c:pt idx="1970">
                  <c:v>32388</c:v>
                </c:pt>
                <c:pt idx="1971">
                  <c:v>32381</c:v>
                </c:pt>
                <c:pt idx="1972">
                  <c:v>32374</c:v>
                </c:pt>
                <c:pt idx="1973">
                  <c:v>32367</c:v>
                </c:pt>
                <c:pt idx="1974">
                  <c:v>32360</c:v>
                </c:pt>
                <c:pt idx="1975">
                  <c:v>32353</c:v>
                </c:pt>
                <c:pt idx="1976">
                  <c:v>32346</c:v>
                </c:pt>
                <c:pt idx="1977">
                  <c:v>32339</c:v>
                </c:pt>
                <c:pt idx="1978">
                  <c:v>32332</c:v>
                </c:pt>
                <c:pt idx="1979">
                  <c:v>32325</c:v>
                </c:pt>
                <c:pt idx="1980">
                  <c:v>32318</c:v>
                </c:pt>
                <c:pt idx="1981">
                  <c:v>32311</c:v>
                </c:pt>
                <c:pt idx="1982">
                  <c:v>32304</c:v>
                </c:pt>
                <c:pt idx="1983">
                  <c:v>32297</c:v>
                </c:pt>
                <c:pt idx="1984">
                  <c:v>32290</c:v>
                </c:pt>
                <c:pt idx="1985">
                  <c:v>32283</c:v>
                </c:pt>
                <c:pt idx="1986">
                  <c:v>32276</c:v>
                </c:pt>
                <c:pt idx="1987">
                  <c:v>32269</c:v>
                </c:pt>
                <c:pt idx="1988">
                  <c:v>32262</c:v>
                </c:pt>
                <c:pt idx="1989">
                  <c:v>32255</c:v>
                </c:pt>
                <c:pt idx="1990">
                  <c:v>32248</c:v>
                </c:pt>
                <c:pt idx="1991">
                  <c:v>32241</c:v>
                </c:pt>
                <c:pt idx="1992">
                  <c:v>32234</c:v>
                </c:pt>
                <c:pt idx="1993">
                  <c:v>32227</c:v>
                </c:pt>
                <c:pt idx="1994">
                  <c:v>32220</c:v>
                </c:pt>
                <c:pt idx="1995">
                  <c:v>32213</c:v>
                </c:pt>
                <c:pt idx="1996">
                  <c:v>32206</c:v>
                </c:pt>
                <c:pt idx="1997">
                  <c:v>32199</c:v>
                </c:pt>
                <c:pt idx="1998">
                  <c:v>32192</c:v>
                </c:pt>
                <c:pt idx="1999">
                  <c:v>32185</c:v>
                </c:pt>
                <c:pt idx="2000">
                  <c:v>32178</c:v>
                </c:pt>
                <c:pt idx="2001">
                  <c:v>32171</c:v>
                </c:pt>
                <c:pt idx="2002">
                  <c:v>32164</c:v>
                </c:pt>
                <c:pt idx="2003">
                  <c:v>32157</c:v>
                </c:pt>
                <c:pt idx="2004">
                  <c:v>32150</c:v>
                </c:pt>
                <c:pt idx="2005">
                  <c:v>32143</c:v>
                </c:pt>
                <c:pt idx="2006">
                  <c:v>32136</c:v>
                </c:pt>
                <c:pt idx="2007">
                  <c:v>32129</c:v>
                </c:pt>
                <c:pt idx="2008">
                  <c:v>32122</c:v>
                </c:pt>
                <c:pt idx="2009">
                  <c:v>32115</c:v>
                </c:pt>
                <c:pt idx="2010">
                  <c:v>32108</c:v>
                </c:pt>
                <c:pt idx="2011">
                  <c:v>32101</c:v>
                </c:pt>
                <c:pt idx="2012">
                  <c:v>32094</c:v>
                </c:pt>
                <c:pt idx="2013">
                  <c:v>32087</c:v>
                </c:pt>
                <c:pt idx="2014">
                  <c:v>32080</c:v>
                </c:pt>
                <c:pt idx="2015">
                  <c:v>32073</c:v>
                </c:pt>
                <c:pt idx="2016">
                  <c:v>32066</c:v>
                </c:pt>
                <c:pt idx="2017">
                  <c:v>32059</c:v>
                </c:pt>
                <c:pt idx="2018">
                  <c:v>32052</c:v>
                </c:pt>
                <c:pt idx="2019">
                  <c:v>32045</c:v>
                </c:pt>
                <c:pt idx="2020">
                  <c:v>32038</c:v>
                </c:pt>
                <c:pt idx="2021">
                  <c:v>32031</c:v>
                </c:pt>
                <c:pt idx="2022">
                  <c:v>32024</c:v>
                </c:pt>
                <c:pt idx="2023">
                  <c:v>32017</c:v>
                </c:pt>
                <c:pt idx="2024">
                  <c:v>32010</c:v>
                </c:pt>
                <c:pt idx="2025">
                  <c:v>32003</c:v>
                </c:pt>
                <c:pt idx="2026">
                  <c:v>31996</c:v>
                </c:pt>
                <c:pt idx="2027">
                  <c:v>31989</c:v>
                </c:pt>
                <c:pt idx="2028">
                  <c:v>31982</c:v>
                </c:pt>
                <c:pt idx="2029">
                  <c:v>31975</c:v>
                </c:pt>
                <c:pt idx="2030">
                  <c:v>31968</c:v>
                </c:pt>
                <c:pt idx="2031">
                  <c:v>31961</c:v>
                </c:pt>
                <c:pt idx="2032">
                  <c:v>31954</c:v>
                </c:pt>
                <c:pt idx="2033">
                  <c:v>31947</c:v>
                </c:pt>
                <c:pt idx="2034">
                  <c:v>31940</c:v>
                </c:pt>
                <c:pt idx="2035">
                  <c:v>31933</c:v>
                </c:pt>
                <c:pt idx="2036">
                  <c:v>31926</c:v>
                </c:pt>
                <c:pt idx="2037">
                  <c:v>31919</c:v>
                </c:pt>
                <c:pt idx="2038">
                  <c:v>31912</c:v>
                </c:pt>
                <c:pt idx="2039">
                  <c:v>31905</c:v>
                </c:pt>
                <c:pt idx="2040">
                  <c:v>31898</c:v>
                </c:pt>
                <c:pt idx="2041">
                  <c:v>31891</c:v>
                </c:pt>
                <c:pt idx="2042">
                  <c:v>31884</c:v>
                </c:pt>
                <c:pt idx="2043">
                  <c:v>31877</c:v>
                </c:pt>
                <c:pt idx="2044">
                  <c:v>31870</c:v>
                </c:pt>
                <c:pt idx="2045">
                  <c:v>31863</c:v>
                </c:pt>
                <c:pt idx="2046">
                  <c:v>31856</c:v>
                </c:pt>
                <c:pt idx="2047">
                  <c:v>31849</c:v>
                </c:pt>
                <c:pt idx="2048">
                  <c:v>31842</c:v>
                </c:pt>
                <c:pt idx="2049">
                  <c:v>31835</c:v>
                </c:pt>
                <c:pt idx="2050">
                  <c:v>31828</c:v>
                </c:pt>
                <c:pt idx="2051">
                  <c:v>31821</c:v>
                </c:pt>
                <c:pt idx="2052">
                  <c:v>31814</c:v>
                </c:pt>
                <c:pt idx="2053">
                  <c:v>31807</c:v>
                </c:pt>
                <c:pt idx="2054">
                  <c:v>31800</c:v>
                </c:pt>
                <c:pt idx="2055">
                  <c:v>31793</c:v>
                </c:pt>
                <c:pt idx="2056">
                  <c:v>31786</c:v>
                </c:pt>
                <c:pt idx="2057">
                  <c:v>31779</c:v>
                </c:pt>
                <c:pt idx="2058">
                  <c:v>31772</c:v>
                </c:pt>
                <c:pt idx="2059">
                  <c:v>31765</c:v>
                </c:pt>
                <c:pt idx="2060">
                  <c:v>31758</c:v>
                </c:pt>
                <c:pt idx="2061">
                  <c:v>31751</c:v>
                </c:pt>
                <c:pt idx="2062">
                  <c:v>31744</c:v>
                </c:pt>
                <c:pt idx="2063">
                  <c:v>31737</c:v>
                </c:pt>
                <c:pt idx="2064">
                  <c:v>31730</c:v>
                </c:pt>
                <c:pt idx="2065">
                  <c:v>31723</c:v>
                </c:pt>
                <c:pt idx="2066">
                  <c:v>31716</c:v>
                </c:pt>
                <c:pt idx="2067">
                  <c:v>31709</c:v>
                </c:pt>
                <c:pt idx="2068">
                  <c:v>31702</c:v>
                </c:pt>
                <c:pt idx="2069">
                  <c:v>31695</c:v>
                </c:pt>
                <c:pt idx="2070">
                  <c:v>31688</c:v>
                </c:pt>
                <c:pt idx="2071">
                  <c:v>31681</c:v>
                </c:pt>
                <c:pt idx="2072">
                  <c:v>31674</c:v>
                </c:pt>
                <c:pt idx="2073">
                  <c:v>31667</c:v>
                </c:pt>
                <c:pt idx="2074">
                  <c:v>31660</c:v>
                </c:pt>
                <c:pt idx="2075">
                  <c:v>31653</c:v>
                </c:pt>
                <c:pt idx="2076">
                  <c:v>31646</c:v>
                </c:pt>
                <c:pt idx="2077">
                  <c:v>31639</c:v>
                </c:pt>
                <c:pt idx="2078">
                  <c:v>31632</c:v>
                </c:pt>
                <c:pt idx="2079">
                  <c:v>31625</c:v>
                </c:pt>
                <c:pt idx="2080">
                  <c:v>31618</c:v>
                </c:pt>
                <c:pt idx="2081">
                  <c:v>31611</c:v>
                </c:pt>
                <c:pt idx="2082">
                  <c:v>31604</c:v>
                </c:pt>
                <c:pt idx="2083">
                  <c:v>31597</c:v>
                </c:pt>
                <c:pt idx="2084">
                  <c:v>31590</c:v>
                </c:pt>
                <c:pt idx="2085">
                  <c:v>31583</c:v>
                </c:pt>
                <c:pt idx="2086">
                  <c:v>31576</c:v>
                </c:pt>
                <c:pt idx="2087">
                  <c:v>31569</c:v>
                </c:pt>
                <c:pt idx="2088">
                  <c:v>31562</c:v>
                </c:pt>
                <c:pt idx="2089">
                  <c:v>31555</c:v>
                </c:pt>
                <c:pt idx="2090">
                  <c:v>31548</c:v>
                </c:pt>
                <c:pt idx="2091">
                  <c:v>31541</c:v>
                </c:pt>
                <c:pt idx="2092">
                  <c:v>31534</c:v>
                </c:pt>
                <c:pt idx="2093">
                  <c:v>31527</c:v>
                </c:pt>
                <c:pt idx="2094">
                  <c:v>31520</c:v>
                </c:pt>
                <c:pt idx="2095">
                  <c:v>31513</c:v>
                </c:pt>
                <c:pt idx="2096">
                  <c:v>31506</c:v>
                </c:pt>
                <c:pt idx="2097">
                  <c:v>31499</c:v>
                </c:pt>
                <c:pt idx="2098">
                  <c:v>31492</c:v>
                </c:pt>
                <c:pt idx="2099">
                  <c:v>31485</c:v>
                </c:pt>
                <c:pt idx="2100">
                  <c:v>31478</c:v>
                </c:pt>
                <c:pt idx="2101">
                  <c:v>31471</c:v>
                </c:pt>
                <c:pt idx="2102">
                  <c:v>31464</c:v>
                </c:pt>
                <c:pt idx="2103">
                  <c:v>31457</c:v>
                </c:pt>
                <c:pt idx="2104">
                  <c:v>31450</c:v>
                </c:pt>
                <c:pt idx="2105">
                  <c:v>31443</c:v>
                </c:pt>
                <c:pt idx="2106">
                  <c:v>31436</c:v>
                </c:pt>
                <c:pt idx="2107">
                  <c:v>31429</c:v>
                </c:pt>
                <c:pt idx="2108">
                  <c:v>31422</c:v>
                </c:pt>
                <c:pt idx="2109">
                  <c:v>31415</c:v>
                </c:pt>
                <c:pt idx="2110">
                  <c:v>31408</c:v>
                </c:pt>
                <c:pt idx="2111">
                  <c:v>31401</c:v>
                </c:pt>
                <c:pt idx="2112">
                  <c:v>31394</c:v>
                </c:pt>
                <c:pt idx="2113">
                  <c:v>31387</c:v>
                </c:pt>
                <c:pt idx="2114">
                  <c:v>31380</c:v>
                </c:pt>
                <c:pt idx="2115">
                  <c:v>31373</c:v>
                </c:pt>
                <c:pt idx="2116">
                  <c:v>31366</c:v>
                </c:pt>
                <c:pt idx="2117">
                  <c:v>31359</c:v>
                </c:pt>
                <c:pt idx="2118">
                  <c:v>31352</c:v>
                </c:pt>
                <c:pt idx="2119">
                  <c:v>31345</c:v>
                </c:pt>
                <c:pt idx="2120">
                  <c:v>31338</c:v>
                </c:pt>
                <c:pt idx="2121">
                  <c:v>31331</c:v>
                </c:pt>
                <c:pt idx="2122">
                  <c:v>31324</c:v>
                </c:pt>
                <c:pt idx="2123">
                  <c:v>31317</c:v>
                </c:pt>
                <c:pt idx="2124">
                  <c:v>31310</c:v>
                </c:pt>
                <c:pt idx="2125">
                  <c:v>31303</c:v>
                </c:pt>
                <c:pt idx="2126">
                  <c:v>31296</c:v>
                </c:pt>
                <c:pt idx="2127">
                  <c:v>31289</c:v>
                </c:pt>
                <c:pt idx="2128">
                  <c:v>31282</c:v>
                </c:pt>
                <c:pt idx="2129">
                  <c:v>31275</c:v>
                </c:pt>
                <c:pt idx="2130">
                  <c:v>31268</c:v>
                </c:pt>
                <c:pt idx="2131">
                  <c:v>31261</c:v>
                </c:pt>
                <c:pt idx="2132">
                  <c:v>31254</c:v>
                </c:pt>
                <c:pt idx="2133">
                  <c:v>31247</c:v>
                </c:pt>
                <c:pt idx="2134">
                  <c:v>31240</c:v>
                </c:pt>
                <c:pt idx="2135">
                  <c:v>31233</c:v>
                </c:pt>
                <c:pt idx="2136">
                  <c:v>31226</c:v>
                </c:pt>
                <c:pt idx="2137">
                  <c:v>31219</c:v>
                </c:pt>
                <c:pt idx="2138">
                  <c:v>31212</c:v>
                </c:pt>
                <c:pt idx="2139">
                  <c:v>31205</c:v>
                </c:pt>
                <c:pt idx="2140">
                  <c:v>31198</c:v>
                </c:pt>
                <c:pt idx="2141">
                  <c:v>31191</c:v>
                </c:pt>
                <c:pt idx="2142">
                  <c:v>31184</c:v>
                </c:pt>
                <c:pt idx="2143">
                  <c:v>31177</c:v>
                </c:pt>
                <c:pt idx="2144">
                  <c:v>31170</c:v>
                </c:pt>
                <c:pt idx="2145">
                  <c:v>31163</c:v>
                </c:pt>
                <c:pt idx="2146">
                  <c:v>31156</c:v>
                </c:pt>
                <c:pt idx="2147">
                  <c:v>31149</c:v>
                </c:pt>
                <c:pt idx="2148">
                  <c:v>31142</c:v>
                </c:pt>
                <c:pt idx="2149">
                  <c:v>31135</c:v>
                </c:pt>
                <c:pt idx="2150">
                  <c:v>31128</c:v>
                </c:pt>
                <c:pt idx="2151">
                  <c:v>31121</c:v>
                </c:pt>
                <c:pt idx="2152">
                  <c:v>31114</c:v>
                </c:pt>
                <c:pt idx="2153">
                  <c:v>31107</c:v>
                </c:pt>
                <c:pt idx="2154">
                  <c:v>31100</c:v>
                </c:pt>
                <c:pt idx="2155">
                  <c:v>31093</c:v>
                </c:pt>
                <c:pt idx="2156">
                  <c:v>31086</c:v>
                </c:pt>
                <c:pt idx="2157">
                  <c:v>31079</c:v>
                </c:pt>
                <c:pt idx="2158">
                  <c:v>31072</c:v>
                </c:pt>
                <c:pt idx="2159">
                  <c:v>31065</c:v>
                </c:pt>
                <c:pt idx="2160">
                  <c:v>31058</c:v>
                </c:pt>
                <c:pt idx="2161">
                  <c:v>31051</c:v>
                </c:pt>
                <c:pt idx="2162">
                  <c:v>31044</c:v>
                </c:pt>
                <c:pt idx="2163">
                  <c:v>31037</c:v>
                </c:pt>
                <c:pt idx="2164">
                  <c:v>31030</c:v>
                </c:pt>
                <c:pt idx="2165">
                  <c:v>31023</c:v>
                </c:pt>
                <c:pt idx="2166">
                  <c:v>31016</c:v>
                </c:pt>
                <c:pt idx="2167">
                  <c:v>31009</c:v>
                </c:pt>
                <c:pt idx="2168">
                  <c:v>31002</c:v>
                </c:pt>
                <c:pt idx="2169">
                  <c:v>30995</c:v>
                </c:pt>
                <c:pt idx="2170">
                  <c:v>30988</c:v>
                </c:pt>
                <c:pt idx="2171">
                  <c:v>30981</c:v>
                </c:pt>
                <c:pt idx="2172">
                  <c:v>30974</c:v>
                </c:pt>
                <c:pt idx="2173">
                  <c:v>30967</c:v>
                </c:pt>
                <c:pt idx="2174">
                  <c:v>30960</c:v>
                </c:pt>
                <c:pt idx="2175">
                  <c:v>30953</c:v>
                </c:pt>
                <c:pt idx="2176">
                  <c:v>30946</c:v>
                </c:pt>
                <c:pt idx="2177">
                  <c:v>30939</c:v>
                </c:pt>
                <c:pt idx="2178">
                  <c:v>30932</c:v>
                </c:pt>
                <c:pt idx="2179">
                  <c:v>30925</c:v>
                </c:pt>
                <c:pt idx="2180">
                  <c:v>30918</c:v>
                </c:pt>
                <c:pt idx="2181">
                  <c:v>30911</c:v>
                </c:pt>
                <c:pt idx="2182">
                  <c:v>30904</c:v>
                </c:pt>
                <c:pt idx="2183">
                  <c:v>30897</c:v>
                </c:pt>
                <c:pt idx="2184">
                  <c:v>30890</c:v>
                </c:pt>
                <c:pt idx="2185">
                  <c:v>30883</c:v>
                </c:pt>
                <c:pt idx="2186">
                  <c:v>30876</c:v>
                </c:pt>
                <c:pt idx="2187">
                  <c:v>30869</c:v>
                </c:pt>
                <c:pt idx="2188">
                  <c:v>30862</c:v>
                </c:pt>
                <c:pt idx="2189">
                  <c:v>30855</c:v>
                </c:pt>
                <c:pt idx="2190">
                  <c:v>30848</c:v>
                </c:pt>
                <c:pt idx="2191">
                  <c:v>30841</c:v>
                </c:pt>
                <c:pt idx="2192">
                  <c:v>30834</c:v>
                </c:pt>
                <c:pt idx="2193">
                  <c:v>30827</c:v>
                </c:pt>
                <c:pt idx="2194">
                  <c:v>30820</c:v>
                </c:pt>
                <c:pt idx="2195">
                  <c:v>30813</c:v>
                </c:pt>
                <c:pt idx="2196">
                  <c:v>30806</c:v>
                </c:pt>
                <c:pt idx="2197">
                  <c:v>30799</c:v>
                </c:pt>
                <c:pt idx="2198">
                  <c:v>30792</c:v>
                </c:pt>
                <c:pt idx="2199">
                  <c:v>30785</c:v>
                </c:pt>
                <c:pt idx="2200">
                  <c:v>30778</c:v>
                </c:pt>
                <c:pt idx="2201">
                  <c:v>30771</c:v>
                </c:pt>
                <c:pt idx="2202">
                  <c:v>30764</c:v>
                </c:pt>
                <c:pt idx="2203">
                  <c:v>30757</c:v>
                </c:pt>
                <c:pt idx="2204">
                  <c:v>30750</c:v>
                </c:pt>
                <c:pt idx="2205">
                  <c:v>30743</c:v>
                </c:pt>
                <c:pt idx="2206">
                  <c:v>30736</c:v>
                </c:pt>
                <c:pt idx="2207">
                  <c:v>30729</c:v>
                </c:pt>
                <c:pt idx="2208">
                  <c:v>30722</c:v>
                </c:pt>
                <c:pt idx="2209">
                  <c:v>30715</c:v>
                </c:pt>
                <c:pt idx="2210">
                  <c:v>30708</c:v>
                </c:pt>
                <c:pt idx="2211">
                  <c:v>30701</c:v>
                </c:pt>
                <c:pt idx="2212">
                  <c:v>30694</c:v>
                </c:pt>
                <c:pt idx="2213">
                  <c:v>30687</c:v>
                </c:pt>
                <c:pt idx="2214">
                  <c:v>30680</c:v>
                </c:pt>
                <c:pt idx="2215">
                  <c:v>30673</c:v>
                </c:pt>
                <c:pt idx="2216">
                  <c:v>30666</c:v>
                </c:pt>
                <c:pt idx="2217">
                  <c:v>30659</c:v>
                </c:pt>
                <c:pt idx="2218">
                  <c:v>30652</c:v>
                </c:pt>
                <c:pt idx="2219">
                  <c:v>30645</c:v>
                </c:pt>
                <c:pt idx="2220">
                  <c:v>30638</c:v>
                </c:pt>
                <c:pt idx="2221">
                  <c:v>30631</c:v>
                </c:pt>
                <c:pt idx="2222">
                  <c:v>30624</c:v>
                </c:pt>
                <c:pt idx="2223">
                  <c:v>30617</c:v>
                </c:pt>
                <c:pt idx="2224">
                  <c:v>30610</c:v>
                </c:pt>
                <c:pt idx="2225">
                  <c:v>30603</c:v>
                </c:pt>
                <c:pt idx="2226">
                  <c:v>30596</c:v>
                </c:pt>
                <c:pt idx="2227">
                  <c:v>30589</c:v>
                </c:pt>
                <c:pt idx="2228">
                  <c:v>30582</c:v>
                </c:pt>
                <c:pt idx="2229">
                  <c:v>30575</c:v>
                </c:pt>
                <c:pt idx="2230">
                  <c:v>30568</c:v>
                </c:pt>
                <c:pt idx="2231">
                  <c:v>30561</c:v>
                </c:pt>
                <c:pt idx="2232">
                  <c:v>30554</c:v>
                </c:pt>
                <c:pt idx="2233">
                  <c:v>30547</c:v>
                </c:pt>
                <c:pt idx="2234">
                  <c:v>30540</c:v>
                </c:pt>
                <c:pt idx="2235">
                  <c:v>30533</c:v>
                </c:pt>
                <c:pt idx="2236">
                  <c:v>30526</c:v>
                </c:pt>
                <c:pt idx="2237">
                  <c:v>30519</c:v>
                </c:pt>
                <c:pt idx="2238">
                  <c:v>30512</c:v>
                </c:pt>
                <c:pt idx="2239">
                  <c:v>30505</c:v>
                </c:pt>
                <c:pt idx="2240">
                  <c:v>30498</c:v>
                </c:pt>
                <c:pt idx="2241">
                  <c:v>30491</c:v>
                </c:pt>
                <c:pt idx="2242">
                  <c:v>30484</c:v>
                </c:pt>
                <c:pt idx="2243">
                  <c:v>30477</c:v>
                </c:pt>
                <c:pt idx="2244">
                  <c:v>30470</c:v>
                </c:pt>
                <c:pt idx="2245">
                  <c:v>30463</c:v>
                </c:pt>
                <c:pt idx="2246">
                  <c:v>30456</c:v>
                </c:pt>
                <c:pt idx="2247">
                  <c:v>30449</c:v>
                </c:pt>
                <c:pt idx="2248">
                  <c:v>30442</c:v>
                </c:pt>
                <c:pt idx="2249">
                  <c:v>30435</c:v>
                </c:pt>
                <c:pt idx="2250">
                  <c:v>30428</c:v>
                </c:pt>
                <c:pt idx="2251">
                  <c:v>30421</c:v>
                </c:pt>
                <c:pt idx="2252">
                  <c:v>30414</c:v>
                </c:pt>
                <c:pt idx="2253">
                  <c:v>30407</c:v>
                </c:pt>
                <c:pt idx="2254">
                  <c:v>30400</c:v>
                </c:pt>
                <c:pt idx="2255">
                  <c:v>30393</c:v>
                </c:pt>
                <c:pt idx="2256">
                  <c:v>30386</c:v>
                </c:pt>
                <c:pt idx="2257">
                  <c:v>30379</c:v>
                </c:pt>
                <c:pt idx="2258">
                  <c:v>30372</c:v>
                </c:pt>
                <c:pt idx="2259">
                  <c:v>30365</c:v>
                </c:pt>
                <c:pt idx="2260">
                  <c:v>30358</c:v>
                </c:pt>
                <c:pt idx="2261">
                  <c:v>30351</c:v>
                </c:pt>
                <c:pt idx="2262">
                  <c:v>30344</c:v>
                </c:pt>
                <c:pt idx="2263">
                  <c:v>30337</c:v>
                </c:pt>
                <c:pt idx="2264">
                  <c:v>30330</c:v>
                </c:pt>
                <c:pt idx="2265">
                  <c:v>30323</c:v>
                </c:pt>
                <c:pt idx="2266">
                  <c:v>30316</c:v>
                </c:pt>
                <c:pt idx="2267">
                  <c:v>30309</c:v>
                </c:pt>
                <c:pt idx="2268">
                  <c:v>30302</c:v>
                </c:pt>
                <c:pt idx="2269">
                  <c:v>30295</c:v>
                </c:pt>
                <c:pt idx="2270">
                  <c:v>30288</c:v>
                </c:pt>
                <c:pt idx="2271">
                  <c:v>30281</c:v>
                </c:pt>
                <c:pt idx="2272">
                  <c:v>30274</c:v>
                </c:pt>
                <c:pt idx="2273">
                  <c:v>30267</c:v>
                </c:pt>
                <c:pt idx="2274">
                  <c:v>30260</c:v>
                </c:pt>
                <c:pt idx="2275">
                  <c:v>30253</c:v>
                </c:pt>
                <c:pt idx="2276">
                  <c:v>30246</c:v>
                </c:pt>
                <c:pt idx="2277">
                  <c:v>30239</c:v>
                </c:pt>
                <c:pt idx="2278">
                  <c:v>30232</c:v>
                </c:pt>
                <c:pt idx="2279">
                  <c:v>30225</c:v>
                </c:pt>
                <c:pt idx="2280">
                  <c:v>30218</c:v>
                </c:pt>
                <c:pt idx="2281">
                  <c:v>30211</c:v>
                </c:pt>
                <c:pt idx="2282">
                  <c:v>30204</c:v>
                </c:pt>
                <c:pt idx="2283">
                  <c:v>30197</c:v>
                </c:pt>
                <c:pt idx="2284">
                  <c:v>30190</c:v>
                </c:pt>
                <c:pt idx="2285">
                  <c:v>30183</c:v>
                </c:pt>
                <c:pt idx="2286">
                  <c:v>30176</c:v>
                </c:pt>
                <c:pt idx="2287">
                  <c:v>30169</c:v>
                </c:pt>
                <c:pt idx="2288">
                  <c:v>30162</c:v>
                </c:pt>
                <c:pt idx="2289">
                  <c:v>30155</c:v>
                </c:pt>
                <c:pt idx="2290">
                  <c:v>30148</c:v>
                </c:pt>
                <c:pt idx="2291">
                  <c:v>30141</c:v>
                </c:pt>
                <c:pt idx="2292">
                  <c:v>30134</c:v>
                </c:pt>
                <c:pt idx="2293">
                  <c:v>30127</c:v>
                </c:pt>
                <c:pt idx="2294">
                  <c:v>30120</c:v>
                </c:pt>
                <c:pt idx="2295">
                  <c:v>30113</c:v>
                </c:pt>
                <c:pt idx="2296">
                  <c:v>30106</c:v>
                </c:pt>
                <c:pt idx="2297">
                  <c:v>30099</c:v>
                </c:pt>
                <c:pt idx="2298">
                  <c:v>30092</c:v>
                </c:pt>
                <c:pt idx="2299">
                  <c:v>30085</c:v>
                </c:pt>
                <c:pt idx="2300">
                  <c:v>30078</c:v>
                </c:pt>
                <c:pt idx="2301">
                  <c:v>30071</c:v>
                </c:pt>
                <c:pt idx="2302">
                  <c:v>30064</c:v>
                </c:pt>
                <c:pt idx="2303">
                  <c:v>30057</c:v>
                </c:pt>
                <c:pt idx="2304">
                  <c:v>30050</c:v>
                </c:pt>
                <c:pt idx="2305">
                  <c:v>30043</c:v>
                </c:pt>
                <c:pt idx="2306">
                  <c:v>30036</c:v>
                </c:pt>
                <c:pt idx="2307">
                  <c:v>30029</c:v>
                </c:pt>
                <c:pt idx="2308">
                  <c:v>30022</c:v>
                </c:pt>
                <c:pt idx="2309">
                  <c:v>30015</c:v>
                </c:pt>
                <c:pt idx="2310">
                  <c:v>30008</c:v>
                </c:pt>
                <c:pt idx="2311">
                  <c:v>30001</c:v>
                </c:pt>
                <c:pt idx="2312">
                  <c:v>29994</c:v>
                </c:pt>
                <c:pt idx="2313">
                  <c:v>29987</c:v>
                </c:pt>
                <c:pt idx="2314">
                  <c:v>29980</c:v>
                </c:pt>
                <c:pt idx="2315">
                  <c:v>29973</c:v>
                </c:pt>
                <c:pt idx="2316">
                  <c:v>29966</c:v>
                </c:pt>
                <c:pt idx="2317">
                  <c:v>29959</c:v>
                </c:pt>
                <c:pt idx="2318">
                  <c:v>29952</c:v>
                </c:pt>
                <c:pt idx="2319">
                  <c:v>29945</c:v>
                </c:pt>
                <c:pt idx="2320">
                  <c:v>29938</c:v>
                </c:pt>
                <c:pt idx="2321">
                  <c:v>29931</c:v>
                </c:pt>
                <c:pt idx="2322">
                  <c:v>29924</c:v>
                </c:pt>
                <c:pt idx="2323">
                  <c:v>29917</c:v>
                </c:pt>
                <c:pt idx="2324">
                  <c:v>29910</c:v>
                </c:pt>
                <c:pt idx="2325">
                  <c:v>29903</c:v>
                </c:pt>
                <c:pt idx="2326">
                  <c:v>29896</c:v>
                </c:pt>
                <c:pt idx="2327">
                  <c:v>29889</c:v>
                </c:pt>
                <c:pt idx="2328">
                  <c:v>29882</c:v>
                </c:pt>
                <c:pt idx="2329">
                  <c:v>29875</c:v>
                </c:pt>
                <c:pt idx="2330">
                  <c:v>29868</c:v>
                </c:pt>
                <c:pt idx="2331">
                  <c:v>29861</c:v>
                </c:pt>
                <c:pt idx="2332">
                  <c:v>29854</c:v>
                </c:pt>
                <c:pt idx="2333">
                  <c:v>29847</c:v>
                </c:pt>
                <c:pt idx="2334">
                  <c:v>29840</c:v>
                </c:pt>
                <c:pt idx="2335">
                  <c:v>29833</c:v>
                </c:pt>
                <c:pt idx="2336">
                  <c:v>29826</c:v>
                </c:pt>
                <c:pt idx="2337">
                  <c:v>29819</c:v>
                </c:pt>
                <c:pt idx="2338">
                  <c:v>29812</c:v>
                </c:pt>
                <c:pt idx="2339">
                  <c:v>29805</c:v>
                </c:pt>
                <c:pt idx="2340">
                  <c:v>29798</c:v>
                </c:pt>
                <c:pt idx="2341">
                  <c:v>29791</c:v>
                </c:pt>
                <c:pt idx="2342">
                  <c:v>29784</c:v>
                </c:pt>
                <c:pt idx="2343">
                  <c:v>29777</c:v>
                </c:pt>
                <c:pt idx="2344">
                  <c:v>29770</c:v>
                </c:pt>
                <c:pt idx="2345">
                  <c:v>29763</c:v>
                </c:pt>
                <c:pt idx="2346">
                  <c:v>29756</c:v>
                </c:pt>
                <c:pt idx="2347">
                  <c:v>29749</c:v>
                </c:pt>
                <c:pt idx="2348">
                  <c:v>29742</c:v>
                </c:pt>
                <c:pt idx="2349">
                  <c:v>29735</c:v>
                </c:pt>
                <c:pt idx="2350">
                  <c:v>29728</c:v>
                </c:pt>
                <c:pt idx="2351">
                  <c:v>29721</c:v>
                </c:pt>
                <c:pt idx="2352">
                  <c:v>29714</c:v>
                </c:pt>
                <c:pt idx="2353">
                  <c:v>29707</c:v>
                </c:pt>
                <c:pt idx="2354">
                  <c:v>29700</c:v>
                </c:pt>
                <c:pt idx="2355">
                  <c:v>29693</c:v>
                </c:pt>
                <c:pt idx="2356">
                  <c:v>29686</c:v>
                </c:pt>
                <c:pt idx="2357">
                  <c:v>29679</c:v>
                </c:pt>
                <c:pt idx="2358">
                  <c:v>29672</c:v>
                </c:pt>
                <c:pt idx="2359">
                  <c:v>29665</c:v>
                </c:pt>
                <c:pt idx="2360">
                  <c:v>29658</c:v>
                </c:pt>
                <c:pt idx="2361">
                  <c:v>29651</c:v>
                </c:pt>
                <c:pt idx="2362">
                  <c:v>29644</c:v>
                </c:pt>
                <c:pt idx="2363">
                  <c:v>29637</c:v>
                </c:pt>
                <c:pt idx="2364">
                  <c:v>29630</c:v>
                </c:pt>
                <c:pt idx="2365">
                  <c:v>29623</c:v>
                </c:pt>
                <c:pt idx="2366">
                  <c:v>29616</c:v>
                </c:pt>
                <c:pt idx="2367">
                  <c:v>29609</c:v>
                </c:pt>
                <c:pt idx="2368">
                  <c:v>29602</c:v>
                </c:pt>
                <c:pt idx="2369">
                  <c:v>29595</c:v>
                </c:pt>
                <c:pt idx="2370">
                  <c:v>29588</c:v>
                </c:pt>
                <c:pt idx="2371">
                  <c:v>29581</c:v>
                </c:pt>
                <c:pt idx="2372">
                  <c:v>29574</c:v>
                </c:pt>
                <c:pt idx="2373">
                  <c:v>29567</c:v>
                </c:pt>
                <c:pt idx="2374">
                  <c:v>29560</c:v>
                </c:pt>
                <c:pt idx="2375">
                  <c:v>29553</c:v>
                </c:pt>
                <c:pt idx="2376">
                  <c:v>29546</c:v>
                </c:pt>
                <c:pt idx="2377">
                  <c:v>29539</c:v>
                </c:pt>
                <c:pt idx="2378">
                  <c:v>29532</c:v>
                </c:pt>
                <c:pt idx="2379">
                  <c:v>29525</c:v>
                </c:pt>
                <c:pt idx="2380">
                  <c:v>29518</c:v>
                </c:pt>
                <c:pt idx="2381">
                  <c:v>29511</c:v>
                </c:pt>
                <c:pt idx="2382">
                  <c:v>29504</c:v>
                </c:pt>
                <c:pt idx="2383">
                  <c:v>29497</c:v>
                </c:pt>
                <c:pt idx="2384">
                  <c:v>29490</c:v>
                </c:pt>
                <c:pt idx="2385">
                  <c:v>29483</c:v>
                </c:pt>
                <c:pt idx="2386">
                  <c:v>29476</c:v>
                </c:pt>
                <c:pt idx="2387">
                  <c:v>29469</c:v>
                </c:pt>
                <c:pt idx="2388">
                  <c:v>29462</c:v>
                </c:pt>
                <c:pt idx="2389">
                  <c:v>29455</c:v>
                </c:pt>
                <c:pt idx="2390">
                  <c:v>29448</c:v>
                </c:pt>
                <c:pt idx="2391">
                  <c:v>29441</c:v>
                </c:pt>
                <c:pt idx="2392">
                  <c:v>29434</c:v>
                </c:pt>
                <c:pt idx="2393">
                  <c:v>29427</c:v>
                </c:pt>
                <c:pt idx="2394">
                  <c:v>29420</c:v>
                </c:pt>
                <c:pt idx="2395">
                  <c:v>29413</c:v>
                </c:pt>
                <c:pt idx="2396">
                  <c:v>29406</c:v>
                </c:pt>
                <c:pt idx="2397">
                  <c:v>29399</c:v>
                </c:pt>
                <c:pt idx="2398">
                  <c:v>29392</c:v>
                </c:pt>
                <c:pt idx="2399">
                  <c:v>29385</c:v>
                </c:pt>
                <c:pt idx="2400">
                  <c:v>29378</c:v>
                </c:pt>
                <c:pt idx="2401">
                  <c:v>29371</c:v>
                </c:pt>
                <c:pt idx="2402">
                  <c:v>29364</c:v>
                </c:pt>
                <c:pt idx="2403">
                  <c:v>29357</c:v>
                </c:pt>
                <c:pt idx="2404">
                  <c:v>29350</c:v>
                </c:pt>
                <c:pt idx="2405">
                  <c:v>29343</c:v>
                </c:pt>
                <c:pt idx="2406">
                  <c:v>29336</c:v>
                </c:pt>
                <c:pt idx="2407">
                  <c:v>29329</c:v>
                </c:pt>
                <c:pt idx="2408">
                  <c:v>29322</c:v>
                </c:pt>
                <c:pt idx="2409">
                  <c:v>29315</c:v>
                </c:pt>
                <c:pt idx="2410">
                  <c:v>29308</c:v>
                </c:pt>
                <c:pt idx="2411">
                  <c:v>29301</c:v>
                </c:pt>
                <c:pt idx="2412">
                  <c:v>29294</c:v>
                </c:pt>
                <c:pt idx="2413">
                  <c:v>29287</c:v>
                </c:pt>
                <c:pt idx="2414">
                  <c:v>29280</c:v>
                </c:pt>
                <c:pt idx="2415">
                  <c:v>29273</c:v>
                </c:pt>
                <c:pt idx="2416">
                  <c:v>29266</c:v>
                </c:pt>
                <c:pt idx="2417">
                  <c:v>29259</c:v>
                </c:pt>
                <c:pt idx="2418">
                  <c:v>29252</c:v>
                </c:pt>
                <c:pt idx="2419">
                  <c:v>29245</c:v>
                </c:pt>
                <c:pt idx="2420">
                  <c:v>29238</c:v>
                </c:pt>
                <c:pt idx="2421">
                  <c:v>29231</c:v>
                </c:pt>
                <c:pt idx="2422">
                  <c:v>29224</c:v>
                </c:pt>
                <c:pt idx="2423">
                  <c:v>29217</c:v>
                </c:pt>
                <c:pt idx="2424">
                  <c:v>29210</c:v>
                </c:pt>
                <c:pt idx="2425">
                  <c:v>29203</c:v>
                </c:pt>
                <c:pt idx="2426">
                  <c:v>29196</c:v>
                </c:pt>
                <c:pt idx="2427">
                  <c:v>29189</c:v>
                </c:pt>
                <c:pt idx="2428">
                  <c:v>29182</c:v>
                </c:pt>
                <c:pt idx="2429">
                  <c:v>29175</c:v>
                </c:pt>
                <c:pt idx="2430">
                  <c:v>29168</c:v>
                </c:pt>
                <c:pt idx="2431">
                  <c:v>29161</c:v>
                </c:pt>
                <c:pt idx="2432">
                  <c:v>29154</c:v>
                </c:pt>
                <c:pt idx="2433">
                  <c:v>29147</c:v>
                </c:pt>
                <c:pt idx="2434">
                  <c:v>29140</c:v>
                </c:pt>
                <c:pt idx="2435">
                  <c:v>29133</c:v>
                </c:pt>
                <c:pt idx="2436">
                  <c:v>29126</c:v>
                </c:pt>
                <c:pt idx="2437">
                  <c:v>29119</c:v>
                </c:pt>
                <c:pt idx="2438">
                  <c:v>29112</c:v>
                </c:pt>
                <c:pt idx="2439">
                  <c:v>29105</c:v>
                </c:pt>
                <c:pt idx="2440">
                  <c:v>29098</c:v>
                </c:pt>
                <c:pt idx="2441">
                  <c:v>29091</c:v>
                </c:pt>
                <c:pt idx="2442">
                  <c:v>29084</c:v>
                </c:pt>
                <c:pt idx="2443">
                  <c:v>29077</c:v>
                </c:pt>
                <c:pt idx="2444">
                  <c:v>29070</c:v>
                </c:pt>
                <c:pt idx="2445">
                  <c:v>29063</c:v>
                </c:pt>
                <c:pt idx="2446">
                  <c:v>29056</c:v>
                </c:pt>
                <c:pt idx="2447">
                  <c:v>29049</c:v>
                </c:pt>
                <c:pt idx="2448">
                  <c:v>29042</c:v>
                </c:pt>
                <c:pt idx="2449">
                  <c:v>29035</c:v>
                </c:pt>
                <c:pt idx="2450">
                  <c:v>29028</c:v>
                </c:pt>
                <c:pt idx="2451">
                  <c:v>29021</c:v>
                </c:pt>
                <c:pt idx="2452">
                  <c:v>29014</c:v>
                </c:pt>
                <c:pt idx="2453">
                  <c:v>29007</c:v>
                </c:pt>
                <c:pt idx="2454">
                  <c:v>29000</c:v>
                </c:pt>
                <c:pt idx="2455">
                  <c:v>28993</c:v>
                </c:pt>
                <c:pt idx="2456">
                  <c:v>28986</c:v>
                </c:pt>
                <c:pt idx="2457">
                  <c:v>28979</c:v>
                </c:pt>
                <c:pt idx="2458">
                  <c:v>28972</c:v>
                </c:pt>
                <c:pt idx="2459">
                  <c:v>28965</c:v>
                </c:pt>
                <c:pt idx="2460">
                  <c:v>28958</c:v>
                </c:pt>
                <c:pt idx="2461">
                  <c:v>28951</c:v>
                </c:pt>
                <c:pt idx="2462">
                  <c:v>28944</c:v>
                </c:pt>
                <c:pt idx="2463">
                  <c:v>28937</c:v>
                </c:pt>
                <c:pt idx="2464">
                  <c:v>28930</c:v>
                </c:pt>
                <c:pt idx="2465">
                  <c:v>28923</c:v>
                </c:pt>
                <c:pt idx="2466">
                  <c:v>28916</c:v>
                </c:pt>
                <c:pt idx="2467">
                  <c:v>28909</c:v>
                </c:pt>
                <c:pt idx="2468">
                  <c:v>28902</c:v>
                </c:pt>
                <c:pt idx="2469">
                  <c:v>28895</c:v>
                </c:pt>
                <c:pt idx="2470">
                  <c:v>28888</c:v>
                </c:pt>
                <c:pt idx="2471">
                  <c:v>28881</c:v>
                </c:pt>
                <c:pt idx="2472">
                  <c:v>28874</c:v>
                </c:pt>
                <c:pt idx="2473">
                  <c:v>28867</c:v>
                </c:pt>
                <c:pt idx="2474">
                  <c:v>28860</c:v>
                </c:pt>
                <c:pt idx="2475">
                  <c:v>28853</c:v>
                </c:pt>
                <c:pt idx="2476">
                  <c:v>28846</c:v>
                </c:pt>
                <c:pt idx="2477">
                  <c:v>28839</c:v>
                </c:pt>
                <c:pt idx="2478">
                  <c:v>28832</c:v>
                </c:pt>
                <c:pt idx="2479">
                  <c:v>28825</c:v>
                </c:pt>
                <c:pt idx="2480">
                  <c:v>28818</c:v>
                </c:pt>
                <c:pt idx="2481">
                  <c:v>28811</c:v>
                </c:pt>
                <c:pt idx="2482">
                  <c:v>28804</c:v>
                </c:pt>
                <c:pt idx="2483">
                  <c:v>28797</c:v>
                </c:pt>
                <c:pt idx="2484">
                  <c:v>28790</c:v>
                </c:pt>
                <c:pt idx="2485">
                  <c:v>28783</c:v>
                </c:pt>
                <c:pt idx="2486">
                  <c:v>28776</c:v>
                </c:pt>
                <c:pt idx="2487">
                  <c:v>28769</c:v>
                </c:pt>
                <c:pt idx="2488">
                  <c:v>28762</c:v>
                </c:pt>
                <c:pt idx="2489">
                  <c:v>28755</c:v>
                </c:pt>
                <c:pt idx="2490">
                  <c:v>28748</c:v>
                </c:pt>
                <c:pt idx="2491">
                  <c:v>28741</c:v>
                </c:pt>
                <c:pt idx="2492">
                  <c:v>28734</c:v>
                </c:pt>
                <c:pt idx="2493">
                  <c:v>28727</c:v>
                </c:pt>
                <c:pt idx="2494">
                  <c:v>28720</c:v>
                </c:pt>
                <c:pt idx="2495">
                  <c:v>28713</c:v>
                </c:pt>
                <c:pt idx="2496">
                  <c:v>28706</c:v>
                </c:pt>
                <c:pt idx="2497">
                  <c:v>28699</c:v>
                </c:pt>
                <c:pt idx="2498">
                  <c:v>28692</c:v>
                </c:pt>
                <c:pt idx="2499">
                  <c:v>28685</c:v>
                </c:pt>
                <c:pt idx="2500">
                  <c:v>28678</c:v>
                </c:pt>
                <c:pt idx="2501">
                  <c:v>28671</c:v>
                </c:pt>
                <c:pt idx="2502">
                  <c:v>28664</c:v>
                </c:pt>
                <c:pt idx="2503">
                  <c:v>28657</c:v>
                </c:pt>
                <c:pt idx="2504">
                  <c:v>28650</c:v>
                </c:pt>
                <c:pt idx="2505">
                  <c:v>28643</c:v>
                </c:pt>
                <c:pt idx="2506">
                  <c:v>28636</c:v>
                </c:pt>
                <c:pt idx="2507">
                  <c:v>28629</c:v>
                </c:pt>
                <c:pt idx="2508">
                  <c:v>28622</c:v>
                </c:pt>
                <c:pt idx="2509">
                  <c:v>28615</c:v>
                </c:pt>
                <c:pt idx="2510">
                  <c:v>28608</c:v>
                </c:pt>
                <c:pt idx="2511">
                  <c:v>28601</c:v>
                </c:pt>
                <c:pt idx="2512">
                  <c:v>28594</c:v>
                </c:pt>
                <c:pt idx="2513">
                  <c:v>28587</c:v>
                </c:pt>
                <c:pt idx="2514">
                  <c:v>28580</c:v>
                </c:pt>
                <c:pt idx="2515">
                  <c:v>28573</c:v>
                </c:pt>
                <c:pt idx="2516">
                  <c:v>28566</c:v>
                </c:pt>
                <c:pt idx="2517">
                  <c:v>28559</c:v>
                </c:pt>
                <c:pt idx="2518">
                  <c:v>28552</c:v>
                </c:pt>
                <c:pt idx="2519">
                  <c:v>28545</c:v>
                </c:pt>
                <c:pt idx="2520">
                  <c:v>28538</c:v>
                </c:pt>
                <c:pt idx="2521">
                  <c:v>28531</c:v>
                </c:pt>
                <c:pt idx="2522">
                  <c:v>28524</c:v>
                </c:pt>
                <c:pt idx="2523">
                  <c:v>28517</c:v>
                </c:pt>
                <c:pt idx="2524">
                  <c:v>28510</c:v>
                </c:pt>
                <c:pt idx="2525">
                  <c:v>28503</c:v>
                </c:pt>
                <c:pt idx="2526">
                  <c:v>28496</c:v>
                </c:pt>
                <c:pt idx="2527">
                  <c:v>28489</c:v>
                </c:pt>
                <c:pt idx="2528">
                  <c:v>28482</c:v>
                </c:pt>
                <c:pt idx="2529">
                  <c:v>28475</c:v>
                </c:pt>
                <c:pt idx="2530">
                  <c:v>28468</c:v>
                </c:pt>
                <c:pt idx="2531">
                  <c:v>28461</c:v>
                </c:pt>
                <c:pt idx="2532">
                  <c:v>28454</c:v>
                </c:pt>
                <c:pt idx="2533">
                  <c:v>28447</c:v>
                </c:pt>
                <c:pt idx="2534">
                  <c:v>28440</c:v>
                </c:pt>
                <c:pt idx="2535">
                  <c:v>28433</c:v>
                </c:pt>
                <c:pt idx="2536">
                  <c:v>28426</c:v>
                </c:pt>
                <c:pt idx="2537">
                  <c:v>28419</c:v>
                </c:pt>
                <c:pt idx="2538">
                  <c:v>28412</c:v>
                </c:pt>
                <c:pt idx="2539">
                  <c:v>28405</c:v>
                </c:pt>
                <c:pt idx="2540">
                  <c:v>28398</c:v>
                </c:pt>
                <c:pt idx="2541">
                  <c:v>28391</c:v>
                </c:pt>
                <c:pt idx="2542">
                  <c:v>28384</c:v>
                </c:pt>
                <c:pt idx="2543">
                  <c:v>28377</c:v>
                </c:pt>
                <c:pt idx="2544">
                  <c:v>28370</c:v>
                </c:pt>
                <c:pt idx="2545">
                  <c:v>28363</c:v>
                </c:pt>
                <c:pt idx="2546">
                  <c:v>28356</c:v>
                </c:pt>
                <c:pt idx="2547">
                  <c:v>28349</c:v>
                </c:pt>
                <c:pt idx="2548">
                  <c:v>28342</c:v>
                </c:pt>
                <c:pt idx="2549">
                  <c:v>28335</c:v>
                </c:pt>
                <c:pt idx="2550">
                  <c:v>28328</c:v>
                </c:pt>
                <c:pt idx="2551">
                  <c:v>28321</c:v>
                </c:pt>
                <c:pt idx="2552">
                  <c:v>28314</c:v>
                </c:pt>
                <c:pt idx="2553">
                  <c:v>28307</c:v>
                </c:pt>
                <c:pt idx="2554">
                  <c:v>28300</c:v>
                </c:pt>
                <c:pt idx="2555">
                  <c:v>28293</c:v>
                </c:pt>
                <c:pt idx="2556">
                  <c:v>28286</c:v>
                </c:pt>
                <c:pt idx="2557">
                  <c:v>28279</c:v>
                </c:pt>
                <c:pt idx="2558">
                  <c:v>28272</c:v>
                </c:pt>
                <c:pt idx="2559">
                  <c:v>28265</c:v>
                </c:pt>
                <c:pt idx="2560">
                  <c:v>28258</c:v>
                </c:pt>
                <c:pt idx="2561">
                  <c:v>28251</c:v>
                </c:pt>
                <c:pt idx="2562">
                  <c:v>28244</c:v>
                </c:pt>
                <c:pt idx="2563">
                  <c:v>28237</c:v>
                </c:pt>
                <c:pt idx="2564">
                  <c:v>28230</c:v>
                </c:pt>
                <c:pt idx="2565">
                  <c:v>28223</c:v>
                </c:pt>
                <c:pt idx="2566">
                  <c:v>28216</c:v>
                </c:pt>
                <c:pt idx="2567">
                  <c:v>28209</c:v>
                </c:pt>
                <c:pt idx="2568">
                  <c:v>28202</c:v>
                </c:pt>
                <c:pt idx="2569">
                  <c:v>28195</c:v>
                </c:pt>
                <c:pt idx="2570">
                  <c:v>28188</c:v>
                </c:pt>
                <c:pt idx="2571">
                  <c:v>28181</c:v>
                </c:pt>
                <c:pt idx="2572">
                  <c:v>28174</c:v>
                </c:pt>
                <c:pt idx="2573">
                  <c:v>28167</c:v>
                </c:pt>
                <c:pt idx="2574">
                  <c:v>28160</c:v>
                </c:pt>
                <c:pt idx="2575">
                  <c:v>28153</c:v>
                </c:pt>
                <c:pt idx="2576">
                  <c:v>28146</c:v>
                </c:pt>
                <c:pt idx="2577">
                  <c:v>28139</c:v>
                </c:pt>
                <c:pt idx="2578">
                  <c:v>28132</c:v>
                </c:pt>
                <c:pt idx="2579">
                  <c:v>28125</c:v>
                </c:pt>
                <c:pt idx="2580">
                  <c:v>28118</c:v>
                </c:pt>
                <c:pt idx="2581">
                  <c:v>28111</c:v>
                </c:pt>
                <c:pt idx="2582">
                  <c:v>28104</c:v>
                </c:pt>
                <c:pt idx="2583">
                  <c:v>28097</c:v>
                </c:pt>
                <c:pt idx="2584">
                  <c:v>28090</c:v>
                </c:pt>
                <c:pt idx="2585">
                  <c:v>28083</c:v>
                </c:pt>
                <c:pt idx="2586">
                  <c:v>28076</c:v>
                </c:pt>
                <c:pt idx="2587">
                  <c:v>28069</c:v>
                </c:pt>
                <c:pt idx="2588">
                  <c:v>28062</c:v>
                </c:pt>
                <c:pt idx="2589">
                  <c:v>28055</c:v>
                </c:pt>
                <c:pt idx="2590">
                  <c:v>28048</c:v>
                </c:pt>
                <c:pt idx="2591">
                  <c:v>28041</c:v>
                </c:pt>
                <c:pt idx="2592">
                  <c:v>28034</c:v>
                </c:pt>
                <c:pt idx="2593">
                  <c:v>28027</c:v>
                </c:pt>
                <c:pt idx="2594">
                  <c:v>28020</c:v>
                </c:pt>
                <c:pt idx="2595">
                  <c:v>28013</c:v>
                </c:pt>
                <c:pt idx="2596">
                  <c:v>28006</c:v>
                </c:pt>
                <c:pt idx="2597">
                  <c:v>27999</c:v>
                </c:pt>
                <c:pt idx="2598">
                  <c:v>27992</c:v>
                </c:pt>
                <c:pt idx="2599">
                  <c:v>27985</c:v>
                </c:pt>
                <c:pt idx="2600">
                  <c:v>27978</c:v>
                </c:pt>
                <c:pt idx="2601">
                  <c:v>27971</c:v>
                </c:pt>
                <c:pt idx="2602">
                  <c:v>27964</c:v>
                </c:pt>
                <c:pt idx="2603">
                  <c:v>27957</c:v>
                </c:pt>
                <c:pt idx="2604">
                  <c:v>27950</c:v>
                </c:pt>
                <c:pt idx="2605">
                  <c:v>27943</c:v>
                </c:pt>
                <c:pt idx="2606">
                  <c:v>27936</c:v>
                </c:pt>
                <c:pt idx="2607">
                  <c:v>27929</c:v>
                </c:pt>
                <c:pt idx="2608">
                  <c:v>27922</c:v>
                </c:pt>
                <c:pt idx="2609">
                  <c:v>27915</c:v>
                </c:pt>
                <c:pt idx="2610">
                  <c:v>27908</c:v>
                </c:pt>
                <c:pt idx="2611">
                  <c:v>27901</c:v>
                </c:pt>
                <c:pt idx="2612">
                  <c:v>27894</c:v>
                </c:pt>
                <c:pt idx="2613">
                  <c:v>27887</c:v>
                </c:pt>
                <c:pt idx="2614">
                  <c:v>27880</c:v>
                </c:pt>
                <c:pt idx="2615">
                  <c:v>27873</c:v>
                </c:pt>
                <c:pt idx="2616">
                  <c:v>27866</c:v>
                </c:pt>
                <c:pt idx="2617">
                  <c:v>27859</c:v>
                </c:pt>
                <c:pt idx="2618">
                  <c:v>27852</c:v>
                </c:pt>
                <c:pt idx="2619">
                  <c:v>27845</c:v>
                </c:pt>
                <c:pt idx="2620">
                  <c:v>27838</c:v>
                </c:pt>
                <c:pt idx="2621">
                  <c:v>27831</c:v>
                </c:pt>
                <c:pt idx="2622">
                  <c:v>27824</c:v>
                </c:pt>
                <c:pt idx="2623">
                  <c:v>27817</c:v>
                </c:pt>
                <c:pt idx="2624">
                  <c:v>27810</c:v>
                </c:pt>
                <c:pt idx="2625">
                  <c:v>27803</c:v>
                </c:pt>
                <c:pt idx="2626">
                  <c:v>27796</c:v>
                </c:pt>
                <c:pt idx="2627">
                  <c:v>27789</c:v>
                </c:pt>
                <c:pt idx="2628">
                  <c:v>27782</c:v>
                </c:pt>
                <c:pt idx="2629">
                  <c:v>27775</c:v>
                </c:pt>
                <c:pt idx="2630">
                  <c:v>27768</c:v>
                </c:pt>
                <c:pt idx="2631">
                  <c:v>27761</c:v>
                </c:pt>
                <c:pt idx="2632">
                  <c:v>27754</c:v>
                </c:pt>
                <c:pt idx="2633">
                  <c:v>27747</c:v>
                </c:pt>
                <c:pt idx="2634">
                  <c:v>27740</c:v>
                </c:pt>
                <c:pt idx="2635">
                  <c:v>27733</c:v>
                </c:pt>
                <c:pt idx="2636">
                  <c:v>27726</c:v>
                </c:pt>
                <c:pt idx="2637">
                  <c:v>27719</c:v>
                </c:pt>
                <c:pt idx="2638">
                  <c:v>27712</c:v>
                </c:pt>
                <c:pt idx="2639">
                  <c:v>27705</c:v>
                </c:pt>
                <c:pt idx="2640">
                  <c:v>27698</c:v>
                </c:pt>
                <c:pt idx="2641">
                  <c:v>27691</c:v>
                </c:pt>
                <c:pt idx="2642">
                  <c:v>27684</c:v>
                </c:pt>
                <c:pt idx="2643">
                  <c:v>27677</c:v>
                </c:pt>
                <c:pt idx="2644">
                  <c:v>27670</c:v>
                </c:pt>
                <c:pt idx="2645">
                  <c:v>27663</c:v>
                </c:pt>
                <c:pt idx="2646">
                  <c:v>27656</c:v>
                </c:pt>
                <c:pt idx="2647">
                  <c:v>27649</c:v>
                </c:pt>
                <c:pt idx="2648">
                  <c:v>27642</c:v>
                </c:pt>
                <c:pt idx="2649">
                  <c:v>27635</c:v>
                </c:pt>
                <c:pt idx="2650">
                  <c:v>27628</c:v>
                </c:pt>
                <c:pt idx="2651">
                  <c:v>27621</c:v>
                </c:pt>
                <c:pt idx="2652">
                  <c:v>27614</c:v>
                </c:pt>
                <c:pt idx="2653">
                  <c:v>27607</c:v>
                </c:pt>
                <c:pt idx="2654">
                  <c:v>27600</c:v>
                </c:pt>
                <c:pt idx="2655">
                  <c:v>27593</c:v>
                </c:pt>
                <c:pt idx="2656">
                  <c:v>27586</c:v>
                </c:pt>
                <c:pt idx="2657">
                  <c:v>27579</c:v>
                </c:pt>
                <c:pt idx="2658">
                  <c:v>27572</c:v>
                </c:pt>
                <c:pt idx="2659">
                  <c:v>27565</c:v>
                </c:pt>
                <c:pt idx="2660">
                  <c:v>27558</c:v>
                </c:pt>
                <c:pt idx="2661">
                  <c:v>27551</c:v>
                </c:pt>
                <c:pt idx="2662">
                  <c:v>27544</c:v>
                </c:pt>
                <c:pt idx="2663">
                  <c:v>27537</c:v>
                </c:pt>
                <c:pt idx="2664">
                  <c:v>27530</c:v>
                </c:pt>
                <c:pt idx="2665">
                  <c:v>27523</c:v>
                </c:pt>
                <c:pt idx="2666">
                  <c:v>27516</c:v>
                </c:pt>
                <c:pt idx="2667">
                  <c:v>27509</c:v>
                </c:pt>
                <c:pt idx="2668">
                  <c:v>27502</c:v>
                </c:pt>
                <c:pt idx="2669">
                  <c:v>27495</c:v>
                </c:pt>
                <c:pt idx="2670">
                  <c:v>27488</c:v>
                </c:pt>
                <c:pt idx="2671">
                  <c:v>27481</c:v>
                </c:pt>
                <c:pt idx="2672">
                  <c:v>27474</c:v>
                </c:pt>
                <c:pt idx="2673">
                  <c:v>27467</c:v>
                </c:pt>
                <c:pt idx="2674">
                  <c:v>27460</c:v>
                </c:pt>
                <c:pt idx="2675">
                  <c:v>27453</c:v>
                </c:pt>
                <c:pt idx="2676">
                  <c:v>27446</c:v>
                </c:pt>
                <c:pt idx="2677">
                  <c:v>27439</c:v>
                </c:pt>
                <c:pt idx="2678">
                  <c:v>27432</c:v>
                </c:pt>
                <c:pt idx="2679">
                  <c:v>27425</c:v>
                </c:pt>
                <c:pt idx="2680">
                  <c:v>27418</c:v>
                </c:pt>
                <c:pt idx="2681">
                  <c:v>27411</c:v>
                </c:pt>
                <c:pt idx="2682">
                  <c:v>27404</c:v>
                </c:pt>
                <c:pt idx="2683">
                  <c:v>27397</c:v>
                </c:pt>
                <c:pt idx="2684">
                  <c:v>27390</c:v>
                </c:pt>
                <c:pt idx="2685">
                  <c:v>27383</c:v>
                </c:pt>
                <c:pt idx="2686">
                  <c:v>27376</c:v>
                </c:pt>
                <c:pt idx="2687">
                  <c:v>27369</c:v>
                </c:pt>
                <c:pt idx="2688">
                  <c:v>27362</c:v>
                </c:pt>
                <c:pt idx="2689">
                  <c:v>27355</c:v>
                </c:pt>
                <c:pt idx="2690">
                  <c:v>27348</c:v>
                </c:pt>
                <c:pt idx="2691">
                  <c:v>27341</c:v>
                </c:pt>
                <c:pt idx="2692">
                  <c:v>27334</c:v>
                </c:pt>
                <c:pt idx="2693">
                  <c:v>27327</c:v>
                </c:pt>
                <c:pt idx="2694">
                  <c:v>27320</c:v>
                </c:pt>
                <c:pt idx="2695">
                  <c:v>27313</c:v>
                </c:pt>
                <c:pt idx="2696">
                  <c:v>27306</c:v>
                </c:pt>
                <c:pt idx="2697">
                  <c:v>27299</c:v>
                </c:pt>
                <c:pt idx="2698">
                  <c:v>27292</c:v>
                </c:pt>
                <c:pt idx="2699">
                  <c:v>27285</c:v>
                </c:pt>
                <c:pt idx="2700">
                  <c:v>27278</c:v>
                </c:pt>
                <c:pt idx="2701">
                  <c:v>27271</c:v>
                </c:pt>
                <c:pt idx="2702">
                  <c:v>27264</c:v>
                </c:pt>
                <c:pt idx="2703">
                  <c:v>27257</c:v>
                </c:pt>
                <c:pt idx="2704">
                  <c:v>27250</c:v>
                </c:pt>
                <c:pt idx="2705">
                  <c:v>27243</c:v>
                </c:pt>
                <c:pt idx="2706">
                  <c:v>27236</c:v>
                </c:pt>
                <c:pt idx="2707">
                  <c:v>27229</c:v>
                </c:pt>
                <c:pt idx="2708">
                  <c:v>27222</c:v>
                </c:pt>
                <c:pt idx="2709">
                  <c:v>27215</c:v>
                </c:pt>
                <c:pt idx="2710">
                  <c:v>27208</c:v>
                </c:pt>
                <c:pt idx="2711">
                  <c:v>27201</c:v>
                </c:pt>
                <c:pt idx="2712">
                  <c:v>27194</c:v>
                </c:pt>
                <c:pt idx="2713">
                  <c:v>27187</c:v>
                </c:pt>
                <c:pt idx="2714">
                  <c:v>27180</c:v>
                </c:pt>
                <c:pt idx="2715">
                  <c:v>27173</c:v>
                </c:pt>
                <c:pt idx="2716">
                  <c:v>27166</c:v>
                </c:pt>
                <c:pt idx="2717">
                  <c:v>27159</c:v>
                </c:pt>
                <c:pt idx="2718">
                  <c:v>27152</c:v>
                </c:pt>
                <c:pt idx="2719">
                  <c:v>27145</c:v>
                </c:pt>
                <c:pt idx="2720">
                  <c:v>27138</c:v>
                </c:pt>
                <c:pt idx="2721">
                  <c:v>27131</c:v>
                </c:pt>
                <c:pt idx="2722">
                  <c:v>27124</c:v>
                </c:pt>
                <c:pt idx="2723">
                  <c:v>27117</c:v>
                </c:pt>
                <c:pt idx="2724">
                  <c:v>27110</c:v>
                </c:pt>
                <c:pt idx="2725">
                  <c:v>27103</c:v>
                </c:pt>
                <c:pt idx="2726">
                  <c:v>27096</c:v>
                </c:pt>
                <c:pt idx="2727">
                  <c:v>27089</c:v>
                </c:pt>
                <c:pt idx="2728">
                  <c:v>27082</c:v>
                </c:pt>
                <c:pt idx="2729">
                  <c:v>27075</c:v>
                </c:pt>
                <c:pt idx="2730">
                  <c:v>27068</c:v>
                </c:pt>
                <c:pt idx="2731">
                  <c:v>27061</c:v>
                </c:pt>
                <c:pt idx="2732">
                  <c:v>27054</c:v>
                </c:pt>
                <c:pt idx="2733">
                  <c:v>27047</c:v>
                </c:pt>
                <c:pt idx="2734">
                  <c:v>27040</c:v>
                </c:pt>
                <c:pt idx="2735">
                  <c:v>27033</c:v>
                </c:pt>
                <c:pt idx="2736">
                  <c:v>27026</c:v>
                </c:pt>
                <c:pt idx="2737">
                  <c:v>27019</c:v>
                </c:pt>
                <c:pt idx="2738">
                  <c:v>27012</c:v>
                </c:pt>
                <c:pt idx="2739">
                  <c:v>27005</c:v>
                </c:pt>
                <c:pt idx="2740">
                  <c:v>26998</c:v>
                </c:pt>
                <c:pt idx="2741">
                  <c:v>26991</c:v>
                </c:pt>
                <c:pt idx="2742">
                  <c:v>26984</c:v>
                </c:pt>
                <c:pt idx="2743">
                  <c:v>26977</c:v>
                </c:pt>
                <c:pt idx="2744">
                  <c:v>26970</c:v>
                </c:pt>
                <c:pt idx="2745">
                  <c:v>26963</c:v>
                </c:pt>
                <c:pt idx="2746">
                  <c:v>26956</c:v>
                </c:pt>
                <c:pt idx="2747">
                  <c:v>26949</c:v>
                </c:pt>
                <c:pt idx="2748">
                  <c:v>26942</c:v>
                </c:pt>
                <c:pt idx="2749">
                  <c:v>26935</c:v>
                </c:pt>
                <c:pt idx="2750">
                  <c:v>26928</c:v>
                </c:pt>
                <c:pt idx="2751">
                  <c:v>26921</c:v>
                </c:pt>
                <c:pt idx="2752">
                  <c:v>26914</c:v>
                </c:pt>
                <c:pt idx="2753">
                  <c:v>26907</c:v>
                </c:pt>
                <c:pt idx="2754">
                  <c:v>26900</c:v>
                </c:pt>
                <c:pt idx="2755">
                  <c:v>26893</c:v>
                </c:pt>
                <c:pt idx="2756">
                  <c:v>26886</c:v>
                </c:pt>
                <c:pt idx="2757">
                  <c:v>26879</c:v>
                </c:pt>
                <c:pt idx="2758">
                  <c:v>26872</c:v>
                </c:pt>
                <c:pt idx="2759">
                  <c:v>26865</c:v>
                </c:pt>
                <c:pt idx="2760">
                  <c:v>26858</c:v>
                </c:pt>
                <c:pt idx="2761">
                  <c:v>26851</c:v>
                </c:pt>
                <c:pt idx="2762">
                  <c:v>26844</c:v>
                </c:pt>
                <c:pt idx="2763">
                  <c:v>26837</c:v>
                </c:pt>
                <c:pt idx="2764">
                  <c:v>26830</c:v>
                </c:pt>
                <c:pt idx="2765">
                  <c:v>26823</c:v>
                </c:pt>
                <c:pt idx="2766">
                  <c:v>26816</c:v>
                </c:pt>
                <c:pt idx="2767">
                  <c:v>26809</c:v>
                </c:pt>
                <c:pt idx="2768">
                  <c:v>26802</c:v>
                </c:pt>
                <c:pt idx="2769">
                  <c:v>26795</c:v>
                </c:pt>
                <c:pt idx="2770">
                  <c:v>26788</c:v>
                </c:pt>
                <c:pt idx="2771">
                  <c:v>26781</c:v>
                </c:pt>
                <c:pt idx="2772">
                  <c:v>26774</c:v>
                </c:pt>
                <c:pt idx="2773">
                  <c:v>26767</c:v>
                </c:pt>
                <c:pt idx="2774">
                  <c:v>26760</c:v>
                </c:pt>
                <c:pt idx="2775">
                  <c:v>26753</c:v>
                </c:pt>
                <c:pt idx="2776">
                  <c:v>26746</c:v>
                </c:pt>
                <c:pt idx="2777">
                  <c:v>26739</c:v>
                </c:pt>
                <c:pt idx="2778">
                  <c:v>26732</c:v>
                </c:pt>
                <c:pt idx="2779">
                  <c:v>26725</c:v>
                </c:pt>
                <c:pt idx="2780">
                  <c:v>26718</c:v>
                </c:pt>
                <c:pt idx="2781">
                  <c:v>26711</c:v>
                </c:pt>
                <c:pt idx="2782">
                  <c:v>26704</c:v>
                </c:pt>
                <c:pt idx="2783">
                  <c:v>26697</c:v>
                </c:pt>
                <c:pt idx="2784">
                  <c:v>26690</c:v>
                </c:pt>
                <c:pt idx="2785">
                  <c:v>26683</c:v>
                </c:pt>
                <c:pt idx="2786">
                  <c:v>26676</c:v>
                </c:pt>
                <c:pt idx="2787">
                  <c:v>26669</c:v>
                </c:pt>
                <c:pt idx="2788">
                  <c:v>26662</c:v>
                </c:pt>
                <c:pt idx="2789">
                  <c:v>26655</c:v>
                </c:pt>
                <c:pt idx="2790">
                  <c:v>26648</c:v>
                </c:pt>
                <c:pt idx="2791">
                  <c:v>26641</c:v>
                </c:pt>
                <c:pt idx="2792">
                  <c:v>26634</c:v>
                </c:pt>
                <c:pt idx="2793">
                  <c:v>26627</c:v>
                </c:pt>
                <c:pt idx="2794">
                  <c:v>26620</c:v>
                </c:pt>
                <c:pt idx="2795">
                  <c:v>26613</c:v>
                </c:pt>
                <c:pt idx="2796">
                  <c:v>26606</c:v>
                </c:pt>
                <c:pt idx="2797">
                  <c:v>26599</c:v>
                </c:pt>
                <c:pt idx="2798">
                  <c:v>26592</c:v>
                </c:pt>
                <c:pt idx="2799">
                  <c:v>26585</c:v>
                </c:pt>
                <c:pt idx="2800">
                  <c:v>26578</c:v>
                </c:pt>
                <c:pt idx="2801">
                  <c:v>26571</c:v>
                </c:pt>
                <c:pt idx="2802">
                  <c:v>26564</c:v>
                </c:pt>
                <c:pt idx="2803">
                  <c:v>26557</c:v>
                </c:pt>
                <c:pt idx="2804">
                  <c:v>26550</c:v>
                </c:pt>
                <c:pt idx="2805">
                  <c:v>26543</c:v>
                </c:pt>
                <c:pt idx="2806">
                  <c:v>26536</c:v>
                </c:pt>
                <c:pt idx="2807">
                  <c:v>26529</c:v>
                </c:pt>
                <c:pt idx="2808">
                  <c:v>26522</c:v>
                </c:pt>
                <c:pt idx="2809">
                  <c:v>26515</c:v>
                </c:pt>
                <c:pt idx="2810">
                  <c:v>26508</c:v>
                </c:pt>
                <c:pt idx="2811">
                  <c:v>26501</c:v>
                </c:pt>
                <c:pt idx="2812">
                  <c:v>26494</c:v>
                </c:pt>
                <c:pt idx="2813">
                  <c:v>26487</c:v>
                </c:pt>
                <c:pt idx="2814">
                  <c:v>26480</c:v>
                </c:pt>
                <c:pt idx="2815">
                  <c:v>26473</c:v>
                </c:pt>
                <c:pt idx="2816">
                  <c:v>26466</c:v>
                </c:pt>
                <c:pt idx="2817">
                  <c:v>26459</c:v>
                </c:pt>
                <c:pt idx="2818">
                  <c:v>26452</c:v>
                </c:pt>
                <c:pt idx="2819">
                  <c:v>26445</c:v>
                </c:pt>
                <c:pt idx="2820">
                  <c:v>26438</c:v>
                </c:pt>
                <c:pt idx="2821">
                  <c:v>26431</c:v>
                </c:pt>
                <c:pt idx="2822">
                  <c:v>26424</c:v>
                </c:pt>
                <c:pt idx="2823">
                  <c:v>26417</c:v>
                </c:pt>
                <c:pt idx="2824">
                  <c:v>26410</c:v>
                </c:pt>
                <c:pt idx="2825">
                  <c:v>26403</c:v>
                </c:pt>
                <c:pt idx="2826">
                  <c:v>26396</c:v>
                </c:pt>
                <c:pt idx="2827">
                  <c:v>26389</c:v>
                </c:pt>
                <c:pt idx="2828">
                  <c:v>26382</c:v>
                </c:pt>
                <c:pt idx="2829">
                  <c:v>26375</c:v>
                </c:pt>
                <c:pt idx="2830">
                  <c:v>26368</c:v>
                </c:pt>
                <c:pt idx="2831">
                  <c:v>26361</c:v>
                </c:pt>
                <c:pt idx="2832">
                  <c:v>26354</c:v>
                </c:pt>
                <c:pt idx="2833">
                  <c:v>26347</c:v>
                </c:pt>
                <c:pt idx="2834">
                  <c:v>26340</c:v>
                </c:pt>
                <c:pt idx="2835">
                  <c:v>26333</c:v>
                </c:pt>
                <c:pt idx="2836">
                  <c:v>26326</c:v>
                </c:pt>
                <c:pt idx="2837">
                  <c:v>26319</c:v>
                </c:pt>
                <c:pt idx="2838">
                  <c:v>26312</c:v>
                </c:pt>
                <c:pt idx="2839">
                  <c:v>26305</c:v>
                </c:pt>
                <c:pt idx="2840">
                  <c:v>26298</c:v>
                </c:pt>
                <c:pt idx="2841">
                  <c:v>26291</c:v>
                </c:pt>
                <c:pt idx="2842">
                  <c:v>26284</c:v>
                </c:pt>
                <c:pt idx="2843">
                  <c:v>26277</c:v>
                </c:pt>
                <c:pt idx="2844">
                  <c:v>26270</c:v>
                </c:pt>
                <c:pt idx="2845">
                  <c:v>26263</c:v>
                </c:pt>
                <c:pt idx="2846">
                  <c:v>26256</c:v>
                </c:pt>
                <c:pt idx="2847">
                  <c:v>26249</c:v>
                </c:pt>
                <c:pt idx="2848">
                  <c:v>26242</c:v>
                </c:pt>
                <c:pt idx="2849">
                  <c:v>26235</c:v>
                </c:pt>
                <c:pt idx="2850">
                  <c:v>26228</c:v>
                </c:pt>
                <c:pt idx="2851">
                  <c:v>26221</c:v>
                </c:pt>
                <c:pt idx="2852">
                  <c:v>26214</c:v>
                </c:pt>
                <c:pt idx="2853">
                  <c:v>26207</c:v>
                </c:pt>
                <c:pt idx="2854">
                  <c:v>26200</c:v>
                </c:pt>
                <c:pt idx="2855">
                  <c:v>26193</c:v>
                </c:pt>
                <c:pt idx="2856">
                  <c:v>26186</c:v>
                </c:pt>
                <c:pt idx="2857">
                  <c:v>26179</c:v>
                </c:pt>
                <c:pt idx="2858">
                  <c:v>26172</c:v>
                </c:pt>
                <c:pt idx="2859">
                  <c:v>26165</c:v>
                </c:pt>
                <c:pt idx="2860">
                  <c:v>26158</c:v>
                </c:pt>
                <c:pt idx="2861">
                  <c:v>26151</c:v>
                </c:pt>
                <c:pt idx="2862">
                  <c:v>26144</c:v>
                </c:pt>
                <c:pt idx="2863">
                  <c:v>26137</c:v>
                </c:pt>
                <c:pt idx="2864">
                  <c:v>26130</c:v>
                </c:pt>
                <c:pt idx="2865">
                  <c:v>26123</c:v>
                </c:pt>
                <c:pt idx="2866">
                  <c:v>26116</c:v>
                </c:pt>
                <c:pt idx="2867">
                  <c:v>26109</c:v>
                </c:pt>
                <c:pt idx="2868">
                  <c:v>26102</c:v>
                </c:pt>
                <c:pt idx="2869">
                  <c:v>26095</c:v>
                </c:pt>
                <c:pt idx="2870">
                  <c:v>26088</c:v>
                </c:pt>
                <c:pt idx="2871">
                  <c:v>26081</c:v>
                </c:pt>
                <c:pt idx="2872">
                  <c:v>26074</c:v>
                </c:pt>
                <c:pt idx="2873">
                  <c:v>26067</c:v>
                </c:pt>
                <c:pt idx="2874">
                  <c:v>26060</c:v>
                </c:pt>
                <c:pt idx="2875">
                  <c:v>26053</c:v>
                </c:pt>
                <c:pt idx="2876">
                  <c:v>26046</c:v>
                </c:pt>
                <c:pt idx="2877">
                  <c:v>26039</c:v>
                </c:pt>
                <c:pt idx="2878">
                  <c:v>26032</c:v>
                </c:pt>
                <c:pt idx="2879">
                  <c:v>26025</c:v>
                </c:pt>
                <c:pt idx="2880">
                  <c:v>26018</c:v>
                </c:pt>
                <c:pt idx="2881">
                  <c:v>26011</c:v>
                </c:pt>
                <c:pt idx="2882">
                  <c:v>26004</c:v>
                </c:pt>
                <c:pt idx="2883">
                  <c:v>25997</c:v>
                </c:pt>
                <c:pt idx="2884">
                  <c:v>25990</c:v>
                </c:pt>
                <c:pt idx="2885">
                  <c:v>25983</c:v>
                </c:pt>
                <c:pt idx="2886">
                  <c:v>25976</c:v>
                </c:pt>
                <c:pt idx="2887">
                  <c:v>25969</c:v>
                </c:pt>
                <c:pt idx="2888">
                  <c:v>25962</c:v>
                </c:pt>
                <c:pt idx="2889">
                  <c:v>25955</c:v>
                </c:pt>
                <c:pt idx="2890">
                  <c:v>25948</c:v>
                </c:pt>
                <c:pt idx="2891">
                  <c:v>25941</c:v>
                </c:pt>
                <c:pt idx="2892">
                  <c:v>25934</c:v>
                </c:pt>
                <c:pt idx="2893">
                  <c:v>25927</c:v>
                </c:pt>
                <c:pt idx="2894">
                  <c:v>25920</c:v>
                </c:pt>
                <c:pt idx="2895">
                  <c:v>25913</c:v>
                </c:pt>
                <c:pt idx="2896">
                  <c:v>25906</c:v>
                </c:pt>
                <c:pt idx="2897">
                  <c:v>25899</c:v>
                </c:pt>
                <c:pt idx="2898">
                  <c:v>25892</c:v>
                </c:pt>
                <c:pt idx="2899">
                  <c:v>25885</c:v>
                </c:pt>
                <c:pt idx="2900">
                  <c:v>25878</c:v>
                </c:pt>
                <c:pt idx="2901">
                  <c:v>25871</c:v>
                </c:pt>
                <c:pt idx="2902">
                  <c:v>25864</c:v>
                </c:pt>
                <c:pt idx="2903">
                  <c:v>25857</c:v>
                </c:pt>
                <c:pt idx="2904">
                  <c:v>25850</c:v>
                </c:pt>
                <c:pt idx="2905">
                  <c:v>25843</c:v>
                </c:pt>
                <c:pt idx="2906">
                  <c:v>25836</c:v>
                </c:pt>
                <c:pt idx="2907">
                  <c:v>25829</c:v>
                </c:pt>
                <c:pt idx="2908">
                  <c:v>25822</c:v>
                </c:pt>
                <c:pt idx="2909">
                  <c:v>25815</c:v>
                </c:pt>
                <c:pt idx="2910">
                  <c:v>25808</c:v>
                </c:pt>
                <c:pt idx="2911">
                  <c:v>25801</c:v>
                </c:pt>
                <c:pt idx="2912">
                  <c:v>25794</c:v>
                </c:pt>
                <c:pt idx="2913">
                  <c:v>25787</c:v>
                </c:pt>
                <c:pt idx="2914">
                  <c:v>25780</c:v>
                </c:pt>
                <c:pt idx="2915">
                  <c:v>25773</c:v>
                </c:pt>
                <c:pt idx="2916">
                  <c:v>25766</c:v>
                </c:pt>
                <c:pt idx="2917">
                  <c:v>25759</c:v>
                </c:pt>
                <c:pt idx="2918">
                  <c:v>25752</c:v>
                </c:pt>
                <c:pt idx="2919">
                  <c:v>25745</c:v>
                </c:pt>
                <c:pt idx="2920">
                  <c:v>25738</c:v>
                </c:pt>
                <c:pt idx="2921">
                  <c:v>25731</c:v>
                </c:pt>
                <c:pt idx="2922">
                  <c:v>25724</c:v>
                </c:pt>
                <c:pt idx="2923">
                  <c:v>25717</c:v>
                </c:pt>
                <c:pt idx="2924">
                  <c:v>25710</c:v>
                </c:pt>
                <c:pt idx="2925">
                  <c:v>25703</c:v>
                </c:pt>
                <c:pt idx="2926">
                  <c:v>25696</c:v>
                </c:pt>
                <c:pt idx="2927">
                  <c:v>25689</c:v>
                </c:pt>
                <c:pt idx="2928">
                  <c:v>25682</c:v>
                </c:pt>
                <c:pt idx="2929">
                  <c:v>25675</c:v>
                </c:pt>
                <c:pt idx="2930">
                  <c:v>25668</c:v>
                </c:pt>
                <c:pt idx="2931">
                  <c:v>25661</c:v>
                </c:pt>
                <c:pt idx="2932">
                  <c:v>25654</c:v>
                </c:pt>
                <c:pt idx="2933">
                  <c:v>25647</c:v>
                </c:pt>
                <c:pt idx="2934">
                  <c:v>25640</c:v>
                </c:pt>
                <c:pt idx="2935">
                  <c:v>25633</c:v>
                </c:pt>
                <c:pt idx="2936">
                  <c:v>25626</c:v>
                </c:pt>
                <c:pt idx="2937">
                  <c:v>25619</c:v>
                </c:pt>
                <c:pt idx="2938">
                  <c:v>25612</c:v>
                </c:pt>
                <c:pt idx="2939">
                  <c:v>25605</c:v>
                </c:pt>
                <c:pt idx="2940">
                  <c:v>25598</c:v>
                </c:pt>
                <c:pt idx="2941">
                  <c:v>25591</c:v>
                </c:pt>
                <c:pt idx="2942">
                  <c:v>25584</c:v>
                </c:pt>
                <c:pt idx="2943">
                  <c:v>25577</c:v>
                </c:pt>
                <c:pt idx="2944">
                  <c:v>25570</c:v>
                </c:pt>
                <c:pt idx="2945">
                  <c:v>25563</c:v>
                </c:pt>
                <c:pt idx="2946">
                  <c:v>25556</c:v>
                </c:pt>
                <c:pt idx="2947">
                  <c:v>25549</c:v>
                </c:pt>
                <c:pt idx="2948">
                  <c:v>25542</c:v>
                </c:pt>
                <c:pt idx="2949">
                  <c:v>25535</c:v>
                </c:pt>
                <c:pt idx="2950">
                  <c:v>25528</c:v>
                </c:pt>
                <c:pt idx="2951">
                  <c:v>25521</c:v>
                </c:pt>
                <c:pt idx="2952">
                  <c:v>25514</c:v>
                </c:pt>
                <c:pt idx="2953">
                  <c:v>25507</c:v>
                </c:pt>
                <c:pt idx="2954">
                  <c:v>25500</c:v>
                </c:pt>
                <c:pt idx="2955">
                  <c:v>25493</c:v>
                </c:pt>
                <c:pt idx="2956">
                  <c:v>25486</c:v>
                </c:pt>
                <c:pt idx="2957">
                  <c:v>25479</c:v>
                </c:pt>
                <c:pt idx="2958">
                  <c:v>25472</c:v>
                </c:pt>
                <c:pt idx="2959">
                  <c:v>25465</c:v>
                </c:pt>
                <c:pt idx="2960">
                  <c:v>25458</c:v>
                </c:pt>
                <c:pt idx="2961">
                  <c:v>25451</c:v>
                </c:pt>
                <c:pt idx="2962">
                  <c:v>25444</c:v>
                </c:pt>
                <c:pt idx="2963">
                  <c:v>25437</c:v>
                </c:pt>
                <c:pt idx="2964">
                  <c:v>25430</c:v>
                </c:pt>
                <c:pt idx="2965">
                  <c:v>25423</c:v>
                </c:pt>
                <c:pt idx="2966">
                  <c:v>25416</c:v>
                </c:pt>
                <c:pt idx="2967">
                  <c:v>25409</c:v>
                </c:pt>
                <c:pt idx="2968">
                  <c:v>25402</c:v>
                </c:pt>
                <c:pt idx="2969">
                  <c:v>25395</c:v>
                </c:pt>
                <c:pt idx="2970">
                  <c:v>25388</c:v>
                </c:pt>
                <c:pt idx="2971">
                  <c:v>25381</c:v>
                </c:pt>
                <c:pt idx="2972">
                  <c:v>25374</c:v>
                </c:pt>
                <c:pt idx="2973">
                  <c:v>25367</c:v>
                </c:pt>
                <c:pt idx="2974">
                  <c:v>25360</c:v>
                </c:pt>
                <c:pt idx="2975">
                  <c:v>25353</c:v>
                </c:pt>
                <c:pt idx="2976">
                  <c:v>25346</c:v>
                </c:pt>
                <c:pt idx="2977">
                  <c:v>25339</c:v>
                </c:pt>
                <c:pt idx="2978">
                  <c:v>25332</c:v>
                </c:pt>
                <c:pt idx="2979">
                  <c:v>25325</c:v>
                </c:pt>
                <c:pt idx="2980">
                  <c:v>25318</c:v>
                </c:pt>
                <c:pt idx="2981">
                  <c:v>25311</c:v>
                </c:pt>
                <c:pt idx="2982">
                  <c:v>25304</c:v>
                </c:pt>
                <c:pt idx="2983">
                  <c:v>25297</c:v>
                </c:pt>
                <c:pt idx="2984">
                  <c:v>25290</c:v>
                </c:pt>
                <c:pt idx="2985">
                  <c:v>25283</c:v>
                </c:pt>
                <c:pt idx="2986">
                  <c:v>25276</c:v>
                </c:pt>
                <c:pt idx="2987">
                  <c:v>25269</c:v>
                </c:pt>
                <c:pt idx="2988">
                  <c:v>25262</c:v>
                </c:pt>
                <c:pt idx="2989">
                  <c:v>25255</c:v>
                </c:pt>
                <c:pt idx="2990">
                  <c:v>25248</c:v>
                </c:pt>
                <c:pt idx="2991">
                  <c:v>25241</c:v>
                </c:pt>
                <c:pt idx="2992">
                  <c:v>25234</c:v>
                </c:pt>
                <c:pt idx="2993">
                  <c:v>25227</c:v>
                </c:pt>
                <c:pt idx="2994">
                  <c:v>25220</c:v>
                </c:pt>
                <c:pt idx="2995">
                  <c:v>25213</c:v>
                </c:pt>
                <c:pt idx="2996">
                  <c:v>25206</c:v>
                </c:pt>
                <c:pt idx="2997">
                  <c:v>25199</c:v>
                </c:pt>
                <c:pt idx="2998">
                  <c:v>25192</c:v>
                </c:pt>
                <c:pt idx="2999">
                  <c:v>25185</c:v>
                </c:pt>
                <c:pt idx="3000">
                  <c:v>25178</c:v>
                </c:pt>
                <c:pt idx="3001">
                  <c:v>25171</c:v>
                </c:pt>
                <c:pt idx="3002">
                  <c:v>25164</c:v>
                </c:pt>
                <c:pt idx="3003">
                  <c:v>25157</c:v>
                </c:pt>
                <c:pt idx="3004">
                  <c:v>25150</c:v>
                </c:pt>
                <c:pt idx="3005">
                  <c:v>25143</c:v>
                </c:pt>
                <c:pt idx="3006">
                  <c:v>25136</c:v>
                </c:pt>
                <c:pt idx="3007">
                  <c:v>25129</c:v>
                </c:pt>
                <c:pt idx="3008">
                  <c:v>25122</c:v>
                </c:pt>
                <c:pt idx="3009">
                  <c:v>25115</c:v>
                </c:pt>
                <c:pt idx="3010">
                  <c:v>25108</c:v>
                </c:pt>
                <c:pt idx="3011">
                  <c:v>25101</c:v>
                </c:pt>
                <c:pt idx="3012">
                  <c:v>25094</c:v>
                </c:pt>
                <c:pt idx="3013">
                  <c:v>25087</c:v>
                </c:pt>
                <c:pt idx="3014">
                  <c:v>25080</c:v>
                </c:pt>
                <c:pt idx="3015">
                  <c:v>25073</c:v>
                </c:pt>
                <c:pt idx="3016">
                  <c:v>25066</c:v>
                </c:pt>
                <c:pt idx="3017">
                  <c:v>25059</c:v>
                </c:pt>
                <c:pt idx="3018">
                  <c:v>25052</c:v>
                </c:pt>
                <c:pt idx="3019">
                  <c:v>25045</c:v>
                </c:pt>
                <c:pt idx="3020">
                  <c:v>25038</c:v>
                </c:pt>
                <c:pt idx="3021">
                  <c:v>25031</c:v>
                </c:pt>
                <c:pt idx="3022">
                  <c:v>25024</c:v>
                </c:pt>
                <c:pt idx="3023">
                  <c:v>25017</c:v>
                </c:pt>
                <c:pt idx="3024">
                  <c:v>25010</c:v>
                </c:pt>
                <c:pt idx="3025">
                  <c:v>25003</c:v>
                </c:pt>
                <c:pt idx="3026">
                  <c:v>24996</c:v>
                </c:pt>
                <c:pt idx="3027">
                  <c:v>24989</c:v>
                </c:pt>
                <c:pt idx="3028">
                  <c:v>24982</c:v>
                </c:pt>
                <c:pt idx="3029">
                  <c:v>24975</c:v>
                </c:pt>
                <c:pt idx="3030">
                  <c:v>24968</c:v>
                </c:pt>
                <c:pt idx="3031">
                  <c:v>24961</c:v>
                </c:pt>
                <c:pt idx="3032">
                  <c:v>24954</c:v>
                </c:pt>
                <c:pt idx="3033">
                  <c:v>24947</c:v>
                </c:pt>
                <c:pt idx="3034">
                  <c:v>24940</c:v>
                </c:pt>
                <c:pt idx="3035">
                  <c:v>24933</c:v>
                </c:pt>
                <c:pt idx="3036">
                  <c:v>24926</c:v>
                </c:pt>
                <c:pt idx="3037">
                  <c:v>24919</c:v>
                </c:pt>
                <c:pt idx="3038">
                  <c:v>24912</c:v>
                </c:pt>
                <c:pt idx="3039">
                  <c:v>24905</c:v>
                </c:pt>
                <c:pt idx="3040">
                  <c:v>24898</c:v>
                </c:pt>
                <c:pt idx="3041">
                  <c:v>24891</c:v>
                </c:pt>
                <c:pt idx="3042">
                  <c:v>24884</c:v>
                </c:pt>
                <c:pt idx="3043">
                  <c:v>24877</c:v>
                </c:pt>
                <c:pt idx="3044">
                  <c:v>24870</c:v>
                </c:pt>
                <c:pt idx="3045">
                  <c:v>24863</c:v>
                </c:pt>
                <c:pt idx="3046">
                  <c:v>24856</c:v>
                </c:pt>
                <c:pt idx="3047">
                  <c:v>24849</c:v>
                </c:pt>
                <c:pt idx="3048">
                  <c:v>24842</c:v>
                </c:pt>
                <c:pt idx="3049">
                  <c:v>24835</c:v>
                </c:pt>
                <c:pt idx="3050">
                  <c:v>24828</c:v>
                </c:pt>
                <c:pt idx="3051">
                  <c:v>24821</c:v>
                </c:pt>
                <c:pt idx="3052">
                  <c:v>24814</c:v>
                </c:pt>
                <c:pt idx="3053">
                  <c:v>24807</c:v>
                </c:pt>
                <c:pt idx="3054">
                  <c:v>24800</c:v>
                </c:pt>
                <c:pt idx="3055">
                  <c:v>24793</c:v>
                </c:pt>
                <c:pt idx="3056">
                  <c:v>24786</c:v>
                </c:pt>
                <c:pt idx="3057">
                  <c:v>24779</c:v>
                </c:pt>
                <c:pt idx="3058">
                  <c:v>24772</c:v>
                </c:pt>
                <c:pt idx="3059">
                  <c:v>24765</c:v>
                </c:pt>
                <c:pt idx="3060">
                  <c:v>24758</c:v>
                </c:pt>
                <c:pt idx="3061">
                  <c:v>24751</c:v>
                </c:pt>
                <c:pt idx="3062">
                  <c:v>24744</c:v>
                </c:pt>
                <c:pt idx="3063">
                  <c:v>24737</c:v>
                </c:pt>
                <c:pt idx="3064">
                  <c:v>24730</c:v>
                </c:pt>
                <c:pt idx="3065">
                  <c:v>24723</c:v>
                </c:pt>
                <c:pt idx="3066">
                  <c:v>24716</c:v>
                </c:pt>
                <c:pt idx="3067">
                  <c:v>24709</c:v>
                </c:pt>
                <c:pt idx="3068">
                  <c:v>24702</c:v>
                </c:pt>
                <c:pt idx="3069">
                  <c:v>24695</c:v>
                </c:pt>
                <c:pt idx="3070">
                  <c:v>24688</c:v>
                </c:pt>
                <c:pt idx="3071">
                  <c:v>24681</c:v>
                </c:pt>
                <c:pt idx="3072">
                  <c:v>24674</c:v>
                </c:pt>
                <c:pt idx="3073">
                  <c:v>24667</c:v>
                </c:pt>
                <c:pt idx="3074">
                  <c:v>24660</c:v>
                </c:pt>
                <c:pt idx="3075">
                  <c:v>24653</c:v>
                </c:pt>
                <c:pt idx="3076">
                  <c:v>24646</c:v>
                </c:pt>
                <c:pt idx="3077">
                  <c:v>24639</c:v>
                </c:pt>
                <c:pt idx="3078">
                  <c:v>24632</c:v>
                </c:pt>
                <c:pt idx="3079">
                  <c:v>24625</c:v>
                </c:pt>
                <c:pt idx="3080">
                  <c:v>24618</c:v>
                </c:pt>
                <c:pt idx="3081">
                  <c:v>24611</c:v>
                </c:pt>
                <c:pt idx="3082">
                  <c:v>24604</c:v>
                </c:pt>
                <c:pt idx="3083">
                  <c:v>24597</c:v>
                </c:pt>
                <c:pt idx="3084">
                  <c:v>24590</c:v>
                </c:pt>
                <c:pt idx="3085">
                  <c:v>24583</c:v>
                </c:pt>
                <c:pt idx="3086">
                  <c:v>24576</c:v>
                </c:pt>
                <c:pt idx="3087">
                  <c:v>24569</c:v>
                </c:pt>
                <c:pt idx="3088">
                  <c:v>24562</c:v>
                </c:pt>
                <c:pt idx="3089">
                  <c:v>24555</c:v>
                </c:pt>
                <c:pt idx="3090">
                  <c:v>24548</c:v>
                </c:pt>
                <c:pt idx="3091">
                  <c:v>24541</c:v>
                </c:pt>
                <c:pt idx="3092">
                  <c:v>24534</c:v>
                </c:pt>
                <c:pt idx="3093">
                  <c:v>24527</c:v>
                </c:pt>
                <c:pt idx="3094">
                  <c:v>24520</c:v>
                </c:pt>
                <c:pt idx="3095">
                  <c:v>24513</c:v>
                </c:pt>
                <c:pt idx="3096">
                  <c:v>24506</c:v>
                </c:pt>
                <c:pt idx="3097">
                  <c:v>24499</c:v>
                </c:pt>
                <c:pt idx="3098">
                  <c:v>24492</c:v>
                </c:pt>
                <c:pt idx="3099">
                  <c:v>24485</c:v>
                </c:pt>
                <c:pt idx="3100">
                  <c:v>24478</c:v>
                </c:pt>
                <c:pt idx="3101">
                  <c:v>24471</c:v>
                </c:pt>
                <c:pt idx="3102">
                  <c:v>24464</c:v>
                </c:pt>
                <c:pt idx="3103">
                  <c:v>24457</c:v>
                </c:pt>
                <c:pt idx="3104">
                  <c:v>24450</c:v>
                </c:pt>
                <c:pt idx="3105">
                  <c:v>24443</c:v>
                </c:pt>
                <c:pt idx="3106">
                  <c:v>24436</c:v>
                </c:pt>
                <c:pt idx="3107">
                  <c:v>24429</c:v>
                </c:pt>
                <c:pt idx="3108">
                  <c:v>24422</c:v>
                </c:pt>
                <c:pt idx="3109">
                  <c:v>24415</c:v>
                </c:pt>
                <c:pt idx="3110">
                  <c:v>24408</c:v>
                </c:pt>
                <c:pt idx="3111">
                  <c:v>24401</c:v>
                </c:pt>
                <c:pt idx="3112">
                  <c:v>24394</c:v>
                </c:pt>
                <c:pt idx="3113">
                  <c:v>24387</c:v>
                </c:pt>
                <c:pt idx="3114">
                  <c:v>24380</c:v>
                </c:pt>
                <c:pt idx="3115">
                  <c:v>24373</c:v>
                </c:pt>
                <c:pt idx="3116">
                  <c:v>24366</c:v>
                </c:pt>
                <c:pt idx="3117">
                  <c:v>24359</c:v>
                </c:pt>
                <c:pt idx="3118">
                  <c:v>24352</c:v>
                </c:pt>
                <c:pt idx="3119">
                  <c:v>24345</c:v>
                </c:pt>
                <c:pt idx="3120">
                  <c:v>24338</c:v>
                </c:pt>
                <c:pt idx="3121">
                  <c:v>24331</c:v>
                </c:pt>
                <c:pt idx="3122">
                  <c:v>24324</c:v>
                </c:pt>
                <c:pt idx="3123">
                  <c:v>24317</c:v>
                </c:pt>
                <c:pt idx="3124">
                  <c:v>24310</c:v>
                </c:pt>
                <c:pt idx="3125">
                  <c:v>24303</c:v>
                </c:pt>
                <c:pt idx="3126">
                  <c:v>24296</c:v>
                </c:pt>
                <c:pt idx="3127">
                  <c:v>24289</c:v>
                </c:pt>
                <c:pt idx="3128">
                  <c:v>24282</c:v>
                </c:pt>
                <c:pt idx="3129">
                  <c:v>24275</c:v>
                </c:pt>
                <c:pt idx="3130">
                  <c:v>24268</c:v>
                </c:pt>
                <c:pt idx="3131">
                  <c:v>24261</c:v>
                </c:pt>
                <c:pt idx="3132">
                  <c:v>24254</c:v>
                </c:pt>
                <c:pt idx="3133">
                  <c:v>24247</c:v>
                </c:pt>
                <c:pt idx="3134">
                  <c:v>24240</c:v>
                </c:pt>
                <c:pt idx="3135">
                  <c:v>24233</c:v>
                </c:pt>
                <c:pt idx="3136">
                  <c:v>24226</c:v>
                </c:pt>
                <c:pt idx="3137">
                  <c:v>24219</c:v>
                </c:pt>
                <c:pt idx="3138">
                  <c:v>24212</c:v>
                </c:pt>
                <c:pt idx="3139">
                  <c:v>24205</c:v>
                </c:pt>
                <c:pt idx="3140">
                  <c:v>24198</c:v>
                </c:pt>
                <c:pt idx="3141">
                  <c:v>24191</c:v>
                </c:pt>
                <c:pt idx="3142">
                  <c:v>24184</c:v>
                </c:pt>
                <c:pt idx="3143">
                  <c:v>24177</c:v>
                </c:pt>
                <c:pt idx="3144">
                  <c:v>24170</c:v>
                </c:pt>
                <c:pt idx="3145">
                  <c:v>24163</c:v>
                </c:pt>
                <c:pt idx="3146">
                  <c:v>24156</c:v>
                </c:pt>
                <c:pt idx="3147">
                  <c:v>24149</c:v>
                </c:pt>
                <c:pt idx="3148">
                  <c:v>24142</c:v>
                </c:pt>
                <c:pt idx="3149">
                  <c:v>24135</c:v>
                </c:pt>
                <c:pt idx="3150">
                  <c:v>24128</c:v>
                </c:pt>
              </c:numCache>
            </c:numRef>
          </c:cat>
          <c:val>
            <c:numRef>
              <c:f>'By population'!$M$11:$M$3161</c:f>
              <c:numCache>
                <c:formatCode>General</c:formatCode>
                <c:ptCount val="3151"/>
                <c:pt idx="0" formatCode="0.000%">
                  <c:v>1.440242514198024E-3</c:v>
                </c:pt>
                <c:pt idx="1">
                  <c:v>1.4150854397142157E-3</c:v>
                </c:pt>
                <c:pt idx="2">
                  <c:v>1.3333249476418388E-3</c:v>
                </c:pt>
                <c:pt idx="3">
                  <c:v>1.3207464103999346E-3</c:v>
                </c:pt>
                <c:pt idx="4">
                  <c:v>1.3333249476418388E-3</c:v>
                </c:pt>
                <c:pt idx="5">
                  <c:v>1.2515644555694619E-3</c:v>
                </c:pt>
                <c:pt idx="6">
                  <c:v>1.19625509195424E-3</c:v>
                </c:pt>
                <c:pt idx="7">
                  <c:v>1.3536570777376927E-3</c:v>
                </c:pt>
                <c:pt idx="8">
                  <c:v>1.309584521718326E-3</c:v>
                </c:pt>
                <c:pt idx="9">
                  <c:v>1.3725453160317071E-3</c:v>
                </c:pt>
                <c:pt idx="10">
                  <c:v>1.2795461708162623E-3</c:v>
                </c:pt>
                <c:pt idx="11">
                  <c:v>1.3299716356760165E-3</c:v>
                </c:pt>
                <c:pt idx="12">
                  <c:v>1.2921525370312007E-3</c:v>
                </c:pt>
                <c:pt idx="13">
                  <c:v>1.3425780018909549E-3</c:v>
                </c:pt>
                <c:pt idx="14">
                  <c:v>1.3507031230275948E-3</c:v>
                </c:pt>
                <c:pt idx="15">
                  <c:v>1.3317680325178622E-3</c:v>
                </c:pt>
                <c:pt idx="16">
                  <c:v>1.3128329420081294E-3</c:v>
                </c:pt>
                <c:pt idx="17">
                  <c:v>1.4516902724128354E-3</c:v>
                </c:pt>
                <c:pt idx="18">
                  <c:v>1.4502623083131557E-3</c:v>
                </c:pt>
                <c:pt idx="19">
                  <c:v>1.3304580306698951E-3</c:v>
                </c:pt>
                <c:pt idx="20">
                  <c:v>1.3241525423728813E-3</c:v>
                </c:pt>
                <c:pt idx="21">
                  <c:v>1.2674031476997579E-3</c:v>
                </c:pt>
                <c:pt idx="22">
                  <c:v>1.3052360774818402E-3</c:v>
                </c:pt>
                <c:pt idx="23">
                  <c:v>1.281306806705716E-3</c:v>
                </c:pt>
                <c:pt idx="24">
                  <c:v>1.3570490809937386E-3</c:v>
                </c:pt>
                <c:pt idx="25">
                  <c:v>1.4138557867097556E-3</c:v>
                </c:pt>
                <c:pt idx="26">
                  <c:v>1.4832862048071097E-3</c:v>
                </c:pt>
                <c:pt idx="27">
                  <c:v>1.3632146621310327E-3</c:v>
                </c:pt>
                <c:pt idx="28">
                  <c:v>1.3758370201137275E-3</c:v>
                </c:pt>
                <c:pt idx="29">
                  <c:v>1.4010817360791169E-3</c:v>
                </c:pt>
                <c:pt idx="30">
                  <c:v>1.4389488100272011E-3</c:v>
                </c:pt>
                <c:pt idx="31">
                  <c:v>1.4393212464016969E-3</c:v>
                </c:pt>
                <c:pt idx="32">
                  <c:v>1.3951315590121712E-3</c:v>
                </c:pt>
                <c:pt idx="33">
                  <c:v>1.4582596838543507E-3</c:v>
                </c:pt>
                <c:pt idx="34">
                  <c:v>1.4014443714963892E-3</c:v>
                </c:pt>
                <c:pt idx="35">
                  <c:v>1.4708853088227867E-3</c:v>
                </c:pt>
                <c:pt idx="36">
                  <c:v>1.4191285919721473E-3</c:v>
                </c:pt>
                <c:pt idx="37">
                  <c:v>1.3812851628528899E-3</c:v>
                </c:pt>
                <c:pt idx="38">
                  <c:v>1.4695864974644903E-3</c:v>
                </c:pt>
                <c:pt idx="39">
                  <c:v>1.633574690314605E-3</c:v>
                </c:pt>
                <c:pt idx="40">
                  <c:v>1.48922207077591E-3</c:v>
                </c:pt>
                <c:pt idx="41">
                  <c:v>1.4450502296935736E-3</c:v>
                </c:pt>
                <c:pt idx="42">
                  <c:v>1.4702912817406229E-3</c:v>
                </c:pt>
                <c:pt idx="43">
                  <c:v>1.413498914634762E-3</c:v>
                </c:pt>
                <c:pt idx="44">
                  <c:v>1.4261194406582866E-3</c:v>
                </c:pt>
                <c:pt idx="45">
                  <c:v>1.3813374373982919E-3</c:v>
                </c:pt>
                <c:pt idx="46">
                  <c:v>1.3750299605151948E-3</c:v>
                </c:pt>
                <c:pt idx="47">
                  <c:v>1.3939523911644864E-3</c:v>
                </c:pt>
                <c:pt idx="48">
                  <c:v>1.438104729346167E-3</c:v>
                </c:pt>
                <c:pt idx="49">
                  <c:v>1.4576155680914701E-3</c:v>
                </c:pt>
                <c:pt idx="50">
                  <c:v>1.4891656886129305E-3</c:v>
                </c:pt>
                <c:pt idx="51">
                  <c:v>1.5333358573429751E-3</c:v>
                </c:pt>
                <c:pt idx="52">
                  <c:v>1.5522659296558514E-3</c:v>
                </c:pt>
                <c:pt idx="53">
                  <c:v>1.5394516019129579E-3</c:v>
                </c:pt>
                <c:pt idx="54">
                  <c:v>1.4889777788994183E-3</c:v>
                </c:pt>
                <c:pt idx="55">
                  <c:v>1.4195762722558013E-3</c:v>
                </c:pt>
                <c:pt idx="56">
                  <c:v>1.4258855001324938E-3</c:v>
                </c:pt>
                <c:pt idx="57">
                  <c:v>1.4385039558858787E-3</c:v>
                </c:pt>
                <c:pt idx="58">
                  <c:v>1.5080291510237561E-3</c:v>
                </c:pt>
                <c:pt idx="59">
                  <c:v>1.4133829699971606E-3</c:v>
                </c:pt>
                <c:pt idx="60">
                  <c:v>1.3692147521847493E-3</c:v>
                </c:pt>
                <c:pt idx="61">
                  <c:v>1.4070732245953876E-3</c:v>
                </c:pt>
                <c:pt idx="62">
                  <c:v>1.3890905876484591E-3</c:v>
                </c:pt>
                <c:pt idx="63">
                  <c:v>1.4143467801511582E-3</c:v>
                </c:pt>
                <c:pt idx="64">
                  <c:v>1.4206608282768332E-3</c:v>
                </c:pt>
                <c:pt idx="65">
                  <c:v>1.4017186838998087E-3</c:v>
                </c:pt>
                <c:pt idx="66">
                  <c:v>1.4149453603688965E-3</c:v>
                </c:pt>
                <c:pt idx="67">
                  <c:v>1.5223296064683217E-3</c:v>
                </c:pt>
                <c:pt idx="68">
                  <c:v>1.4086286400101069E-3</c:v>
                </c:pt>
                <c:pt idx="69">
                  <c:v>1.3644115974985787E-3</c:v>
                </c:pt>
                <c:pt idx="70">
                  <c:v>1.3900472616068947E-3</c:v>
                </c:pt>
                <c:pt idx="71">
                  <c:v>1.3395000884575531E-3</c:v>
                </c:pt>
                <c:pt idx="72">
                  <c:v>1.4090024515378977E-3</c:v>
                </c:pt>
                <c:pt idx="73">
                  <c:v>1.383728864963227E-3</c:v>
                </c:pt>
                <c:pt idx="74">
                  <c:v>1.3015897085955467E-3</c:v>
                </c:pt>
                <c:pt idx="75">
                  <c:v>1.3390939639707927E-3</c:v>
                </c:pt>
                <c:pt idx="76">
                  <c:v>1.3833093307056774E-3</c:v>
                </c:pt>
                <c:pt idx="77">
                  <c:v>1.4022587735920565E-3</c:v>
                </c:pt>
                <c:pt idx="78">
                  <c:v>1.5033224689860786E-3</c:v>
                </c:pt>
                <c:pt idx="79">
                  <c:v>1.4043611105839485E-3</c:v>
                </c:pt>
                <c:pt idx="80">
                  <c:v>1.3853832577382195E-3</c:v>
                </c:pt>
                <c:pt idx="81">
                  <c:v>1.3664054048924904E-3</c:v>
                </c:pt>
                <c:pt idx="82">
                  <c:v>1.3790573067896431E-3</c:v>
                </c:pt>
                <c:pt idx="83">
                  <c:v>1.3980351596353721E-3</c:v>
                </c:pt>
                <c:pt idx="84">
                  <c:v>1.3865586121751242E-3</c:v>
                </c:pt>
                <c:pt idx="85">
                  <c:v>1.437209155085631E-3</c:v>
                </c:pt>
                <c:pt idx="86">
                  <c:v>1.5258476051790181E-3</c:v>
                </c:pt>
                <c:pt idx="87">
                  <c:v>1.6334800088638451E-3</c:v>
                </c:pt>
                <c:pt idx="88">
                  <c:v>1.4375094989614468E-3</c:v>
                </c:pt>
                <c:pt idx="89">
                  <c:v>1.3995136531739197E-3</c:v>
                </c:pt>
                <c:pt idx="90">
                  <c:v>1.4121789351030955E-3</c:v>
                </c:pt>
                <c:pt idx="91">
                  <c:v>1.4375094989614468E-3</c:v>
                </c:pt>
                <c:pt idx="92">
                  <c:v>1.438921886192055E-3</c:v>
                </c:pt>
                <c:pt idx="93">
                  <c:v>1.4706162008658887E-3</c:v>
                </c:pt>
                <c:pt idx="94">
                  <c:v>1.4706162008658887E-3</c:v>
                </c:pt>
                <c:pt idx="95">
                  <c:v>1.4452607491268216E-3</c:v>
                </c:pt>
                <c:pt idx="96">
                  <c:v>1.4832939267354222E-3</c:v>
                </c:pt>
                <c:pt idx="97">
                  <c:v>1.5721276973400613E-3</c:v>
                </c:pt>
                <c:pt idx="98">
                  <c:v>1.5023962268935263E-3</c:v>
                </c:pt>
                <c:pt idx="99">
                  <c:v>1.527753125237721E-3</c:v>
                </c:pt>
                <c:pt idx="100">
                  <c:v>1.4136470826888454E-3</c:v>
                </c:pt>
                <c:pt idx="101">
                  <c:v>1.5092425251276198E-3</c:v>
                </c:pt>
                <c:pt idx="102">
                  <c:v>1.4775357493896446E-3</c:v>
                </c:pt>
                <c:pt idx="103">
                  <c:v>1.4965598148324298E-3</c:v>
                </c:pt>
                <c:pt idx="104">
                  <c:v>1.5219252354228099E-3</c:v>
                </c:pt>
                <c:pt idx="105">
                  <c:v>1.4402822191766915E-3</c:v>
                </c:pt>
                <c:pt idx="106">
                  <c:v>1.3958682300390843E-3</c:v>
                </c:pt>
                <c:pt idx="107">
                  <c:v>1.3704888076747374E-3</c:v>
                </c:pt>
                <c:pt idx="108">
                  <c:v>1.4085579412212578E-3</c:v>
                </c:pt>
                <c:pt idx="109">
                  <c:v>1.4593167859499518E-3</c:v>
                </c:pt>
                <c:pt idx="110">
                  <c:v>1.3140354218244144E-3</c:v>
                </c:pt>
                <c:pt idx="111">
                  <c:v>1.3267314162381768E-3</c:v>
                </c:pt>
                <c:pt idx="112">
                  <c:v>1.3457754078588205E-3</c:v>
                </c:pt>
                <c:pt idx="113">
                  <c:v>1.3521234050657017E-3</c:v>
                </c:pt>
                <c:pt idx="114">
                  <c:v>1.4161787306466158E-3</c:v>
                </c:pt>
                <c:pt idx="115">
                  <c:v>1.3590235352393533E-3</c:v>
                </c:pt>
                <c:pt idx="116">
                  <c:v>1.3526729579718796E-3</c:v>
                </c:pt>
                <c:pt idx="117">
                  <c:v>1.3526729579718796E-3</c:v>
                </c:pt>
                <c:pt idx="118">
                  <c:v>1.3526729579718796E-3</c:v>
                </c:pt>
                <c:pt idx="119">
                  <c:v>1.3482745901118051E-3</c:v>
                </c:pt>
                <c:pt idx="120">
                  <c:v>1.2846767320876633E-3</c:v>
                </c:pt>
                <c:pt idx="121">
                  <c:v>1.3546343759142192E-3</c:v>
                </c:pt>
                <c:pt idx="122">
                  <c:v>1.3546343759142192E-3</c:v>
                </c:pt>
                <c:pt idx="123">
                  <c:v>1.4391971063222782E-3</c:v>
                </c:pt>
                <c:pt idx="124">
                  <c:v>1.426460848744205E-3</c:v>
                </c:pt>
                <c:pt idx="125">
                  <c:v>1.2417851138621428E-3</c:v>
                </c:pt>
                <c:pt idx="126">
                  <c:v>1.2799938865963626E-3</c:v>
                </c:pt>
                <c:pt idx="127">
                  <c:v>1.2750466985853358E-3</c:v>
                </c:pt>
                <c:pt idx="128">
                  <c:v>1.3515495005004558E-3</c:v>
                </c:pt>
                <c:pt idx="129">
                  <c:v>1.3324238000216758E-3</c:v>
                </c:pt>
                <c:pt idx="130">
                  <c:v>1.2941723990641156E-3</c:v>
                </c:pt>
                <c:pt idx="131">
                  <c:v>1.3706752009792359E-3</c:v>
                </c:pt>
                <c:pt idx="132">
                  <c:v>1.3592592356240787E-3</c:v>
                </c:pt>
                <c:pt idx="133">
                  <c:v>1.3592592356240787E-3</c:v>
                </c:pt>
                <c:pt idx="134">
                  <c:v>1.4677447145236531E-3</c:v>
                </c:pt>
                <c:pt idx="135">
                  <c:v>1.3784037319004741E-3</c:v>
                </c:pt>
                <c:pt idx="136">
                  <c:v>1.3859084406294708E-3</c:v>
                </c:pt>
                <c:pt idx="137">
                  <c:v>1.3667484161046393E-3</c:v>
                </c:pt>
                <c:pt idx="138">
                  <c:v>1.2773349683220928E-3</c:v>
                </c:pt>
                <c:pt idx="139">
                  <c:v>1.3412017167381974E-3</c:v>
                </c:pt>
                <c:pt idx="140">
                  <c:v>1.3809240683557414E-3</c:v>
                </c:pt>
                <c:pt idx="141">
                  <c:v>1.3809240683557414E-3</c:v>
                </c:pt>
                <c:pt idx="142">
                  <c:v>1.3489582334400992E-3</c:v>
                </c:pt>
                <c:pt idx="143">
                  <c:v>1.4384625712038973E-3</c:v>
                </c:pt>
                <c:pt idx="144">
                  <c:v>1.4384625712038973E-3</c:v>
                </c:pt>
                <c:pt idx="145">
                  <c:v>1.4974945763818227E-3</c:v>
                </c:pt>
                <c:pt idx="146">
                  <c:v>1.5358918732121258E-3</c:v>
                </c:pt>
                <c:pt idx="147">
                  <c:v>1.5870882689858635E-3</c:v>
                </c:pt>
                <c:pt idx="148">
                  <c:v>1.6510837637030353E-3</c:v>
                </c:pt>
                <c:pt idx="149">
                  <c:v>1.5252206122671314E-3</c:v>
                </c:pt>
                <c:pt idx="150">
                  <c:v>1.4803611824945689E-3</c:v>
                </c:pt>
                <c:pt idx="151">
                  <c:v>1.4675442025595508E-3</c:v>
                </c:pt>
                <c:pt idx="152">
                  <c:v>1.4739526925270599E-3</c:v>
                </c:pt>
                <c:pt idx="153">
                  <c:v>1.5909674108288427E-3</c:v>
                </c:pt>
                <c:pt idx="154">
                  <c:v>1.5139851167564793E-3</c:v>
                </c:pt>
                <c:pt idx="155">
                  <c:v>1.6615345137285091E-3</c:v>
                </c:pt>
                <c:pt idx="156">
                  <c:v>1.6422889402104182E-3</c:v>
                </c:pt>
                <c:pt idx="157">
                  <c:v>1.6166281755196305E-3</c:v>
                </c:pt>
                <c:pt idx="158">
                  <c:v>1.4712023385050272E-3</c:v>
                </c:pt>
                <c:pt idx="159">
                  <c:v>1.4583534097844593E-3</c:v>
                </c:pt>
                <c:pt idx="160">
                  <c:v>1.4455044810638912E-3</c:v>
                </c:pt>
                <c:pt idx="161">
                  <c:v>1.4326555523433233E-3</c:v>
                </c:pt>
                <c:pt idx="162">
                  <c:v>1.3708769106999196E-3</c:v>
                </c:pt>
                <c:pt idx="163">
                  <c:v>1.3451327433628318E-3</c:v>
                </c:pt>
                <c:pt idx="164">
                  <c:v>1.4352373290426389E-3</c:v>
                </c:pt>
                <c:pt idx="165">
                  <c:v>1.415929203539823E-3</c:v>
                </c:pt>
                <c:pt idx="166">
                  <c:v>1.3987907228589478E-3</c:v>
                </c:pt>
                <c:pt idx="167">
                  <c:v>1.5083734062165612E-3</c:v>
                </c:pt>
                <c:pt idx="168">
                  <c:v>1.4825892454265344E-3</c:v>
                </c:pt>
                <c:pt idx="169">
                  <c:v>1.4310209238464812E-3</c:v>
                </c:pt>
                <c:pt idx="170">
                  <c:v>1.4825892454265344E-3</c:v>
                </c:pt>
                <c:pt idx="171">
                  <c:v>1.3349154553544942E-3</c:v>
                </c:pt>
                <c:pt idx="172">
                  <c:v>1.3994041246952911E-3</c:v>
                </c:pt>
                <c:pt idx="173">
                  <c:v>1.41875072549753E-3</c:v>
                </c:pt>
                <c:pt idx="174">
                  <c:v>1.3865063908271317E-3</c:v>
                </c:pt>
                <c:pt idx="175">
                  <c:v>1.292190003618132E-3</c:v>
                </c:pt>
                <c:pt idx="176">
                  <c:v>1.3180338036904947E-3</c:v>
                </c:pt>
                <c:pt idx="177">
                  <c:v>1.3180338036904947E-3</c:v>
                </c:pt>
                <c:pt idx="178">
                  <c:v>1.3567995037990386E-3</c:v>
                </c:pt>
                <c:pt idx="179">
                  <c:v>1.3282191496805794E-3</c:v>
                </c:pt>
                <c:pt idx="180">
                  <c:v>1.3282191496805794E-3</c:v>
                </c:pt>
                <c:pt idx="181">
                  <c:v>1.3800520921071386E-3</c:v>
                </c:pt>
                <c:pt idx="182">
                  <c:v>1.3541356208938591E-3</c:v>
                </c:pt>
                <c:pt idx="183">
                  <c:v>1.3541356208938591E-3</c:v>
                </c:pt>
                <c:pt idx="184">
                  <c:v>1.3550135501355014E-3</c:v>
                </c:pt>
                <c:pt idx="185">
                  <c:v>1.426330052774212E-3</c:v>
                </c:pt>
                <c:pt idx="186">
                  <c:v>1.3614968685572023E-3</c:v>
                </c:pt>
                <c:pt idx="187">
                  <c:v>1.3225969580269966E-3</c:v>
                </c:pt>
                <c:pt idx="188">
                  <c:v>1.3122080824222581E-3</c:v>
                </c:pt>
                <c:pt idx="189">
                  <c:v>1.3122080824222581E-3</c:v>
                </c:pt>
                <c:pt idx="190">
                  <c:v>1.2927198435744029E-3</c:v>
                </c:pt>
                <c:pt idx="191">
                  <c:v>1.344688480502017E-3</c:v>
                </c:pt>
                <c:pt idx="192">
                  <c:v>1.3217694781940592E-3</c:v>
                </c:pt>
                <c:pt idx="193">
                  <c:v>1.2371241421520751E-3</c:v>
                </c:pt>
                <c:pt idx="194">
                  <c:v>1.315258298498522E-3</c:v>
                </c:pt>
                <c:pt idx="195">
                  <c:v>1.2696800406297613E-3</c:v>
                </c:pt>
                <c:pt idx="196">
                  <c:v>1.3217694781940592E-3</c:v>
                </c:pt>
                <c:pt idx="197">
                  <c:v>1.3693092161030764E-3</c:v>
                </c:pt>
                <c:pt idx="198">
                  <c:v>1.4019118164864831E-3</c:v>
                </c:pt>
                <c:pt idx="199">
                  <c:v>1.4345144168698895E-3</c:v>
                </c:pt>
                <c:pt idx="200">
                  <c:v>1.4410349369465708E-3</c:v>
                </c:pt>
                <c:pt idx="201">
                  <c:v>1.4894951395421762E-3</c:v>
                </c:pt>
                <c:pt idx="202">
                  <c:v>1.4437650256088638E-3</c:v>
                </c:pt>
                <c:pt idx="203">
                  <c:v>1.4111006585136407E-3</c:v>
                </c:pt>
                <c:pt idx="204">
                  <c:v>1.384969164837462E-3</c:v>
                </c:pt>
                <c:pt idx="205">
                  <c:v>1.3980349116755513E-3</c:v>
                </c:pt>
                <c:pt idx="206">
                  <c:v>1.391459588600533E-3</c:v>
                </c:pt>
                <c:pt idx="207">
                  <c:v>1.4045865658514813E-3</c:v>
                </c:pt>
                <c:pt idx="208">
                  <c:v>1.3848960999750587E-3</c:v>
                </c:pt>
                <c:pt idx="209">
                  <c:v>1.3980230772260072E-3</c:v>
                </c:pt>
                <c:pt idx="210">
                  <c:v>1.3098654590453121E-3</c:v>
                </c:pt>
                <c:pt idx="211">
                  <c:v>1.3888523208972908E-3</c:v>
                </c:pt>
                <c:pt idx="212">
                  <c:v>1.4810036597245992E-3</c:v>
                </c:pt>
                <c:pt idx="213">
                  <c:v>1.3427766514836365E-3</c:v>
                </c:pt>
                <c:pt idx="214">
                  <c:v>1.4377765906227948E-3</c:v>
                </c:pt>
                <c:pt idx="215">
                  <c:v>1.3784188414686426E-3</c:v>
                </c:pt>
                <c:pt idx="216">
                  <c:v>1.3850141469302151E-3</c:v>
                </c:pt>
                <c:pt idx="217">
                  <c:v>1.411395368776505E-3</c:v>
                </c:pt>
                <c:pt idx="218">
                  <c:v>1.411395368776505E-3</c:v>
                </c:pt>
                <c:pt idx="219">
                  <c:v>1.4142682483560783E-3</c:v>
                </c:pt>
                <c:pt idx="220">
                  <c:v>1.368007137428543E-3</c:v>
                </c:pt>
                <c:pt idx="221">
                  <c:v>1.4340944387535935E-3</c:v>
                </c:pt>
                <c:pt idx="222">
                  <c:v>1.4671380894161186E-3</c:v>
                </c:pt>
                <c:pt idx="223">
                  <c:v>1.379081717221946E-3</c:v>
                </c:pt>
                <c:pt idx="224">
                  <c:v>1.4851649262390188E-3</c:v>
                </c:pt>
                <c:pt idx="225">
                  <c:v>1.5514669318746892E-3</c:v>
                </c:pt>
                <c:pt idx="226">
                  <c:v>1.3923421183490801E-3</c:v>
                </c:pt>
                <c:pt idx="227">
                  <c:v>1.5399384024639014E-3</c:v>
                </c:pt>
                <c:pt idx="228">
                  <c:v>1.5999360025598975E-3</c:v>
                </c:pt>
                <c:pt idx="229">
                  <c:v>1.639934402623895E-3</c:v>
                </c:pt>
                <c:pt idx="230">
                  <c:v>1.66660000266656E-3</c:v>
                </c:pt>
                <c:pt idx="231">
                  <c:v>1.5285416777914241E-3</c:v>
                </c:pt>
                <c:pt idx="232">
                  <c:v>1.4484434239333582E-3</c:v>
                </c:pt>
                <c:pt idx="233">
                  <c:v>1.4350937149570139E-3</c:v>
                </c:pt>
                <c:pt idx="234">
                  <c:v>1.5151919688150797E-3</c:v>
                </c:pt>
                <c:pt idx="235">
                  <c:v>1.3750200245634646E-3</c:v>
                </c:pt>
                <c:pt idx="236">
                  <c:v>1.4809354687395297E-3</c:v>
                </c:pt>
                <c:pt idx="237">
                  <c:v>1.5010386651477586E-3</c:v>
                </c:pt>
                <c:pt idx="238">
                  <c:v>1.675266367352409E-3</c:v>
                </c:pt>
                <c:pt idx="239">
                  <c:v>1.6819674328218187E-3</c:v>
                </c:pt>
                <c:pt idx="240">
                  <c:v>1.7567240125999516E-3</c:v>
                </c:pt>
                <c:pt idx="241">
                  <c:v>1.8105699593463102E-3</c:v>
                </c:pt>
                <c:pt idx="242">
                  <c:v>1.9451848262122069E-3</c:v>
                </c:pt>
                <c:pt idx="243">
                  <c:v>1.9586463128987964E-3</c:v>
                </c:pt>
                <c:pt idx="244">
                  <c:v>2.0999919231079879E-3</c:v>
                </c:pt>
                <c:pt idx="245">
                  <c:v>2.5377103761901861E-3</c:v>
                </c:pt>
                <c:pt idx="246">
                  <c:v>2.4835725548314623E-3</c:v>
                </c:pt>
                <c:pt idx="247">
                  <c:v>2.3143918630854497E-3</c:v>
                </c:pt>
                <c:pt idx="248">
                  <c:v>2.2670212693965664E-3</c:v>
                </c:pt>
                <c:pt idx="249">
                  <c:v>2.3962420408107851E-3</c:v>
                </c:pt>
                <c:pt idx="250">
                  <c:v>2.4301831462047057E-3</c:v>
                </c:pt>
                <c:pt idx="251">
                  <c:v>2.4912771359137625E-3</c:v>
                </c:pt>
                <c:pt idx="252">
                  <c:v>2.450547809441058E-3</c:v>
                </c:pt>
                <c:pt idx="253">
                  <c:v>2.5824123410692142E-3</c:v>
                </c:pt>
                <c:pt idx="254">
                  <c:v>2.5892260939480247E-3</c:v>
                </c:pt>
                <c:pt idx="255">
                  <c:v>2.6369223640996986E-3</c:v>
                </c:pt>
                <c:pt idx="256">
                  <c:v>2.2689797086439269E-3</c:v>
                </c:pt>
                <c:pt idx="257">
                  <c:v>2.5279023180387293E-3</c:v>
                </c:pt>
                <c:pt idx="258">
                  <c:v>2.523659305993691E-3</c:v>
                </c:pt>
                <c:pt idx="259">
                  <c:v>2.8939788780688522E-3</c:v>
                </c:pt>
                <c:pt idx="260">
                  <c:v>2.9351254971883142E-3</c:v>
                </c:pt>
                <c:pt idx="261">
                  <c:v>2.8802633383623647E-3</c:v>
                </c:pt>
                <c:pt idx="262">
                  <c:v>2.9435080825836696E-3</c:v>
                </c:pt>
                <c:pt idx="263">
                  <c:v>3.0400165443077243E-3</c:v>
                </c:pt>
                <c:pt idx="264">
                  <c:v>3.2192465446523972E-3</c:v>
                </c:pt>
                <c:pt idx="265">
                  <c:v>3.4053700065487884E-3</c:v>
                </c:pt>
                <c:pt idx="266">
                  <c:v>3.5757018265819194E-3</c:v>
                </c:pt>
                <c:pt idx="267">
                  <c:v>3.9699281401509127E-3</c:v>
                </c:pt>
                <c:pt idx="268">
                  <c:v>3.9145981312289488E-3</c:v>
                </c:pt>
                <c:pt idx="269">
                  <c:v>3.9491793868051761E-3</c:v>
                </c:pt>
                <c:pt idx="270">
                  <c:v>4.4609819693333429E-3</c:v>
                </c:pt>
                <c:pt idx="271">
                  <c:v>4.5620944034610901E-3</c:v>
                </c:pt>
                <c:pt idx="272">
                  <c:v>4.347162904209884E-3</c:v>
                </c:pt>
                <c:pt idx="273">
                  <c:v>4.8463586444062344E-3</c:v>
                </c:pt>
                <c:pt idx="274">
                  <c:v>4.8047589993898722E-3</c:v>
                </c:pt>
                <c:pt idx="275">
                  <c:v>4.9100292927883949E-3</c:v>
                </c:pt>
                <c:pt idx="276">
                  <c:v>4.8960803459338819E-3</c:v>
                </c:pt>
                <c:pt idx="277">
                  <c:v>5.5935276886595062E-3</c:v>
                </c:pt>
                <c:pt idx="278">
                  <c:v>5.6632724229320683E-3</c:v>
                </c:pt>
                <c:pt idx="279">
                  <c:v>5.6207695484485135E-3</c:v>
                </c:pt>
                <c:pt idx="280">
                  <c:v>5.5927706964014473E-3</c:v>
                </c:pt>
                <c:pt idx="281">
                  <c:v>5.9077577819309406E-3</c:v>
                </c:pt>
                <c:pt idx="282">
                  <c:v>6.2297445804722004E-3</c:v>
                </c:pt>
                <c:pt idx="283">
                  <c:v>5.6207695484485135E-3</c:v>
                </c:pt>
                <c:pt idx="284">
                  <c:v>5.4227347981030951E-3</c:v>
                </c:pt>
                <c:pt idx="285">
                  <c:v>5.7173723938603134E-3</c:v>
                </c:pt>
                <c:pt idx="286">
                  <c:v>6.2154502343070408E-3</c:v>
                </c:pt>
                <c:pt idx="287">
                  <c:v>6.1242528832393299E-3</c:v>
                </c:pt>
                <c:pt idx="288">
                  <c:v>5.1634870702640598E-3</c:v>
                </c:pt>
                <c:pt idx="289">
                  <c:v>5.5558280145446394E-3</c:v>
                </c:pt>
                <c:pt idx="290">
                  <c:v>5.1704931585547838E-3</c:v>
                </c:pt>
                <c:pt idx="291">
                  <c:v>5.1634870702640598E-3</c:v>
                </c:pt>
                <c:pt idx="292">
                  <c:v>5.4260845149515652E-3</c:v>
                </c:pt>
                <c:pt idx="293">
                  <c:v>5.4471430577004067E-3</c:v>
                </c:pt>
                <c:pt idx="294">
                  <c:v>5.6436894566895971E-3</c:v>
                </c:pt>
                <c:pt idx="295">
                  <c:v>5.8893724554260844E-3</c:v>
                </c:pt>
                <c:pt idx="296">
                  <c:v>5.5103186859469322E-3</c:v>
                </c:pt>
                <c:pt idx="297">
                  <c:v>5.6076744022007475E-3</c:v>
                </c:pt>
                <c:pt idx="298">
                  <c:v>6.0591098257741409E-3</c:v>
                </c:pt>
                <c:pt idx="299">
                  <c:v>6.0732171827608096E-3</c:v>
                </c:pt>
                <c:pt idx="300">
                  <c:v>6.291881216054172E-3</c:v>
                </c:pt>
                <c:pt idx="301">
                  <c:v>6.2561691793127441E-3</c:v>
                </c:pt>
                <c:pt idx="302">
                  <c:v>6.220663111325726E-3</c:v>
                </c:pt>
                <c:pt idx="303">
                  <c:v>6.582825004793319E-3</c:v>
                </c:pt>
                <c:pt idx="304">
                  <c:v>6.2774728201049563E-3</c:v>
                </c:pt>
                <c:pt idx="305">
                  <c:v>7.4970378083372233E-3</c:v>
                </c:pt>
                <c:pt idx="306">
                  <c:v>9.0481490790276838E-3</c:v>
                </c:pt>
                <c:pt idx="307">
                  <c:v>1.0003231481813939E-2</c:v>
                </c:pt>
                <c:pt idx="308">
                  <c:v>1.0541811784137016E-2</c:v>
                </c:pt>
                <c:pt idx="309">
                  <c:v>1.0146852895766759E-2</c:v>
                </c:pt>
                <c:pt idx="310">
                  <c:v>1.0503301348867953E-2</c:v>
                </c:pt>
                <c:pt idx="311">
                  <c:v>1.0655838920324541E-2</c:v>
                </c:pt>
                <c:pt idx="312">
                  <c:v>1.0699421083597853E-2</c:v>
                </c:pt>
                <c:pt idx="313">
                  <c:v>1.144031785924414E-2</c:v>
                </c:pt>
                <c:pt idx="314">
                  <c:v>1.2319603126879134E-2</c:v>
                </c:pt>
                <c:pt idx="315">
                  <c:v>1.4439266386049308E-2</c:v>
                </c:pt>
                <c:pt idx="316">
                  <c:v>1.6355983162958509E-2</c:v>
                </c:pt>
                <c:pt idx="317">
                  <c:v>1.7551112447384245E-2</c:v>
                </c:pt>
                <c:pt idx="318">
                  <c:v>2.1016235718580877E-2</c:v>
                </c:pt>
                <c:pt idx="319">
                  <c:v>2.6421112354898562E-2</c:v>
                </c:pt>
                <c:pt idx="320">
                  <c:v>3.2209835462254456E-2</c:v>
                </c:pt>
                <c:pt idx="321">
                  <c:v>3.7331513655252786E-2</c:v>
                </c:pt>
                <c:pt idx="322">
                  <c:v>4.7053501602441233E-2</c:v>
                </c:pt>
                <c:pt idx="323">
                  <c:v>3.9404884190993736E-2</c:v>
                </c:pt>
                <c:pt idx="324">
                  <c:v>1.9311441731005005E-2</c:v>
                </c:pt>
                <c:pt idx="325">
                  <c:v>1.8092050763776136E-3</c:v>
                </c:pt>
                <c:pt idx="326">
                  <c:v>1.3784419629543723E-3</c:v>
                </c:pt>
                <c:pt idx="327">
                  <c:v>1.4117523458070955E-3</c:v>
                </c:pt>
                <c:pt idx="328">
                  <c:v>1.4314512157485898E-3</c:v>
                </c:pt>
                <c:pt idx="329">
                  <c:v>1.3723546059241068E-3</c:v>
                </c:pt>
                <c:pt idx="330">
                  <c:v>1.32639057606062E-3</c:v>
                </c:pt>
                <c:pt idx="331">
                  <c:v>1.3615644177832154E-3</c:v>
                </c:pt>
                <c:pt idx="332">
                  <c:v>1.3812972354322473E-3</c:v>
                </c:pt>
                <c:pt idx="333">
                  <c:v>1.4536509001453651E-3</c:v>
                </c:pt>
                <c:pt idx="334">
                  <c:v>1.3615644177832154E-3</c:v>
                </c:pt>
                <c:pt idx="335">
                  <c:v>1.4733837177943973E-3</c:v>
                </c:pt>
                <c:pt idx="336">
                  <c:v>1.5217992806039764E-3</c:v>
                </c:pt>
                <c:pt idx="337">
                  <c:v>1.5152114049303662E-3</c:v>
                </c:pt>
                <c:pt idx="338">
                  <c:v>1.5547386589720279E-3</c:v>
                </c:pt>
                <c:pt idx="339">
                  <c:v>1.6272052913817411E-3</c:v>
                </c:pt>
                <c:pt idx="340">
                  <c:v>1.523073575662471E-3</c:v>
                </c:pt>
                <c:pt idx="341">
                  <c:v>1.4571396546381216E-3</c:v>
                </c:pt>
                <c:pt idx="342">
                  <c:v>1.5098867914576013E-3</c:v>
                </c:pt>
                <c:pt idx="343">
                  <c:v>1.4967000072527313E-3</c:v>
                </c:pt>
                <c:pt idx="344">
                  <c:v>1.4109859099210771E-3</c:v>
                </c:pt>
                <c:pt idx="345">
                  <c:v>1.4195167040802852E-3</c:v>
                </c:pt>
                <c:pt idx="346">
                  <c:v>1.386504687706325E-3</c:v>
                </c:pt>
                <c:pt idx="347">
                  <c:v>1.4195167040802852E-3</c:v>
                </c:pt>
                <c:pt idx="348">
                  <c:v>1.3799022844315331E-3</c:v>
                </c:pt>
                <c:pt idx="349">
                  <c:v>1.4204076239553397E-3</c:v>
                </c:pt>
                <c:pt idx="350">
                  <c:v>1.3939814356026823E-3</c:v>
                </c:pt>
                <c:pt idx="351">
                  <c:v>1.354342153073696E-3</c:v>
                </c:pt>
                <c:pt idx="352">
                  <c:v>1.3675552472500248E-3</c:v>
                </c:pt>
                <c:pt idx="353">
                  <c:v>1.4222492706838041E-3</c:v>
                </c:pt>
                <c:pt idx="354">
                  <c:v>1.4090190449100014E-3</c:v>
                </c:pt>
                <c:pt idx="355">
                  <c:v>1.369328367588593E-3</c:v>
                </c:pt>
                <c:pt idx="356">
                  <c:v>1.4024039320231E-3</c:v>
                </c:pt>
                <c:pt idx="357">
                  <c:v>1.3759434804754944E-3</c:v>
                </c:pt>
                <c:pt idx="358">
                  <c:v>1.3648078337319544E-3</c:v>
                </c:pt>
                <c:pt idx="359">
                  <c:v>1.3383067107468679E-3</c:v>
                </c:pt>
                <c:pt idx="360">
                  <c:v>1.3979342374633125E-3</c:v>
                </c:pt>
                <c:pt idx="361">
                  <c:v>1.4244353604483989E-3</c:v>
                </c:pt>
                <c:pt idx="362">
                  <c:v>1.4982961853113937E-3</c:v>
                </c:pt>
                <c:pt idx="363">
                  <c:v>1.5513332184197617E-3</c:v>
                </c:pt>
                <c:pt idx="364">
                  <c:v>1.4386295230644798E-3</c:v>
                </c:pt>
                <c:pt idx="365">
                  <c:v>1.4982961853113937E-3</c:v>
                </c:pt>
                <c:pt idx="366">
                  <c:v>1.4805667317319311E-3</c:v>
                </c:pt>
                <c:pt idx="367">
                  <c:v>1.4739274190335816E-3</c:v>
                </c:pt>
                <c:pt idx="368">
                  <c:v>1.4274522301451354E-3</c:v>
                </c:pt>
                <c:pt idx="369">
                  <c:v>1.407534292050087E-3</c:v>
                </c:pt>
                <c:pt idx="370">
                  <c:v>1.49384535712863E-3</c:v>
                </c:pt>
                <c:pt idx="371">
                  <c:v>1.4874726909310648E-3</c:v>
                </c:pt>
                <c:pt idx="372">
                  <c:v>1.4741916847620376E-3</c:v>
                </c:pt>
                <c:pt idx="373">
                  <c:v>1.3081791076491956E-3</c:v>
                </c:pt>
                <c:pt idx="374">
                  <c:v>1.3015386045646818E-3</c:v>
                </c:pt>
                <c:pt idx="375">
                  <c:v>1.3506770018962707E-3</c:v>
                </c:pt>
                <c:pt idx="376">
                  <c:v>1.3972520709271765E-3</c:v>
                </c:pt>
                <c:pt idx="377">
                  <c:v>1.4105592335074354E-3</c:v>
                </c:pt>
                <c:pt idx="378">
                  <c:v>1.4504807212482118E-3</c:v>
                </c:pt>
                <c:pt idx="379">
                  <c:v>1.437173558667953E-3</c:v>
                </c:pt>
                <c:pt idx="380">
                  <c:v>1.4726755382595774E-3</c:v>
                </c:pt>
                <c:pt idx="381">
                  <c:v>1.4060386360758861E-3</c:v>
                </c:pt>
                <c:pt idx="382">
                  <c:v>1.505993989351423E-3</c:v>
                </c:pt>
                <c:pt idx="383">
                  <c:v>1.5459761306616379E-3</c:v>
                </c:pt>
                <c:pt idx="384">
                  <c:v>1.5593762495001999E-3</c:v>
                </c:pt>
                <c:pt idx="385">
                  <c:v>1.4260962281753965E-3</c:v>
                </c:pt>
                <c:pt idx="386">
                  <c:v>1.4527522324403572E-3</c:v>
                </c:pt>
                <c:pt idx="387">
                  <c:v>1.4994002399040384E-3</c:v>
                </c:pt>
                <c:pt idx="388">
                  <c:v>1.5886895980882323E-3</c:v>
                </c:pt>
                <c:pt idx="389">
                  <c:v>1.5219379343030125E-3</c:v>
                </c:pt>
                <c:pt idx="390">
                  <c:v>1.4485111041392708E-3</c:v>
                </c:pt>
                <c:pt idx="391">
                  <c:v>1.3884346067325728E-3</c:v>
                </c:pt>
                <c:pt idx="392">
                  <c:v>1.5506259315452122E-3</c:v>
                </c:pt>
                <c:pt idx="393">
                  <c:v>1.5840445938629969E-3</c:v>
                </c:pt>
                <c:pt idx="394">
                  <c:v>1.5038398043003135E-3</c:v>
                </c:pt>
                <c:pt idx="395">
                  <c:v>1.4771048744460858E-3</c:v>
                </c:pt>
                <c:pt idx="396">
                  <c:v>1.4570536770554148E-3</c:v>
                </c:pt>
                <c:pt idx="397">
                  <c:v>1.4445551639503233E-3</c:v>
                </c:pt>
                <c:pt idx="398">
                  <c:v>1.4512429193389823E-3</c:v>
                </c:pt>
                <c:pt idx="399">
                  <c:v>1.3910531208410522E-3</c:v>
                </c:pt>
                <c:pt idx="400">
                  <c:v>1.4111163870070289E-3</c:v>
                </c:pt>
                <c:pt idx="401">
                  <c:v>1.4060177559956613E-3</c:v>
                </c:pt>
                <c:pt idx="402">
                  <c:v>1.3725411427576695E-3</c:v>
                </c:pt>
                <c:pt idx="403">
                  <c:v>1.379236465405268E-3</c:v>
                </c:pt>
                <c:pt idx="404">
                  <c:v>1.3658458201100711E-3</c:v>
                </c:pt>
                <c:pt idx="405">
                  <c:v>1.3464900821961857E-3</c:v>
                </c:pt>
                <c:pt idx="406">
                  <c:v>1.4134796385243541E-3</c:v>
                </c:pt>
                <c:pt idx="407">
                  <c:v>1.3866838159930868E-3</c:v>
                </c:pt>
                <c:pt idx="408">
                  <c:v>1.3799848603602699E-3</c:v>
                </c:pt>
                <c:pt idx="409">
                  <c:v>1.4067806828915372E-3</c:v>
                </c:pt>
                <c:pt idx="410">
                  <c:v>1.3890752919071265E-3</c:v>
                </c:pt>
                <c:pt idx="411">
                  <c:v>1.409206817876795E-3</c:v>
                </c:pt>
                <c:pt idx="412">
                  <c:v>1.3756542745940142E-3</c:v>
                </c:pt>
                <c:pt idx="413">
                  <c:v>1.449469869816132E-3</c:v>
                </c:pt>
                <c:pt idx="414">
                  <c:v>1.5306122448979591E-3</c:v>
                </c:pt>
                <c:pt idx="415">
                  <c:v>1.4903329752953814E-3</c:v>
                </c:pt>
                <c:pt idx="416">
                  <c:v>1.4634801288936627E-3</c:v>
                </c:pt>
                <c:pt idx="417">
                  <c:v>1.4903329752953814E-3</c:v>
                </c:pt>
                <c:pt idx="418">
                  <c:v>1.497046186895811E-3</c:v>
                </c:pt>
                <c:pt idx="419">
                  <c:v>1.4925172446249211E-3</c:v>
                </c:pt>
                <c:pt idx="420">
                  <c:v>1.54630164983663E-3</c:v>
                </c:pt>
                <c:pt idx="421">
                  <c:v>1.4925172446249211E-3</c:v>
                </c:pt>
                <c:pt idx="422">
                  <c:v>1.4185636874588213E-3</c:v>
                </c:pt>
                <c:pt idx="423">
                  <c:v>1.408166015361811E-3</c:v>
                </c:pt>
                <c:pt idx="424">
                  <c:v>1.3946907424875353E-3</c:v>
                </c:pt>
                <c:pt idx="425">
                  <c:v>1.590082199164533E-3</c:v>
                </c:pt>
                <c:pt idx="426">
                  <c:v>1.5766069262902573E-3</c:v>
                </c:pt>
                <c:pt idx="427">
                  <c:v>1.5646074993256002E-3</c:v>
                </c:pt>
                <c:pt idx="428">
                  <c:v>1.4904235230644726E-3</c:v>
                </c:pt>
                <c:pt idx="429">
                  <c:v>1.5173995144321553E-3</c:v>
                </c:pt>
                <c:pt idx="430">
                  <c:v>1.503911518748314E-3</c:v>
                </c:pt>
                <c:pt idx="431">
                  <c:v>1.5376315079579175E-3</c:v>
                </c:pt>
                <c:pt idx="432">
                  <c:v>1.4589271482026828E-3</c:v>
                </c:pt>
                <c:pt idx="433">
                  <c:v>1.4791900252610535E-3</c:v>
                </c:pt>
                <c:pt idx="434">
                  <c:v>1.5197157793777945E-3</c:v>
                </c:pt>
                <c:pt idx="435">
                  <c:v>1.5129614870250045E-3</c:v>
                </c:pt>
                <c:pt idx="436">
                  <c:v>1.5440877691995124E-3</c:v>
                </c:pt>
                <c:pt idx="437">
                  <c:v>1.5644047135310848E-3</c:v>
                </c:pt>
                <c:pt idx="438">
                  <c:v>1.557632398753894E-3</c:v>
                </c:pt>
                <c:pt idx="439">
                  <c:v>1.7066233238520927E-3</c:v>
                </c:pt>
                <c:pt idx="440">
                  <c:v>1.6810937955437457E-3</c:v>
                </c:pt>
                <c:pt idx="441">
                  <c:v>1.7014296075866136E-3</c:v>
                </c:pt>
                <c:pt idx="442">
                  <c:v>1.6539793794865885E-3</c:v>
                </c:pt>
                <c:pt idx="443">
                  <c:v>1.552300319272249E-3</c:v>
                </c:pt>
                <c:pt idx="444">
                  <c:v>1.6336435674437206E-3</c:v>
                </c:pt>
                <c:pt idx="445">
                  <c:v>1.6488885269929159E-3</c:v>
                </c:pt>
                <c:pt idx="446">
                  <c:v>1.66924517547431E-3</c:v>
                </c:pt>
                <c:pt idx="447">
                  <c:v>1.7235295714246939E-3</c:v>
                </c:pt>
                <c:pt idx="448">
                  <c:v>1.6828162744619058E-3</c:v>
                </c:pt>
                <c:pt idx="449">
                  <c:v>1.6377957036745067E-3</c:v>
                </c:pt>
                <c:pt idx="450">
                  <c:v>1.6377957036745067E-3</c:v>
                </c:pt>
                <c:pt idx="451">
                  <c:v>1.5970207069025274E-3</c:v>
                </c:pt>
                <c:pt idx="452">
                  <c:v>1.7125498644231358E-3</c:v>
                </c:pt>
                <c:pt idx="453">
                  <c:v>1.7686112320417936E-3</c:v>
                </c:pt>
                <c:pt idx="454">
                  <c:v>1.7958206356116673E-3</c:v>
                </c:pt>
                <c:pt idx="455">
                  <c:v>1.7754135829342621E-3</c:v>
                </c:pt>
                <c:pt idx="456">
                  <c:v>1.9046582498911623E-3</c:v>
                </c:pt>
                <c:pt idx="457">
                  <c:v>2.020298215063126E-3</c:v>
                </c:pt>
                <c:pt idx="458">
                  <c:v>1.681198483518129E-3</c:v>
                </c:pt>
                <c:pt idx="459">
                  <c:v>1.6675855403317475E-3</c:v>
                </c:pt>
                <c:pt idx="460">
                  <c:v>1.6675855403317475E-3</c:v>
                </c:pt>
                <c:pt idx="461">
                  <c:v>1.7288437846704648E-3</c:v>
                </c:pt>
                <c:pt idx="462">
                  <c:v>1.6692557163491674E-3</c:v>
                </c:pt>
                <c:pt idx="463">
                  <c:v>1.6965088709018068E-3</c:v>
                </c:pt>
                <c:pt idx="464">
                  <c:v>1.6692557163491674E-3</c:v>
                </c:pt>
                <c:pt idx="465">
                  <c:v>1.7646417572834056E-3</c:v>
                </c:pt>
                <c:pt idx="466">
                  <c:v>1.7464508162610944E-3</c:v>
                </c:pt>
                <c:pt idx="467">
                  <c:v>1.6850521547519153E-3</c:v>
                </c:pt>
                <c:pt idx="468">
                  <c:v>1.6986963017539551E-3</c:v>
                </c:pt>
                <c:pt idx="469">
                  <c:v>1.6714080077498755E-3</c:v>
                </c:pt>
                <c:pt idx="470">
                  <c:v>1.712340448755995E-3</c:v>
                </c:pt>
                <c:pt idx="471">
                  <c:v>1.7283781937423145E-3</c:v>
                </c:pt>
                <c:pt idx="472">
                  <c:v>1.6122421095778111E-3</c:v>
                </c:pt>
                <c:pt idx="473">
                  <c:v>1.5985790408525756E-3</c:v>
                </c:pt>
                <c:pt idx="474">
                  <c:v>1.5917475064899577E-3</c:v>
                </c:pt>
                <c:pt idx="475">
                  <c:v>1.5871387036086881E-3</c:v>
                </c:pt>
                <c:pt idx="476">
                  <c:v>1.6281853942192578E-3</c:v>
                </c:pt>
                <c:pt idx="477">
                  <c:v>1.5802975885069266E-3</c:v>
                </c:pt>
                <c:pt idx="478">
                  <c:v>1.5187275525910724E-3</c:v>
                </c:pt>
                <c:pt idx="479">
                  <c:v>1.4797561142700555E-3</c:v>
                </c:pt>
                <c:pt idx="480">
                  <c:v>1.6167705692950605E-3</c:v>
                </c:pt>
                <c:pt idx="481">
                  <c:v>1.6099198465438103E-3</c:v>
                </c:pt>
                <c:pt idx="482">
                  <c:v>1.5619647872850586E-3</c:v>
                </c:pt>
                <c:pt idx="483">
                  <c:v>1.6167705692950605E-3</c:v>
                </c:pt>
                <c:pt idx="484">
                  <c:v>1.5152969570643006E-3</c:v>
                </c:pt>
                <c:pt idx="485">
                  <c:v>1.6250017141368294E-3</c:v>
                </c:pt>
                <c:pt idx="486">
                  <c:v>1.5975755248686971E-3</c:v>
                </c:pt>
                <c:pt idx="487">
                  <c:v>1.577005882917598E-3</c:v>
                </c:pt>
                <c:pt idx="488">
                  <c:v>1.6549015299255638E-3</c:v>
                </c:pt>
                <c:pt idx="489">
                  <c:v>1.7167028318729914E-3</c:v>
                </c:pt>
                <c:pt idx="490">
                  <c:v>1.6480347185980717E-3</c:v>
                </c:pt>
                <c:pt idx="491">
                  <c:v>1.6823687752355316E-3</c:v>
                </c:pt>
                <c:pt idx="492">
                  <c:v>1.6780369718309858E-3</c:v>
                </c:pt>
                <c:pt idx="493">
                  <c:v>1.7674405809859155E-3</c:v>
                </c:pt>
                <c:pt idx="494">
                  <c:v>1.7880721830985916E-3</c:v>
                </c:pt>
                <c:pt idx="495">
                  <c:v>1.7330545774647888E-3</c:v>
                </c:pt>
                <c:pt idx="496">
                  <c:v>1.7055457746478872E-3</c:v>
                </c:pt>
                <c:pt idx="497">
                  <c:v>1.7564039866926567E-3</c:v>
                </c:pt>
                <c:pt idx="498">
                  <c:v>1.6944132577505632E-3</c:v>
                </c:pt>
                <c:pt idx="499">
                  <c:v>1.5979832349517506E-3</c:v>
                </c:pt>
                <c:pt idx="500">
                  <c:v>1.721964692835938E-3</c:v>
                </c:pt>
                <c:pt idx="501">
                  <c:v>1.8267673112053217E-3</c:v>
                </c:pt>
                <c:pt idx="502">
                  <c:v>1.764726157239858E-3</c:v>
                </c:pt>
                <c:pt idx="503">
                  <c:v>1.8129803881018853E-3</c:v>
                </c:pt>
                <c:pt idx="504">
                  <c:v>1.7233653879295489E-3</c:v>
                </c:pt>
                <c:pt idx="505">
                  <c:v>1.6900398021618714E-3</c:v>
                </c:pt>
                <c:pt idx="506">
                  <c:v>1.7038360454448254E-3</c:v>
                </c:pt>
                <c:pt idx="507">
                  <c:v>1.7245304103692565E-3</c:v>
                </c:pt>
                <c:pt idx="508">
                  <c:v>1.7383266536522106E-3</c:v>
                </c:pt>
                <c:pt idx="509">
                  <c:v>1.7728172618595957E-3</c:v>
                </c:pt>
                <c:pt idx="510">
                  <c:v>1.8042181375768176E-3</c:v>
                </c:pt>
                <c:pt idx="511">
                  <c:v>1.8249562770891947E-3</c:v>
                </c:pt>
                <c:pt idx="512">
                  <c:v>1.8249562770891947E-3</c:v>
                </c:pt>
                <c:pt idx="513">
                  <c:v>1.8318689902599872E-3</c:v>
                </c:pt>
                <c:pt idx="514">
                  <c:v>1.8405756988652089E-3</c:v>
                </c:pt>
                <c:pt idx="515">
                  <c:v>1.8267367838361473E-3</c:v>
                </c:pt>
                <c:pt idx="516">
                  <c:v>1.7990589537780239E-3</c:v>
                </c:pt>
                <c:pt idx="517">
                  <c:v>1.7437032936617768E-3</c:v>
                </c:pt>
                <c:pt idx="518">
                  <c:v>1.7644616662053695E-3</c:v>
                </c:pt>
                <c:pt idx="519">
                  <c:v>1.8175889890181551E-3</c:v>
                </c:pt>
                <c:pt idx="520">
                  <c:v>1.8106516264646507E-3</c:v>
                </c:pt>
                <c:pt idx="521">
                  <c:v>1.8938999771067036E-3</c:v>
                </c:pt>
                <c:pt idx="522">
                  <c:v>1.8384010766786683E-3</c:v>
                </c:pt>
                <c:pt idx="523">
                  <c:v>1.8276580958999306E-3</c:v>
                </c:pt>
                <c:pt idx="524">
                  <c:v>1.8554551772063934E-3</c:v>
                </c:pt>
                <c:pt idx="525">
                  <c:v>1.9388464211257817E-3</c:v>
                </c:pt>
                <c:pt idx="526">
                  <c:v>2.0083391243919386E-3</c:v>
                </c:pt>
                <c:pt idx="527">
                  <c:v>1.9325149109513814E-3</c:v>
                </c:pt>
                <c:pt idx="528">
                  <c:v>1.8004365537280854E-3</c:v>
                </c:pt>
                <c:pt idx="529">
                  <c:v>1.7865335687572122E-3</c:v>
                </c:pt>
                <c:pt idx="530">
                  <c:v>1.828242523669832E-3</c:v>
                </c:pt>
                <c:pt idx="531">
                  <c:v>1.8977574485241982E-3</c:v>
                </c:pt>
                <c:pt idx="532">
                  <c:v>1.8863721791427099E-3</c:v>
                </c:pt>
                <c:pt idx="533">
                  <c:v>1.8376466985006474E-3</c:v>
                </c:pt>
                <c:pt idx="534">
                  <c:v>1.8306859155517812E-3</c:v>
                </c:pt>
                <c:pt idx="535">
                  <c:v>1.7749996519608525E-3</c:v>
                </c:pt>
                <c:pt idx="536">
                  <c:v>1.8757932025159339E-3</c:v>
                </c:pt>
                <c:pt idx="537">
                  <c:v>1.8827664114472197E-3</c:v>
                </c:pt>
                <c:pt idx="538">
                  <c:v>1.8269807399969318E-3</c:v>
                </c:pt>
                <c:pt idx="539">
                  <c:v>1.8548735757220759E-3</c:v>
                </c:pt>
                <c:pt idx="540">
                  <c:v>1.9691362335032469E-3</c:v>
                </c:pt>
                <c:pt idx="541">
                  <c:v>1.8783604496892675E-3</c:v>
                </c:pt>
                <c:pt idx="542">
                  <c:v>2.0249982543118499E-3</c:v>
                </c:pt>
                <c:pt idx="543">
                  <c:v>1.9831017387053978E-3</c:v>
                </c:pt>
                <c:pt idx="544">
                  <c:v>1.906291460093569E-3</c:v>
                </c:pt>
                <c:pt idx="545">
                  <c:v>1.9290312209509564E-3</c:v>
                </c:pt>
                <c:pt idx="546">
                  <c:v>1.8172033240842344E-3</c:v>
                </c:pt>
                <c:pt idx="547">
                  <c:v>1.8731172725175954E-3</c:v>
                </c:pt>
                <c:pt idx="548">
                  <c:v>1.956988195167637E-3</c:v>
                </c:pt>
                <c:pt idx="549">
                  <c:v>1.8556383395888186E-3</c:v>
                </c:pt>
                <c:pt idx="550">
                  <c:v>1.8276287042742704E-3</c:v>
                </c:pt>
                <c:pt idx="551">
                  <c:v>1.904655201389278E-3</c:v>
                </c:pt>
                <c:pt idx="552">
                  <c:v>1.9326648367038262E-3</c:v>
                </c:pt>
                <c:pt idx="553">
                  <c:v>1.9287552865428991E-3</c:v>
                </c:pt>
                <c:pt idx="554">
                  <c:v>1.8516050750811831E-3</c:v>
                </c:pt>
                <c:pt idx="555">
                  <c:v>1.8516050750811831E-3</c:v>
                </c:pt>
                <c:pt idx="556">
                  <c:v>1.8586187306686118E-3</c:v>
                </c:pt>
                <c:pt idx="557">
                  <c:v>1.8726460418434692E-3</c:v>
                </c:pt>
                <c:pt idx="558">
                  <c:v>1.9117905464768933E-3</c:v>
                </c:pt>
                <c:pt idx="559">
                  <c:v>1.8907046213319275E-3</c:v>
                </c:pt>
                <c:pt idx="560">
                  <c:v>1.8555614127569848E-3</c:v>
                </c:pt>
                <c:pt idx="561">
                  <c:v>1.918819188191882E-3</c:v>
                </c:pt>
                <c:pt idx="562">
                  <c:v>1.9630606860158309E-3</c:v>
                </c:pt>
                <c:pt idx="563">
                  <c:v>1.9278803869832893E-3</c:v>
                </c:pt>
                <c:pt idx="564">
                  <c:v>1.9630606860158309E-3</c:v>
                </c:pt>
                <c:pt idx="565">
                  <c:v>1.9278803869832893E-3</c:v>
                </c:pt>
                <c:pt idx="566">
                  <c:v>1.9015289701459952E-3</c:v>
                </c:pt>
                <c:pt idx="567">
                  <c:v>1.8944862702565655E-3</c:v>
                </c:pt>
                <c:pt idx="568">
                  <c:v>1.8663154706988472E-3</c:v>
                </c:pt>
                <c:pt idx="569">
                  <c:v>2.0071694684874394E-3</c:v>
                </c:pt>
                <c:pt idx="570">
                  <c:v>2.0564683677134466E-3</c:v>
                </c:pt>
                <c:pt idx="571">
                  <c:v>1.9405965746706279E-3</c:v>
                </c:pt>
                <c:pt idx="572">
                  <c:v>1.9264831450366597E-3</c:v>
                </c:pt>
                <c:pt idx="573">
                  <c:v>1.8982562857687232E-3</c:v>
                </c:pt>
                <c:pt idx="574">
                  <c:v>1.9617667191215802E-3</c:v>
                </c:pt>
                <c:pt idx="575">
                  <c:v>1.9429411182862553E-3</c:v>
                </c:pt>
                <c:pt idx="576">
                  <c:v>1.9853325608670462E-3</c:v>
                </c:pt>
                <c:pt idx="577">
                  <c:v>1.9500063587163871E-3</c:v>
                </c:pt>
                <c:pt idx="578">
                  <c:v>1.914680156565728E-3</c:v>
                </c:pt>
                <c:pt idx="579">
                  <c:v>1.8864191948452006E-3</c:v>
                </c:pt>
                <c:pt idx="580">
                  <c:v>1.9051531204849995E-3</c:v>
                </c:pt>
                <c:pt idx="581">
                  <c:v>2.0892943142865237E-3</c:v>
                </c:pt>
                <c:pt idx="582">
                  <c:v>2.1105413751097766E-3</c:v>
                </c:pt>
                <c:pt idx="583">
                  <c:v>1.9972237173857617E-3</c:v>
                </c:pt>
                <c:pt idx="584">
                  <c:v>1.908843836705151E-3</c:v>
                </c:pt>
                <c:pt idx="585">
                  <c:v>2.0152849428411259E-3</c:v>
                </c:pt>
                <c:pt idx="586">
                  <c:v>2.0578613852955158E-3</c:v>
                </c:pt>
                <c:pt idx="587">
                  <c:v>2.0791496065227111E-3</c:v>
                </c:pt>
                <c:pt idx="588">
                  <c:v>2.2509888018632791E-3</c:v>
                </c:pt>
                <c:pt idx="589">
                  <c:v>2.1657778693006313E-3</c:v>
                </c:pt>
                <c:pt idx="590">
                  <c:v>2.0237596483628851E-3</c:v>
                </c:pt>
                <c:pt idx="591">
                  <c:v>2.11607149197242E-3</c:v>
                </c:pt>
                <c:pt idx="592">
                  <c:v>1.9990324967275623E-3</c:v>
                </c:pt>
                <c:pt idx="593">
                  <c:v>1.8567526037220419E-3</c:v>
                </c:pt>
                <c:pt idx="594">
                  <c:v>2.1199704057822547E-3</c:v>
                </c:pt>
                <c:pt idx="595">
                  <c:v>2.162654373683911E-3</c:v>
                </c:pt>
                <c:pt idx="596">
                  <c:v>2.0915144271811507E-3</c:v>
                </c:pt>
                <c:pt idx="597">
                  <c:v>2.0304351543130716E-3</c:v>
                </c:pt>
                <c:pt idx="598">
                  <c:v>1.9663161494400273E-3</c:v>
                </c:pt>
                <c:pt idx="599">
                  <c:v>2.0375594881878543E-3</c:v>
                </c:pt>
                <c:pt idx="600">
                  <c:v>2.0731811575617678E-3</c:v>
                </c:pt>
                <c:pt idx="601">
                  <c:v>2.0772508905053215E-3</c:v>
                </c:pt>
                <c:pt idx="602">
                  <c:v>2.1629107210416236E-3</c:v>
                </c:pt>
                <c:pt idx="603">
                  <c:v>2.0915275289280387E-3</c:v>
                </c:pt>
                <c:pt idx="604">
                  <c:v>2.0772508905053215E-3</c:v>
                </c:pt>
                <c:pt idx="605">
                  <c:v>2.0028898839754504E-3</c:v>
                </c:pt>
                <c:pt idx="606">
                  <c:v>2.0815748437030572E-3</c:v>
                </c:pt>
                <c:pt idx="607">
                  <c:v>2.0744216655460019E-3</c:v>
                </c:pt>
                <c:pt idx="608">
                  <c:v>2.0100430621325053E-3</c:v>
                </c:pt>
                <c:pt idx="609">
                  <c:v>2.0958812000171677E-3</c:v>
                </c:pt>
                <c:pt idx="610">
                  <c:v>2.0779146335346763E-3</c:v>
                </c:pt>
                <c:pt idx="611">
                  <c:v>2.1137407479059635E-3</c:v>
                </c:pt>
                <c:pt idx="612">
                  <c:v>2.063584187786161E-3</c:v>
                </c:pt>
                <c:pt idx="613">
                  <c:v>2.1997234223970537E-3</c:v>
                </c:pt>
                <c:pt idx="614">
                  <c:v>2.1756456928677596E-3</c:v>
                </c:pt>
                <c:pt idx="615">
                  <c:v>2.1541046464037222E-3</c:v>
                </c:pt>
                <c:pt idx="616">
                  <c:v>2.1756456928677596E-3</c:v>
                </c:pt>
                <c:pt idx="617">
                  <c:v>2.218727785795834E-3</c:v>
                </c:pt>
                <c:pt idx="618">
                  <c:v>2.1182029022969937E-3</c:v>
                </c:pt>
                <c:pt idx="619">
                  <c:v>2.1787275655775424E-3</c:v>
                </c:pt>
                <c:pt idx="620">
                  <c:v>2.1140128854118729E-3</c:v>
                </c:pt>
                <c:pt idx="621">
                  <c:v>2.214680165669581E-3</c:v>
                </c:pt>
                <c:pt idx="622">
                  <c:v>2.1715370455591349E-3</c:v>
                </c:pt>
                <c:pt idx="623">
                  <c:v>2.2182370776887123E-3</c:v>
                </c:pt>
                <c:pt idx="624">
                  <c:v>2.2686515567270919E-3</c:v>
                </c:pt>
                <c:pt idx="625">
                  <c:v>2.261449488293038E-3</c:v>
                </c:pt>
                <c:pt idx="626">
                  <c:v>2.2830556935952004E-3</c:v>
                </c:pt>
                <c:pt idx="627">
                  <c:v>2.2524961555955036E-3</c:v>
                </c:pt>
                <c:pt idx="628">
                  <c:v>2.2019593828738098E-3</c:v>
                </c:pt>
                <c:pt idx="629">
                  <c:v>2.3391306231184076E-3</c:v>
                </c:pt>
                <c:pt idx="630">
                  <c:v>2.1875203049533257E-3</c:v>
                </c:pt>
                <c:pt idx="631">
                  <c:v>2.3463501620786496E-3</c:v>
                </c:pt>
                <c:pt idx="632">
                  <c:v>2.4946130818956167E-3</c:v>
                </c:pt>
                <c:pt idx="633">
                  <c:v>2.3644593558836717E-3</c:v>
                </c:pt>
                <c:pt idx="634">
                  <c:v>2.2270748673155071E-3</c:v>
                </c:pt>
                <c:pt idx="635">
                  <c:v>2.2487671549841644E-3</c:v>
                </c:pt>
                <c:pt idx="636">
                  <c:v>2.3915643004674423E-3</c:v>
                </c:pt>
                <c:pt idx="637">
                  <c:v>2.2683625031706344E-3</c:v>
                </c:pt>
                <c:pt idx="638">
                  <c:v>2.3263398195456026E-3</c:v>
                </c:pt>
                <c:pt idx="639">
                  <c:v>2.3335869840924736E-3</c:v>
                </c:pt>
                <c:pt idx="640">
                  <c:v>2.3164284884396422E-3</c:v>
                </c:pt>
                <c:pt idx="641">
                  <c:v>2.4761821772975486E-3</c:v>
                </c:pt>
                <c:pt idx="642">
                  <c:v>2.4108283954920413E-3</c:v>
                </c:pt>
                <c:pt idx="643">
                  <c:v>2.4471360520506562E-3</c:v>
                </c:pt>
                <c:pt idx="644">
                  <c:v>2.406205247126729E-3</c:v>
                </c:pt>
                <c:pt idx="645">
                  <c:v>2.4716307674413534E-3</c:v>
                </c:pt>
                <c:pt idx="646">
                  <c:v>2.3771272380980076E-3</c:v>
                </c:pt>
                <c:pt idx="647">
                  <c:v>2.3117017177833833E-3</c:v>
                </c:pt>
                <c:pt idx="648">
                  <c:v>2.3407797268121052E-3</c:v>
                </c:pt>
                <c:pt idx="649">
                  <c:v>2.4167952712343126E-3</c:v>
                </c:pt>
                <c:pt idx="650">
                  <c:v>2.4313542788923508E-3</c:v>
                </c:pt>
                <c:pt idx="651">
                  <c:v>2.6497393937629211E-3</c:v>
                </c:pt>
                <c:pt idx="652">
                  <c:v>2.576944355472731E-3</c:v>
                </c:pt>
                <c:pt idx="653">
                  <c:v>2.2721148874502066E-3</c:v>
                </c:pt>
                <c:pt idx="654">
                  <c:v>2.3012445654944399E-3</c:v>
                </c:pt>
                <c:pt idx="655">
                  <c:v>2.4104808581603154E-3</c:v>
                </c:pt>
                <c:pt idx="656">
                  <c:v>2.4760226337598402E-3</c:v>
                </c:pt>
                <c:pt idx="657">
                  <c:v>2.4905874727819571E-3</c:v>
                </c:pt>
                <c:pt idx="658">
                  <c:v>2.5320889368875008E-3</c:v>
                </c:pt>
                <c:pt idx="659">
                  <c:v>2.5612772819813049E-3</c:v>
                </c:pt>
                <c:pt idx="660">
                  <c:v>2.6853277486299722E-3</c:v>
                </c:pt>
                <c:pt idx="661">
                  <c:v>2.6853277486299722E-3</c:v>
                </c:pt>
                <c:pt idx="662">
                  <c:v>2.3315134372647473E-3</c:v>
                </c:pt>
                <c:pt idx="663">
                  <c:v>2.2949693395019769E-3</c:v>
                </c:pt>
                <c:pt idx="664">
                  <c:v>2.3607487154749637E-3</c:v>
                </c:pt>
                <c:pt idx="665">
                  <c:v>2.19264586576622E-3</c:v>
                </c:pt>
                <c:pt idx="666">
                  <c:v>2.3784084422522429E-3</c:v>
                </c:pt>
                <c:pt idx="667">
                  <c:v>2.4589084202977034E-3</c:v>
                </c:pt>
                <c:pt idx="668">
                  <c:v>2.4881811395869621E-3</c:v>
                </c:pt>
                <c:pt idx="669">
                  <c:v>2.3930448018968722E-3</c:v>
                </c:pt>
                <c:pt idx="670">
                  <c:v>2.4808629597646474E-3</c:v>
                </c:pt>
                <c:pt idx="671">
                  <c:v>2.4488419323855678E-3</c:v>
                </c:pt>
                <c:pt idx="672">
                  <c:v>2.6028110359187923E-3</c:v>
                </c:pt>
                <c:pt idx="673">
                  <c:v>2.5221605531156746E-3</c:v>
                </c:pt>
                <c:pt idx="674">
                  <c:v>2.5734835876267495E-3</c:v>
                </c:pt>
                <c:pt idx="675">
                  <c:v>2.4948818233183397E-3</c:v>
                </c:pt>
                <c:pt idx="676">
                  <c:v>2.546247037327835E-3</c:v>
                </c:pt>
                <c:pt idx="677">
                  <c:v>2.5902743636216879E-3</c:v>
                </c:pt>
                <c:pt idx="678">
                  <c:v>2.4728681601714131E-3</c:v>
                </c:pt>
                <c:pt idx="679">
                  <c:v>2.5423230660710089E-3</c:v>
                </c:pt>
                <c:pt idx="680">
                  <c:v>2.5937573477545261E-3</c:v>
                </c:pt>
                <c:pt idx="681">
                  <c:v>2.5202798024923584E-3</c:v>
                </c:pt>
                <c:pt idx="682">
                  <c:v>2.6451916294380436E-3</c:v>
                </c:pt>
                <c:pt idx="683">
                  <c:v>2.4614977662826242E-3</c:v>
                </c:pt>
                <c:pt idx="684">
                  <c:v>2.4360984154320579E-3</c:v>
                </c:pt>
                <c:pt idx="685">
                  <c:v>2.5244161827588998E-3</c:v>
                </c:pt>
                <c:pt idx="686">
                  <c:v>2.6200937640296455E-3</c:v>
                </c:pt>
                <c:pt idx="687">
                  <c:v>2.642173205861356E-3</c:v>
                </c:pt>
                <c:pt idx="688">
                  <c:v>2.7636728106183992E-3</c:v>
                </c:pt>
                <c:pt idx="689">
                  <c:v>2.6383863098703654E-3</c:v>
                </c:pt>
                <c:pt idx="690">
                  <c:v>2.5278393974456294E-3</c:v>
                </c:pt>
                <c:pt idx="691">
                  <c:v>2.5278393974456294E-3</c:v>
                </c:pt>
                <c:pt idx="692">
                  <c:v>2.5057300149606823E-3</c:v>
                </c:pt>
                <c:pt idx="693">
                  <c:v>2.5231286795626578E-3</c:v>
                </c:pt>
                <c:pt idx="694">
                  <c:v>2.6706800643324039E-3</c:v>
                </c:pt>
                <c:pt idx="695">
                  <c:v>2.560016525755094E-3</c:v>
                </c:pt>
                <c:pt idx="696">
                  <c:v>2.6633024950939166E-3</c:v>
                </c:pt>
                <c:pt idx="697">
                  <c:v>2.7059597654834869E-3</c:v>
                </c:pt>
                <c:pt idx="698">
                  <c:v>2.5063397827838857E-3</c:v>
                </c:pt>
                <c:pt idx="699">
                  <c:v>2.5433064462467747E-3</c:v>
                </c:pt>
                <c:pt idx="700">
                  <c:v>2.6837797674057534E-3</c:v>
                </c:pt>
                <c:pt idx="701">
                  <c:v>2.6800124376267823E-3</c:v>
                </c:pt>
                <c:pt idx="702">
                  <c:v>2.6800124376267823E-3</c:v>
                </c:pt>
                <c:pt idx="703">
                  <c:v>2.6355923419755095E-3</c:v>
                </c:pt>
                <c:pt idx="704">
                  <c:v>2.5171387535721161E-3</c:v>
                </c:pt>
                <c:pt idx="705">
                  <c:v>2.7813832746152421E-3</c:v>
                </c:pt>
                <c:pt idx="706">
                  <c:v>2.8778045614685703E-3</c:v>
                </c:pt>
                <c:pt idx="707">
                  <c:v>3.0113109586501021E-3</c:v>
                </c:pt>
                <c:pt idx="708">
                  <c:v>3.3079918412757276E-3</c:v>
                </c:pt>
                <c:pt idx="709">
                  <c:v>2.7072130539588356E-3</c:v>
                </c:pt>
                <c:pt idx="710">
                  <c:v>2.7029234641974026E-3</c:v>
                </c:pt>
                <c:pt idx="711">
                  <c:v>2.7771796033237046E-3</c:v>
                </c:pt>
                <c:pt idx="712">
                  <c:v>2.8662869702752677E-3</c:v>
                </c:pt>
                <c:pt idx="713">
                  <c:v>2.5989648694205794E-3</c:v>
                </c:pt>
                <c:pt idx="714">
                  <c:v>2.7951857386055295E-3</c:v>
                </c:pt>
                <c:pt idx="715">
                  <c:v>2.8026197432294802E-3</c:v>
                </c:pt>
                <c:pt idx="716">
                  <c:v>2.9141298125887434E-3</c:v>
                </c:pt>
                <c:pt idx="717">
                  <c:v>2.9215638172126945E-3</c:v>
                </c:pt>
                <c:pt idx="718">
                  <c:v>2.7616701032462652E-3</c:v>
                </c:pt>
                <c:pt idx="719">
                  <c:v>2.8063332316006521E-3</c:v>
                </c:pt>
                <c:pt idx="720">
                  <c:v>2.7988893768749207E-3</c:v>
                </c:pt>
                <c:pt idx="721">
                  <c:v>2.7467823937948029E-3</c:v>
                </c:pt>
                <c:pt idx="722">
                  <c:v>2.7616701032462652E-3</c:v>
                </c:pt>
                <c:pt idx="723">
                  <c:v>2.7728705919184238E-3</c:v>
                </c:pt>
                <c:pt idx="724">
                  <c:v>2.7430547791020966E-3</c:v>
                </c:pt>
                <c:pt idx="725">
                  <c:v>2.9070417495918959E-3</c:v>
                </c:pt>
                <c:pt idx="726">
                  <c:v>2.6834231534694423E-3</c:v>
                </c:pt>
                <c:pt idx="727">
                  <c:v>2.7758501040943788E-3</c:v>
                </c:pt>
                <c:pt idx="728">
                  <c:v>2.8355458052576987E-3</c:v>
                </c:pt>
                <c:pt idx="729">
                  <c:v>2.8653936558393589E-3</c:v>
                </c:pt>
                <c:pt idx="730">
                  <c:v>2.8579316931939438E-3</c:v>
                </c:pt>
                <c:pt idx="731">
                  <c:v>2.813159917321454E-3</c:v>
                </c:pt>
                <c:pt idx="732">
                  <c:v>2.8447271749843205E-3</c:v>
                </c:pt>
                <c:pt idx="733">
                  <c:v>2.7700624197353882E-3</c:v>
                </c:pt>
                <c:pt idx="734">
                  <c:v>2.7551294686856014E-3</c:v>
                </c:pt>
                <c:pt idx="735">
                  <c:v>2.7849953707851744E-3</c:v>
                </c:pt>
                <c:pt idx="736">
                  <c:v>2.7797496730805156E-3</c:v>
                </c:pt>
                <c:pt idx="737">
                  <c:v>2.8918363534466652E-3</c:v>
                </c:pt>
                <c:pt idx="738">
                  <c:v>2.8470016813002055E-3</c:v>
                </c:pt>
                <c:pt idx="739">
                  <c:v>2.8918363534466652E-3</c:v>
                </c:pt>
                <c:pt idx="740">
                  <c:v>2.6766755390734815E-3</c:v>
                </c:pt>
                <c:pt idx="741">
                  <c:v>2.7140592756527198E-3</c:v>
                </c:pt>
                <c:pt idx="742">
                  <c:v>2.7514430122319586E-3</c:v>
                </c:pt>
                <c:pt idx="743">
                  <c:v>2.7589197595478065E-3</c:v>
                </c:pt>
                <c:pt idx="744">
                  <c:v>2.8037802434428927E-3</c:v>
                </c:pt>
                <c:pt idx="745">
                  <c:v>2.7338980892673902E-3</c:v>
                </c:pt>
                <c:pt idx="746">
                  <c:v>2.6889572987588853E-3</c:v>
                </c:pt>
                <c:pt idx="747">
                  <c:v>2.7039375622617203E-3</c:v>
                </c:pt>
                <c:pt idx="748">
                  <c:v>2.7563684845216428E-3</c:v>
                </c:pt>
                <c:pt idx="749">
                  <c:v>2.7918286477642855E-3</c:v>
                </c:pt>
                <c:pt idx="750">
                  <c:v>2.8593728892424538E-3</c:v>
                </c:pt>
                <c:pt idx="751">
                  <c:v>2.7543040691653032E-3</c:v>
                </c:pt>
                <c:pt idx="752">
                  <c:v>2.9344220464404187E-3</c:v>
                </c:pt>
                <c:pt idx="753">
                  <c:v>2.8294503642164832E-3</c:v>
                </c:pt>
                <c:pt idx="754">
                  <c:v>2.9047017036903256E-3</c:v>
                </c:pt>
                <c:pt idx="755">
                  <c:v>2.7692492926374088E-3</c:v>
                </c:pt>
                <c:pt idx="756">
                  <c:v>2.7692492926374088E-3</c:v>
                </c:pt>
                <c:pt idx="757">
                  <c:v>2.91222683763771E-3</c:v>
                </c:pt>
                <c:pt idx="758">
                  <c:v>2.9919360916421736E-3</c:v>
                </c:pt>
                <c:pt idx="759">
                  <c:v>2.9014997362272967E-3</c:v>
                </c:pt>
                <c:pt idx="760">
                  <c:v>2.8864270103248174E-3</c:v>
                </c:pt>
                <c:pt idx="761">
                  <c:v>2.954254276885975E-3</c:v>
                </c:pt>
                <c:pt idx="762">
                  <c:v>3.0101167080337676E-3</c:v>
                </c:pt>
                <c:pt idx="763">
                  <c:v>3.04029331663561E-3</c:v>
                </c:pt>
                <c:pt idx="764">
                  <c:v>2.9799400994319253E-3</c:v>
                </c:pt>
                <c:pt idx="765">
                  <c:v>3.0931023816888341E-3</c:v>
                </c:pt>
                <c:pt idx="766">
                  <c:v>3.0602067339660279E-3</c:v>
                </c:pt>
                <c:pt idx="767">
                  <c:v>3.0677627999758207E-3</c:v>
                </c:pt>
                <c:pt idx="768">
                  <c:v>3.1886598561325034E-3</c:v>
                </c:pt>
                <c:pt idx="769">
                  <c:v>3.2415523182010519E-3</c:v>
                </c:pt>
                <c:pt idx="770">
                  <c:v>3.1282113280541621E-3</c:v>
                </c:pt>
                <c:pt idx="771">
                  <c:v>3.0955534531693471E-3</c:v>
                </c:pt>
                <c:pt idx="772">
                  <c:v>3.140964995269631E-3</c:v>
                </c:pt>
                <c:pt idx="773">
                  <c:v>3.0955534531693471E-3</c:v>
                </c:pt>
                <c:pt idx="774">
                  <c:v>3.065279091769158E-3</c:v>
                </c:pt>
                <c:pt idx="775">
                  <c:v>3.075943996605855E-3</c:v>
                </c:pt>
                <c:pt idx="776">
                  <c:v>3.1138250803078972E-3</c:v>
                </c:pt>
                <c:pt idx="777">
                  <c:v>3.182011030971574E-3</c:v>
                </c:pt>
                <c:pt idx="778">
                  <c:v>3.0910964300866718E-3</c:v>
                </c:pt>
                <c:pt idx="779">
                  <c:v>3.1668585974907572E-3</c:v>
                </c:pt>
                <c:pt idx="780">
                  <c:v>3.1910619945274424E-3</c:v>
                </c:pt>
                <c:pt idx="781">
                  <c:v>3.1531633960176155E-3</c:v>
                </c:pt>
                <c:pt idx="782">
                  <c:v>3.1304242369117191E-3</c:v>
                </c:pt>
                <c:pt idx="783">
                  <c:v>3.206221433931373E-3</c:v>
                </c:pt>
                <c:pt idx="784">
                  <c:v>3.1738077340683203E-3</c:v>
                </c:pt>
                <c:pt idx="785">
                  <c:v>3.2117719414136354E-3</c:v>
                </c:pt>
                <c:pt idx="786">
                  <c:v>3.1434363681920687E-3</c:v>
                </c:pt>
                <c:pt idx="787">
                  <c:v>3.302886039042391E-3</c:v>
                </c:pt>
                <c:pt idx="788">
                  <c:v>3.5563120739834494E-3</c:v>
                </c:pt>
                <c:pt idx="789">
                  <c:v>3.2067600325235376E-3</c:v>
                </c:pt>
                <c:pt idx="790">
                  <c:v>3.0547808840627067E-3</c:v>
                </c:pt>
                <c:pt idx="791">
                  <c:v>3.1611662879852884E-3</c:v>
                </c:pt>
                <c:pt idx="792">
                  <c:v>3.0015881821014159E-3</c:v>
                </c:pt>
                <c:pt idx="793">
                  <c:v>3.0392358492721829E-3</c:v>
                </c:pt>
                <c:pt idx="794">
                  <c:v>3.1001729089067129E-3</c:v>
                </c:pt>
                <c:pt idx="795">
                  <c:v>3.0773215115437644E-3</c:v>
                </c:pt>
                <c:pt idx="796">
                  <c:v>3.1534928360869266E-3</c:v>
                </c:pt>
                <c:pt idx="797">
                  <c:v>2.9376530822466562E-3</c:v>
                </c:pt>
                <c:pt idx="798">
                  <c:v>3.006325491961513E-3</c:v>
                </c:pt>
                <c:pt idx="799">
                  <c:v>3.2428637920904643E-3</c:v>
                </c:pt>
                <c:pt idx="800">
                  <c:v>3.0673676339302747E-3</c:v>
                </c:pt>
                <c:pt idx="801">
                  <c:v>3.2101011181852228E-3</c:v>
                </c:pt>
                <c:pt idx="802">
                  <c:v>3.4088216635966891E-3</c:v>
                </c:pt>
                <c:pt idx="803">
                  <c:v>3.2177442160856639E-3</c:v>
                </c:pt>
                <c:pt idx="804">
                  <c:v>3.3171044887913971E-3</c:v>
                </c:pt>
                <c:pt idx="805">
                  <c:v>3.1567683253076509E-3</c:v>
                </c:pt>
                <c:pt idx="806">
                  <c:v>3.0879767637392035E-3</c:v>
                </c:pt>
                <c:pt idx="807">
                  <c:v>3.2408469005579762E-3</c:v>
                </c:pt>
                <c:pt idx="808">
                  <c:v>3.2484904073989147E-3</c:v>
                </c:pt>
                <c:pt idx="809">
                  <c:v>3.2714209279217305E-3</c:v>
                </c:pt>
                <c:pt idx="810">
                  <c:v>3.3040405662758416E-3</c:v>
                </c:pt>
                <c:pt idx="811">
                  <c:v>3.1128345149867304E-3</c:v>
                </c:pt>
                <c:pt idx="812">
                  <c:v>3.3040405662758416E-3</c:v>
                </c:pt>
                <c:pt idx="813">
                  <c:v>3.3193370503789704E-3</c:v>
                </c:pt>
                <c:pt idx="814">
                  <c:v>3.4680753330271017E-3</c:v>
                </c:pt>
                <c:pt idx="815">
                  <c:v>3.3073036288470371E-3</c:v>
                </c:pt>
                <c:pt idx="816">
                  <c:v>3.3991731740927881E-3</c:v>
                </c:pt>
                <c:pt idx="817">
                  <c:v>3.5140101056499772E-3</c:v>
                </c:pt>
                <c:pt idx="818">
                  <c:v>3.4144847649670799E-3</c:v>
                </c:pt>
                <c:pt idx="819">
                  <c:v>3.5215319814946946E-3</c:v>
                </c:pt>
                <c:pt idx="820">
                  <c:v>3.5215319814946946E-3</c:v>
                </c:pt>
                <c:pt idx="821">
                  <c:v>3.4064492370014039E-3</c:v>
                </c:pt>
                <c:pt idx="822">
                  <c:v>3.4678267007311591E-3</c:v>
                </c:pt>
                <c:pt idx="823">
                  <c:v>3.5808764329256604E-3</c:v>
                </c:pt>
                <c:pt idx="824">
                  <c:v>3.5578729440631828E-3</c:v>
                </c:pt>
                <c:pt idx="825">
                  <c:v>3.7265651957213513E-3</c:v>
                </c:pt>
                <c:pt idx="826">
                  <c:v>3.7035617068588737E-3</c:v>
                </c:pt>
                <c:pt idx="827">
                  <c:v>3.6498868995130927E-3</c:v>
                </c:pt>
                <c:pt idx="828">
                  <c:v>3.5655407736840086E-3</c:v>
                </c:pt>
                <c:pt idx="829">
                  <c:v>3.5425372848215311E-3</c:v>
                </c:pt>
                <c:pt idx="830">
                  <c:v>3.3661772035425371E-3</c:v>
                </c:pt>
                <c:pt idx="831">
                  <c:v>3.4811946478549246E-3</c:v>
                </c:pt>
                <c:pt idx="832">
                  <c:v>3.5552831200674276E-3</c:v>
                </c:pt>
                <c:pt idx="833">
                  <c:v>3.4633361428243045E-3</c:v>
                </c:pt>
                <c:pt idx="834">
                  <c:v>3.5782698643782086E-3</c:v>
                </c:pt>
                <c:pt idx="835">
                  <c:v>3.51697187954946E-3</c:v>
                </c:pt>
                <c:pt idx="836">
                  <c:v>3.5057638431744767E-3</c:v>
                </c:pt>
                <c:pt idx="837">
                  <c:v>3.5440363742134996E-3</c:v>
                </c:pt>
                <c:pt idx="838">
                  <c:v>3.6282359424993495E-3</c:v>
                </c:pt>
                <c:pt idx="839">
                  <c:v>3.4521822997198451E-3</c:v>
                </c:pt>
                <c:pt idx="840">
                  <c:v>3.4660313556716875E-3</c:v>
                </c:pt>
                <c:pt idx="841">
                  <c:v>3.4506609283738087E-3</c:v>
                </c:pt>
                <c:pt idx="842">
                  <c:v>3.6043652013525978E-3</c:v>
                </c:pt>
                <c:pt idx="843">
                  <c:v>3.6812173378419919E-3</c:v>
                </c:pt>
                <c:pt idx="844">
                  <c:v>3.6812173378419919E-3</c:v>
                </c:pt>
                <c:pt idx="845">
                  <c:v>3.5344123943141393E-3</c:v>
                </c:pt>
                <c:pt idx="846">
                  <c:v>3.6345155775953674E-3</c:v>
                </c:pt>
                <c:pt idx="847">
                  <c:v>3.6807170468020883E-3</c:v>
                </c:pt>
                <c:pt idx="848">
                  <c:v>3.6345155775953674E-3</c:v>
                </c:pt>
                <c:pt idx="849">
                  <c:v>3.7623548640772207E-3</c:v>
                </c:pt>
                <c:pt idx="850">
                  <c:v>3.8548717869643654E-3</c:v>
                </c:pt>
                <c:pt idx="851">
                  <c:v>3.7700646076511495E-3</c:v>
                </c:pt>
                <c:pt idx="852">
                  <c:v>3.5927405054507885E-3</c:v>
                </c:pt>
                <c:pt idx="853">
                  <c:v>3.8212046039352242E-3</c:v>
                </c:pt>
                <c:pt idx="854">
                  <c:v>3.6286035654304249E-3</c:v>
                </c:pt>
                <c:pt idx="855">
                  <c:v>3.9059490608773363E-3</c:v>
                </c:pt>
                <c:pt idx="856">
                  <c:v>3.613195482350041E-3</c:v>
                </c:pt>
                <c:pt idx="857">
                  <c:v>3.5130429423275451E-3</c:v>
                </c:pt>
                <c:pt idx="858">
                  <c:v>3.605324787378282E-3</c:v>
                </c:pt>
                <c:pt idx="859">
                  <c:v>3.6900653272525577E-3</c:v>
                </c:pt>
                <c:pt idx="860">
                  <c:v>3.8364353506717612E-3</c:v>
                </c:pt>
                <c:pt idx="861">
                  <c:v>3.8287316652286453E-3</c:v>
                </c:pt>
                <c:pt idx="862">
                  <c:v>3.6522447849788938E-3</c:v>
                </c:pt>
                <c:pt idx="863">
                  <c:v>3.7060673397048987E-3</c:v>
                </c:pt>
                <c:pt idx="864">
                  <c:v>3.8982907494406298E-3</c:v>
                </c:pt>
                <c:pt idx="865">
                  <c:v>3.9367354313877764E-3</c:v>
                </c:pt>
                <c:pt idx="866">
                  <c:v>4.0135013570555354E-3</c:v>
                </c:pt>
                <c:pt idx="867">
                  <c:v>4.0750109563973827E-3</c:v>
                </c:pt>
                <c:pt idx="868">
                  <c:v>4.0826996563151138E-3</c:v>
                </c:pt>
                <c:pt idx="869">
                  <c:v>3.9289256579604958E-3</c:v>
                </c:pt>
                <c:pt idx="870">
                  <c:v>4.0980770561505758E-3</c:v>
                </c:pt>
                <c:pt idx="871">
                  <c:v>4.2534895505428189E-3</c:v>
                </c:pt>
                <c:pt idx="872">
                  <c:v>4.1152895290450381E-3</c:v>
                </c:pt>
                <c:pt idx="873">
                  <c:v>4.161356202877632E-3</c:v>
                </c:pt>
                <c:pt idx="874">
                  <c:v>4.2842006664312151E-3</c:v>
                </c:pt>
                <c:pt idx="875">
                  <c:v>4.3227665706051877E-3</c:v>
                </c:pt>
                <c:pt idx="876">
                  <c:v>4.292108651664725E-3</c:v>
                </c:pt>
                <c:pt idx="877">
                  <c:v>4.3074376111349559E-3</c:v>
                </c:pt>
                <c:pt idx="878">
                  <c:v>4.2537862529891468E-3</c:v>
                </c:pt>
                <c:pt idx="879">
                  <c:v>4.2476006796161089E-3</c:v>
                </c:pt>
                <c:pt idx="880">
                  <c:v>4.4925073854678484E-3</c:v>
                </c:pt>
                <c:pt idx="881">
                  <c:v>4.285867352405443E-3</c:v>
                </c:pt>
                <c:pt idx="882">
                  <c:v>4.1787206685953071E-3</c:v>
                </c:pt>
                <c:pt idx="883">
                  <c:v>4.3853607016577124E-3</c:v>
                </c:pt>
                <c:pt idx="884">
                  <c:v>4.5340742550073277E-3</c:v>
                </c:pt>
                <c:pt idx="885">
                  <c:v>4.6409379579872984E-3</c:v>
                </c:pt>
                <c:pt idx="886">
                  <c:v>4.5417073766487546E-3</c:v>
                </c:pt>
                <c:pt idx="887">
                  <c:v>4.5493404982901806E-3</c:v>
                </c:pt>
                <c:pt idx="888">
                  <c:v>4.6171633730394167E-3</c:v>
                </c:pt>
                <c:pt idx="889">
                  <c:v>4.6095568435945413E-3</c:v>
                </c:pt>
                <c:pt idx="890">
                  <c:v>4.7160482558227983E-3</c:v>
                </c:pt>
                <c:pt idx="891">
                  <c:v>4.754080903047176E-3</c:v>
                </c:pt>
                <c:pt idx="892">
                  <c:v>4.5791307258150398E-3</c:v>
                </c:pt>
                <c:pt idx="893">
                  <c:v>4.703312041996025E-3</c:v>
                </c:pt>
                <c:pt idx="894">
                  <c:v>4.8474457981217099E-3</c:v>
                </c:pt>
                <c:pt idx="895">
                  <c:v>4.5440063115413211E-3</c:v>
                </c:pt>
                <c:pt idx="896">
                  <c:v>4.9536496184248453E-3</c:v>
                </c:pt>
                <c:pt idx="897">
                  <c:v>5.0190952043111386E-3</c:v>
                </c:pt>
                <c:pt idx="898">
                  <c:v>4.9889051579694171E-3</c:v>
                </c:pt>
                <c:pt idx="899">
                  <c:v>4.9134300421151142E-3</c:v>
                </c:pt>
                <c:pt idx="900">
                  <c:v>4.9813576463839876E-3</c:v>
                </c:pt>
                <c:pt idx="901">
                  <c:v>4.8905624146776882E-3</c:v>
                </c:pt>
                <c:pt idx="902">
                  <c:v>4.913065002475285E-3</c:v>
                </c:pt>
                <c:pt idx="903">
                  <c:v>4.7405451626937097E-3</c:v>
                </c:pt>
                <c:pt idx="904">
                  <c:v>4.7780494756897041E-3</c:v>
                </c:pt>
                <c:pt idx="905">
                  <c:v>4.6912641054900469E-3</c:v>
                </c:pt>
                <c:pt idx="906">
                  <c:v>4.3705576563071022E-3</c:v>
                </c:pt>
                <c:pt idx="907">
                  <c:v>4.407849103886515E-3</c:v>
                </c:pt>
                <c:pt idx="908">
                  <c:v>4.1095175232512176E-3</c:v>
                </c:pt>
                <c:pt idx="909">
                  <c:v>3.7515196264888613E-3</c:v>
                </c:pt>
                <c:pt idx="910">
                  <c:v>3.9526277929801922E-3</c:v>
                </c:pt>
                <c:pt idx="911">
                  <c:v>4.3530816406742454E-3</c:v>
                </c:pt>
                <c:pt idx="912">
                  <c:v>4.1973495887932246E-3</c:v>
                </c:pt>
                <c:pt idx="913">
                  <c:v>4.2270128367705622E-3</c:v>
                </c:pt>
                <c:pt idx="914">
                  <c:v>3.9028780959266939E-3</c:v>
                </c:pt>
                <c:pt idx="915">
                  <c:v>3.9250116201001908E-3</c:v>
                </c:pt>
                <c:pt idx="916">
                  <c:v>3.9545229856648538E-3</c:v>
                </c:pt>
                <c:pt idx="917">
                  <c:v>3.7774547922768756E-3</c:v>
                </c:pt>
                <c:pt idx="918">
                  <c:v>3.5952484023156336E-3</c:v>
                </c:pt>
                <c:pt idx="919">
                  <c:v>3.5218759859418449E-3</c:v>
                </c:pt>
                <c:pt idx="920">
                  <c:v>3.5072015026670874E-3</c:v>
                </c:pt>
                <c:pt idx="921">
                  <c:v>3.382468394831647E-3</c:v>
                </c:pt>
                <c:pt idx="922">
                  <c:v>3.5365504692166029E-3</c:v>
                </c:pt>
                <c:pt idx="923">
                  <c:v>3.531734425270547E-3</c:v>
                </c:pt>
                <c:pt idx="924">
                  <c:v>3.531734425270547E-3</c:v>
                </c:pt>
                <c:pt idx="925">
                  <c:v>3.2831237203860778E-3</c:v>
                </c:pt>
                <c:pt idx="926">
                  <c:v>3.2246270839426734E-3</c:v>
                </c:pt>
                <c:pt idx="927">
                  <c:v>3.2213160752417808E-3</c:v>
                </c:pt>
                <c:pt idx="928">
                  <c:v>3.0682671214407008E-3</c:v>
                </c:pt>
                <c:pt idx="929">
                  <c:v>3.0901312576979978E-3</c:v>
                </c:pt>
                <c:pt idx="930">
                  <c:v>3.1338595302125923E-3</c:v>
                </c:pt>
                <c:pt idx="931">
                  <c:v>3.2650443477563753E-3</c:v>
                </c:pt>
                <c:pt idx="932">
                  <c:v>3.1564325039819051E-3</c:v>
                </c:pt>
                <c:pt idx="933">
                  <c:v>2.9237001534578935E-3</c:v>
                </c:pt>
                <c:pt idx="934">
                  <c:v>2.8000610922420126E-3</c:v>
                </c:pt>
                <c:pt idx="935">
                  <c:v>2.6982406888877574E-3</c:v>
                </c:pt>
                <c:pt idx="936">
                  <c:v>2.8467683369644155E-3</c:v>
                </c:pt>
                <c:pt idx="937">
                  <c:v>2.7668845315904139E-3</c:v>
                </c:pt>
                <c:pt idx="938">
                  <c:v>2.7450980392156863E-3</c:v>
                </c:pt>
                <c:pt idx="939">
                  <c:v>2.7741466957153234E-3</c:v>
                </c:pt>
                <c:pt idx="940">
                  <c:v>2.6260237502811006E-3</c:v>
                </c:pt>
                <c:pt idx="941">
                  <c:v>2.6768032150655419E-3</c:v>
                </c:pt>
                <c:pt idx="942">
                  <c:v>2.6622947965557016E-3</c:v>
                </c:pt>
                <c:pt idx="943">
                  <c:v>2.6550405873007814E-3</c:v>
                </c:pt>
                <c:pt idx="944">
                  <c:v>2.6840574243204621E-3</c:v>
                </c:pt>
                <c:pt idx="945">
                  <c:v>2.6803824978267167E-3</c:v>
                </c:pt>
                <c:pt idx="946">
                  <c:v>2.5282526803824977E-3</c:v>
                </c:pt>
                <c:pt idx="947">
                  <c:v>2.6441611127209505E-3</c:v>
                </c:pt>
                <c:pt idx="948">
                  <c:v>2.5644740654882643E-3</c:v>
                </c:pt>
                <c:pt idx="949">
                  <c:v>2.7990944531639892E-3</c:v>
                </c:pt>
                <c:pt idx="950">
                  <c:v>2.6616712112773853E-3</c:v>
                </c:pt>
                <c:pt idx="951">
                  <c:v>2.6689040134819431E-3</c:v>
                </c:pt>
                <c:pt idx="952">
                  <c:v>2.5170151671862228E-3</c:v>
                </c:pt>
                <c:pt idx="953">
                  <c:v>2.4940540306081877E-3</c:v>
                </c:pt>
                <c:pt idx="954">
                  <c:v>2.5591163096675318E-3</c:v>
                </c:pt>
                <c:pt idx="955">
                  <c:v>2.4506791779019582E-3</c:v>
                </c:pt>
                <c:pt idx="956">
                  <c:v>2.4868248884904829E-3</c:v>
                </c:pt>
                <c:pt idx="957">
                  <c:v>2.530199741196712E-3</c:v>
                </c:pt>
                <c:pt idx="958">
                  <c:v>2.6446806511984159E-3</c:v>
                </c:pt>
                <c:pt idx="959">
                  <c:v>2.3195149973625454E-3</c:v>
                </c:pt>
                <c:pt idx="960">
                  <c:v>2.3267409007811202E-3</c:v>
                </c:pt>
                <c:pt idx="961">
                  <c:v>2.500162582826918E-3</c:v>
                </c:pt>
                <c:pt idx="962">
                  <c:v>2.6012500451605912E-3</c:v>
                </c:pt>
                <c:pt idx="963">
                  <c:v>2.5651215723111382E-3</c:v>
                </c:pt>
                <c:pt idx="964">
                  <c:v>2.5289930994616856E-3</c:v>
                </c:pt>
                <c:pt idx="965">
                  <c:v>2.3989305972036564E-3</c:v>
                </c:pt>
                <c:pt idx="966">
                  <c:v>2.4875262130305878E-3</c:v>
                </c:pt>
                <c:pt idx="967">
                  <c:v>2.5453756598452526E-3</c:v>
                </c:pt>
                <c:pt idx="968">
                  <c:v>2.4007520428085908E-3</c:v>
                </c:pt>
                <c:pt idx="969">
                  <c:v>2.4079832236604238E-3</c:v>
                </c:pt>
                <c:pt idx="970">
                  <c:v>2.364596138549425E-3</c:v>
                </c:pt>
                <c:pt idx="971">
                  <c:v>2.3738013388818527E-3</c:v>
                </c:pt>
                <c:pt idx="972">
                  <c:v>2.4172245341053012E-3</c:v>
                </c:pt>
                <c:pt idx="973">
                  <c:v>2.4244617333092095E-3</c:v>
                </c:pt>
                <c:pt idx="974">
                  <c:v>2.2869549484349555E-3</c:v>
                </c:pt>
                <c:pt idx="975">
                  <c:v>2.2954547100268647E-3</c:v>
                </c:pt>
                <c:pt idx="976">
                  <c:v>2.1868369792684959E-3</c:v>
                </c:pt>
                <c:pt idx="977">
                  <c:v>2.2664899818246329E-3</c:v>
                </c:pt>
                <c:pt idx="978">
                  <c:v>2.3244194382290966E-3</c:v>
                </c:pt>
                <c:pt idx="979">
                  <c:v>2.2751479933049786E-3</c:v>
                </c:pt>
                <c:pt idx="980">
                  <c:v>2.3838334069978917E-3</c:v>
                </c:pt>
                <c:pt idx="981">
                  <c:v>2.3258678530283378E-3</c:v>
                </c:pt>
                <c:pt idx="982">
                  <c:v>2.2896393817973667E-3</c:v>
                </c:pt>
                <c:pt idx="983">
                  <c:v>2.2751479933049786E-3</c:v>
                </c:pt>
                <c:pt idx="984">
                  <c:v>2.2094404682564978E-3</c:v>
                </c:pt>
                <c:pt idx="985">
                  <c:v>2.2456608038016863E-3</c:v>
                </c:pt>
                <c:pt idx="986">
                  <c:v>2.2963692735649501E-3</c:v>
                </c:pt>
                <c:pt idx="987">
                  <c:v>2.325345542001101E-3</c:v>
                </c:pt>
                <c:pt idx="988">
                  <c:v>2.2959368436300427E-3</c:v>
                </c:pt>
                <c:pt idx="989">
                  <c:v>2.2669660317230392E-3</c:v>
                </c:pt>
                <c:pt idx="990">
                  <c:v>2.3176649525602955E-3</c:v>
                </c:pt>
                <c:pt idx="991">
                  <c:v>2.2669660317230392E-3</c:v>
                </c:pt>
                <c:pt idx="992">
                  <c:v>2.2669660317230392E-3</c:v>
                </c:pt>
                <c:pt idx="993">
                  <c:v>2.2465070438866023E-3</c:v>
                </c:pt>
                <c:pt idx="994">
                  <c:v>2.2465070438866023E-3</c:v>
                </c:pt>
                <c:pt idx="995">
                  <c:v>2.1522986839816803E-3</c:v>
                </c:pt>
                <c:pt idx="996">
                  <c:v>2.17403907472897E-3</c:v>
                </c:pt>
                <c:pt idx="997">
                  <c:v>2.1835803463259992E-3</c:v>
                </c:pt>
                <c:pt idx="998">
                  <c:v>2.3286687414307166E-3</c:v>
                </c:pt>
                <c:pt idx="999">
                  <c:v>2.3721952599621318E-3</c:v>
                </c:pt>
                <c:pt idx="1000">
                  <c:v>2.4084673587383113E-3</c:v>
                </c:pt>
                <c:pt idx="1001">
                  <c:v>2.2281251814434185E-3</c:v>
                </c:pt>
                <c:pt idx="1002">
                  <c:v>2.199094234453928E-3</c:v>
                </c:pt>
                <c:pt idx="1003">
                  <c:v>2.2426406549381642E-3</c:v>
                </c:pt>
                <c:pt idx="1004">
                  <c:v>2.2353829181907914E-3</c:v>
                </c:pt>
                <c:pt idx="1005">
                  <c:v>2.3224757591592637E-3</c:v>
                </c:pt>
                <c:pt idx="1006">
                  <c:v>2.3407967432393139E-3</c:v>
                </c:pt>
                <c:pt idx="1007">
                  <c:v>2.3335271881360859E-3</c:v>
                </c:pt>
                <c:pt idx="1008">
                  <c:v>2.4571096248909565E-3</c:v>
                </c:pt>
                <c:pt idx="1009">
                  <c:v>2.2535620820005814E-3</c:v>
                </c:pt>
                <c:pt idx="1010">
                  <c:v>2.2404562383612661E-3</c:v>
                </c:pt>
                <c:pt idx="1011">
                  <c:v>2.4368598696461823E-3</c:v>
                </c:pt>
                <c:pt idx="1012">
                  <c:v>2.1531657355679701E-3</c:v>
                </c:pt>
                <c:pt idx="1013">
                  <c:v>2.4004888268156425E-3</c:v>
                </c:pt>
                <c:pt idx="1014">
                  <c:v>2.484535406451049E-3</c:v>
                </c:pt>
                <c:pt idx="1015">
                  <c:v>2.3533869099228409E-3</c:v>
                </c:pt>
                <c:pt idx="1016">
                  <c:v>2.3169567719983387E-3</c:v>
                </c:pt>
                <c:pt idx="1017">
                  <c:v>2.2659545789040355E-3</c:v>
                </c:pt>
                <c:pt idx="1018">
                  <c:v>2.3825310202624426E-3</c:v>
                </c:pt>
                <c:pt idx="1019">
                  <c:v>2.5463114963410454E-3</c:v>
                </c:pt>
                <c:pt idx="1020">
                  <c:v>2.3785030023128389E-3</c:v>
                </c:pt>
                <c:pt idx="1021">
                  <c:v>2.2690626801205303E-3</c:v>
                </c:pt>
                <c:pt idx="1022">
                  <c:v>2.3274308519564283E-3</c:v>
                </c:pt>
                <c:pt idx="1023">
                  <c:v>2.3968548587463279E-3</c:v>
                </c:pt>
                <c:pt idx="1024">
                  <c:v>2.2872425938646359E-3</c:v>
                </c:pt>
                <c:pt idx="1025">
                  <c:v>2.2287827192610673E-3</c:v>
                </c:pt>
                <c:pt idx="1026">
                  <c:v>2.3091650468409744E-3</c:v>
                </c:pt>
                <c:pt idx="1027">
                  <c:v>2.2582931980793543E-3</c:v>
                </c:pt>
                <c:pt idx="1028">
                  <c:v>2.331377120347295E-3</c:v>
                </c:pt>
                <c:pt idx="1029">
                  <c:v>2.3679190814812649E-3</c:v>
                </c:pt>
                <c:pt idx="1030">
                  <c:v>2.2948351592133247E-3</c:v>
                </c:pt>
                <c:pt idx="1031">
                  <c:v>2.3021435514401188E-3</c:v>
                </c:pt>
                <c:pt idx="1032">
                  <c:v>2.2971183601208549E-3</c:v>
                </c:pt>
                <c:pt idx="1033">
                  <c:v>2.3044340236881185E-3</c:v>
                </c:pt>
                <c:pt idx="1034">
                  <c:v>2.2678557058517994E-3</c:v>
                </c:pt>
                <c:pt idx="1035">
                  <c:v>2.32638101438991E-3</c:v>
                </c:pt>
                <c:pt idx="1036">
                  <c:v>2.2779043280182231E-3</c:v>
                </c:pt>
                <c:pt idx="1037">
                  <c:v>2.24128207194076E-3</c:v>
                </c:pt>
                <c:pt idx="1038">
                  <c:v>2.329175486526672E-3</c:v>
                </c:pt>
                <c:pt idx="1039">
                  <c:v>2.5122867669139888E-3</c:v>
                </c:pt>
                <c:pt idx="1040">
                  <c:v>2.3178200755491988E-3</c:v>
                </c:pt>
                <c:pt idx="1041">
                  <c:v>2.26647595995159E-3</c:v>
                </c:pt>
                <c:pt idx="1042">
                  <c:v>2.2591410862947887E-3</c:v>
                </c:pt>
                <c:pt idx="1043">
                  <c:v>2.185792349726776E-3</c:v>
                </c:pt>
                <c:pt idx="1044">
                  <c:v>2.2518062126379874E-3</c:v>
                </c:pt>
                <c:pt idx="1045">
                  <c:v>2.4220361250357801E-3</c:v>
                </c:pt>
                <c:pt idx="1046">
                  <c:v>2.3413015875345874E-3</c:v>
                </c:pt>
                <c:pt idx="1047">
                  <c:v>2.4587336420817769E-3</c:v>
                </c:pt>
                <c:pt idx="1048">
                  <c:v>2.5468076829921688E-3</c:v>
                </c:pt>
                <c:pt idx="1049">
                  <c:v>2.3566897685892165E-3</c:v>
                </c:pt>
                <c:pt idx="1050">
                  <c:v>2.2612475038176908E-3</c:v>
                </c:pt>
                <c:pt idx="1051">
                  <c:v>2.1951720897450959E-3</c:v>
                </c:pt>
                <c:pt idx="1052">
                  <c:v>2.1951720897450959E-3</c:v>
                </c:pt>
                <c:pt idx="1053">
                  <c:v>2.1391396395071894E-3</c:v>
                </c:pt>
                <c:pt idx="1054">
                  <c:v>2.1685436208062573E-3</c:v>
                </c:pt>
                <c:pt idx="1055">
                  <c:v>2.2273515834043927E-3</c:v>
                </c:pt>
                <c:pt idx="1056">
                  <c:v>2.2567555647034607E-3</c:v>
                </c:pt>
                <c:pt idx="1057">
                  <c:v>2.220000588079626E-3</c:v>
                </c:pt>
                <c:pt idx="1058">
                  <c:v>2.1586815097509042E-3</c:v>
                </c:pt>
                <c:pt idx="1059">
                  <c:v>2.0850063728993376E-3</c:v>
                </c:pt>
                <c:pt idx="1060">
                  <c:v>2.1955190781766877E-3</c:v>
                </c:pt>
                <c:pt idx="1061">
                  <c:v>2.1292114550102775E-3</c:v>
                </c:pt>
                <c:pt idx="1062">
                  <c:v>2.0823180186965574E-3</c:v>
                </c:pt>
                <c:pt idx="1063">
                  <c:v>2.141390870290786E-3</c:v>
                </c:pt>
                <c:pt idx="1064">
                  <c:v>2.104470338044393E-3</c:v>
                </c:pt>
                <c:pt idx="1065">
                  <c:v>2.4072187024648146E-3</c:v>
                </c:pt>
                <c:pt idx="1066">
                  <c:v>2.234421935808461E-3</c:v>
                </c:pt>
                <c:pt idx="1067">
                  <c:v>2.367599402181151E-3</c:v>
                </c:pt>
                <c:pt idx="1068">
                  <c:v>2.3084094171266223E-3</c:v>
                </c:pt>
                <c:pt idx="1069">
                  <c:v>2.4193906391038636E-3</c:v>
                </c:pt>
                <c:pt idx="1070">
                  <c:v>2.3749981503129671E-3</c:v>
                </c:pt>
                <c:pt idx="1071">
                  <c:v>2.3037207683019876E-3</c:v>
                </c:pt>
                <c:pt idx="1072">
                  <c:v>2.400017777909466E-3</c:v>
                </c:pt>
                <c:pt idx="1073">
                  <c:v>2.2889058437469906E-3</c:v>
                </c:pt>
                <c:pt idx="1074">
                  <c:v>2.4074252401869644E-3</c:v>
                </c:pt>
                <c:pt idx="1075">
                  <c:v>2.3915093989290196E-3</c:v>
                </c:pt>
                <c:pt idx="1076">
                  <c:v>2.4063634945745414E-3</c:v>
                </c:pt>
                <c:pt idx="1077">
                  <c:v>2.5846126423208038E-3</c:v>
                </c:pt>
                <c:pt idx="1078">
                  <c:v>2.8445593161174365E-3</c:v>
                </c:pt>
                <c:pt idx="1079">
                  <c:v>2.8538727945657504E-3</c:v>
                </c:pt>
                <c:pt idx="1080">
                  <c:v>2.6680737845028763E-3</c:v>
                </c:pt>
                <c:pt idx="1081">
                  <c:v>3.1511512106663494E-3</c:v>
                </c:pt>
                <c:pt idx="1082">
                  <c:v>3.1362872898613196E-3</c:v>
                </c:pt>
                <c:pt idx="1083">
                  <c:v>2.422819091219882E-3</c:v>
                </c:pt>
                <c:pt idx="1084">
                  <c:v>2.3642595332446117E-3</c:v>
                </c:pt>
                <c:pt idx="1085">
                  <c:v>2.3419551980253229E-3</c:v>
                </c:pt>
                <c:pt idx="1086">
                  <c:v>2.3716943116510411E-3</c:v>
                </c:pt>
                <c:pt idx="1087">
                  <c:v>2.3122160843996047E-3</c:v>
                </c:pt>
                <c:pt idx="1088">
                  <c:v>2.352941176470588E-3</c:v>
                </c:pt>
                <c:pt idx="1089">
                  <c:v>2.3678332092330603E-3</c:v>
                </c:pt>
                <c:pt idx="1090">
                  <c:v>2.4050632911392406E-3</c:v>
                </c:pt>
                <c:pt idx="1091">
                  <c:v>2.5167535368577809E-3</c:v>
                </c:pt>
                <c:pt idx="1092">
                  <c:v>2.4348473566641847E-3</c:v>
                </c:pt>
                <c:pt idx="1093">
                  <c:v>2.3218138517473331E-3</c:v>
                </c:pt>
                <c:pt idx="1094">
                  <c:v>2.3964702456941924E-3</c:v>
                </c:pt>
                <c:pt idx="1095">
                  <c:v>2.486057918430424E-3</c:v>
                </c:pt>
                <c:pt idx="1096">
                  <c:v>2.5233861154038539E-3</c:v>
                </c:pt>
                <c:pt idx="1097">
                  <c:v>2.5432159713963003E-3</c:v>
                </c:pt>
                <c:pt idx="1098">
                  <c:v>2.3936150319024004E-3</c:v>
                </c:pt>
                <c:pt idx="1099">
                  <c:v>2.4010950788770952E-3</c:v>
                </c:pt>
                <c:pt idx="1100">
                  <c:v>2.4459753607252652E-3</c:v>
                </c:pt>
                <c:pt idx="1101">
                  <c:v>2.5015166380814714E-3</c:v>
                </c:pt>
                <c:pt idx="1102">
                  <c:v>2.3741939349455881E-3</c:v>
                </c:pt>
                <c:pt idx="1103">
                  <c:v>2.2992982272185981E-3</c:v>
                </c:pt>
                <c:pt idx="1104">
                  <c:v>2.4191313595817825E-3</c:v>
                </c:pt>
                <c:pt idx="1105">
                  <c:v>2.5090062088541708E-3</c:v>
                </c:pt>
                <c:pt idx="1106">
                  <c:v>2.5684931506849314E-3</c:v>
                </c:pt>
                <c:pt idx="1107">
                  <c:v>2.4708603701033404E-3</c:v>
                </c:pt>
                <c:pt idx="1108">
                  <c:v>2.4333093006488823E-3</c:v>
                </c:pt>
                <c:pt idx="1109">
                  <c:v>2.5009012256669069E-3</c:v>
                </c:pt>
                <c:pt idx="1110">
                  <c:v>2.3603166131711682E-3</c:v>
                </c:pt>
                <c:pt idx="1111">
                  <c:v>2.3903843407274885E-3</c:v>
                </c:pt>
                <c:pt idx="1112">
                  <c:v>2.3152150218366872E-3</c:v>
                </c:pt>
                <c:pt idx="1113">
                  <c:v>2.307698089947607E-3</c:v>
                </c:pt>
                <c:pt idx="1114">
                  <c:v>2.4928265339167503E-3</c:v>
                </c:pt>
                <c:pt idx="1115">
                  <c:v>2.4777641379414225E-3</c:v>
                </c:pt>
                <c:pt idx="1116">
                  <c:v>2.5003577319044142E-3</c:v>
                </c:pt>
                <c:pt idx="1117">
                  <c:v>2.7790120574479782E-3</c:v>
                </c:pt>
                <c:pt idx="1118">
                  <c:v>2.6841791764998604E-3</c:v>
                </c:pt>
                <c:pt idx="1119">
                  <c:v>2.4127453271908859E-3</c:v>
                </c:pt>
                <c:pt idx="1120">
                  <c:v>2.4278249854858291E-3</c:v>
                </c:pt>
                <c:pt idx="1121">
                  <c:v>2.3825860106009996E-3</c:v>
                </c:pt>
                <c:pt idx="1122">
                  <c:v>2.5861613975827306E-3</c:v>
                </c:pt>
                <c:pt idx="1123">
                  <c:v>2.5282255630018715E-3</c:v>
                </c:pt>
                <c:pt idx="1124">
                  <c:v>2.3621928394614504E-3</c:v>
                </c:pt>
                <c:pt idx="1125">
                  <c:v>2.5433194469600918E-3</c:v>
                </c:pt>
                <c:pt idx="1126">
                  <c:v>2.4904908531063214E-3</c:v>
                </c:pt>
                <c:pt idx="1127">
                  <c:v>2.5069658916718894E-3</c:v>
                </c:pt>
                <c:pt idx="1128">
                  <c:v>2.5522725041719841E-3</c:v>
                </c:pt>
                <c:pt idx="1129">
                  <c:v>2.4692103812551441E-3</c:v>
                </c:pt>
                <c:pt idx="1130">
                  <c:v>2.5522725041719841E-3</c:v>
                </c:pt>
                <c:pt idx="1131">
                  <c:v>2.5296191979219365E-3</c:v>
                </c:pt>
                <c:pt idx="1132">
                  <c:v>2.6572590108334404E-3</c:v>
                </c:pt>
                <c:pt idx="1133">
                  <c:v>2.581553625909411E-3</c:v>
                </c:pt>
                <c:pt idx="1134">
                  <c:v>2.5058482409853811E-3</c:v>
                </c:pt>
                <c:pt idx="1135">
                  <c:v>2.4679955485233667E-3</c:v>
                </c:pt>
                <c:pt idx="1136">
                  <c:v>2.6678793390935273E-3</c:v>
                </c:pt>
                <c:pt idx="1137">
                  <c:v>2.5996665150826133E-3</c:v>
                </c:pt>
                <c:pt idx="1138">
                  <c:v>2.5162952857359405E-3</c:v>
                </c:pt>
                <c:pt idx="1139">
                  <c:v>2.5466120964074577E-3</c:v>
                </c:pt>
                <c:pt idx="1140">
                  <c:v>2.5862134346582937E-3</c:v>
                </c:pt>
                <c:pt idx="1141">
                  <c:v>2.6393028600031855E-3</c:v>
                </c:pt>
                <c:pt idx="1142">
                  <c:v>2.6923922853480768E-3</c:v>
                </c:pt>
                <c:pt idx="1143">
                  <c:v>2.6165502491410889E-3</c:v>
                </c:pt>
                <c:pt idx="1144">
                  <c:v>2.4724503803478116E-3</c:v>
                </c:pt>
                <c:pt idx="1145">
                  <c:v>2.6404843923092097E-3</c:v>
                </c:pt>
                <c:pt idx="1146">
                  <c:v>2.6860099852800581E-3</c:v>
                </c:pt>
                <c:pt idx="1147">
                  <c:v>2.5721960028529372E-3</c:v>
                </c:pt>
                <c:pt idx="1148">
                  <c:v>2.6935975841085331E-3</c:v>
                </c:pt>
                <c:pt idx="1149">
                  <c:v>2.5589041511955473E-3</c:v>
                </c:pt>
                <c:pt idx="1150">
                  <c:v>2.5968700881569056E-3</c:v>
                </c:pt>
                <c:pt idx="1151">
                  <c:v>2.6500223999028072E-3</c:v>
                </c:pt>
                <c:pt idx="1152">
                  <c:v>2.4981586520573741E-3</c:v>
                </c:pt>
                <c:pt idx="1153">
                  <c:v>2.4655282622591543E-3</c:v>
                </c:pt>
                <c:pt idx="1154">
                  <c:v>2.5796730892155969E-3</c:v>
                </c:pt>
                <c:pt idx="1155">
                  <c:v>2.7699144674763342E-3</c:v>
                </c:pt>
                <c:pt idx="1156">
                  <c:v>2.7014275713024686E-3</c:v>
                </c:pt>
                <c:pt idx="1157">
                  <c:v>2.5492344686938789E-3</c:v>
                </c:pt>
                <c:pt idx="1158">
                  <c:v>2.5926688475586971E-3</c:v>
                </c:pt>
                <c:pt idx="1159">
                  <c:v>2.6384218272214976E-3</c:v>
                </c:pt>
                <c:pt idx="1160">
                  <c:v>2.5774178543377635E-3</c:v>
                </c:pt>
                <c:pt idx="1161">
                  <c:v>2.6231708340005641E-3</c:v>
                </c:pt>
                <c:pt idx="1162">
                  <c:v>2.6601437089130101E-3</c:v>
                </c:pt>
                <c:pt idx="1163">
                  <c:v>2.7442287112062376E-3</c:v>
                </c:pt>
                <c:pt idx="1164">
                  <c:v>2.7212964378535392E-3</c:v>
                </c:pt>
                <c:pt idx="1165">
                  <c:v>2.9047546246751261E-3</c:v>
                </c:pt>
                <c:pt idx="1166">
                  <c:v>2.8755850591942246E-3</c:v>
                </c:pt>
                <c:pt idx="1167">
                  <c:v>2.6996849092967051E-3</c:v>
                </c:pt>
                <c:pt idx="1168">
                  <c:v>2.768515402734865E-3</c:v>
                </c:pt>
                <c:pt idx="1169">
                  <c:v>2.7073327419009454E-3</c:v>
                </c:pt>
                <c:pt idx="1170">
                  <c:v>2.7226284071094251E-3</c:v>
                </c:pt>
                <c:pt idx="1171">
                  <c:v>2.672506872707502E-3</c:v>
                </c:pt>
                <c:pt idx="1172">
                  <c:v>2.7107949367864061E-3</c:v>
                </c:pt>
                <c:pt idx="1173">
                  <c:v>2.7797134521284333E-3</c:v>
                </c:pt>
                <c:pt idx="1174">
                  <c:v>2.8103439033915567E-3</c:v>
                </c:pt>
                <c:pt idx="1175">
                  <c:v>2.7360305331810761E-3</c:v>
                </c:pt>
                <c:pt idx="1176">
                  <c:v>2.7130386799610671E-3</c:v>
                </c:pt>
                <c:pt idx="1177">
                  <c:v>2.8356618971344485E-3</c:v>
                </c:pt>
                <c:pt idx="1178">
                  <c:v>2.8433258482077851E-3</c:v>
                </c:pt>
                <c:pt idx="1179">
                  <c:v>2.782888684452622E-3</c:v>
                </c:pt>
                <c:pt idx="1180">
                  <c:v>2.9055504446488809E-3</c:v>
                </c:pt>
                <c:pt idx="1181">
                  <c:v>2.9668813247470103E-3</c:v>
                </c:pt>
                <c:pt idx="1182">
                  <c:v>2.882551364612082E-3</c:v>
                </c:pt>
                <c:pt idx="1183">
                  <c:v>2.9592149647347439E-3</c:v>
                </c:pt>
                <c:pt idx="1184">
                  <c:v>2.9711407798668744E-3</c:v>
                </c:pt>
                <c:pt idx="1185">
                  <c:v>2.9097218490169133E-3</c:v>
                </c:pt>
                <c:pt idx="1186">
                  <c:v>3.0248823443605904E-3</c:v>
                </c:pt>
                <c:pt idx="1187">
                  <c:v>3.239848602335455E-3</c:v>
                </c:pt>
                <c:pt idx="1188">
                  <c:v>3.1270888876937142E-3</c:v>
                </c:pt>
                <c:pt idx="1189">
                  <c:v>3.0041566464084576E-3</c:v>
                </c:pt>
                <c:pt idx="1190">
                  <c:v>3.0579395019707575E-3</c:v>
                </c:pt>
                <c:pt idx="1191">
                  <c:v>3.1040390924527289E-3</c:v>
                </c:pt>
                <c:pt idx="1192">
                  <c:v>3.0809892972117432E-3</c:v>
                </c:pt>
                <c:pt idx="1193">
                  <c:v>3.0572113316536596E-3</c:v>
                </c:pt>
                <c:pt idx="1194">
                  <c:v>3.0956185091869969E-3</c:v>
                </c:pt>
                <c:pt idx="1195">
                  <c:v>3.1647514287470044E-3</c:v>
                </c:pt>
                <c:pt idx="1196">
                  <c:v>3.3260615743870214E-3</c:v>
                </c:pt>
                <c:pt idx="1197">
                  <c:v>3.2953105196451204E-3</c:v>
                </c:pt>
                <c:pt idx="1198">
                  <c:v>3.1340016130890656E-3</c:v>
                </c:pt>
                <c:pt idx="1199">
                  <c:v>3.2338595076237663E-3</c:v>
                </c:pt>
                <c:pt idx="1200">
                  <c:v>3.2953105196451204E-3</c:v>
                </c:pt>
                <c:pt idx="1201">
                  <c:v>3.3103935604780485E-3</c:v>
                </c:pt>
                <c:pt idx="1202">
                  <c:v>3.2182248302559217E-3</c:v>
                </c:pt>
                <c:pt idx="1203">
                  <c:v>3.2643091953669851E-3</c:v>
                </c:pt>
                <c:pt idx="1204">
                  <c:v>3.2028633752189009E-3</c:v>
                </c:pt>
                <c:pt idx="1205">
                  <c:v>3.2873513779225166E-3</c:v>
                </c:pt>
                <c:pt idx="1206">
                  <c:v>3.4108717696586057E-3</c:v>
                </c:pt>
                <c:pt idx="1207">
                  <c:v>3.4569646314107486E-3</c:v>
                </c:pt>
                <c:pt idx="1208">
                  <c:v>3.3340503334050335E-3</c:v>
                </c:pt>
                <c:pt idx="1209">
                  <c:v>3.2034538917739604E-3</c:v>
                </c:pt>
                <c:pt idx="1210">
                  <c:v>3.3477943717126731E-3</c:v>
                </c:pt>
                <c:pt idx="1211">
                  <c:v>3.1558336852612586E-3</c:v>
                </c:pt>
                <c:pt idx="1212">
                  <c:v>3.3017238069643338E-3</c:v>
                </c:pt>
                <c:pt idx="1213">
                  <c:v>3.2556532422159941E-3</c:v>
                </c:pt>
                <c:pt idx="1214">
                  <c:v>3.3425073404834368E-3</c:v>
                </c:pt>
                <c:pt idx="1215">
                  <c:v>3.2275128218888231E-3</c:v>
                </c:pt>
                <c:pt idx="1216">
                  <c:v>3.2198465206491824E-3</c:v>
                </c:pt>
                <c:pt idx="1217">
                  <c:v>2.9898574834599551E-3</c:v>
                </c:pt>
                <c:pt idx="1218">
                  <c:v>3.1629816271357782E-3</c:v>
                </c:pt>
                <c:pt idx="1219">
                  <c:v>3.1170303202040237E-3</c:v>
                </c:pt>
                <c:pt idx="1220">
                  <c:v>3.0787375644275618E-3</c:v>
                </c:pt>
                <c:pt idx="1221">
                  <c:v>2.8949323367005431E-3</c:v>
                </c:pt>
                <c:pt idx="1222">
                  <c:v>3.0098106040299297E-3</c:v>
                </c:pt>
                <c:pt idx="1223">
                  <c:v>3.1349404054727323E-3</c:v>
                </c:pt>
                <c:pt idx="1224">
                  <c:v>3.0199670409688422E-3</c:v>
                </c:pt>
                <c:pt idx="1225">
                  <c:v>3.2882382248112523E-3</c:v>
                </c:pt>
                <c:pt idx="1226">
                  <c:v>3.2575786609435483E-3</c:v>
                </c:pt>
                <c:pt idx="1227">
                  <c:v>2.8863232682060391E-3</c:v>
                </c:pt>
                <c:pt idx="1228">
                  <c:v>2.9858516567648681E-3</c:v>
                </c:pt>
                <c:pt idx="1229">
                  <c:v>2.9781956268757274E-3</c:v>
                </c:pt>
                <c:pt idx="1230">
                  <c:v>3.0624119556562747E-3</c:v>
                </c:pt>
                <c:pt idx="1231">
                  <c:v>3.1006921051019783E-3</c:v>
                </c:pt>
                <c:pt idx="1232">
                  <c:v>3.1312922513914727E-3</c:v>
                </c:pt>
                <c:pt idx="1233">
                  <c:v>3.15426016521586E-3</c:v>
                </c:pt>
                <c:pt idx="1234">
                  <c:v>3.1006683662922895E-3</c:v>
                </c:pt>
                <c:pt idx="1235">
                  <c:v>3.093012395017494E-3</c:v>
                </c:pt>
                <c:pt idx="1236">
                  <c:v>3.1340275702474271E-3</c:v>
                </c:pt>
                <c:pt idx="1237">
                  <c:v>3.0727262974797514E-3</c:v>
                </c:pt>
                <c:pt idx="1238">
                  <c:v>3.1570155475353057E-3</c:v>
                </c:pt>
                <c:pt idx="1239">
                  <c:v>3.1876661839191438E-3</c:v>
                </c:pt>
                <c:pt idx="1240">
                  <c:v>3.0172611845430456E-3</c:v>
                </c:pt>
                <c:pt idx="1241">
                  <c:v>3.0478932777871378E-3</c:v>
                </c:pt>
                <c:pt idx="1242">
                  <c:v>3.0555513010981604E-3</c:v>
                </c:pt>
                <c:pt idx="1243">
                  <c:v>2.9789710679879308E-3</c:v>
                </c:pt>
                <c:pt idx="1244">
                  <c:v>2.9713130446769082E-3</c:v>
                </c:pt>
                <c:pt idx="1245">
                  <c:v>2.9866062197989019E-3</c:v>
                </c:pt>
                <c:pt idx="1246">
                  <c:v>2.9023686084712406E-3</c:v>
                </c:pt>
                <c:pt idx="1247">
                  <c:v>2.9406584318019957E-3</c:v>
                </c:pt>
                <c:pt idx="1248">
                  <c:v>2.994264184465053E-3</c:v>
                </c:pt>
                <c:pt idx="1249">
                  <c:v>2.9539384570645812E-3</c:v>
                </c:pt>
                <c:pt idx="1250">
                  <c:v>2.9692438376711333E-3</c:v>
                </c:pt>
                <c:pt idx="1251">
                  <c:v>3.0304653600973421E-3</c:v>
                </c:pt>
                <c:pt idx="1252">
                  <c:v>2.9692438376711333E-3</c:v>
                </c:pt>
                <c:pt idx="1253">
                  <c:v>2.8936248392430644E-3</c:v>
                </c:pt>
                <c:pt idx="1254">
                  <c:v>3.0850021434258067E-3</c:v>
                </c:pt>
                <c:pt idx="1255">
                  <c:v>3.1462428807642845E-3</c:v>
                </c:pt>
                <c:pt idx="1256">
                  <c:v>3.1615530650989038E-3</c:v>
                </c:pt>
                <c:pt idx="1257">
                  <c:v>3.1309326964296651E-3</c:v>
                </c:pt>
                <c:pt idx="1258">
                  <c:v>3.1696206408146077E-3</c:v>
                </c:pt>
                <c:pt idx="1259">
                  <c:v>3.1849328178233743E-3</c:v>
                </c:pt>
                <c:pt idx="1260">
                  <c:v>3.3839911189373351E-3</c:v>
                </c:pt>
                <c:pt idx="1261">
                  <c:v>3.4069593844504842E-3</c:v>
                </c:pt>
                <c:pt idx="1262">
                  <c:v>3.6642646226342926E-3</c:v>
                </c:pt>
                <c:pt idx="1263">
                  <c:v>3.1746760300484997E-3</c:v>
                </c:pt>
                <c:pt idx="1264">
                  <c:v>2.9987301295879808E-3</c:v>
                </c:pt>
                <c:pt idx="1265">
                  <c:v>3.0522788819020517E-3</c:v>
                </c:pt>
                <c:pt idx="1266">
                  <c:v>2.9987301295879808E-3</c:v>
                </c:pt>
                <c:pt idx="1267">
                  <c:v>3.0443030228858156E-3</c:v>
                </c:pt>
                <c:pt idx="1268">
                  <c:v>3.036654020315751E-3</c:v>
                </c:pt>
                <c:pt idx="1269">
                  <c:v>3.036654020315751E-3</c:v>
                </c:pt>
                <c:pt idx="1270">
                  <c:v>3.0901970383062048E-3</c:v>
                </c:pt>
                <c:pt idx="1271">
                  <c:v>3.1637105586929445E-3</c:v>
                </c:pt>
                <c:pt idx="1272">
                  <c:v>3.0949342421996194E-3</c:v>
                </c:pt>
                <c:pt idx="1273">
                  <c:v>3.1942778104677555E-3</c:v>
                </c:pt>
                <c:pt idx="1274">
                  <c:v>3.0337997386499973E-3</c:v>
                </c:pt>
                <c:pt idx="1275">
                  <c:v>3.2141575624317661E-3</c:v>
                </c:pt>
                <c:pt idx="1276">
                  <c:v>3.1759846697663055E-3</c:v>
                </c:pt>
                <c:pt idx="1277">
                  <c:v>2.9698510493728195E-3</c:v>
                </c:pt>
                <c:pt idx="1278">
                  <c:v>3.0003893635051878E-3</c:v>
                </c:pt>
                <c:pt idx="1279">
                  <c:v>3.5457207344598302E-3</c:v>
                </c:pt>
                <c:pt idx="1280">
                  <c:v>3.7439760873543585E-3</c:v>
                </c:pt>
                <c:pt idx="1281">
                  <c:v>3.2864637345208321E-3</c:v>
                </c:pt>
                <c:pt idx="1282">
                  <c:v>3.2635881168791557E-3</c:v>
                </c:pt>
                <c:pt idx="1283">
                  <c:v>3.3550905874458609E-3</c:v>
                </c:pt>
                <c:pt idx="1284">
                  <c:v>3.67434500806378E-3</c:v>
                </c:pt>
                <c:pt idx="1285">
                  <c:v>3.6667376685025712E-3</c:v>
                </c:pt>
                <c:pt idx="1286">
                  <c:v>3.6667376685025712E-3</c:v>
                </c:pt>
                <c:pt idx="1287">
                  <c:v>3.6210936311353195E-3</c:v>
                </c:pt>
                <c:pt idx="1288">
                  <c:v>3.9237115123365437E-3</c:v>
                </c:pt>
                <c:pt idx="1289">
                  <c:v>3.4379909382755403E-3</c:v>
                </c:pt>
                <c:pt idx="1290">
                  <c:v>2.9978066680327558E-3</c:v>
                </c:pt>
                <c:pt idx="1291">
                  <c:v>3.0964686596388971E-3</c:v>
                </c:pt>
                <c:pt idx="1292">
                  <c:v>3.0449701183902561E-3</c:v>
                </c:pt>
                <c:pt idx="1293">
                  <c:v>2.9919482506570922E-3</c:v>
                </c:pt>
                <c:pt idx="1294">
                  <c:v>3.0449701183902561E-3</c:v>
                </c:pt>
                <c:pt idx="1295">
                  <c:v>2.9843736981237834E-3</c:v>
                </c:pt>
                <c:pt idx="1296">
                  <c:v>3.0373955658569468E-3</c:v>
                </c:pt>
                <c:pt idx="1297">
                  <c:v>2.935591014670389E-3</c:v>
                </c:pt>
                <c:pt idx="1298">
                  <c:v>3.0112505769041621E-3</c:v>
                </c:pt>
                <c:pt idx="1299">
                  <c:v>3.0642122704678033E-3</c:v>
                </c:pt>
                <c:pt idx="1300">
                  <c:v>3.0339484455742939E-3</c:v>
                </c:pt>
                <c:pt idx="1301">
                  <c:v>2.9781026311612334E-3</c:v>
                </c:pt>
                <c:pt idx="1302">
                  <c:v>2.8798403616051519E-3</c:v>
                </c:pt>
                <c:pt idx="1303">
                  <c:v>2.9781026311612334E-3</c:v>
                </c:pt>
                <c:pt idx="1304">
                  <c:v>3.106599445196109E-3</c:v>
                </c:pt>
                <c:pt idx="1305">
                  <c:v>3.0688062645976158E-3</c:v>
                </c:pt>
                <c:pt idx="1306">
                  <c:v>3.0587044687294669E-3</c:v>
                </c:pt>
                <c:pt idx="1307">
                  <c:v>3.0360473985907304E-3</c:v>
                </c:pt>
                <c:pt idx="1308">
                  <c:v>2.9454191180357829E-3</c:v>
                </c:pt>
                <c:pt idx="1309">
                  <c:v>2.8774479076195728E-3</c:v>
                </c:pt>
                <c:pt idx="1310">
                  <c:v>3.0651456699155198E-3</c:v>
                </c:pt>
                <c:pt idx="1311">
                  <c:v>3.0198479506556844E-3</c:v>
                </c:pt>
                <c:pt idx="1312">
                  <c:v>2.8915044127528181E-3</c:v>
                </c:pt>
                <c:pt idx="1313">
                  <c:v>3.0047487109024062E-3</c:v>
                </c:pt>
                <c:pt idx="1314">
                  <c:v>2.9227651769101553E-3</c:v>
                </c:pt>
                <c:pt idx="1315">
                  <c:v>2.847436177505254E-3</c:v>
                </c:pt>
                <c:pt idx="1316">
                  <c:v>2.9604296766126055E-3</c:v>
                </c:pt>
                <c:pt idx="1317">
                  <c:v>2.9604296766126055E-3</c:v>
                </c:pt>
                <c:pt idx="1318">
                  <c:v>2.8926335771481946E-3</c:v>
                </c:pt>
                <c:pt idx="1319">
                  <c:v>2.9068891767328373E-3</c:v>
                </c:pt>
                <c:pt idx="1320">
                  <c:v>2.6960267494050669E-3</c:v>
                </c:pt>
                <c:pt idx="1321">
                  <c:v>2.7487423562370093E-3</c:v>
                </c:pt>
                <c:pt idx="1322">
                  <c:v>2.8315811669729191E-3</c:v>
                </c:pt>
                <c:pt idx="1323">
                  <c:v>2.7278961289496093E-3</c:v>
                </c:pt>
                <c:pt idx="1324">
                  <c:v>2.584719260303083E-3</c:v>
                </c:pt>
                <c:pt idx="1325">
                  <c:v>2.3963286436629165E-3</c:v>
                </c:pt>
                <c:pt idx="1326">
                  <c:v>2.5395055123094428E-3</c:v>
                </c:pt>
                <c:pt idx="1327">
                  <c:v>2.6598149431869555E-3</c:v>
                </c:pt>
                <c:pt idx="1328">
                  <c:v>2.7426986949576539E-3</c:v>
                </c:pt>
                <c:pt idx="1329">
                  <c:v>2.6673498297115645E-3</c:v>
                </c:pt>
                <c:pt idx="1330">
                  <c:v>2.4186985743994693E-3</c:v>
                </c:pt>
                <c:pt idx="1331">
                  <c:v>2.5467916453178214E-3</c:v>
                </c:pt>
                <c:pt idx="1332">
                  <c:v>2.6856573825402093E-3</c:v>
                </c:pt>
                <c:pt idx="1333">
                  <c:v>2.5046018286610941E-3</c:v>
                </c:pt>
                <c:pt idx="1334">
                  <c:v>2.3989860888982768E-3</c:v>
                </c:pt>
                <c:pt idx="1335">
                  <c:v>2.4970578472494642E-3</c:v>
                </c:pt>
                <c:pt idx="1336">
                  <c:v>2.2742383945841393E-3</c:v>
                </c:pt>
                <c:pt idx="1337">
                  <c:v>2.228904738878143E-3</c:v>
                </c:pt>
                <c:pt idx="1338">
                  <c:v>2.259127176015474E-3</c:v>
                </c:pt>
                <c:pt idx="1339">
                  <c:v>2.3346832688588008E-3</c:v>
                </c:pt>
                <c:pt idx="1340">
                  <c:v>2.2064713083165834E-3</c:v>
                </c:pt>
                <c:pt idx="1341">
                  <c:v>2.1762456739560822E-3</c:v>
                </c:pt>
                <c:pt idx="1342">
                  <c:v>2.3500430715289638E-3</c:v>
                </c:pt>
                <c:pt idx="1343">
                  <c:v>2.3349302543487134E-3</c:v>
                </c:pt>
                <c:pt idx="1344">
                  <c:v>2.2744789856277109E-3</c:v>
                </c:pt>
                <c:pt idx="1345">
                  <c:v>2.3594536957212216E-3</c:v>
                </c:pt>
                <c:pt idx="1346">
                  <c:v>2.404827805254322E-3</c:v>
                </c:pt>
                <c:pt idx="1347">
                  <c:v>2.3821407504877718E-3</c:v>
                </c:pt>
                <c:pt idx="1348">
                  <c:v>2.3140795861881212E-3</c:v>
                </c:pt>
                <c:pt idx="1349">
                  <c:v>2.2536830323380825E-3</c:v>
                </c:pt>
                <c:pt idx="1350">
                  <c:v>2.2688084218168616E-3</c:v>
                </c:pt>
                <c:pt idx="1351">
                  <c:v>2.2914965060350304E-3</c:v>
                </c:pt>
                <c:pt idx="1352">
                  <c:v>2.2158695586411352E-3</c:v>
                </c:pt>
                <c:pt idx="1353">
                  <c:v>2.1277884629946541E-3</c:v>
                </c:pt>
                <c:pt idx="1354">
                  <c:v>2.2413714770335145E-3</c:v>
                </c:pt>
                <c:pt idx="1355">
                  <c:v>2.2262270751616663E-3</c:v>
                </c:pt>
                <c:pt idx="1356">
                  <c:v>2.150505065802426E-3</c:v>
                </c:pt>
                <c:pt idx="1357">
                  <c:v>2.1959382714179703E-3</c:v>
                </c:pt>
                <c:pt idx="1358">
                  <c:v>2.1195261345142123E-3</c:v>
                </c:pt>
                <c:pt idx="1359">
                  <c:v>2.1195261345142123E-3</c:v>
                </c:pt>
                <c:pt idx="1360">
                  <c:v>2.0892471897354377E-3</c:v>
                </c:pt>
                <c:pt idx="1361">
                  <c:v>2.2179327050452294E-3</c:v>
                </c:pt>
                <c:pt idx="1362">
                  <c:v>2.2065012169877845E-3</c:v>
                </c:pt>
                <c:pt idx="1363">
                  <c:v>2.0775990840366083E-3</c:v>
                </c:pt>
                <c:pt idx="1364">
                  <c:v>1.9638619079032174E-3</c:v>
                </c:pt>
                <c:pt idx="1365">
                  <c:v>2.0321042135832516E-3</c:v>
                </c:pt>
                <c:pt idx="1366">
                  <c:v>2.0212151606334152E-3</c:v>
                </c:pt>
                <c:pt idx="1367">
                  <c:v>2.066806480046199E-3</c:v>
                </c:pt>
                <c:pt idx="1368">
                  <c:v>2.0592079268107353E-3</c:v>
                </c:pt>
                <c:pt idx="1369">
                  <c:v>2.0516093735752712E-3</c:v>
                </c:pt>
                <c:pt idx="1370">
                  <c:v>2.1731862253426947E-3</c:v>
                </c:pt>
                <c:pt idx="1371">
                  <c:v>2.1354321580829921E-3</c:v>
                </c:pt>
                <c:pt idx="1372">
                  <c:v>2.1583117883481671E-3</c:v>
                </c:pt>
                <c:pt idx="1373">
                  <c:v>2.2879630265174914E-3</c:v>
                </c:pt>
                <c:pt idx="1374">
                  <c:v>2.3794815475781913E-3</c:v>
                </c:pt>
                <c:pt idx="1375">
                  <c:v>2.1753898527604554E-3</c:v>
                </c:pt>
                <c:pt idx="1376">
                  <c:v>2.1677569059086643E-3</c:v>
                </c:pt>
                <c:pt idx="1377">
                  <c:v>2.2059216401676194E-3</c:v>
                </c:pt>
                <c:pt idx="1378">
                  <c:v>2.2746181618337391E-3</c:v>
                </c:pt>
                <c:pt idx="1379">
                  <c:v>2.186828563345389E-3</c:v>
                </c:pt>
                <c:pt idx="1380">
                  <c:v>2.0491959964215531E-3</c:v>
                </c:pt>
                <c:pt idx="1381">
                  <c:v>2.1944748170633797E-3</c:v>
                </c:pt>
                <c:pt idx="1382">
                  <c:v>2.0797810112935166E-3</c:v>
                </c:pt>
                <c:pt idx="1383">
                  <c:v>2.1944748170633797E-3</c:v>
                </c:pt>
                <c:pt idx="1384">
                  <c:v>2.2074547586746073E-3</c:v>
                </c:pt>
                <c:pt idx="1385">
                  <c:v>2.1154774770631656E-3</c:v>
                </c:pt>
                <c:pt idx="1386">
                  <c:v>2.1538013444012661E-3</c:v>
                </c:pt>
                <c:pt idx="1387">
                  <c:v>2.1614661178688864E-3</c:v>
                </c:pt>
                <c:pt idx="1388">
                  <c:v>2.1893100216626464E-3</c:v>
                </c:pt>
                <c:pt idx="1389">
                  <c:v>2.1509010739141792E-3</c:v>
                </c:pt>
                <c:pt idx="1390">
                  <c:v>2.2046736007620333E-3</c:v>
                </c:pt>
                <c:pt idx="1391">
                  <c:v>2.2354007589608076E-3</c:v>
                </c:pt>
                <c:pt idx="1392">
                  <c:v>2.3736729708552905E-3</c:v>
                </c:pt>
                <c:pt idx="1393">
                  <c:v>2.3579816909656938E-3</c:v>
                </c:pt>
                <c:pt idx="1394">
                  <c:v>2.1653361279783006E-3</c:v>
                </c:pt>
                <c:pt idx="1395">
                  <c:v>2.1653361279783006E-3</c:v>
                </c:pt>
                <c:pt idx="1396">
                  <c:v>2.2346885306537621E-3</c:v>
                </c:pt>
                <c:pt idx="1397">
                  <c:v>2.2381378692927483E-3</c:v>
                </c:pt>
                <c:pt idx="1398">
                  <c:v>2.2072670021300897E-3</c:v>
                </c:pt>
                <c:pt idx="1399">
                  <c:v>2.2535733028740778E-3</c:v>
                </c:pt>
                <c:pt idx="1400">
                  <c:v>2.2767264532460715E-3</c:v>
                </c:pt>
                <c:pt idx="1401">
                  <c:v>2.3180163961026416E-3</c:v>
                </c:pt>
                <c:pt idx="1402">
                  <c:v>2.3643767240246944E-3</c:v>
                </c:pt>
                <c:pt idx="1403">
                  <c:v>2.3875568879857209E-3</c:v>
                </c:pt>
                <c:pt idx="1404">
                  <c:v>2.2252957402585363E-3</c:v>
                </c:pt>
                <c:pt idx="1405">
                  <c:v>2.2175690189381939E-3</c:v>
                </c:pt>
                <c:pt idx="1406">
                  <c:v>2.2543460072510925E-3</c:v>
                </c:pt>
                <c:pt idx="1407">
                  <c:v>2.2620929007468003E-3</c:v>
                </c:pt>
                <c:pt idx="1408">
                  <c:v>2.2465991137553842E-3</c:v>
                </c:pt>
                <c:pt idx="1409">
                  <c:v>2.3473087291995911E-3</c:v>
                </c:pt>
                <c:pt idx="1410">
                  <c:v>2.3522470558095844E-3</c:v>
                </c:pt>
                <c:pt idx="1411">
                  <c:v>2.3134310977929247E-3</c:v>
                </c:pt>
                <c:pt idx="1412">
                  <c:v>2.3367206726029204E-3</c:v>
                </c:pt>
                <c:pt idx="1413">
                  <c:v>2.4065893970329081E-3</c:v>
                </c:pt>
                <c:pt idx="1414">
                  <c:v>2.3017823260443561E-3</c:v>
                </c:pt>
                <c:pt idx="1415">
                  <c:v>2.2629008678341474E-3</c:v>
                </c:pt>
                <c:pt idx="1416">
                  <c:v>2.4417555756011075E-3</c:v>
                </c:pt>
                <c:pt idx="1417">
                  <c:v>2.4806370338113161E-3</c:v>
                </c:pt>
                <c:pt idx="1418">
                  <c:v>2.4106504090329402E-3</c:v>
                </c:pt>
                <c:pt idx="1419">
                  <c:v>2.3238766629754977E-3</c:v>
                </c:pt>
                <c:pt idx="1420">
                  <c:v>2.3784643698239157E-3</c:v>
                </c:pt>
                <c:pt idx="1421">
                  <c:v>2.4018591013303804E-3</c:v>
                </c:pt>
                <c:pt idx="1422">
                  <c:v>2.3394731506464744E-3</c:v>
                </c:pt>
                <c:pt idx="1423">
                  <c:v>2.3493966499633151E-3</c:v>
                </c:pt>
                <c:pt idx="1424">
                  <c:v>2.3572019544482428E-3</c:v>
                </c:pt>
                <c:pt idx="1425">
                  <c:v>2.4352549992975227E-3</c:v>
                </c:pt>
                <c:pt idx="1426">
                  <c:v>2.2713436051140356E-3</c:v>
                </c:pt>
                <c:pt idx="1427">
                  <c:v>2.3884290401647626E-3</c:v>
                </c:pt>
                <c:pt idx="1428">
                  <c:v>2.4354145294794793E-3</c:v>
                </c:pt>
                <c:pt idx="1429">
                  <c:v>2.6546801462814899E-3</c:v>
                </c:pt>
                <c:pt idx="1430">
                  <c:v>2.7016656355962065E-3</c:v>
                </c:pt>
                <c:pt idx="1431">
                  <c:v>2.5920328271952014E-3</c:v>
                </c:pt>
                <c:pt idx="1432">
                  <c:v>2.6333320271170499E-3</c:v>
                </c:pt>
                <c:pt idx="1433">
                  <c:v>2.327677416826678E-3</c:v>
                </c:pt>
                <c:pt idx="1434">
                  <c:v>2.3903757984247032E-3</c:v>
                </c:pt>
                <c:pt idx="1435">
                  <c:v>2.5549590501195187E-3</c:v>
                </c:pt>
                <c:pt idx="1436">
                  <c:v>2.4366663260573952E-3</c:v>
                </c:pt>
                <c:pt idx="1437">
                  <c:v>2.389505042327252E-3</c:v>
                </c:pt>
                <c:pt idx="1438">
                  <c:v>2.625311460977968E-3</c:v>
                </c:pt>
                <c:pt idx="1439">
                  <c:v>2.4838276097875383E-3</c:v>
                </c:pt>
                <c:pt idx="1440">
                  <c:v>2.4261902511264455E-3</c:v>
                </c:pt>
                <c:pt idx="1441">
                  <c:v>2.4340674922015315E-3</c:v>
                </c:pt>
                <c:pt idx="1442">
                  <c:v>2.5049626618773042E-3</c:v>
                </c:pt>
                <c:pt idx="1443">
                  <c:v>2.4892081797271322E-3</c:v>
                </c:pt>
                <c:pt idx="1444">
                  <c:v>2.3789268046759304E-3</c:v>
                </c:pt>
                <c:pt idx="1445">
                  <c:v>2.3196364324938458E-3</c:v>
                </c:pt>
                <c:pt idx="1446">
                  <c:v>2.4064255507164046E-3</c:v>
                </c:pt>
                <c:pt idx="1447">
                  <c:v>2.3985356308779903E-3</c:v>
                </c:pt>
                <c:pt idx="1448">
                  <c:v>2.4695449094237201E-3</c:v>
                </c:pt>
                <c:pt idx="1449">
                  <c:v>2.4497020846174513E-3</c:v>
                </c:pt>
                <c:pt idx="1450">
                  <c:v>2.3864839663047428E-3</c:v>
                </c:pt>
                <c:pt idx="1451">
                  <c:v>2.4338975550392741E-3</c:v>
                </c:pt>
                <c:pt idx="1452">
                  <c:v>2.4971156733519825E-3</c:v>
                </c:pt>
                <c:pt idx="1453">
                  <c:v>2.5908993669331516E-3</c:v>
                </c:pt>
                <c:pt idx="1454">
                  <c:v>2.65428528416699E-3</c:v>
                </c:pt>
                <c:pt idx="1455">
                  <c:v>2.4958204910823937E-3</c:v>
                </c:pt>
                <c:pt idx="1456">
                  <c:v>2.5354366893535429E-3</c:v>
                </c:pt>
                <c:pt idx="1457">
                  <c:v>2.8682127548311956E-3</c:v>
                </c:pt>
                <c:pt idx="1458">
                  <c:v>2.9823281195469399E-3</c:v>
                </c:pt>
                <c:pt idx="1459">
                  <c:v>2.7681715790475584E-3</c:v>
                </c:pt>
                <c:pt idx="1460">
                  <c:v>2.546083314825978E-3</c:v>
                </c:pt>
                <c:pt idx="1461">
                  <c:v>2.4271074589929885E-3</c:v>
                </c:pt>
                <c:pt idx="1462">
                  <c:v>2.5586828345755923E-3</c:v>
                </c:pt>
                <c:pt idx="1463">
                  <c:v>2.4553819747945901E-3</c:v>
                </c:pt>
                <c:pt idx="1464">
                  <c:v>2.5030592946935141E-3</c:v>
                </c:pt>
                <c:pt idx="1465">
                  <c:v>2.4315433148451283E-3</c:v>
                </c:pt>
                <c:pt idx="1466">
                  <c:v>2.4156508748788201E-3</c:v>
                </c:pt>
                <c:pt idx="1467">
                  <c:v>2.4791543771822138E-3</c:v>
                </c:pt>
                <c:pt idx="1468">
                  <c:v>2.5269837220796201E-3</c:v>
                </c:pt>
                <c:pt idx="1469">
                  <c:v>2.4233534748019066E-3</c:v>
                </c:pt>
                <c:pt idx="1470">
                  <c:v>2.487125934665115E-3</c:v>
                </c:pt>
                <c:pt idx="1471">
                  <c:v>2.4927096232972477E-3</c:v>
                </c:pt>
                <c:pt idx="1472">
                  <c:v>2.5646147085846682E-3</c:v>
                </c:pt>
                <c:pt idx="1473">
                  <c:v>2.5486358007430193E-3</c:v>
                </c:pt>
                <c:pt idx="1474">
                  <c:v>2.4607518076139494E-3</c:v>
                </c:pt>
                <c:pt idx="1475">
                  <c:v>2.5356551508994777E-3</c:v>
                </c:pt>
                <c:pt idx="1476">
                  <c:v>2.6156442723789565E-3</c:v>
                </c:pt>
                <c:pt idx="1477">
                  <c:v>2.5676507994912691E-3</c:v>
                </c:pt>
                <c:pt idx="1478">
                  <c:v>2.4876616780117903E-3</c:v>
                </c:pt>
                <c:pt idx="1479">
                  <c:v>2.5239171193692611E-3</c:v>
                </c:pt>
                <c:pt idx="1480">
                  <c:v>2.4598176369725814E-3</c:v>
                </c:pt>
                <c:pt idx="1481">
                  <c:v>2.7322404371584699E-3</c:v>
                </c:pt>
                <c:pt idx="1482">
                  <c:v>2.6521160841626204E-3</c:v>
                </c:pt>
                <c:pt idx="1483">
                  <c:v>2.4998798134705062E-3</c:v>
                </c:pt>
                <c:pt idx="1484">
                  <c:v>2.4327774610795752E-3</c:v>
                </c:pt>
                <c:pt idx="1485">
                  <c:v>2.4889802407084762E-3</c:v>
                </c:pt>
                <c:pt idx="1486">
                  <c:v>2.5933568314478639E-3</c:v>
                </c:pt>
                <c:pt idx="1487">
                  <c:v>2.5451830203373771E-3</c:v>
                </c:pt>
                <c:pt idx="1488">
                  <c:v>2.5598505948835185E-3</c:v>
                </c:pt>
                <c:pt idx="1489">
                  <c:v>2.4874019931415323E-3</c:v>
                </c:pt>
                <c:pt idx="1490">
                  <c:v>2.6161995073495084E-3</c:v>
                </c:pt>
                <c:pt idx="1491">
                  <c:v>2.4793521485035339E-3</c:v>
                </c:pt>
                <c:pt idx="1492">
                  <c:v>2.5257415835512088E-3</c:v>
                </c:pt>
                <c:pt idx="1493">
                  <c:v>2.4692553500532586E-3</c:v>
                </c:pt>
                <c:pt idx="1494">
                  <c:v>2.5660888931926017E-3</c:v>
                </c:pt>
                <c:pt idx="1495">
                  <c:v>2.4611858881249797E-3</c:v>
                </c:pt>
                <c:pt idx="1496">
                  <c:v>2.5096026596946514E-3</c:v>
                </c:pt>
                <c:pt idx="1497">
                  <c:v>2.5652437790815294E-3</c:v>
                </c:pt>
                <c:pt idx="1498">
                  <c:v>2.5652437790815294E-3</c:v>
                </c:pt>
                <c:pt idx="1499">
                  <c:v>2.5409670240744489E-3</c:v>
                </c:pt>
                <c:pt idx="1500">
                  <c:v>2.5328747724054218E-3</c:v>
                </c:pt>
                <c:pt idx="1501">
                  <c:v>2.6973010740457891E-3</c:v>
                </c:pt>
                <c:pt idx="1502">
                  <c:v>2.6566790699185934E-3</c:v>
                </c:pt>
                <c:pt idx="1503">
                  <c:v>2.7866694831256197E-3</c:v>
                </c:pt>
                <c:pt idx="1504">
                  <c:v>2.6729278715694718E-3</c:v>
                </c:pt>
                <c:pt idx="1505">
                  <c:v>2.5998082641405197E-3</c:v>
                </c:pt>
                <c:pt idx="1506">
                  <c:v>2.4855012427506215E-3</c:v>
                </c:pt>
                <c:pt idx="1507">
                  <c:v>2.4448884773461996E-3</c:v>
                </c:pt>
                <c:pt idx="1508">
                  <c:v>2.6641974105300779E-3</c:v>
                </c:pt>
                <c:pt idx="1509">
                  <c:v>2.8104033659859967E-3</c:v>
                </c:pt>
                <c:pt idx="1510">
                  <c:v>2.6218082334549244E-3</c:v>
                </c:pt>
                <c:pt idx="1511">
                  <c:v>2.5729546638874412E-3</c:v>
                </c:pt>
                <c:pt idx="1512">
                  <c:v>2.7276576341844711E-3</c:v>
                </c:pt>
                <c:pt idx="1513">
                  <c:v>2.6788040646169879E-3</c:v>
                </c:pt>
                <c:pt idx="1514">
                  <c:v>2.6191253263707572E-3</c:v>
                </c:pt>
                <c:pt idx="1515">
                  <c:v>2.5783289817232374E-3</c:v>
                </c:pt>
                <c:pt idx="1516">
                  <c:v>2.627284595300261E-3</c:v>
                </c:pt>
                <c:pt idx="1517">
                  <c:v>2.5946475195822456E-3</c:v>
                </c:pt>
                <c:pt idx="1518">
                  <c:v>2.7904699738903393E-3</c:v>
                </c:pt>
                <c:pt idx="1519">
                  <c:v>2.7557896114091323E-3</c:v>
                </c:pt>
                <c:pt idx="1520">
                  <c:v>2.5840638492738454E-3</c:v>
                </c:pt>
                <c:pt idx="1521">
                  <c:v>2.6985476906973703E-3</c:v>
                </c:pt>
                <c:pt idx="1522">
                  <c:v>2.6576606044746826E-3</c:v>
                </c:pt>
                <c:pt idx="1523">
                  <c:v>2.6641309604806913E-3</c:v>
                </c:pt>
                <c:pt idx="1524">
                  <c:v>2.5821577001582082E-3</c:v>
                </c:pt>
                <c:pt idx="1525">
                  <c:v>2.6149470042872015E-3</c:v>
                </c:pt>
                <c:pt idx="1526">
                  <c:v>2.5985523522227051E-3</c:v>
                </c:pt>
                <c:pt idx="1527">
                  <c:v>2.6381971497608362E-3</c:v>
                </c:pt>
                <c:pt idx="1528">
                  <c:v>2.6464158324703718E-3</c:v>
                </c:pt>
                <c:pt idx="1529">
                  <c:v>2.572447688084554E-3</c:v>
                </c:pt>
                <c:pt idx="1530">
                  <c:v>2.5888850535036242E-3</c:v>
                </c:pt>
                <c:pt idx="1531">
                  <c:v>2.7439702695353377E-3</c:v>
                </c:pt>
                <c:pt idx="1532">
                  <c:v>2.8016513262522969E-3</c:v>
                </c:pt>
                <c:pt idx="1533">
                  <c:v>2.8428520810501248E-3</c:v>
                </c:pt>
                <c:pt idx="1534">
                  <c:v>2.6698089108992476E-3</c:v>
                </c:pt>
                <c:pt idx="1535">
                  <c:v>2.8593323829692562E-3</c:v>
                </c:pt>
                <c:pt idx="1536">
                  <c:v>2.9469304871102748E-3</c:v>
                </c:pt>
                <c:pt idx="1537">
                  <c:v>2.8891475363826222E-3</c:v>
                </c:pt>
                <c:pt idx="1538">
                  <c:v>2.9056569508762371E-3</c:v>
                </c:pt>
                <c:pt idx="1539">
                  <c:v>2.9304210726166595E-3</c:v>
                </c:pt>
                <c:pt idx="1540">
                  <c:v>2.7450040100209182E-3</c:v>
                </c:pt>
                <c:pt idx="1541">
                  <c:v>2.8690252755339115E-3</c:v>
                </c:pt>
                <c:pt idx="1542">
                  <c:v>2.827684853696247E-3</c:v>
                </c:pt>
                <c:pt idx="1543">
                  <c:v>2.7036635881832537E-3</c:v>
                </c:pt>
                <c:pt idx="1544">
                  <c:v>2.7615401787559842E-3</c:v>
                </c:pt>
                <c:pt idx="1545">
                  <c:v>2.917167364190113E-3</c:v>
                </c:pt>
                <c:pt idx="1546">
                  <c:v>2.7762814403513862E-3</c:v>
                </c:pt>
                <c:pt idx="1547">
                  <c:v>2.7679940330667552E-3</c:v>
                </c:pt>
                <c:pt idx="1548">
                  <c:v>2.7762814403513862E-3</c:v>
                </c:pt>
                <c:pt idx="1549">
                  <c:v>2.8903654485049834E-3</c:v>
                </c:pt>
                <c:pt idx="1550">
                  <c:v>2.9235880398671096E-3</c:v>
                </c:pt>
                <c:pt idx="1551">
                  <c:v>2.8073089700996678E-3</c:v>
                </c:pt>
                <c:pt idx="1552">
                  <c:v>2.7657807308970098E-3</c:v>
                </c:pt>
                <c:pt idx="1553">
                  <c:v>2.7371503685585451E-3</c:v>
                </c:pt>
                <c:pt idx="1554">
                  <c:v>2.8037072164262301E-3</c:v>
                </c:pt>
                <c:pt idx="1555">
                  <c:v>2.7953876104427696E-3</c:v>
                </c:pt>
                <c:pt idx="1556">
                  <c:v>2.7537895805254662E-3</c:v>
                </c:pt>
                <c:pt idx="1557">
                  <c:v>2.7121915506081633E-3</c:v>
                </c:pt>
                <c:pt idx="1558">
                  <c:v>2.724568609970088E-3</c:v>
                </c:pt>
                <c:pt idx="1559">
                  <c:v>2.7662286804589274E-3</c:v>
                </c:pt>
                <c:pt idx="1560">
                  <c:v>2.8912088919254451E-3</c:v>
                </c:pt>
                <c:pt idx="1561">
                  <c:v>2.8495488214366057E-3</c:v>
                </c:pt>
                <c:pt idx="1562">
                  <c:v>2.8137263087584536E-3</c:v>
                </c:pt>
                <c:pt idx="1563">
                  <c:v>2.8471236536695334E-3</c:v>
                </c:pt>
                <c:pt idx="1564">
                  <c:v>2.855472989897303E-3</c:v>
                </c:pt>
                <c:pt idx="1565">
                  <c:v>2.9306170159472322E-3</c:v>
                </c:pt>
                <c:pt idx="1566">
                  <c:v>2.8452835241346993E-3</c:v>
                </c:pt>
                <c:pt idx="1567">
                  <c:v>2.8703889669947111E-3</c:v>
                </c:pt>
                <c:pt idx="1568">
                  <c:v>2.8871259289013859E-3</c:v>
                </c:pt>
                <c:pt idx="1569">
                  <c:v>2.9457052955747473E-3</c:v>
                </c:pt>
                <c:pt idx="1570">
                  <c:v>2.8285465622280245E-3</c:v>
                </c:pt>
                <c:pt idx="1571">
                  <c:v>2.8785310260326627E-3</c:v>
                </c:pt>
                <c:pt idx="1572">
                  <c:v>3.0883364944023902E-3</c:v>
                </c:pt>
                <c:pt idx="1573">
                  <c:v>2.9960220883197101E-3</c:v>
                </c:pt>
                <c:pt idx="1574">
                  <c:v>3.0967287131371791E-3</c:v>
                </c:pt>
                <c:pt idx="1575">
                  <c:v>3.3027430415490115E-3</c:v>
                </c:pt>
                <c:pt idx="1576">
                  <c:v>3.5800726099233563E-3</c:v>
                </c:pt>
                <c:pt idx="1577">
                  <c:v>3.2271077047196449E-3</c:v>
                </c:pt>
                <c:pt idx="1578">
                  <c:v>3.0338173994890411E-3</c:v>
                </c:pt>
                <c:pt idx="1579">
                  <c:v>3.0926448836896599E-3</c:v>
                </c:pt>
                <c:pt idx="1580">
                  <c:v>3.0740207349015049E-3</c:v>
                </c:pt>
                <c:pt idx="1581">
                  <c:v>3.225616277992538E-3</c:v>
                </c:pt>
                <c:pt idx="1582">
                  <c:v>3.2593041764572123E-3</c:v>
                </c:pt>
                <c:pt idx="1583">
                  <c:v>3.1498185064470214E-3</c:v>
                </c:pt>
                <c:pt idx="1584">
                  <c:v>3.2708740079616621E-3</c:v>
                </c:pt>
                <c:pt idx="1585">
                  <c:v>3.5075263909666405E-3</c:v>
                </c:pt>
                <c:pt idx="1586">
                  <c:v>2.8144729835949188E-3</c:v>
                </c:pt>
                <c:pt idx="1587">
                  <c:v>3.0511253665998967E-3</c:v>
                </c:pt>
                <c:pt idx="1588">
                  <c:v>3.0340164800338053E-3</c:v>
                </c:pt>
                <c:pt idx="1589">
                  <c:v>3.1607859708430172E-3</c:v>
                </c:pt>
                <c:pt idx="1590">
                  <c:v>3.1523346714557362E-3</c:v>
                </c:pt>
                <c:pt idx="1591">
                  <c:v>2.924149587999155E-3</c:v>
                </c:pt>
                <c:pt idx="1592">
                  <c:v>3.1523346714557362E-3</c:v>
                </c:pt>
                <c:pt idx="1593">
                  <c:v>3.2073795116997418E-3</c:v>
                </c:pt>
                <c:pt idx="1594">
                  <c:v>3.2073795116997418E-3</c:v>
                </c:pt>
                <c:pt idx="1595">
                  <c:v>3.1312148267253416E-3</c:v>
                </c:pt>
                <c:pt idx="1596">
                  <c:v>3.2158422544746753E-3</c:v>
                </c:pt>
                <c:pt idx="1597">
                  <c:v>3.1942114449358618E-3</c:v>
                </c:pt>
                <c:pt idx="1598">
                  <c:v>3.1010116415027197E-3</c:v>
                </c:pt>
                <c:pt idx="1599">
                  <c:v>3.1264297697117583E-3</c:v>
                </c:pt>
                <c:pt idx="1600">
                  <c:v>3.1687933167268228E-3</c:v>
                </c:pt>
                <c:pt idx="1601">
                  <c:v>3.011715999423108E-3</c:v>
                </c:pt>
                <c:pt idx="1602">
                  <c:v>2.9947485853418511E-3</c:v>
                </c:pt>
                <c:pt idx="1603">
                  <c:v>3.1898738472763057E-3</c:v>
                </c:pt>
                <c:pt idx="1604">
                  <c:v>3.1474553120731633E-3</c:v>
                </c:pt>
                <c:pt idx="1605">
                  <c:v>3.011715999423108E-3</c:v>
                </c:pt>
                <c:pt idx="1606">
                  <c:v>3.0515274637471735E-3</c:v>
                </c:pt>
                <c:pt idx="1607">
                  <c:v>3.0770276932492392E-3</c:v>
                </c:pt>
                <c:pt idx="1608">
                  <c:v>3.0005270047430426E-3</c:v>
                </c:pt>
                <c:pt idx="1609">
                  <c:v>2.9835268517416657E-3</c:v>
                </c:pt>
                <c:pt idx="1610">
                  <c:v>2.9902370039699444E-3</c:v>
                </c:pt>
                <c:pt idx="1611">
                  <c:v>3.3224855599666048E-3</c:v>
                </c:pt>
                <c:pt idx="1612">
                  <c:v>3.3139663662231007E-3</c:v>
                </c:pt>
                <c:pt idx="1613">
                  <c:v>3.1691400725835307E-3</c:v>
                </c:pt>
                <c:pt idx="1614">
                  <c:v>3.0266601870561254E-3</c:v>
                </c:pt>
                <c:pt idx="1615">
                  <c:v>3.0522375970875857E-3</c:v>
                </c:pt>
                <c:pt idx="1616">
                  <c:v>3.2227536639639872E-3</c:v>
                </c:pt>
                <c:pt idx="1617">
                  <c:v>3.1289698271819663E-3</c:v>
                </c:pt>
                <c:pt idx="1618">
                  <c:v>3.086340810462866E-3</c:v>
                </c:pt>
                <c:pt idx="1619">
                  <c:v>3.1952976154877954E-3</c:v>
                </c:pt>
                <c:pt idx="1620">
                  <c:v>3.2209283450237939E-3</c:v>
                </c:pt>
                <c:pt idx="1621">
                  <c:v>3.1269490033917998E-3</c:v>
                </c:pt>
                <c:pt idx="1622">
                  <c:v>3.1098618503678011E-3</c:v>
                </c:pt>
                <c:pt idx="1623">
                  <c:v>3.11792593858113E-3</c:v>
                </c:pt>
                <c:pt idx="1624">
                  <c:v>2.9812497330542862E-3</c:v>
                </c:pt>
                <c:pt idx="1625">
                  <c:v>3.0325033101268528E-3</c:v>
                </c:pt>
                <c:pt idx="1626">
                  <c:v>2.9641652073634306E-3</c:v>
                </c:pt>
                <c:pt idx="1627">
                  <c:v>2.8655010777705547E-3</c:v>
                </c:pt>
                <c:pt idx="1628">
                  <c:v>2.8398398740890271E-3</c:v>
                </c:pt>
                <c:pt idx="1629">
                  <c:v>2.9339309542546275E-3</c:v>
                </c:pt>
                <c:pt idx="1630">
                  <c:v>2.968145892496664E-3</c:v>
                </c:pt>
                <c:pt idx="1631">
                  <c:v>2.8997160160125911E-3</c:v>
                </c:pt>
                <c:pt idx="1632">
                  <c:v>2.8793254151884416E-3</c:v>
                </c:pt>
                <c:pt idx="1633">
                  <c:v>2.9393113613382007E-3</c:v>
                </c:pt>
                <c:pt idx="1634">
                  <c:v>2.9821584657308861E-3</c:v>
                </c:pt>
                <c:pt idx="1635">
                  <c:v>2.7764923646459972E-3</c:v>
                </c:pt>
                <c:pt idx="1636">
                  <c:v>2.7809965237543454E-3</c:v>
                </c:pt>
                <c:pt idx="1637">
                  <c:v>2.7895798463585253E-3</c:v>
                </c:pt>
                <c:pt idx="1638">
                  <c:v>2.9784129436504869E-3</c:v>
                </c:pt>
                <c:pt idx="1639">
                  <c:v>2.9011630402128665E-3</c:v>
                </c:pt>
                <c:pt idx="1640">
                  <c:v>2.7459048143716699E-3</c:v>
                </c:pt>
                <c:pt idx="1641">
                  <c:v>2.7028655539583207E-3</c:v>
                </c:pt>
                <c:pt idx="1642">
                  <c:v>2.8405911872810378E-3</c:v>
                </c:pt>
                <c:pt idx="1643">
                  <c:v>2.8319833351983679E-3</c:v>
                </c:pt>
                <c:pt idx="1644">
                  <c:v>2.7889440747850187E-3</c:v>
                </c:pt>
                <c:pt idx="1645">
                  <c:v>2.8394379811509649E-3</c:v>
                </c:pt>
                <c:pt idx="1646">
                  <c:v>2.8135464494079472E-3</c:v>
                </c:pt>
                <c:pt idx="1647">
                  <c:v>2.8394379811509649E-3</c:v>
                </c:pt>
                <c:pt idx="1648">
                  <c:v>2.8308074705699587E-3</c:v>
                </c:pt>
                <c:pt idx="1649">
                  <c:v>2.8668681846921364E-3</c:v>
                </c:pt>
                <c:pt idx="1650">
                  <c:v>2.8582069515057556E-3</c:v>
                </c:pt>
                <c:pt idx="1651">
                  <c:v>2.9015131174376608E-3</c:v>
                </c:pt>
                <c:pt idx="1652">
                  <c:v>2.9534805165559474E-3</c:v>
                </c:pt>
                <c:pt idx="1653">
                  <c:v>2.8634150997422928E-3</c:v>
                </c:pt>
                <c:pt idx="1654">
                  <c:v>2.82003002247347E-3</c:v>
                </c:pt>
                <c:pt idx="1655">
                  <c:v>2.8287070379272345E-3</c:v>
                </c:pt>
                <c:pt idx="1656">
                  <c:v>2.8720921151960573E-3</c:v>
                </c:pt>
                <c:pt idx="1657">
                  <c:v>2.9415082388261735E-3</c:v>
                </c:pt>
                <c:pt idx="1658">
                  <c:v>2.9677205991140354E-3</c:v>
                </c:pt>
                <c:pt idx="1659">
                  <c:v>2.8806906695212483E-3</c:v>
                </c:pt>
                <c:pt idx="1660">
                  <c:v>2.9155026413583631E-3</c:v>
                </c:pt>
                <c:pt idx="1661">
                  <c:v>2.9416116202361994E-3</c:v>
                </c:pt>
                <c:pt idx="1662">
                  <c:v>2.8968309367583414E-3</c:v>
                </c:pt>
                <c:pt idx="1663">
                  <c:v>3.0102610638000839E-3</c:v>
                </c:pt>
                <c:pt idx="1664">
                  <c:v>3.1324165852296523E-3</c:v>
                </c:pt>
                <c:pt idx="1665">
                  <c:v>2.9753594862487786E-3</c:v>
                </c:pt>
                <c:pt idx="1666">
                  <c:v>2.9142817255339943E-3</c:v>
                </c:pt>
                <c:pt idx="1667">
                  <c:v>2.9849701065310444E-3</c:v>
                </c:pt>
                <c:pt idx="1668">
                  <c:v>2.9412022164059561E-3</c:v>
                </c:pt>
                <c:pt idx="1669">
                  <c:v>2.9587093724559913E-3</c:v>
                </c:pt>
                <c:pt idx="1670">
                  <c:v>3.0199844186311153E-3</c:v>
                </c:pt>
                <c:pt idx="1671">
                  <c:v>3.0547216516563966E-3</c:v>
                </c:pt>
                <c:pt idx="1672">
                  <c:v>3.1337230736819929E-3</c:v>
                </c:pt>
                <c:pt idx="1673">
                  <c:v>3.1600568810238585E-3</c:v>
                </c:pt>
                <c:pt idx="1674">
                  <c:v>3.2566141746106984E-3</c:v>
                </c:pt>
                <c:pt idx="1675">
                  <c:v>3.0284622630712479E-3</c:v>
                </c:pt>
                <c:pt idx="1676">
                  <c:v>2.914014561269137E-3</c:v>
                </c:pt>
                <c:pt idx="1677">
                  <c:v>3.1164989567651798E-3</c:v>
                </c:pt>
                <c:pt idx="1678">
                  <c:v>3.0724806099182139E-3</c:v>
                </c:pt>
                <c:pt idx="1679">
                  <c:v>3.0108549243324616E-3</c:v>
                </c:pt>
                <c:pt idx="1680">
                  <c:v>2.8433926442668549E-3</c:v>
                </c:pt>
                <c:pt idx="1681">
                  <c:v>2.9316967636540243E-3</c:v>
                </c:pt>
                <c:pt idx="1682">
                  <c:v>3.011170471102477E-3</c:v>
                </c:pt>
                <c:pt idx="1683">
                  <c:v>3.0729833546734955E-3</c:v>
                </c:pt>
                <c:pt idx="1684">
                  <c:v>2.8993988402404641E-3</c:v>
                </c:pt>
                <c:pt idx="1685">
                  <c:v>3.1210654182404992E-3</c:v>
                </c:pt>
                <c:pt idx="1686">
                  <c:v>3.1387987444805024E-3</c:v>
                </c:pt>
                <c:pt idx="1687">
                  <c:v>3.2008653863205123E-3</c:v>
                </c:pt>
                <c:pt idx="1688">
                  <c:v>3.6056518148151438E-3</c:v>
                </c:pt>
                <c:pt idx="1689">
                  <c:v>3.1172014458130922E-3</c:v>
                </c:pt>
                <c:pt idx="1690">
                  <c:v>3.1527251090132415E-3</c:v>
                </c:pt>
                <c:pt idx="1691">
                  <c:v>3.046154119412794E-3</c:v>
                </c:pt>
                <c:pt idx="1692">
                  <c:v>3.0358605462768419E-3</c:v>
                </c:pt>
                <c:pt idx="1693">
                  <c:v>2.5818168868630034E-3</c:v>
                </c:pt>
                <c:pt idx="1694">
                  <c:v>2.9468323777643245E-3</c:v>
                </c:pt>
                <c:pt idx="1695">
                  <c:v>2.9735408283180797E-3</c:v>
                </c:pt>
                <c:pt idx="1696">
                  <c:v>3.0002492788718349E-3</c:v>
                </c:pt>
                <c:pt idx="1697">
                  <c:v>3.0092509911776263E-3</c:v>
                </c:pt>
                <c:pt idx="1698">
                  <c:v>3.0003214630138944E-3</c:v>
                </c:pt>
                <c:pt idx="1699">
                  <c:v>3.0449691038325535E-3</c:v>
                </c:pt>
                <c:pt idx="1700">
                  <c:v>3.1253348573061402E-3</c:v>
                </c:pt>
                <c:pt idx="1701">
                  <c:v>3.114539889380135E-3</c:v>
                </c:pt>
                <c:pt idx="1702">
                  <c:v>3.1682388529901372E-3</c:v>
                </c:pt>
                <c:pt idx="1703">
                  <c:v>3.2129879893318058E-3</c:v>
                </c:pt>
                <c:pt idx="1704">
                  <c:v>3.1771886802584711E-3</c:v>
                </c:pt>
                <c:pt idx="1705">
                  <c:v>2.9802924803551292E-3</c:v>
                </c:pt>
                <c:pt idx="1706">
                  <c:v>3.0776408940412208E-3</c:v>
                </c:pt>
                <c:pt idx="1707">
                  <c:v>3.1045590359716105E-3</c:v>
                </c:pt>
                <c:pt idx="1708">
                  <c:v>2.987913754273255E-3</c:v>
                </c:pt>
                <c:pt idx="1709">
                  <c:v>2.9968864682500514E-3</c:v>
                </c:pt>
                <c:pt idx="1710">
                  <c:v>3.0305755395683455E-3</c:v>
                </c:pt>
                <c:pt idx="1711">
                  <c:v>3.0755395683453239E-3</c:v>
                </c:pt>
                <c:pt idx="1712">
                  <c:v>3.0485611510791366E-3</c:v>
                </c:pt>
                <c:pt idx="1713">
                  <c:v>3.1115107913669065E-3</c:v>
                </c:pt>
                <c:pt idx="1714">
                  <c:v>3.2056477029193007E-3</c:v>
                </c:pt>
                <c:pt idx="1715">
                  <c:v>3.7369207772795215E-3</c:v>
                </c:pt>
                <c:pt idx="1716">
                  <c:v>3.0165505069605779E-3</c:v>
                </c:pt>
                <c:pt idx="1717">
                  <c:v>2.8274533110018551E-3</c:v>
                </c:pt>
                <c:pt idx="1718">
                  <c:v>3.0075458785815911E-3</c:v>
                </c:pt>
                <c:pt idx="1719">
                  <c:v>3.0701992017482076E-3</c:v>
                </c:pt>
                <c:pt idx="1720">
                  <c:v>3.1153491900092105E-3</c:v>
                </c:pt>
                <c:pt idx="1721">
                  <c:v>3.0972891947048092E-3</c:v>
                </c:pt>
                <c:pt idx="1722">
                  <c:v>3.0972891947048092E-3</c:v>
                </c:pt>
                <c:pt idx="1723">
                  <c:v>3.1563429832415371E-3</c:v>
                </c:pt>
                <c:pt idx="1724">
                  <c:v>3.0930352443226524E-3</c:v>
                </c:pt>
                <c:pt idx="1725">
                  <c:v>3.1201671324307457E-3</c:v>
                </c:pt>
                <c:pt idx="1726">
                  <c:v>3.0659033562145592E-3</c:v>
                </c:pt>
                <c:pt idx="1727">
                  <c:v>3.1097008159564825E-3</c:v>
                </c:pt>
                <c:pt idx="1728">
                  <c:v>3.1731640979147779E-3</c:v>
                </c:pt>
                <c:pt idx="1729">
                  <c:v>3.1822302810516775E-3</c:v>
                </c:pt>
                <c:pt idx="1730">
                  <c:v>3.2003626473254758E-3</c:v>
                </c:pt>
                <c:pt idx="1731">
                  <c:v>3.3091568449682683E-3</c:v>
                </c:pt>
                <c:pt idx="1732">
                  <c:v>3.3271517399367295E-3</c:v>
                </c:pt>
                <c:pt idx="1733">
                  <c:v>3.0726155412530453E-3</c:v>
                </c:pt>
                <c:pt idx="1734">
                  <c:v>3.1453401694483837E-3</c:v>
                </c:pt>
                <c:pt idx="1735">
                  <c:v>3.218064797643722E-3</c:v>
                </c:pt>
                <c:pt idx="1736">
                  <c:v>3.2894736842105261E-3</c:v>
                </c:pt>
                <c:pt idx="1737">
                  <c:v>3.1895173015411456E-3</c:v>
                </c:pt>
                <c:pt idx="1738">
                  <c:v>2.9169089851701076E-3</c:v>
                </c:pt>
                <c:pt idx="1739">
                  <c:v>2.8987350974120384E-3</c:v>
                </c:pt>
                <c:pt idx="1740">
                  <c:v>3.0968212041169504E-3</c:v>
                </c:pt>
                <c:pt idx="1741">
                  <c:v>3.1059295017761179E-3</c:v>
                </c:pt>
                <c:pt idx="1742">
                  <c:v>3.2061207760269604E-3</c:v>
                </c:pt>
                <c:pt idx="1743">
                  <c:v>3.2243373713452955E-3</c:v>
                </c:pt>
                <c:pt idx="1744">
                  <c:v>3.1059295017761179E-3</c:v>
                </c:pt>
                <c:pt idx="1745">
                  <c:v>2.8583952804514985E-3</c:v>
                </c:pt>
                <c:pt idx="1746">
                  <c:v>3.0501725995872222E-3</c:v>
                </c:pt>
                <c:pt idx="1747">
                  <c:v>3.278478931891655E-3</c:v>
                </c:pt>
                <c:pt idx="1748">
                  <c:v>3.1962886522620593E-3</c:v>
                </c:pt>
                <c:pt idx="1749">
                  <c:v>3.1203389365226063E-3</c:v>
                </c:pt>
                <c:pt idx="1750">
                  <c:v>3.2667478015793857E-3</c:v>
                </c:pt>
                <c:pt idx="1751">
                  <c:v>3.4497588829003594E-3</c:v>
                </c:pt>
                <c:pt idx="1752">
                  <c:v>3.4223072207022133E-3</c:v>
                </c:pt>
                <c:pt idx="1753">
                  <c:v>3.3443896717916767E-3</c:v>
                </c:pt>
                <c:pt idx="1754">
                  <c:v>3.362715094650809E-3</c:v>
                </c:pt>
                <c:pt idx="1755">
                  <c:v>3.5276439003830012E-3</c:v>
                </c:pt>
                <c:pt idx="1756">
                  <c:v>3.4268540746577726E-3</c:v>
                </c:pt>
                <c:pt idx="1757">
                  <c:v>3.6467591489673626E-3</c:v>
                </c:pt>
                <c:pt idx="1758">
                  <c:v>3.753946692121301E-3</c:v>
                </c:pt>
                <c:pt idx="1759">
                  <c:v>3.9191570599897202E-3</c:v>
                </c:pt>
                <c:pt idx="1760">
                  <c:v>3.818195168514575E-3</c:v>
                </c:pt>
                <c:pt idx="1761">
                  <c:v>3.818195168514575E-3</c:v>
                </c:pt>
                <c:pt idx="1762">
                  <c:v>3.7460060964412943E-3</c:v>
                </c:pt>
                <c:pt idx="1763">
                  <c:v>3.6541922215285174E-3</c:v>
                </c:pt>
                <c:pt idx="1764">
                  <c:v>3.6817363840023504E-3</c:v>
                </c:pt>
                <c:pt idx="1765">
                  <c:v>3.7276433214587386E-3</c:v>
                </c:pt>
                <c:pt idx="1766">
                  <c:v>3.8881535407015223E-3</c:v>
                </c:pt>
                <c:pt idx="1767">
                  <c:v>5.184204720935363E-3</c:v>
                </c:pt>
                <c:pt idx="1768">
                  <c:v>3.6032061180969188E-3</c:v>
                </c:pt>
                <c:pt idx="1769">
                  <c:v>3.7502757555702626E-3</c:v>
                </c:pt>
                <c:pt idx="1770">
                  <c:v>3.7410839032281785E-3</c:v>
                </c:pt>
                <c:pt idx="1771">
                  <c:v>3.8635966405107308E-3</c:v>
                </c:pt>
                <c:pt idx="1772">
                  <c:v>3.854397600890467E-3</c:v>
                </c:pt>
                <c:pt idx="1773">
                  <c:v>3.8635966405107308E-3</c:v>
                </c:pt>
                <c:pt idx="1774">
                  <c:v>3.8268004820296762E-3</c:v>
                </c:pt>
                <c:pt idx="1775">
                  <c:v>3.7828932230066178E-3</c:v>
                </c:pt>
                <c:pt idx="1776">
                  <c:v>3.8105055822986369E-3</c:v>
                </c:pt>
                <c:pt idx="1777">
                  <c:v>3.8105055822986369E-3</c:v>
                </c:pt>
                <c:pt idx="1778">
                  <c:v>3.838117941590656E-3</c:v>
                </c:pt>
                <c:pt idx="1779">
                  <c:v>3.9669756182867449E-3</c:v>
                </c:pt>
                <c:pt idx="1780">
                  <c:v>3.9072219099311632E-3</c:v>
                </c:pt>
                <c:pt idx="1781">
                  <c:v>3.9072219099311632E-3</c:v>
                </c:pt>
                <c:pt idx="1782">
                  <c:v>3.8058553037772884E-3</c:v>
                </c:pt>
                <c:pt idx="1783">
                  <c:v>3.7966401577632998E-3</c:v>
                </c:pt>
                <c:pt idx="1784">
                  <c:v>3.8757186228279825E-3</c:v>
                </c:pt>
                <c:pt idx="1785">
                  <c:v>4.0602766524864579E-3</c:v>
                </c:pt>
                <c:pt idx="1786">
                  <c:v>4.0325929480376863E-3</c:v>
                </c:pt>
                <c:pt idx="1787">
                  <c:v>3.8849465243109066E-3</c:v>
                </c:pt>
                <c:pt idx="1788">
                  <c:v>4.0992309325750369E-3</c:v>
                </c:pt>
                <c:pt idx="1789">
                  <c:v>4.0253709157718831E-3</c:v>
                </c:pt>
                <c:pt idx="1790">
                  <c:v>4.1176959367758255E-3</c:v>
                </c:pt>
                <c:pt idx="1791">
                  <c:v>4.1084634346754316E-3</c:v>
                </c:pt>
                <c:pt idx="1792">
                  <c:v>4.0603515895353669E-3</c:v>
                </c:pt>
                <c:pt idx="1793">
                  <c:v>4.0695796613297655E-3</c:v>
                </c:pt>
                <c:pt idx="1794">
                  <c:v>4.0880358049185626E-3</c:v>
                </c:pt>
                <c:pt idx="1795">
                  <c:v>4.0603515895353669E-3</c:v>
                </c:pt>
                <c:pt idx="1796">
                  <c:v>3.9865270151801784E-3</c:v>
                </c:pt>
                <c:pt idx="1797">
                  <c:v>4.0708944890612015E-3</c:v>
                </c:pt>
                <c:pt idx="1798">
                  <c:v>4.0247392227453155E-3</c:v>
                </c:pt>
                <c:pt idx="1799">
                  <c:v>4.3847503000092308E-3</c:v>
                </c:pt>
                <c:pt idx="1800">
                  <c:v>4.3847503000092308E-3</c:v>
                </c:pt>
                <c:pt idx="1801">
                  <c:v>4.0997229916897504E-3</c:v>
                </c:pt>
                <c:pt idx="1802">
                  <c:v>4.0997229916897504E-3</c:v>
                </c:pt>
                <c:pt idx="1803">
                  <c:v>4.0535549399815327E-3</c:v>
                </c:pt>
                <c:pt idx="1804">
                  <c:v>4.182825484764543E-3</c:v>
                </c:pt>
                <c:pt idx="1805">
                  <c:v>4.1274238227146818E-3</c:v>
                </c:pt>
                <c:pt idx="1806">
                  <c:v>3.9036184605162373E-3</c:v>
                </c:pt>
                <c:pt idx="1807">
                  <c:v>3.866704810771403E-3</c:v>
                </c:pt>
                <c:pt idx="1808">
                  <c:v>3.9220752853886542E-3</c:v>
                </c:pt>
                <c:pt idx="1809">
                  <c:v>3.9128468729524458E-3</c:v>
                </c:pt>
                <c:pt idx="1810">
                  <c:v>4.0337840956292982E-3</c:v>
                </c:pt>
                <c:pt idx="1811">
                  <c:v>3.8676328056491439E-3</c:v>
                </c:pt>
                <c:pt idx="1812">
                  <c:v>3.858402178428024E-3</c:v>
                </c:pt>
                <c:pt idx="1813">
                  <c:v>3.9137859417547423E-3</c:v>
                </c:pt>
                <c:pt idx="1814">
                  <c:v>3.9243206308460839E-3</c:v>
                </c:pt>
                <c:pt idx="1815">
                  <c:v>3.9243206308460839E-3</c:v>
                </c:pt>
                <c:pt idx="1816">
                  <c:v>3.9981901956620096E-3</c:v>
                </c:pt>
                <c:pt idx="1817">
                  <c:v>4.0351249780699733E-3</c:v>
                </c:pt>
                <c:pt idx="1818">
                  <c:v>4.0443586736719633E-3</c:v>
                </c:pt>
                <c:pt idx="1819">
                  <c:v>3.9061778557576876E-3</c:v>
                </c:pt>
                <c:pt idx="1820">
                  <c:v>3.7676609105180532E-3</c:v>
                </c:pt>
                <c:pt idx="1821">
                  <c:v>3.8784744667097609E-3</c:v>
                </c:pt>
                <c:pt idx="1822">
                  <c:v>3.8969433927417119E-3</c:v>
                </c:pt>
                <c:pt idx="1823">
                  <c:v>3.8585802640081234E-3</c:v>
                </c:pt>
                <c:pt idx="1824">
                  <c:v>3.9047355303240099E-3</c:v>
                </c:pt>
                <c:pt idx="1825">
                  <c:v>3.9601218499030737E-3</c:v>
                </c:pt>
                <c:pt idx="1826">
                  <c:v>4.0708944890612015E-3</c:v>
                </c:pt>
                <c:pt idx="1827">
                  <c:v>3.9906515292878718E-3</c:v>
                </c:pt>
                <c:pt idx="1828">
                  <c:v>4.0922653413762201E-3</c:v>
                </c:pt>
                <c:pt idx="1829">
                  <c:v>4.1384534377800156E-3</c:v>
                </c:pt>
                <c:pt idx="1830">
                  <c:v>4.1199781992184974E-3</c:v>
                </c:pt>
                <c:pt idx="1831">
                  <c:v>4.1661662956222921E-3</c:v>
                </c:pt>
                <c:pt idx="1832">
                  <c:v>4.2639593908629439E-3</c:v>
                </c:pt>
                <c:pt idx="1833">
                  <c:v>4.4116289801568991E-3</c:v>
                </c:pt>
                <c:pt idx="1834">
                  <c:v>4.4023996308260264E-3</c:v>
                </c:pt>
                <c:pt idx="1835">
                  <c:v>4.1716658975542225E-3</c:v>
                </c:pt>
                <c:pt idx="1836">
                  <c:v>4.5961977746665685E-3</c:v>
                </c:pt>
                <c:pt idx="1837">
                  <c:v>4.6883059465035737E-3</c:v>
                </c:pt>
                <c:pt idx="1838">
                  <c:v>4.5869869574828677E-3</c:v>
                </c:pt>
                <c:pt idx="1839">
                  <c:v>4.5961977746665685E-3</c:v>
                </c:pt>
                <c:pt idx="1840">
                  <c:v>4.4948787856458625E-3</c:v>
                </c:pt>
                <c:pt idx="1841">
                  <c:v>4.5891387317790961E-3</c:v>
                </c:pt>
                <c:pt idx="1842">
                  <c:v>4.3592219616498829E-3</c:v>
                </c:pt>
                <c:pt idx="1843">
                  <c:v>4.4144019864808936E-3</c:v>
                </c:pt>
                <c:pt idx="1844">
                  <c:v>4.4419919988963998E-3</c:v>
                </c:pt>
                <c:pt idx="1845">
                  <c:v>4.2362779438463935E-3</c:v>
                </c:pt>
                <c:pt idx="1846">
                  <c:v>4.0803975866052925E-3</c:v>
                </c:pt>
                <c:pt idx="1847">
                  <c:v>4.007042124374186E-3</c:v>
                </c:pt>
                <c:pt idx="1848">
                  <c:v>3.8053146032386437E-3</c:v>
                </c:pt>
                <c:pt idx="1849">
                  <c:v>4.158727832331819E-3</c:v>
                </c:pt>
                <c:pt idx="1850">
                  <c:v>4.3419317015975381E-3</c:v>
                </c:pt>
                <c:pt idx="1851">
                  <c:v>4.0946064780888174E-3</c:v>
                </c:pt>
                <c:pt idx="1852">
                  <c:v>4.1129268650153894E-3</c:v>
                </c:pt>
                <c:pt idx="1853">
                  <c:v>4.1292047389720017E-3</c:v>
                </c:pt>
                <c:pt idx="1854">
                  <c:v>4.2299170496786359E-3</c:v>
                </c:pt>
                <c:pt idx="1855">
                  <c:v>4.0925820805332259E-3</c:v>
                </c:pt>
                <c:pt idx="1856">
                  <c:v>4.1017377451429199E-3</c:v>
                </c:pt>
                <c:pt idx="1857">
                  <c:v>3.936935782168428E-3</c:v>
                </c:pt>
                <c:pt idx="1858">
                  <c:v>4.0227835833859041E-3</c:v>
                </c:pt>
                <c:pt idx="1859">
                  <c:v>3.9770701335747E-3</c:v>
                </c:pt>
                <c:pt idx="1860">
                  <c:v>3.8582151640655714E-3</c:v>
                </c:pt>
                <c:pt idx="1861">
                  <c:v>3.6936467447452391E-3</c:v>
                </c:pt>
                <c:pt idx="1862">
                  <c:v>3.6887229166476447E-3</c:v>
                </c:pt>
                <c:pt idx="1863">
                  <c:v>3.5517653826136974E-3</c:v>
                </c:pt>
                <c:pt idx="1864">
                  <c:v>3.6065483962272765E-3</c:v>
                </c:pt>
                <c:pt idx="1865">
                  <c:v>3.5608958848826274E-3</c:v>
                </c:pt>
                <c:pt idx="1866">
                  <c:v>3.5764465448971773E-3</c:v>
                </c:pt>
                <c:pt idx="1867">
                  <c:v>3.5946937211466527E-3</c:v>
                </c:pt>
                <c:pt idx="1868">
                  <c:v>3.5855701330219148E-3</c:v>
                </c:pt>
                <c:pt idx="1869">
                  <c:v>3.4760870755250624E-3</c:v>
                </c:pt>
                <c:pt idx="1870">
                  <c:v>3.36660401802821E-3</c:v>
                </c:pt>
                <c:pt idx="1871">
                  <c:v>3.3601966944406501E-3</c:v>
                </c:pt>
                <c:pt idx="1872">
                  <c:v>3.3693029185448255E-3</c:v>
                </c:pt>
                <c:pt idx="1873">
                  <c:v>3.3419842462322998E-3</c:v>
                </c:pt>
                <c:pt idx="1874">
                  <c:v>3.2964531257114239E-3</c:v>
                </c:pt>
                <c:pt idx="1875">
                  <c:v>3.3136094674556214E-3</c:v>
                </c:pt>
                <c:pt idx="1876">
                  <c:v>3.2954028220300411E-3</c:v>
                </c:pt>
                <c:pt idx="1877">
                  <c:v>3.2680928538916703E-3</c:v>
                </c:pt>
                <c:pt idx="1878">
                  <c:v>3.2680928538916703E-3</c:v>
                </c:pt>
                <c:pt idx="1879">
                  <c:v>3.3500227583067818E-3</c:v>
                </c:pt>
                <c:pt idx="1880">
                  <c:v>3.2687474960847872E-3</c:v>
                </c:pt>
                <c:pt idx="1881">
                  <c:v>3.2141166187128964E-3</c:v>
                </c:pt>
                <c:pt idx="1882">
                  <c:v>3.2323269111701933E-3</c:v>
                </c:pt>
                <c:pt idx="1883">
                  <c:v>3.2232217649415451E-3</c:v>
                </c:pt>
                <c:pt idx="1884">
                  <c:v>3.3098090705180809E-3</c:v>
                </c:pt>
                <c:pt idx="1885">
                  <c:v>3.2824552765468571E-3</c:v>
                </c:pt>
                <c:pt idx="1886">
                  <c:v>3.2551014825756334E-3</c:v>
                </c:pt>
                <c:pt idx="1887">
                  <c:v>3.3462807958130458E-3</c:v>
                </c:pt>
                <c:pt idx="1888">
                  <c:v>3.1557825611090843E-3</c:v>
                </c:pt>
                <c:pt idx="1889">
                  <c:v>3.0189711784020432E-3</c:v>
                </c:pt>
                <c:pt idx="1890">
                  <c:v>3.1831448376504925E-3</c:v>
                </c:pt>
                <c:pt idx="1891">
                  <c:v>3.1831448376504925E-3</c:v>
                </c:pt>
                <c:pt idx="1892">
                  <c:v>3.2013863553447645E-3</c:v>
                </c:pt>
                <c:pt idx="1893">
                  <c:v>3.1982163090756243E-3</c:v>
                </c:pt>
                <c:pt idx="1894">
                  <c:v>3.1799407873094776E-3</c:v>
                </c:pt>
                <c:pt idx="1895">
                  <c:v>3.3535582440878688E-3</c:v>
                </c:pt>
                <c:pt idx="1896">
                  <c:v>3.3626960049709417E-3</c:v>
                </c:pt>
                <c:pt idx="1897">
                  <c:v>3.1594563903439687E-3</c:v>
                </c:pt>
                <c:pt idx="1898">
                  <c:v>3.4341917286347485E-3</c:v>
                </c:pt>
                <c:pt idx="1899">
                  <c:v>3.3792446609765925E-3</c:v>
                </c:pt>
                <c:pt idx="1900">
                  <c:v>3.2510348364408951E-3</c:v>
                </c:pt>
                <c:pt idx="1901">
                  <c:v>3.2893527876805468E-3</c:v>
                </c:pt>
                <c:pt idx="1902">
                  <c:v>3.5006799220846044E-3</c:v>
                </c:pt>
                <c:pt idx="1903">
                  <c:v>3.261788378845235E-3</c:v>
                </c:pt>
                <c:pt idx="1904">
                  <c:v>3.105590062111801E-3</c:v>
                </c:pt>
                <c:pt idx="1905">
                  <c:v>3.1607188797824247E-3</c:v>
                </c:pt>
                <c:pt idx="1906">
                  <c:v>3.1447697513608945E-3</c:v>
                </c:pt>
                <c:pt idx="1907">
                  <c:v>3.089598352214212E-3</c:v>
                </c:pt>
                <c:pt idx="1908">
                  <c:v>3.089598352214212E-3</c:v>
                </c:pt>
                <c:pt idx="1909">
                  <c:v>3.0620126526408708E-3</c:v>
                </c:pt>
                <c:pt idx="1910">
                  <c:v>3.2633946679449834E-3</c:v>
                </c:pt>
                <c:pt idx="1911">
                  <c:v>3.198864264906523E-3</c:v>
                </c:pt>
                <c:pt idx="1912">
                  <c:v>3.1804270068955345E-3</c:v>
                </c:pt>
                <c:pt idx="1913">
                  <c:v>3.7519820052361813E-3</c:v>
                </c:pt>
                <c:pt idx="1914">
                  <c:v>3.2020227186741598E-3</c:v>
                </c:pt>
                <c:pt idx="1915">
                  <c:v>3.0820622133636002E-3</c:v>
                </c:pt>
                <c:pt idx="1916">
                  <c:v>3.0820622133636002E-3</c:v>
                </c:pt>
                <c:pt idx="1917">
                  <c:v>3.1005176757190711E-3</c:v>
                </c:pt>
                <c:pt idx="1918">
                  <c:v>3.0359235574749237E-3</c:v>
                </c:pt>
                <c:pt idx="1919">
                  <c:v>3.0706622271550132E-3</c:v>
                </c:pt>
                <c:pt idx="1920">
                  <c:v>3.0244173140954495E-3</c:v>
                </c:pt>
                <c:pt idx="1921">
                  <c:v>3.1539030706622269E-3</c:v>
                </c:pt>
                <c:pt idx="1922">
                  <c:v>3.1261561228264892E-3</c:v>
                </c:pt>
                <c:pt idx="1923">
                  <c:v>3.1183780732680047E-3</c:v>
                </c:pt>
                <c:pt idx="1924">
                  <c:v>3.072111336275898E-3</c:v>
                </c:pt>
                <c:pt idx="1925">
                  <c:v>3.2294182420490613E-3</c:v>
                </c:pt>
                <c:pt idx="1926">
                  <c:v>3.1553914628616904E-3</c:v>
                </c:pt>
                <c:pt idx="1927">
                  <c:v>3.2306738130282245E-3</c:v>
                </c:pt>
                <c:pt idx="1928">
                  <c:v>3.1288474177751857E-3</c:v>
                </c:pt>
                <c:pt idx="1929">
                  <c:v>3.1195904727521822E-3</c:v>
                </c:pt>
                <c:pt idx="1930">
                  <c:v>3.073305747637165E-3</c:v>
                </c:pt>
                <c:pt idx="1931">
                  <c:v>3.0085071324761404E-3</c:v>
                </c:pt>
                <c:pt idx="1932">
                  <c:v>3.0116853391157694E-3</c:v>
                </c:pt>
                <c:pt idx="1933">
                  <c:v>2.9746184426343442E-3</c:v>
                </c:pt>
                <c:pt idx="1934">
                  <c:v>3.0765524079582629E-3</c:v>
                </c:pt>
                <c:pt idx="1935">
                  <c:v>2.9653517185139881E-3</c:v>
                </c:pt>
                <c:pt idx="1936">
                  <c:v>2.8852130511823806E-3</c:v>
                </c:pt>
                <c:pt idx="1937">
                  <c:v>2.8202725644998193E-3</c:v>
                </c:pt>
                <c:pt idx="1938">
                  <c:v>2.8481042016494885E-3</c:v>
                </c:pt>
                <c:pt idx="1939">
                  <c:v>2.9130446883320498E-3</c:v>
                </c:pt>
                <c:pt idx="1940">
                  <c:v>3.001272985755568E-3</c:v>
                </c:pt>
                <c:pt idx="1941">
                  <c:v>2.9641055184397099E-3</c:v>
                </c:pt>
                <c:pt idx="1942">
                  <c:v>2.9641055184397099E-3</c:v>
                </c:pt>
                <c:pt idx="1943">
                  <c:v>3.0198567194134975E-3</c:v>
                </c:pt>
                <c:pt idx="1944">
                  <c:v>3.0198567194134975E-3</c:v>
                </c:pt>
                <c:pt idx="1945">
                  <c:v>2.7925940406043175E-3</c:v>
                </c:pt>
                <c:pt idx="1946">
                  <c:v>2.8391372746143892E-3</c:v>
                </c:pt>
                <c:pt idx="1947">
                  <c:v>2.9973842702486339E-3</c:v>
                </c:pt>
                <c:pt idx="1948">
                  <c:v>2.6808902789801446E-3</c:v>
                </c:pt>
                <c:pt idx="1949">
                  <c:v>2.7528671811573239E-3</c:v>
                </c:pt>
                <c:pt idx="1950">
                  <c:v>2.6315543901232726E-3</c:v>
                </c:pt>
                <c:pt idx="1951">
                  <c:v>2.6408861432797382E-3</c:v>
                </c:pt>
                <c:pt idx="1952">
                  <c:v>2.7901941937831859E-3</c:v>
                </c:pt>
                <c:pt idx="1953">
                  <c:v>2.8438324383992216E-3</c:v>
                </c:pt>
                <c:pt idx="1954">
                  <c:v>2.6754476229676888E-3</c:v>
                </c:pt>
                <c:pt idx="1955">
                  <c:v>2.7409306067466182E-3</c:v>
                </c:pt>
                <c:pt idx="1956">
                  <c:v>2.6660929109992705E-3</c:v>
                </c:pt>
                <c:pt idx="1957">
                  <c:v>2.7877041665887109E-3</c:v>
                </c:pt>
                <c:pt idx="1958">
                  <c:v>2.8044308130973482E-3</c:v>
                </c:pt>
                <c:pt idx="1959">
                  <c:v>2.757533976757928E-3</c:v>
                </c:pt>
                <c:pt idx="1960">
                  <c:v>2.6637403040790869E-3</c:v>
                </c:pt>
                <c:pt idx="1961">
                  <c:v>2.6731196713469709E-3</c:v>
                </c:pt>
                <c:pt idx="1962">
                  <c:v>2.7663818736121041E-3</c:v>
                </c:pt>
                <c:pt idx="1963">
                  <c:v>2.6911061763709586E-3</c:v>
                </c:pt>
                <c:pt idx="1964">
                  <c:v>2.7569724114569613E-3</c:v>
                </c:pt>
                <c:pt idx="1965">
                  <c:v>2.747562949301818E-3</c:v>
                </c:pt>
                <c:pt idx="1966">
                  <c:v>2.7543791799118974E-3</c:v>
                </c:pt>
                <c:pt idx="1967">
                  <c:v>2.8392744286078121E-3</c:v>
                </c:pt>
                <c:pt idx="1968">
                  <c:v>2.8864384556610981E-3</c:v>
                </c:pt>
                <c:pt idx="1969">
                  <c:v>2.8770056502504409E-3</c:v>
                </c:pt>
                <c:pt idx="1970">
                  <c:v>2.8864384556610981E-3</c:v>
                </c:pt>
                <c:pt idx="1971">
                  <c:v>2.9808656812460965E-3</c:v>
                </c:pt>
                <c:pt idx="1972">
                  <c:v>2.9903287469008459E-3</c:v>
                </c:pt>
                <c:pt idx="1973">
                  <c:v>2.952476484281848E-3</c:v>
                </c:pt>
                <c:pt idx="1974">
                  <c:v>2.9903287469008459E-3</c:v>
                </c:pt>
                <c:pt idx="1975">
                  <c:v>3.1359545239223116E-3</c:v>
                </c:pt>
                <c:pt idx="1976">
                  <c:v>3.3538607295120794E-3</c:v>
                </c:pt>
                <c:pt idx="1977">
                  <c:v>2.9843675982946473E-3</c:v>
                </c:pt>
                <c:pt idx="1978">
                  <c:v>2.8706774040738988E-3</c:v>
                </c:pt>
                <c:pt idx="1979">
                  <c:v>2.8896257697773567E-3</c:v>
                </c:pt>
                <c:pt idx="1980">
                  <c:v>2.9147598883466569E-3</c:v>
                </c:pt>
                <c:pt idx="1981">
                  <c:v>2.9527372158821186E-3</c:v>
                </c:pt>
                <c:pt idx="1982">
                  <c:v>2.8957712245789263E-3</c:v>
                </c:pt>
                <c:pt idx="1983">
                  <c:v>2.9432428839982531E-3</c:v>
                </c:pt>
                <c:pt idx="1984">
                  <c:v>2.9820315923858158E-3</c:v>
                </c:pt>
                <c:pt idx="1985">
                  <c:v>3.0391951372877803E-3</c:v>
                </c:pt>
                <c:pt idx="1986">
                  <c:v>2.9915588498694765E-3</c:v>
                </c:pt>
                <c:pt idx="1987">
                  <c:v>2.9439225624511727E-3</c:v>
                </c:pt>
                <c:pt idx="1988">
                  <c:v>2.9885803765802238E-3</c:v>
                </c:pt>
                <c:pt idx="1989">
                  <c:v>2.9790321964633542E-3</c:v>
                </c:pt>
                <c:pt idx="1990">
                  <c:v>2.9981285566970934E-3</c:v>
                </c:pt>
                <c:pt idx="1991">
                  <c:v>2.9885803765802238E-3</c:v>
                </c:pt>
                <c:pt idx="1992">
                  <c:v>2.9503876561127449E-3</c:v>
                </c:pt>
                <c:pt idx="1993">
                  <c:v>2.9093971614236906E-3</c:v>
                </c:pt>
                <c:pt idx="1994">
                  <c:v>2.9381083176219505E-3</c:v>
                </c:pt>
                <c:pt idx="1995">
                  <c:v>2.9093971614236906E-3</c:v>
                </c:pt>
                <c:pt idx="1996">
                  <c:v>2.9381083176219505E-3</c:v>
                </c:pt>
                <c:pt idx="1997">
                  <c:v>3.0610090774751955E-3</c:v>
                </c:pt>
                <c:pt idx="1998">
                  <c:v>3.1377741954056078E-3</c:v>
                </c:pt>
                <c:pt idx="1999">
                  <c:v>2.9842439595447827E-3</c:v>
                </c:pt>
                <c:pt idx="2000">
                  <c:v>3.0514134377338936E-3</c:v>
                </c:pt>
                <c:pt idx="2001">
                  <c:v>3.2962902277524505E-3</c:v>
                </c:pt>
                <c:pt idx="2002">
                  <c:v>3.2288222991142426E-3</c:v>
                </c:pt>
                <c:pt idx="2003">
                  <c:v>3.4794174626275867E-3</c:v>
                </c:pt>
                <c:pt idx="2004">
                  <c:v>3.1324395439168025E-3</c:v>
                </c:pt>
                <c:pt idx="2005">
                  <c:v>3.0360567887193625E-3</c:v>
                </c:pt>
                <c:pt idx="2006">
                  <c:v>3.0483981439499907E-3</c:v>
                </c:pt>
                <c:pt idx="2007">
                  <c:v>3.115925950936225E-3</c:v>
                </c:pt>
                <c:pt idx="2008">
                  <c:v>3.0580449735194528E-3</c:v>
                </c:pt>
                <c:pt idx="2009">
                  <c:v>3.0773386326583769E-3</c:v>
                </c:pt>
                <c:pt idx="2010">
                  <c:v>2.9601826413342106E-3</c:v>
                </c:pt>
                <c:pt idx="2011">
                  <c:v>3.0665944356305383E-3</c:v>
                </c:pt>
                <c:pt idx="2012">
                  <c:v>2.9698564408156946E-3</c:v>
                </c:pt>
                <c:pt idx="2013">
                  <c:v>2.8731184460008513E-3</c:v>
                </c:pt>
                <c:pt idx="2014">
                  <c:v>2.8020710116542884E-3</c:v>
                </c:pt>
                <c:pt idx="2015">
                  <c:v>2.9184199809963352E-3</c:v>
                </c:pt>
                <c:pt idx="2016">
                  <c:v>2.9184199809963352E-3</c:v>
                </c:pt>
                <c:pt idx="2017">
                  <c:v>2.9862902131125289E-3</c:v>
                </c:pt>
                <c:pt idx="2018">
                  <c:v>2.9184199809963352E-3</c:v>
                </c:pt>
                <c:pt idx="2019">
                  <c:v>3.0882539187701541E-3</c:v>
                </c:pt>
                <c:pt idx="2020">
                  <c:v>3.010316911356396E-3</c:v>
                </c:pt>
                <c:pt idx="2021">
                  <c:v>2.8934114002357593E-3</c:v>
                </c:pt>
                <c:pt idx="2022">
                  <c:v>3.0785117928434345E-3</c:v>
                </c:pt>
                <c:pt idx="2023">
                  <c:v>3.143917203671158E-3</c:v>
                </c:pt>
                <c:pt idx="2024">
                  <c:v>3.0462800234329233E-3</c:v>
                </c:pt>
                <c:pt idx="2025">
                  <c:v>3.1146260495996878E-3</c:v>
                </c:pt>
                <c:pt idx="2026">
                  <c:v>3.1927357937902752E-3</c:v>
                </c:pt>
                <c:pt idx="2027">
                  <c:v>3.403522841745968E-3</c:v>
                </c:pt>
                <c:pt idx="2028">
                  <c:v>3.1687971285221084E-3</c:v>
                </c:pt>
                <c:pt idx="2029">
                  <c:v>3.0318737958081898E-3</c:v>
                </c:pt>
                <c:pt idx="2030">
                  <c:v>3.1003354621651491E-3</c:v>
                </c:pt>
                <c:pt idx="2031">
                  <c:v>3.1883576046240966E-3</c:v>
                </c:pt>
                <c:pt idx="2032">
                  <c:v>3.1992149165848871E-3</c:v>
                </c:pt>
                <c:pt idx="2033">
                  <c:v>3.1305201177625123E-3</c:v>
                </c:pt>
                <c:pt idx="2034">
                  <c:v>3.1010794896957801E-3</c:v>
                </c:pt>
                <c:pt idx="2035">
                  <c:v>3.2188420019627086E-3</c:v>
                </c:pt>
                <c:pt idx="2036">
                  <c:v>3.2046240956275559E-3</c:v>
                </c:pt>
                <c:pt idx="2037">
                  <c:v>3.3717363950927963E-3</c:v>
                </c:pt>
                <c:pt idx="2038">
                  <c:v>3.3520761245674742E-3</c:v>
                </c:pt>
                <c:pt idx="2039">
                  <c:v>3.0964926077382826E-3</c:v>
                </c:pt>
                <c:pt idx="2040">
                  <c:v>3.2439446366782005E-3</c:v>
                </c:pt>
                <c:pt idx="2041">
                  <c:v>3.23155893161509E-3</c:v>
                </c:pt>
                <c:pt idx="2042">
                  <c:v>3.4384575217489828E-3</c:v>
                </c:pt>
                <c:pt idx="2043">
                  <c:v>3.3300820697740865E-3</c:v>
                </c:pt>
                <c:pt idx="2044">
                  <c:v>3.2512635592468891E-3</c:v>
                </c:pt>
                <c:pt idx="2045">
                  <c:v>3.2224902139100864E-3</c:v>
                </c:pt>
                <c:pt idx="2046">
                  <c:v>3.3114546676683405E-3</c:v>
                </c:pt>
                <c:pt idx="2047">
                  <c:v>3.3114546676683405E-3</c:v>
                </c:pt>
                <c:pt idx="2048">
                  <c:v>3.3312245462812856E-3</c:v>
                </c:pt>
                <c:pt idx="2049">
                  <c:v>3.4483100308167936E-3</c:v>
                </c:pt>
                <c:pt idx="2050">
                  <c:v>3.3789474727256514E-3</c:v>
                </c:pt>
                <c:pt idx="2051">
                  <c:v>3.3492206621151617E-3</c:v>
                </c:pt>
                <c:pt idx="2052">
                  <c:v>3.6464887682200577E-3</c:v>
                </c:pt>
                <c:pt idx="2053">
                  <c:v>3.6750829376825125E-3</c:v>
                </c:pt>
                <c:pt idx="2054">
                  <c:v>3.4366991795625659E-3</c:v>
                </c:pt>
                <c:pt idx="2055">
                  <c:v>3.3870358966209104E-3</c:v>
                </c:pt>
                <c:pt idx="2056">
                  <c:v>3.456564492739228E-3</c:v>
                </c:pt>
                <c:pt idx="2057">
                  <c:v>3.2082480780309501E-3</c:v>
                </c:pt>
                <c:pt idx="2058">
                  <c:v>3.4325284302898248E-3</c:v>
                </c:pt>
                <c:pt idx="2059">
                  <c:v>3.4822752191346049E-3</c:v>
                </c:pt>
                <c:pt idx="2060">
                  <c:v>3.7310091633585051E-3</c:v>
                </c:pt>
                <c:pt idx="2061">
                  <c:v>3.611616870131033E-3</c:v>
                </c:pt>
                <c:pt idx="2062">
                  <c:v>3.6487618136140688E-3</c:v>
                </c:pt>
                <c:pt idx="2063">
                  <c:v>3.6786696973322166E-3</c:v>
                </c:pt>
                <c:pt idx="2064">
                  <c:v>3.6687004027595007E-3</c:v>
                </c:pt>
                <c:pt idx="2065">
                  <c:v>3.4792838058778962E-3</c:v>
                </c:pt>
                <c:pt idx="2066">
                  <c:v>3.6356009228833111E-3</c:v>
                </c:pt>
                <c:pt idx="2067">
                  <c:v>3.6955284106231462E-3</c:v>
                </c:pt>
                <c:pt idx="2068">
                  <c:v>3.8453471299727329E-3</c:v>
                </c:pt>
                <c:pt idx="2069">
                  <c:v>3.8653229592193446E-3</c:v>
                </c:pt>
                <c:pt idx="2070">
                  <c:v>3.905274617712568E-3</c:v>
                </c:pt>
                <c:pt idx="2071">
                  <c:v>3.8925690956030982E-3</c:v>
                </c:pt>
                <c:pt idx="2072">
                  <c:v>3.9926351391918668E-3</c:v>
                </c:pt>
                <c:pt idx="2073">
                  <c:v>3.9426021173974823E-3</c:v>
                </c:pt>
                <c:pt idx="2074">
                  <c:v>4.0026417435507439E-3</c:v>
                </c:pt>
                <c:pt idx="2075">
                  <c:v>4.0265895489416392E-3</c:v>
                </c:pt>
                <c:pt idx="2076">
                  <c:v>3.9864240671566853E-3</c:v>
                </c:pt>
                <c:pt idx="2077">
                  <c:v>4.086837771619071E-3</c:v>
                </c:pt>
                <c:pt idx="2078">
                  <c:v>4.1772101056352174E-3</c:v>
                </c:pt>
                <c:pt idx="2079">
                  <c:v>4.1772101056352174E-3</c:v>
                </c:pt>
                <c:pt idx="2080">
                  <c:v>3.6391784705397446E-3</c:v>
                </c:pt>
                <c:pt idx="2081">
                  <c:v>3.5587546369366561E-3</c:v>
                </c:pt>
                <c:pt idx="2082">
                  <c:v>3.6291254913393585E-3</c:v>
                </c:pt>
                <c:pt idx="2083">
                  <c:v>3.7296552833432188E-3</c:v>
                </c:pt>
                <c:pt idx="2084">
                  <c:v>3.7416166607836215E-3</c:v>
                </c:pt>
                <c:pt idx="2085">
                  <c:v>3.7012757803439062E-3</c:v>
                </c:pt>
                <c:pt idx="2086">
                  <c:v>3.7214462205637636E-3</c:v>
                </c:pt>
                <c:pt idx="2087">
                  <c:v>3.7819575412233373E-3</c:v>
                </c:pt>
                <c:pt idx="2088">
                  <c:v>3.7582621312268259E-3</c:v>
                </c:pt>
                <c:pt idx="2089">
                  <c:v>3.8892471384813798E-3</c:v>
                </c:pt>
                <c:pt idx="2090">
                  <c:v>3.8690955989037564E-3</c:v>
                </c:pt>
                <c:pt idx="2091">
                  <c:v>3.9799290665806864E-3</c:v>
                </c:pt>
                <c:pt idx="2092">
                  <c:v>3.9497017572142513E-3</c:v>
                </c:pt>
                <c:pt idx="2093">
                  <c:v>3.944673681661807E-3</c:v>
                </c:pt>
                <c:pt idx="2094">
                  <c:v>3.8639642457198777E-3</c:v>
                </c:pt>
                <c:pt idx="2095">
                  <c:v>3.9144076431835836E-3</c:v>
                </c:pt>
                <c:pt idx="2096">
                  <c:v>3.8437868867343952E-3</c:v>
                </c:pt>
                <c:pt idx="2097">
                  <c:v>4.0026684456304206E-3</c:v>
                </c:pt>
                <c:pt idx="2098">
                  <c:v>3.9116987082297291E-3</c:v>
                </c:pt>
                <c:pt idx="2099">
                  <c:v>3.8611599652293447E-3</c:v>
                </c:pt>
                <c:pt idx="2100">
                  <c:v>3.6994359876281156E-3</c:v>
                </c:pt>
                <c:pt idx="2101">
                  <c:v>3.7937418434550365E-3</c:v>
                </c:pt>
                <c:pt idx="2102">
                  <c:v>3.9454915171932376E-3</c:v>
                </c:pt>
                <c:pt idx="2103">
                  <c:v>3.6217588798850751E-3</c:v>
                </c:pt>
                <c:pt idx="2104">
                  <c:v>3.7026920392121158E-3</c:v>
                </c:pt>
                <c:pt idx="2105">
                  <c:v>3.6867479641858767E-3</c:v>
                </c:pt>
                <c:pt idx="2106">
                  <c:v>3.4841793947251146E-3</c:v>
                </c:pt>
                <c:pt idx="2107">
                  <c:v>3.6867479641858767E-3</c:v>
                </c:pt>
                <c:pt idx="2108">
                  <c:v>4.0209861037961347E-3</c:v>
                </c:pt>
                <c:pt idx="2109">
                  <c:v>3.6664911072398008E-3</c:v>
                </c:pt>
                <c:pt idx="2110">
                  <c:v>3.9550142481923553E-3</c:v>
                </c:pt>
                <c:pt idx="2111">
                  <c:v>3.7521930046953119E-3</c:v>
                </c:pt>
                <c:pt idx="2112">
                  <c:v>3.8738857507935381E-3</c:v>
                </c:pt>
                <c:pt idx="2113">
                  <c:v>4.0462838077660254E-3</c:v>
                </c:pt>
                <c:pt idx="2114">
                  <c:v>3.9921578984793227E-3</c:v>
                </c:pt>
                <c:pt idx="2115">
                  <c:v>3.8804181099722683E-3</c:v>
                </c:pt>
                <c:pt idx="2116">
                  <c:v>4.0327905488455251E-3</c:v>
                </c:pt>
                <c:pt idx="2117">
                  <c:v>4.0327905488455251E-3</c:v>
                </c:pt>
                <c:pt idx="2118">
                  <c:v>4.0429487114370753E-3</c:v>
                </c:pt>
                <c:pt idx="2119">
                  <c:v>4.2551891930410349E-3</c:v>
                </c:pt>
                <c:pt idx="2120">
                  <c:v>4.0719513809005124E-3</c:v>
                </c:pt>
                <c:pt idx="2121">
                  <c:v>4.0719513809005124E-3</c:v>
                </c:pt>
                <c:pt idx="2122">
                  <c:v>4.1228507731617681E-3</c:v>
                </c:pt>
                <c:pt idx="2123">
                  <c:v>4.0695598959661376E-3</c:v>
                </c:pt>
                <c:pt idx="2124">
                  <c:v>4.0899586924371461E-3</c:v>
                </c:pt>
                <c:pt idx="2125">
                  <c:v>4.1613544800856751E-3</c:v>
                </c:pt>
                <c:pt idx="2126">
                  <c:v>4.3449436483247485E-3</c:v>
                </c:pt>
                <c:pt idx="2127">
                  <c:v>4.1802943581357322E-3</c:v>
                </c:pt>
                <c:pt idx="2128">
                  <c:v>4.1394112837285363E-3</c:v>
                </c:pt>
                <c:pt idx="2129">
                  <c:v>4.0780866721177433E-3</c:v>
                </c:pt>
                <c:pt idx="2130">
                  <c:v>4.1087489779231398E-3</c:v>
                </c:pt>
                <c:pt idx="2131">
                  <c:v>4.1598528209321342E-3</c:v>
                </c:pt>
                <c:pt idx="2132">
                  <c:v>3.7071931836801571E-3</c:v>
                </c:pt>
                <c:pt idx="2133">
                  <c:v>3.7891201048664593E-3</c:v>
                </c:pt>
                <c:pt idx="2134">
                  <c:v>3.9529739472390626E-3</c:v>
                </c:pt>
                <c:pt idx="2135">
                  <c:v>4.0451417335736527E-3</c:v>
                </c:pt>
                <c:pt idx="2136">
                  <c:v>4.001682758903744E-3</c:v>
                </c:pt>
                <c:pt idx="2137">
                  <c:v>3.9606398588124233E-3</c:v>
                </c:pt>
                <c:pt idx="2138">
                  <c:v>4.001682758903744E-3</c:v>
                </c:pt>
                <c:pt idx="2139">
                  <c:v>4.135072184200536E-3</c:v>
                </c:pt>
                <c:pt idx="2140">
                  <c:v>4.0385563959223943E-3</c:v>
                </c:pt>
                <c:pt idx="2141">
                  <c:v>4.0693850707004273E-3</c:v>
                </c:pt>
                <c:pt idx="2142">
                  <c:v>4.0180039460703714E-3</c:v>
                </c:pt>
                <c:pt idx="2143">
                  <c:v>4.0488326208484053E-3</c:v>
                </c:pt>
                <c:pt idx="2144">
                  <c:v>4.0077277211443604E-3</c:v>
                </c:pt>
                <c:pt idx="2145">
                  <c:v>3.9778231208392589E-3</c:v>
                </c:pt>
                <c:pt idx="2146">
                  <c:v>4.0293493270677468E-3</c:v>
                </c:pt>
                <c:pt idx="2147">
                  <c:v>4.2354541519816977E-3</c:v>
                </c:pt>
                <c:pt idx="2148">
                  <c:v>4.1736227045075123E-3</c:v>
                </c:pt>
                <c:pt idx="2149">
                  <c:v>3.9858738976890195E-3</c:v>
                </c:pt>
                <c:pt idx="2150">
                  <c:v>3.8516346213419797E-3</c:v>
                </c:pt>
                <c:pt idx="2151">
                  <c:v>3.9858738976890195E-3</c:v>
                </c:pt>
                <c:pt idx="2152">
                  <c:v>3.9755477995084779E-3</c:v>
                </c:pt>
                <c:pt idx="2153">
                  <c:v>3.8619607195225212E-3</c:v>
                </c:pt>
                <c:pt idx="2154">
                  <c:v>4.0413251401510836E-3</c:v>
                </c:pt>
                <c:pt idx="2155">
                  <c:v>4.0413251401510836E-3</c:v>
                </c:pt>
                <c:pt idx="2156">
                  <c:v>4.1553112338476523E-3</c:v>
                </c:pt>
                <c:pt idx="2157">
                  <c:v>3.9998756515341495E-3</c:v>
                </c:pt>
                <c:pt idx="2158">
                  <c:v>3.818536504378865E-3</c:v>
                </c:pt>
                <c:pt idx="2159">
                  <c:v>3.7251483833478606E-3</c:v>
                </c:pt>
                <c:pt idx="2160">
                  <c:v>4.0156892043332086E-3</c:v>
                </c:pt>
                <c:pt idx="2161">
                  <c:v>3.8289129622711992E-3</c:v>
                </c:pt>
                <c:pt idx="2162">
                  <c:v>3.9435212835693548E-3</c:v>
                </c:pt>
                <c:pt idx="2163">
                  <c:v>3.9435212835693548E-3</c:v>
                </c:pt>
                <c:pt idx="2164">
                  <c:v>4.0163567690178655E-3</c:v>
                </c:pt>
                <c:pt idx="2165">
                  <c:v>3.9851415609685036E-3</c:v>
                </c:pt>
                <c:pt idx="2166">
                  <c:v>4.1778666833364592E-3</c:v>
                </c:pt>
                <c:pt idx="2167">
                  <c:v>4.4695880477589548E-3</c:v>
                </c:pt>
                <c:pt idx="2168">
                  <c:v>3.9903315204934259E-3</c:v>
                </c:pt>
                <c:pt idx="2169">
                  <c:v>4.0945177220728882E-3</c:v>
                </c:pt>
                <c:pt idx="2170">
                  <c:v>4.407076326811277E-3</c:v>
                </c:pt>
                <c:pt idx="2171">
                  <c:v>4.4442585408192075E-3</c:v>
                </c:pt>
                <c:pt idx="2172">
                  <c:v>4.5906576456932521E-3</c:v>
                </c:pt>
                <c:pt idx="2173">
                  <c:v>4.2874023570255888E-3</c:v>
                </c:pt>
                <c:pt idx="2174">
                  <c:v>4.2142028045885661E-3</c:v>
                </c:pt>
                <c:pt idx="2175">
                  <c:v>4.2163114616546402E-3</c:v>
                </c:pt>
                <c:pt idx="2176">
                  <c:v>4.1428931028696086E-3</c:v>
                </c:pt>
                <c:pt idx="2177">
                  <c:v>4.1219164289310285E-3</c:v>
                </c:pt>
                <c:pt idx="2178">
                  <c:v>4.2163114616546402E-3</c:v>
                </c:pt>
                <c:pt idx="2179">
                  <c:v>4.0512669416617559E-3</c:v>
                </c:pt>
                <c:pt idx="2180">
                  <c:v>4.1564946544321909E-3</c:v>
                </c:pt>
                <c:pt idx="2181">
                  <c:v>4.2196312820944526E-3</c:v>
                </c:pt>
                <c:pt idx="2182">
                  <c:v>3.998653085276538E-3</c:v>
                </c:pt>
                <c:pt idx="2183">
                  <c:v>4.0196986278306255E-3</c:v>
                </c:pt>
                <c:pt idx="2184">
                  <c:v>3.7873592927449387E-3</c:v>
                </c:pt>
                <c:pt idx="2185">
                  <c:v>3.7662597980778361E-3</c:v>
                </c:pt>
                <c:pt idx="2186">
                  <c:v>3.7979090400784899E-3</c:v>
                </c:pt>
                <c:pt idx="2187">
                  <c:v>3.8612075240797984E-3</c:v>
                </c:pt>
                <c:pt idx="2188">
                  <c:v>3.8103705585368179E-3</c:v>
                </c:pt>
                <c:pt idx="2189">
                  <c:v>3.8315392838620221E-3</c:v>
                </c:pt>
                <c:pt idx="2190">
                  <c:v>3.8209549211994198E-3</c:v>
                </c:pt>
                <c:pt idx="2191">
                  <c:v>3.9056298225002384E-3</c:v>
                </c:pt>
                <c:pt idx="2192">
                  <c:v>3.7574487452238063E-3</c:v>
                </c:pt>
                <c:pt idx="2193">
                  <c:v>3.7620353248740673E-3</c:v>
                </c:pt>
                <c:pt idx="2194">
                  <c:v>3.7620353248740673E-3</c:v>
                </c:pt>
                <c:pt idx="2195">
                  <c:v>3.9108163829199346E-3</c:v>
                </c:pt>
                <c:pt idx="2196">
                  <c:v>3.8789347276243914E-3</c:v>
                </c:pt>
                <c:pt idx="2197">
                  <c:v>3.9982088024564993E-3</c:v>
                </c:pt>
                <c:pt idx="2198">
                  <c:v>3.8809280109177754E-3</c:v>
                </c:pt>
                <c:pt idx="2199">
                  <c:v>3.8062947799385877E-3</c:v>
                </c:pt>
                <c:pt idx="2200">
                  <c:v>4.0621801432958035E-3</c:v>
                </c:pt>
                <c:pt idx="2201">
                  <c:v>3.6498303524601567E-3</c:v>
                </c:pt>
                <c:pt idx="2202">
                  <c:v>3.7033469265431505E-3</c:v>
                </c:pt>
                <c:pt idx="2203">
                  <c:v>3.7354568709929464E-3</c:v>
                </c:pt>
                <c:pt idx="2204">
                  <c:v>3.7033469265431505E-3</c:v>
                </c:pt>
                <c:pt idx="2205">
                  <c:v>3.714050241359749E-3</c:v>
                </c:pt>
                <c:pt idx="2206">
                  <c:v>3.6819562673765793E-3</c:v>
                </c:pt>
                <c:pt idx="2207">
                  <c:v>3.5853451699818586E-3</c:v>
                </c:pt>
                <c:pt idx="2208">
                  <c:v>3.6282834354906235E-3</c:v>
                </c:pt>
                <c:pt idx="2209">
                  <c:v>3.671221700999388E-3</c:v>
                </c:pt>
                <c:pt idx="2210">
                  <c:v>3.9277891079386659E-3</c:v>
                </c:pt>
                <c:pt idx="2211">
                  <c:v>3.5932795959988345E-3</c:v>
                </c:pt>
                <c:pt idx="2212">
                  <c:v>3.7875109255122853E-3</c:v>
                </c:pt>
                <c:pt idx="2213">
                  <c:v>3.8414640725993546E-3</c:v>
                </c:pt>
                <c:pt idx="2214">
                  <c:v>4.033394773934728E-3</c:v>
                </c:pt>
                <c:pt idx="2215">
                  <c:v>4.0876070692833135E-3</c:v>
                </c:pt>
                <c:pt idx="2216">
                  <c:v>3.9249701832375587E-3</c:v>
                </c:pt>
                <c:pt idx="2217">
                  <c:v>3.9900249376558601E-3</c:v>
                </c:pt>
                <c:pt idx="2218">
                  <c:v>3.9574975604467089E-3</c:v>
                </c:pt>
                <c:pt idx="2219">
                  <c:v>4.331972789115646E-3</c:v>
                </c:pt>
                <c:pt idx="2220">
                  <c:v>4.212244897959184E-3</c:v>
                </c:pt>
                <c:pt idx="2221">
                  <c:v>4.2448979591836735E-3</c:v>
                </c:pt>
                <c:pt idx="2222">
                  <c:v>4.2993197278911564E-3</c:v>
                </c:pt>
                <c:pt idx="2223">
                  <c:v>4.4143356643356647E-3</c:v>
                </c:pt>
                <c:pt idx="2224">
                  <c:v>4.3050699300699298E-3</c:v>
                </c:pt>
                <c:pt idx="2225">
                  <c:v>4.3050699300699298E-3</c:v>
                </c:pt>
                <c:pt idx="2226">
                  <c:v>4.4361888111888112E-3</c:v>
                </c:pt>
                <c:pt idx="2227">
                  <c:v>4.5261762030532511E-3</c:v>
                </c:pt>
                <c:pt idx="2228">
                  <c:v>4.5590539962957685E-3</c:v>
                </c:pt>
                <c:pt idx="2229">
                  <c:v>4.4385020877398705E-3</c:v>
                </c:pt>
                <c:pt idx="2230">
                  <c:v>4.4165835589115255E-3</c:v>
                </c:pt>
                <c:pt idx="2231">
                  <c:v>4.5042576742249062E-3</c:v>
                </c:pt>
                <c:pt idx="2232">
                  <c:v>4.7265585993409446E-3</c:v>
                </c:pt>
                <c:pt idx="2233">
                  <c:v>4.9373675509547426E-3</c:v>
                </c:pt>
                <c:pt idx="2234">
                  <c:v>5.0705100467108256E-3</c:v>
                </c:pt>
                <c:pt idx="2235">
                  <c:v>4.604511311564535E-3</c:v>
                </c:pt>
                <c:pt idx="2236">
                  <c:v>4.5888297931156495E-3</c:v>
                </c:pt>
                <c:pt idx="2237">
                  <c:v>4.3676813693510402E-3</c:v>
                </c:pt>
                <c:pt idx="2238">
                  <c:v>4.3787387905392704E-3</c:v>
                </c:pt>
                <c:pt idx="2239">
                  <c:v>4.5556575295509581E-3</c:v>
                </c:pt>
                <c:pt idx="2240">
                  <c:v>4.6662317414332627E-3</c:v>
                </c:pt>
                <c:pt idx="2241">
                  <c:v>4.9099654525055266E-3</c:v>
                </c:pt>
                <c:pt idx="2242">
                  <c:v>4.8210972995190015E-3</c:v>
                </c:pt>
                <c:pt idx="2243">
                  <c:v>4.9099654525055266E-3</c:v>
                </c:pt>
                <c:pt idx="2244">
                  <c:v>5.0988102776018925E-3</c:v>
                </c:pt>
                <c:pt idx="2245">
                  <c:v>5.0644772656284857E-3</c:v>
                </c:pt>
                <c:pt idx="2246">
                  <c:v>5.1314086832359111E-3</c:v>
                </c:pt>
                <c:pt idx="2247">
                  <c:v>5.1760296283075279E-3</c:v>
                </c:pt>
                <c:pt idx="2248">
                  <c:v>5.5106867163446519E-3</c:v>
                </c:pt>
                <c:pt idx="2249">
                  <c:v>5.4831923369589542E-3</c:v>
                </c:pt>
                <c:pt idx="2250">
                  <c:v>5.4608119600734074E-3</c:v>
                </c:pt>
                <c:pt idx="2251">
                  <c:v>5.7629470480282888E-3</c:v>
                </c:pt>
                <c:pt idx="2252">
                  <c:v>5.5503334676155949E-3</c:v>
                </c:pt>
                <c:pt idx="2253">
                  <c:v>5.4943825254017281E-3</c:v>
                </c:pt>
                <c:pt idx="2254">
                  <c:v>5.3990346840273882E-3</c:v>
                </c:pt>
                <c:pt idx="2255">
                  <c:v>5.2755640363677178E-3</c:v>
                </c:pt>
                <c:pt idx="2256">
                  <c:v>5.3316870580312047E-3</c:v>
                </c:pt>
                <c:pt idx="2257">
                  <c:v>5.5561791446851498E-3</c:v>
                </c:pt>
                <c:pt idx="2258">
                  <c:v>5.4095392332174953E-3</c:v>
                </c:pt>
                <c:pt idx="2259">
                  <c:v>5.4770178930913099E-3</c:v>
                </c:pt>
                <c:pt idx="2260">
                  <c:v>5.4657714497790078E-3</c:v>
                </c:pt>
                <c:pt idx="2261">
                  <c:v>5.6344680994635443E-3</c:v>
                </c:pt>
                <c:pt idx="2262">
                  <c:v>5.6523204854478032E-3</c:v>
                </c:pt>
                <c:pt idx="2263">
                  <c:v>5.3826272614900554E-3</c:v>
                </c:pt>
                <c:pt idx="2264">
                  <c:v>5.3826272614900554E-3</c:v>
                </c:pt>
                <c:pt idx="2265">
                  <c:v>5.7309810091021466E-3</c:v>
                </c:pt>
                <c:pt idx="2266">
                  <c:v>6.0154780277342822E-3</c:v>
                </c:pt>
                <c:pt idx="2267">
                  <c:v>5.5085557220263372E-3</c:v>
                </c:pt>
                <c:pt idx="2268">
                  <c:v>5.8127091054511046E-3</c:v>
                </c:pt>
                <c:pt idx="2269">
                  <c:v>6.0042130876074391E-3</c:v>
                </c:pt>
                <c:pt idx="2270">
                  <c:v>6.2745716506516771E-3</c:v>
                </c:pt>
                <c:pt idx="2271">
                  <c:v>6.8929786227558401E-3</c:v>
                </c:pt>
                <c:pt idx="2272">
                  <c:v>6.4987723289707837E-3</c:v>
                </c:pt>
                <c:pt idx="2273">
                  <c:v>6.7465591422071047E-3</c:v>
                </c:pt>
                <c:pt idx="2274">
                  <c:v>6.6339287725542314E-3</c:v>
                </c:pt>
                <c:pt idx="2275">
                  <c:v>7.164790174002047E-3</c:v>
                </c:pt>
                <c:pt idx="2276">
                  <c:v>7.0073222580899139E-3</c:v>
                </c:pt>
                <c:pt idx="2277">
                  <c:v>7.3784966313113704E-3</c:v>
                </c:pt>
                <c:pt idx="2278">
                  <c:v>7.3222580899141802E-3</c:v>
                </c:pt>
                <c:pt idx="2279">
                  <c:v>7.8171572542094555E-3</c:v>
                </c:pt>
                <c:pt idx="2280">
                  <c:v>7.5238554433019744E-3</c:v>
                </c:pt>
                <c:pt idx="2281">
                  <c:v>7.6247715371763674E-3</c:v>
                </c:pt>
                <c:pt idx="2282">
                  <c:v>7.1874684637206641E-3</c:v>
                </c:pt>
                <c:pt idx="2283">
                  <c:v>7.2995974569144348E-3</c:v>
                </c:pt>
                <c:pt idx="2284">
                  <c:v>7.2401329409263341E-3</c:v>
                </c:pt>
                <c:pt idx="2285">
                  <c:v>7.0275169813009859E-3</c:v>
                </c:pt>
                <c:pt idx="2286">
                  <c:v>7.1282298042814139E-3</c:v>
                </c:pt>
                <c:pt idx="2287">
                  <c:v>6.7813300806821618E-3</c:v>
                </c:pt>
                <c:pt idx="2288">
                  <c:v>6.7581908155628289E-3</c:v>
                </c:pt>
                <c:pt idx="2289">
                  <c:v>5.9874219456887215E-3</c:v>
                </c:pt>
                <c:pt idx="2290">
                  <c:v>6.3337094089654941E-3</c:v>
                </c:pt>
                <c:pt idx="2291">
                  <c:v>6.3895622256230382E-3</c:v>
                </c:pt>
                <c:pt idx="2292">
                  <c:v>6.7023379989052849E-3</c:v>
                </c:pt>
                <c:pt idx="2293">
                  <c:v>6.4763812385244535E-3</c:v>
                </c:pt>
                <c:pt idx="2294">
                  <c:v>6.5765314638624606E-3</c:v>
                </c:pt>
                <c:pt idx="2295">
                  <c:v>6.8324709286151451E-3</c:v>
                </c:pt>
                <c:pt idx="2296">
                  <c:v>6.7990875201691427E-3</c:v>
                </c:pt>
                <c:pt idx="2297">
                  <c:v>6.5255751495444303E-3</c:v>
                </c:pt>
                <c:pt idx="2298">
                  <c:v>6.5033793157024426E-3</c:v>
                </c:pt>
                <c:pt idx="2299">
                  <c:v>6.4922813987814488E-3</c:v>
                </c:pt>
                <c:pt idx="2300">
                  <c:v>6.4811834818604549E-3</c:v>
                </c:pt>
                <c:pt idx="2301">
                  <c:v>6.3893510815307818E-3</c:v>
                </c:pt>
                <c:pt idx="2302">
                  <c:v>6.5224625623960071E-3</c:v>
                </c:pt>
                <c:pt idx="2303">
                  <c:v>6.6222961730449253E-3</c:v>
                </c:pt>
                <c:pt idx="2304">
                  <c:v>6.4891846921797001E-3</c:v>
                </c:pt>
                <c:pt idx="2305">
                  <c:v>6.4115363283416531E-3</c:v>
                </c:pt>
                <c:pt idx="2306">
                  <c:v>6.3471703120507776E-3</c:v>
                </c:pt>
                <c:pt idx="2307">
                  <c:v>6.1591879160492738E-3</c:v>
                </c:pt>
                <c:pt idx="2308">
                  <c:v>5.960147732047681E-3</c:v>
                </c:pt>
                <c:pt idx="2309">
                  <c:v>6.1481301280491849E-3</c:v>
                </c:pt>
                <c:pt idx="2310">
                  <c:v>5.8301955544758895E-3</c:v>
                </c:pt>
                <c:pt idx="2311">
                  <c:v>6.0068681470357649E-3</c:v>
                </c:pt>
                <c:pt idx="2312">
                  <c:v>5.5983127767410528E-3</c:v>
                </c:pt>
                <c:pt idx="2313">
                  <c:v>6.1393725914556715E-3</c:v>
                </c:pt>
                <c:pt idx="2314">
                  <c:v>6.4373654281455308E-3</c:v>
                </c:pt>
                <c:pt idx="2315">
                  <c:v>6.2275713575884722E-3</c:v>
                </c:pt>
                <c:pt idx="2316">
                  <c:v>5.3994368685474524E-3</c:v>
                </c:pt>
                <c:pt idx="2317">
                  <c:v>6.0177772870314136E-3</c:v>
                </c:pt>
                <c:pt idx="2318">
                  <c:v>5.4656876276707334E-3</c:v>
                </c:pt>
                <c:pt idx="2319">
                  <c:v>6.1169481269596785E-3</c:v>
                </c:pt>
                <c:pt idx="2320">
                  <c:v>5.9299191374663071E-3</c:v>
                </c:pt>
                <c:pt idx="2321">
                  <c:v>6.0619396006380988E-3</c:v>
                </c:pt>
                <c:pt idx="2322">
                  <c:v>6.1389515374883109E-3</c:v>
                </c:pt>
                <c:pt idx="2323">
                  <c:v>6.0545568217964044E-3</c:v>
                </c:pt>
                <c:pt idx="2324">
                  <c:v>5.0893376183216155E-3</c:v>
                </c:pt>
                <c:pt idx="2325">
                  <c:v>5.6706628204143865E-3</c:v>
                </c:pt>
                <c:pt idx="2326">
                  <c:v>5.6377576202959277E-3</c:v>
                </c:pt>
                <c:pt idx="2327">
                  <c:v>5.6248632085795581E-3</c:v>
                </c:pt>
                <c:pt idx="2328">
                  <c:v>5.2856204858831258E-3</c:v>
                </c:pt>
                <c:pt idx="2329">
                  <c:v>5.3293937404246009E-3</c:v>
                </c:pt>
                <c:pt idx="2330">
                  <c:v>5.3731669949660761E-3</c:v>
                </c:pt>
                <c:pt idx="2331">
                  <c:v>5.3512803676953385E-3</c:v>
                </c:pt>
                <c:pt idx="2332">
                  <c:v>5.3674694185423654E-3</c:v>
                </c:pt>
                <c:pt idx="2333">
                  <c:v>5.1925620647813109E-3</c:v>
                </c:pt>
                <c:pt idx="2334">
                  <c:v>4.9629961629699265E-3</c:v>
                </c:pt>
                <c:pt idx="2335">
                  <c:v>5.1706986455611796E-3</c:v>
                </c:pt>
                <c:pt idx="2336">
                  <c:v>4.925462785999017E-3</c:v>
                </c:pt>
                <c:pt idx="2337">
                  <c:v>4.7398023262163486E-3</c:v>
                </c:pt>
                <c:pt idx="2338">
                  <c:v>4.8271719543493694E-3</c:v>
                </c:pt>
                <c:pt idx="2339">
                  <c:v>4.8926991754491347E-3</c:v>
                </c:pt>
                <c:pt idx="2340">
                  <c:v>5.196449820416808E-3</c:v>
                </c:pt>
                <c:pt idx="2341">
                  <c:v>4.4431829346841195E-3</c:v>
                </c:pt>
                <c:pt idx="2342">
                  <c:v>4.6942718965950151E-3</c:v>
                </c:pt>
                <c:pt idx="2343">
                  <c:v>4.650604251045294E-3</c:v>
                </c:pt>
                <c:pt idx="2344">
                  <c:v>5.0217792382179233E-3</c:v>
                </c:pt>
                <c:pt idx="2345">
                  <c:v>4.8529893977483874E-3</c:v>
                </c:pt>
                <c:pt idx="2346">
                  <c:v>4.7546179910372723E-3</c:v>
                </c:pt>
                <c:pt idx="2347">
                  <c:v>4.6453164280249211E-3</c:v>
                </c:pt>
                <c:pt idx="2348">
                  <c:v>4.6781068969286264E-3</c:v>
                </c:pt>
                <c:pt idx="2349">
                  <c:v>4.567560462670873E-3</c:v>
                </c:pt>
                <c:pt idx="2350">
                  <c:v>4.5456536978618995E-3</c:v>
                </c:pt>
                <c:pt idx="2351">
                  <c:v>4.5347003154574137E-3</c:v>
                </c:pt>
                <c:pt idx="2352">
                  <c:v>4.6332807570977916E-3</c:v>
                </c:pt>
                <c:pt idx="2353">
                  <c:v>4.523746933052927E-3</c:v>
                </c:pt>
                <c:pt idx="2354">
                  <c:v>4.7763548524917014E-3</c:v>
                </c:pt>
                <c:pt idx="2355">
                  <c:v>4.2943373903136404E-3</c:v>
                </c:pt>
                <c:pt idx="2356">
                  <c:v>4.3381571596025547E-3</c:v>
                </c:pt>
                <c:pt idx="2357">
                  <c:v>4.5682109483693566E-3</c:v>
                </c:pt>
                <c:pt idx="2358">
                  <c:v>4.5170485692358295E-3</c:v>
                </c:pt>
                <c:pt idx="2359">
                  <c:v>4.3964477579212808E-3</c:v>
                </c:pt>
                <c:pt idx="2360">
                  <c:v>4.4731937287578113E-3</c:v>
                </c:pt>
                <c:pt idx="2361">
                  <c:v>4.4841574388773163E-3</c:v>
                </c:pt>
                <c:pt idx="2362">
                  <c:v>4.7637341529004991E-3</c:v>
                </c:pt>
                <c:pt idx="2363">
                  <c:v>4.8076395367981995E-3</c:v>
                </c:pt>
                <c:pt idx="2364">
                  <c:v>4.6429943471818233E-3</c:v>
                </c:pt>
                <c:pt idx="2365">
                  <c:v>4.6100653092585476E-3</c:v>
                </c:pt>
                <c:pt idx="2366">
                  <c:v>4.6027264838025767E-3</c:v>
                </c:pt>
                <c:pt idx="2367">
                  <c:v>4.3500708534267791E-3</c:v>
                </c:pt>
                <c:pt idx="2368">
                  <c:v>4.624696538617864E-3</c:v>
                </c:pt>
                <c:pt idx="2369">
                  <c:v>4.6027264838025767E-3</c:v>
                </c:pt>
                <c:pt idx="2370">
                  <c:v>4.5038612371337871E-3</c:v>
                </c:pt>
                <c:pt idx="2371">
                  <c:v>4.3873635134094981E-3</c:v>
                </c:pt>
                <c:pt idx="2372">
                  <c:v>4.5303101942975269E-3</c:v>
                </c:pt>
                <c:pt idx="2373">
                  <c:v>4.5413060928273753E-3</c:v>
                </c:pt>
                <c:pt idx="2374">
                  <c:v>4.5742937884169204E-3</c:v>
                </c:pt>
                <c:pt idx="2375">
                  <c:v>4.5400949893660393E-3</c:v>
                </c:pt>
                <c:pt idx="2376">
                  <c:v>4.3858199169118537E-3</c:v>
                </c:pt>
                <c:pt idx="2377">
                  <c:v>4.705389709852667E-3</c:v>
                </c:pt>
                <c:pt idx="2378">
                  <c:v>4.4849967492038307E-3</c:v>
                </c:pt>
                <c:pt idx="2379">
                  <c:v>4.6303458945739862E-3</c:v>
                </c:pt>
                <c:pt idx="2380">
                  <c:v>4.6192949497182011E-3</c:v>
                </c:pt>
                <c:pt idx="2381">
                  <c:v>4.6966515637086974E-3</c:v>
                </c:pt>
                <c:pt idx="2382">
                  <c:v>4.9397723505359712E-3</c:v>
                </c:pt>
                <c:pt idx="2383">
                  <c:v>5.1055365233727487E-3</c:v>
                </c:pt>
                <c:pt idx="2384">
                  <c:v>5.1322980058306454E-3</c:v>
                </c:pt>
                <c:pt idx="2385">
                  <c:v>5.1544677596355292E-3</c:v>
                </c:pt>
                <c:pt idx="2386">
                  <c:v>5.4537594360014631E-3</c:v>
                </c:pt>
                <c:pt idx="2387">
                  <c:v>5.6643720971478609E-3</c:v>
                </c:pt>
                <c:pt idx="2388">
                  <c:v>5.5716489639174686E-3</c:v>
                </c:pt>
                <c:pt idx="2389">
                  <c:v>5.6826379871030754E-3</c:v>
                </c:pt>
                <c:pt idx="2390">
                  <c:v>5.8269237172443649E-3</c:v>
                </c:pt>
                <c:pt idx="2391">
                  <c:v>5.9157149357928502E-3</c:v>
                </c:pt>
                <c:pt idx="2392">
                  <c:v>6.3152754192610351E-3</c:v>
                </c:pt>
                <c:pt idx="2393">
                  <c:v>6.2110418521816564E-3</c:v>
                </c:pt>
                <c:pt idx="2394">
                  <c:v>6.3112199465716829E-3</c:v>
                </c:pt>
                <c:pt idx="2395">
                  <c:v>5.9327693677649158E-3</c:v>
                </c:pt>
                <c:pt idx="2396">
                  <c:v>6.444790739091719E-3</c:v>
                </c:pt>
                <c:pt idx="2397">
                  <c:v>6.9588572823831036E-3</c:v>
                </c:pt>
                <c:pt idx="2398">
                  <c:v>6.6480949157057077E-3</c:v>
                </c:pt>
                <c:pt idx="2399">
                  <c:v>6.5704043240363596E-3</c:v>
                </c:pt>
                <c:pt idx="2400">
                  <c:v>6.770180131186113E-3</c:v>
                </c:pt>
                <c:pt idx="2401">
                  <c:v>7.0449015704490154E-3</c:v>
                </c:pt>
                <c:pt idx="2402">
                  <c:v>6.9343065693430661E-3</c:v>
                </c:pt>
                <c:pt idx="2403">
                  <c:v>7.1001990710019905E-3</c:v>
                </c:pt>
                <c:pt idx="2404">
                  <c:v>6.6467595664675954E-3</c:v>
                </c:pt>
                <c:pt idx="2405">
                  <c:v>6.3260340632603409E-3</c:v>
                </c:pt>
                <c:pt idx="2406">
                  <c:v>6.197096280641504E-3</c:v>
                </c:pt>
                <c:pt idx="2407">
                  <c:v>6.0319871435018544E-3</c:v>
                </c:pt>
                <c:pt idx="2408">
                  <c:v>5.9879580402646152E-3</c:v>
                </c:pt>
                <c:pt idx="2409">
                  <c:v>5.1073759755198185E-3</c:v>
                </c:pt>
                <c:pt idx="2410">
                  <c:v>5.2201244038068443E-3</c:v>
                </c:pt>
                <c:pt idx="2411">
                  <c:v>4.7805349803283735E-3</c:v>
                </c:pt>
                <c:pt idx="2412">
                  <c:v>4.7475657735674883E-3</c:v>
                </c:pt>
                <c:pt idx="2413">
                  <c:v>4.5937094753500229E-3</c:v>
                </c:pt>
                <c:pt idx="2414">
                  <c:v>4.5002915836845174E-3</c:v>
                </c:pt>
                <c:pt idx="2415">
                  <c:v>4.7093515839045806E-3</c:v>
                </c:pt>
                <c:pt idx="2416">
                  <c:v>4.5663105311224321E-3</c:v>
                </c:pt>
                <c:pt idx="2417">
                  <c:v>4.6763421101856236E-3</c:v>
                </c:pt>
                <c:pt idx="2418">
                  <c:v>4.4452757941529216E-3</c:v>
                </c:pt>
                <c:pt idx="2419">
                  <c:v>4.5374449339207045E-3</c:v>
                </c:pt>
                <c:pt idx="2420">
                  <c:v>4.911894273127753E-3</c:v>
                </c:pt>
                <c:pt idx="2421">
                  <c:v>4.4603524229074893E-3</c:v>
                </c:pt>
                <c:pt idx="2422">
                  <c:v>4.3392070484581501E-3</c:v>
                </c:pt>
                <c:pt idx="2423">
                  <c:v>4.7203105699664726E-3</c:v>
                </c:pt>
                <c:pt idx="2424">
                  <c:v>5.1945473795659081E-3</c:v>
                </c:pt>
                <c:pt idx="2425">
                  <c:v>4.5328215987294864E-3</c:v>
                </c:pt>
                <c:pt idx="2426">
                  <c:v>4.5769366507852479E-3</c:v>
                </c:pt>
                <c:pt idx="2427">
                  <c:v>4.5929802479767702E-3</c:v>
                </c:pt>
                <c:pt idx="2428">
                  <c:v>4.5708986121691898E-3</c:v>
                </c:pt>
                <c:pt idx="2429">
                  <c:v>4.7475516986298346E-3</c:v>
                </c:pt>
                <c:pt idx="2430">
                  <c:v>4.5708986121691898E-3</c:v>
                </c:pt>
                <c:pt idx="2431">
                  <c:v>4.3611230719971736E-3</c:v>
                </c:pt>
                <c:pt idx="2432">
                  <c:v>4.3987135420696056E-3</c:v>
                </c:pt>
                <c:pt idx="2433">
                  <c:v>4.4871298946740201E-3</c:v>
                </c:pt>
                <c:pt idx="2434">
                  <c:v>4.3434533216918465E-3</c:v>
                </c:pt>
                <c:pt idx="2435">
                  <c:v>4.5534421591273307E-3</c:v>
                </c:pt>
                <c:pt idx="2436">
                  <c:v>4.3176458866119767E-3</c:v>
                </c:pt>
                <c:pt idx="2437">
                  <c:v>4.2955041128344791E-3</c:v>
                </c:pt>
                <c:pt idx="2438">
                  <c:v>4.2512205652794847E-3</c:v>
                </c:pt>
                <c:pt idx="2439">
                  <c:v>4.1847952439469926E-3</c:v>
                </c:pt>
                <c:pt idx="2440">
                  <c:v>4.3078626799557028E-3</c:v>
                </c:pt>
                <c:pt idx="2441">
                  <c:v>4.3189368770764121E-3</c:v>
                </c:pt>
                <c:pt idx="2442">
                  <c:v>4.2857142857142859E-3</c:v>
                </c:pt>
                <c:pt idx="2443">
                  <c:v>4.2746400885935766E-3</c:v>
                </c:pt>
                <c:pt idx="2444">
                  <c:v>4.5625692137320041E-3</c:v>
                </c:pt>
                <c:pt idx="2445">
                  <c:v>4.2785727745325158E-3</c:v>
                </c:pt>
                <c:pt idx="2446">
                  <c:v>4.3783322433687665E-3</c:v>
                </c:pt>
                <c:pt idx="2447">
                  <c:v>4.0790538368600153E-3</c:v>
                </c:pt>
                <c:pt idx="2448">
                  <c:v>4.0790538368600153E-3</c:v>
                </c:pt>
                <c:pt idx="2449">
                  <c:v>4.0950858969236916E-3</c:v>
                </c:pt>
                <c:pt idx="2450">
                  <c:v>4.2060638345096995E-3</c:v>
                </c:pt>
                <c:pt idx="2451">
                  <c:v>3.8953256092688774E-3</c:v>
                </c:pt>
                <c:pt idx="2452">
                  <c:v>4.0506947218892884E-3</c:v>
                </c:pt>
                <c:pt idx="2453">
                  <c:v>3.7288587028898655E-3</c:v>
                </c:pt>
                <c:pt idx="2454">
                  <c:v>3.8868903763267216E-3</c:v>
                </c:pt>
                <c:pt idx="2455">
                  <c:v>3.8534787112007038E-3</c:v>
                </c:pt>
                <c:pt idx="2456">
                  <c:v>3.8312042677833588E-3</c:v>
                </c:pt>
                <c:pt idx="2457">
                  <c:v>3.931439263161412E-3</c:v>
                </c:pt>
                <c:pt idx="2458">
                  <c:v>3.9925293847926013E-3</c:v>
                </c:pt>
                <c:pt idx="2459">
                  <c:v>4.283301832984779E-3</c:v>
                </c:pt>
                <c:pt idx="2460">
                  <c:v>5.1108849547625169E-3</c:v>
                </c:pt>
                <c:pt idx="2461">
                  <c:v>5.2003534003601101E-3</c:v>
                </c:pt>
                <c:pt idx="2462">
                  <c:v>4.0232903809832472E-3</c:v>
                </c:pt>
                <c:pt idx="2463">
                  <c:v>3.9450597346863507E-3</c:v>
                </c:pt>
                <c:pt idx="2464">
                  <c:v>4.0121145743694051E-3</c:v>
                </c:pt>
                <c:pt idx="2465">
                  <c:v>4.0568178008247744E-3</c:v>
                </c:pt>
                <c:pt idx="2466">
                  <c:v>3.9674113479140358E-3</c:v>
                </c:pt>
                <c:pt idx="2467">
                  <c:v>4.0424456796361802E-3</c:v>
                </c:pt>
                <c:pt idx="2468">
                  <c:v>4.1210487900735504E-3</c:v>
                </c:pt>
                <c:pt idx="2469">
                  <c:v>4.0312166638594125E-3</c:v>
                </c:pt>
                <c:pt idx="2470">
                  <c:v>3.9076974903149743E-3</c:v>
                </c:pt>
                <c:pt idx="2471">
                  <c:v>3.8510044140167552E-3</c:v>
                </c:pt>
                <c:pt idx="2472">
                  <c:v>3.7947031798937032E-3</c:v>
                </c:pt>
                <c:pt idx="2473">
                  <c:v>4.4140167552472751E-3</c:v>
                </c:pt>
                <c:pt idx="2474">
                  <c:v>4.0424286100351316E-3</c:v>
                </c:pt>
                <c:pt idx="2475">
                  <c:v>4.0373966685838666E-3</c:v>
                </c:pt>
                <c:pt idx="2476">
                  <c:v>3.9697308026299463E-3</c:v>
                </c:pt>
                <c:pt idx="2477">
                  <c:v>3.9133425810016801E-3</c:v>
                </c:pt>
                <c:pt idx="2478">
                  <c:v>3.8795096480247204E-3</c:v>
                </c:pt>
                <c:pt idx="2479">
                  <c:v>4.2516719107712781E-3</c:v>
                </c:pt>
                <c:pt idx="2480">
                  <c:v>4.0614994739283415E-3</c:v>
                </c:pt>
                <c:pt idx="2481">
                  <c:v>3.8691722007896732E-3</c:v>
                </c:pt>
                <c:pt idx="2482">
                  <c:v>3.4392641784797093E-3</c:v>
                </c:pt>
                <c:pt idx="2483">
                  <c:v>3.5863379755857495E-3</c:v>
                </c:pt>
                <c:pt idx="2484">
                  <c:v>3.5927054436309062E-3</c:v>
                </c:pt>
                <c:pt idx="2485">
                  <c:v>3.8428305061621718E-3</c:v>
                </c:pt>
                <c:pt idx="2486">
                  <c:v>3.5927054436309062E-3</c:v>
                </c:pt>
                <c:pt idx="2487">
                  <c:v>3.8996771112829141E-3</c:v>
                </c:pt>
                <c:pt idx="2488">
                  <c:v>3.6292669565515115E-3</c:v>
                </c:pt>
                <c:pt idx="2489">
                  <c:v>3.6863309024092396E-3</c:v>
                </c:pt>
                <c:pt idx="2490">
                  <c:v>3.6749181132376941E-3</c:v>
                </c:pt>
                <c:pt idx="2491">
                  <c:v>3.8461099508108787E-3</c:v>
                </c:pt>
                <c:pt idx="2492">
                  <c:v>3.5722030106937835E-3</c:v>
                </c:pt>
                <c:pt idx="2493">
                  <c:v>3.8064538253146326E-3</c:v>
                </c:pt>
                <c:pt idx="2494">
                  <c:v>3.920761747996754E-3</c:v>
                </c:pt>
                <c:pt idx="2495">
                  <c:v>4.0465004629470867E-3</c:v>
                </c:pt>
                <c:pt idx="2496">
                  <c:v>4.1722391778974202E-3</c:v>
                </c:pt>
                <c:pt idx="2497">
                  <c:v>3.9677079033071877E-3</c:v>
                </c:pt>
                <c:pt idx="2498">
                  <c:v>4.0021099949543596E-3</c:v>
                </c:pt>
                <c:pt idx="2499">
                  <c:v>4.0365120866015323E-3</c:v>
                </c:pt>
                <c:pt idx="2500">
                  <c:v>4.0823815421310947E-3</c:v>
                </c:pt>
                <c:pt idx="2501">
                  <c:v>4.0023001725129383E-3</c:v>
                </c:pt>
                <c:pt idx="2502">
                  <c:v>3.7952846463484759E-3</c:v>
                </c:pt>
                <c:pt idx="2503">
                  <c:v>3.7492811960897067E-3</c:v>
                </c:pt>
                <c:pt idx="2504">
                  <c:v>3.8067855089131686E-3</c:v>
                </c:pt>
                <c:pt idx="2505">
                  <c:v>3.5652673950546292E-3</c:v>
                </c:pt>
                <c:pt idx="2506">
                  <c:v>3.6759181125663224E-3</c:v>
                </c:pt>
                <c:pt idx="2507">
                  <c:v>3.8608699672866408E-3</c:v>
                </c:pt>
                <c:pt idx="2508">
                  <c:v>3.7221560762464023E-3</c:v>
                </c:pt>
                <c:pt idx="2509">
                  <c:v>3.8608699672866408E-3</c:v>
                </c:pt>
                <c:pt idx="2510">
                  <c:v>3.7603583946519349E-3</c:v>
                </c:pt>
                <c:pt idx="2511">
                  <c:v>3.7023281725122445E-3</c:v>
                </c:pt>
                <c:pt idx="2512">
                  <c:v>3.5862677282328635E-3</c:v>
                </c:pt>
                <c:pt idx="2513">
                  <c:v>4.0040853276386342E-3</c:v>
                </c:pt>
                <c:pt idx="2514">
                  <c:v>3.8965597940556988E-3</c:v>
                </c:pt>
                <c:pt idx="2515">
                  <c:v>3.919962555581559E-3</c:v>
                </c:pt>
                <c:pt idx="2516">
                  <c:v>4.0603791247367186E-3</c:v>
                </c:pt>
                <c:pt idx="2517">
                  <c:v>4.2007956938918791E-3</c:v>
                </c:pt>
                <c:pt idx="2518">
                  <c:v>4.1539901708401595E-3</c:v>
                </c:pt>
                <c:pt idx="2519">
                  <c:v>4.3673776898808681E-3</c:v>
                </c:pt>
                <c:pt idx="2520">
                  <c:v>5.0501483260347504E-3</c:v>
                </c:pt>
                <c:pt idx="2521">
                  <c:v>4.3909215049206573E-3</c:v>
                </c:pt>
                <c:pt idx="2522">
                  <c:v>4.2378867071620283E-3</c:v>
                </c:pt>
                <c:pt idx="2523">
                  <c:v>4.2910844740761756E-3</c:v>
                </c:pt>
                <c:pt idx="2524">
                  <c:v>4.1610516112253826E-3</c:v>
                </c:pt>
                <c:pt idx="2525">
                  <c:v>4.054661087074733E-3</c:v>
                </c:pt>
                <c:pt idx="2526">
                  <c:v>4.0901245951249499E-3</c:v>
                </c:pt>
                <c:pt idx="2527">
                  <c:v>4.3122852742566043E-3</c:v>
                </c:pt>
                <c:pt idx="2528">
                  <c:v>4.0753465229238246E-3</c:v>
                </c:pt>
                <c:pt idx="2529">
                  <c:v>4.2530505864234094E-3</c:v>
                </c:pt>
                <c:pt idx="2530">
                  <c:v>4.3122852742566043E-3</c:v>
                </c:pt>
                <c:pt idx="2531">
                  <c:v>4.3478260869565218E-3</c:v>
                </c:pt>
                <c:pt idx="2532">
                  <c:v>4.2056241312534897E-3</c:v>
                </c:pt>
                <c:pt idx="2533">
                  <c:v>4.2769058961899895E-3</c:v>
                </c:pt>
                <c:pt idx="2534">
                  <c:v>3.9680182481318235E-3</c:v>
                </c:pt>
                <c:pt idx="2535">
                  <c:v>4.3481876611264894E-3</c:v>
                </c:pt>
                <c:pt idx="2536">
                  <c:v>4.1646778042959427E-3</c:v>
                </c:pt>
                <c:pt idx="2537">
                  <c:v>4.4749403341288784E-3</c:v>
                </c:pt>
                <c:pt idx="2538">
                  <c:v>4.2720763723150361E-3</c:v>
                </c:pt>
                <c:pt idx="2539">
                  <c:v>4.3556085918854412E-3</c:v>
                </c:pt>
                <c:pt idx="2540">
                  <c:v>4.1660680936647029E-3</c:v>
                </c:pt>
                <c:pt idx="2541">
                  <c:v>4.5491548149212274E-3</c:v>
                </c:pt>
                <c:pt idx="2542">
                  <c:v>4.3336685342144328E-3</c:v>
                </c:pt>
                <c:pt idx="2543">
                  <c:v>4.2977541540966339E-3</c:v>
                </c:pt>
                <c:pt idx="2544">
                  <c:v>4.4773260546856295E-3</c:v>
                </c:pt>
                <c:pt idx="2545">
                  <c:v>4.3936202226903401E-3</c:v>
                </c:pt>
                <c:pt idx="2546">
                  <c:v>4.4176948540475477E-3</c:v>
                </c:pt>
                <c:pt idx="2547">
                  <c:v>4.3213963286187181E-3</c:v>
                </c:pt>
                <c:pt idx="2548">
                  <c:v>4.5501053265121875E-3</c:v>
                </c:pt>
                <c:pt idx="2549">
                  <c:v>4.4064031677813458E-3</c:v>
                </c:pt>
                <c:pt idx="2550">
                  <c:v>4.4064031677813458E-3</c:v>
                </c:pt>
                <c:pt idx="2551">
                  <c:v>4.4184755052273225E-3</c:v>
                </c:pt>
                <c:pt idx="2552">
                  <c:v>4.3581138179974409E-3</c:v>
                </c:pt>
                <c:pt idx="2553">
                  <c:v>4.2253181060917019E-3</c:v>
                </c:pt>
                <c:pt idx="2554">
                  <c:v>4.4248860440306466E-3</c:v>
                </c:pt>
                <c:pt idx="2555">
                  <c:v>4.3521481912520612E-3</c:v>
                </c:pt>
                <c:pt idx="2556">
                  <c:v>4.340025215788963E-3</c:v>
                </c:pt>
                <c:pt idx="2557">
                  <c:v>4.4006400931044512E-3</c:v>
                </c:pt>
                <c:pt idx="2558">
                  <c:v>4.641360491180197E-3</c:v>
                </c:pt>
                <c:pt idx="2559">
                  <c:v>4.568268199980509E-3</c:v>
                </c:pt>
                <c:pt idx="2560">
                  <c:v>4.641360491180197E-3</c:v>
                </c:pt>
                <c:pt idx="2561">
                  <c:v>4.6779066367800409E-3</c:v>
                </c:pt>
                <c:pt idx="2562">
                  <c:v>4.5883907595927953E-3</c:v>
                </c:pt>
                <c:pt idx="2563">
                  <c:v>4.5883907595927953E-3</c:v>
                </c:pt>
                <c:pt idx="2564">
                  <c:v>4.417090837901331E-3</c:v>
                </c:pt>
                <c:pt idx="2565">
                  <c:v>4.6006264682850427E-3</c:v>
                </c:pt>
                <c:pt idx="2566">
                  <c:v>4.2824980422866091E-3</c:v>
                </c:pt>
                <c:pt idx="2567">
                  <c:v>4.3739479795063332E-3</c:v>
                </c:pt>
                <c:pt idx="2568">
                  <c:v>4.5336707989826882E-3</c:v>
                </c:pt>
                <c:pt idx="2569">
                  <c:v>4.3616616087773829E-3</c:v>
                </c:pt>
                <c:pt idx="2570">
                  <c:v>4.4353798331510852E-3</c:v>
                </c:pt>
                <c:pt idx="2571">
                  <c:v>4.4697979947646562E-3</c:v>
                </c:pt>
                <c:pt idx="2572">
                  <c:v>4.9266558008593869E-3</c:v>
                </c:pt>
                <c:pt idx="2573">
                  <c:v>5.8897614461401685E-3</c:v>
                </c:pt>
                <c:pt idx="2574">
                  <c:v>6.9763421741492566E-3</c:v>
                </c:pt>
                <c:pt idx="2575">
                  <c:v>5.2298921799479488E-3</c:v>
                </c:pt>
                <c:pt idx="2576">
                  <c:v>5.2422852893791051E-3</c:v>
                </c:pt>
                <c:pt idx="2577">
                  <c:v>4.5606642706655098E-3</c:v>
                </c:pt>
                <c:pt idx="2578">
                  <c:v>5.1555335233610111E-3</c:v>
                </c:pt>
                <c:pt idx="2579">
                  <c:v>4.7235481304693716E-3</c:v>
                </c:pt>
                <c:pt idx="2580">
                  <c:v>4.1393198090692125E-3</c:v>
                </c:pt>
                <c:pt idx="2581">
                  <c:v>4.5370922832140012E-3</c:v>
                </c:pt>
                <c:pt idx="2582">
                  <c:v>4.910003977724741E-3</c:v>
                </c:pt>
                <c:pt idx="2583">
                  <c:v>4.9970167064439137E-3</c:v>
                </c:pt>
                <c:pt idx="2584">
                  <c:v>4.6984047856430712E-3</c:v>
                </c:pt>
                <c:pt idx="2585">
                  <c:v>5.084745762711864E-3</c:v>
                </c:pt>
                <c:pt idx="2586">
                  <c:v>4.7731804586241275E-3</c:v>
                </c:pt>
                <c:pt idx="2587">
                  <c:v>4.8604187437686942E-3</c:v>
                </c:pt>
                <c:pt idx="2588">
                  <c:v>5.1807635995044484E-3</c:v>
                </c:pt>
                <c:pt idx="2589">
                  <c:v>5.1181939908147818E-3</c:v>
                </c:pt>
                <c:pt idx="2590">
                  <c:v>5.0431104603871806E-3</c:v>
                </c:pt>
                <c:pt idx="2591">
                  <c:v>5.1432218342906486E-3</c:v>
                </c:pt>
                <c:pt idx="2592">
                  <c:v>5.105680069076848E-3</c:v>
                </c:pt>
                <c:pt idx="2593">
                  <c:v>5.2946477744955688E-3</c:v>
                </c:pt>
                <c:pt idx="2594">
                  <c:v>5.044309818254644E-3</c:v>
                </c:pt>
                <c:pt idx="2595">
                  <c:v>4.7939718620137184E-3</c:v>
                </c:pt>
                <c:pt idx="2596">
                  <c:v>5.2696139788714763E-3</c:v>
                </c:pt>
                <c:pt idx="2597">
                  <c:v>4.9432901736424775E-3</c:v>
                </c:pt>
                <c:pt idx="2598">
                  <c:v>5.0185687042055603E-3</c:v>
                </c:pt>
                <c:pt idx="2599">
                  <c:v>4.79273311251631E-3</c:v>
                </c:pt>
                <c:pt idx="2600">
                  <c:v>4.7425474254742545E-3</c:v>
                </c:pt>
                <c:pt idx="2601">
                  <c:v>4.8776195205350297E-3</c:v>
                </c:pt>
                <c:pt idx="2602">
                  <c:v>4.9530466265226844E-3</c:v>
                </c:pt>
                <c:pt idx="2603">
                  <c:v>5.1039008384979948E-3</c:v>
                </c:pt>
                <c:pt idx="2604">
                  <c:v>4.6764805712346163E-3</c:v>
                </c:pt>
                <c:pt idx="2605">
                  <c:v>4.9530466265226844E-3</c:v>
                </c:pt>
                <c:pt idx="2606">
                  <c:v>4.875529127192098E-3</c:v>
                </c:pt>
                <c:pt idx="2607">
                  <c:v>5.0267083249344894E-3</c:v>
                </c:pt>
                <c:pt idx="2608">
                  <c:v>5.1274944567627498E-3</c:v>
                </c:pt>
                <c:pt idx="2609">
                  <c:v>4.8125377947994359E-3</c:v>
                </c:pt>
                <c:pt idx="2610">
                  <c:v>5.0685898729070002E-3</c:v>
                </c:pt>
                <c:pt idx="2611">
                  <c:v>4.9677224127496469E-3</c:v>
                </c:pt>
                <c:pt idx="2612">
                  <c:v>4.8164212225136173E-3</c:v>
                </c:pt>
                <c:pt idx="2613">
                  <c:v>4.9803308452693162E-3</c:v>
                </c:pt>
                <c:pt idx="2614">
                  <c:v>4.8554709176209451E-3</c:v>
                </c:pt>
                <c:pt idx="2615">
                  <c:v>4.6284618877061997E-3</c:v>
                </c:pt>
                <c:pt idx="2616">
                  <c:v>4.5527922110679513E-3</c:v>
                </c:pt>
                <c:pt idx="2617">
                  <c:v>4.7041315643444482E-3</c:v>
                </c:pt>
                <c:pt idx="2618">
                  <c:v>4.7924128537557382E-3</c:v>
                </c:pt>
                <c:pt idx="2619">
                  <c:v>4.6300981682015994E-3</c:v>
                </c:pt>
                <c:pt idx="2620">
                  <c:v>4.6553992510879466E-3</c:v>
                </c:pt>
                <c:pt idx="2621">
                  <c:v>4.5541949195425568E-3</c:v>
                </c:pt>
                <c:pt idx="2622">
                  <c:v>4.4023884222244708E-3</c:v>
                </c:pt>
                <c:pt idx="2623">
                  <c:v>4.4280349167681692E-3</c:v>
                </c:pt>
                <c:pt idx="2624">
                  <c:v>4.402659358505887E-3</c:v>
                </c:pt>
                <c:pt idx="2625">
                  <c:v>4.3645960211124643E-3</c:v>
                </c:pt>
                <c:pt idx="2626">
                  <c:v>4.4787860332927325E-3</c:v>
                </c:pt>
                <c:pt idx="2627">
                  <c:v>4.5730736404978158E-3</c:v>
                </c:pt>
                <c:pt idx="2628">
                  <c:v>4.6240271072443091E-3</c:v>
                </c:pt>
                <c:pt idx="2629">
                  <c:v>4.7131956740506728E-3</c:v>
                </c:pt>
                <c:pt idx="2630">
                  <c:v>5.1208234080226235E-3</c:v>
                </c:pt>
                <c:pt idx="2631">
                  <c:v>4.6112887405576853E-3</c:v>
                </c:pt>
                <c:pt idx="2632">
                  <c:v>5.0117282130817641E-3</c:v>
                </c:pt>
                <c:pt idx="2633">
                  <c:v>4.6784675134906497E-3</c:v>
                </c:pt>
                <c:pt idx="2634">
                  <c:v>4.7169206711357783E-3</c:v>
                </c:pt>
                <c:pt idx="2635">
                  <c:v>4.7810092672109922E-3</c:v>
                </c:pt>
                <c:pt idx="2636">
                  <c:v>4.9816566904807881E-3</c:v>
                </c:pt>
                <c:pt idx="2637">
                  <c:v>5.1618716611958552E-3</c:v>
                </c:pt>
                <c:pt idx="2638">
                  <c:v>4.9687841925725685E-3</c:v>
                </c:pt>
                <c:pt idx="2639">
                  <c:v>5.3420866319109223E-3</c:v>
                </c:pt>
                <c:pt idx="2640">
                  <c:v>5.3391797781790042E-3</c:v>
                </c:pt>
                <c:pt idx="2641">
                  <c:v>5.4939386123291209E-3</c:v>
                </c:pt>
                <c:pt idx="2642">
                  <c:v>5.2102140830539078E-3</c:v>
                </c:pt>
                <c:pt idx="2643">
                  <c:v>5.5326283208666496E-3</c:v>
                </c:pt>
                <c:pt idx="2644">
                  <c:v>5.4939386123291209E-3</c:v>
                </c:pt>
                <c:pt idx="2645">
                  <c:v>5.7621588025068629E-3</c:v>
                </c:pt>
                <c:pt idx="2646">
                  <c:v>5.6067747449111719E-3</c:v>
                </c:pt>
                <c:pt idx="2647">
                  <c:v>5.9045941886362455E-3</c:v>
                </c:pt>
                <c:pt idx="2648">
                  <c:v>5.7880561454394779E-3</c:v>
                </c:pt>
                <c:pt idx="2649">
                  <c:v>5.7807214236646667E-3</c:v>
                </c:pt>
                <c:pt idx="2650">
                  <c:v>5.9232952704366647E-3</c:v>
                </c:pt>
                <c:pt idx="2651">
                  <c:v>5.7547989060697576E-3</c:v>
                </c:pt>
                <c:pt idx="2652">
                  <c:v>5.9492177880315737E-3</c:v>
                </c:pt>
                <c:pt idx="2653">
                  <c:v>5.884411494044302E-3</c:v>
                </c:pt>
                <c:pt idx="2654">
                  <c:v>5.9137683991142371E-3</c:v>
                </c:pt>
                <c:pt idx="2655">
                  <c:v>5.7965351048586689E-3</c:v>
                </c:pt>
                <c:pt idx="2656">
                  <c:v>5.8095610264426211E-3</c:v>
                </c:pt>
                <c:pt idx="2657">
                  <c:v>5.5099648300117234E-3</c:v>
                </c:pt>
                <c:pt idx="2658">
                  <c:v>5.9983533931861838E-3</c:v>
                </c:pt>
                <c:pt idx="2659">
                  <c:v>6.4949490989401606E-3</c:v>
                </c:pt>
                <c:pt idx="2660">
                  <c:v>6.4949490989401606E-3</c:v>
                </c:pt>
                <c:pt idx="2661">
                  <c:v>6.9131349564171924E-3</c:v>
                </c:pt>
                <c:pt idx="2662">
                  <c:v>6.1991021089997916E-3</c:v>
                </c:pt>
                <c:pt idx="2663">
                  <c:v>6.4340154520776778E-3</c:v>
                </c:pt>
                <c:pt idx="2664">
                  <c:v>6.7080810190018793E-3</c:v>
                </c:pt>
                <c:pt idx="2665">
                  <c:v>6.6167258300271455E-3</c:v>
                </c:pt>
                <c:pt idx="2666">
                  <c:v>6.5906243474629358E-3</c:v>
                </c:pt>
                <c:pt idx="2667">
                  <c:v>6.7093905309966E-3</c:v>
                </c:pt>
                <c:pt idx="2668">
                  <c:v>6.9448077426105155E-3</c:v>
                </c:pt>
                <c:pt idx="2669">
                  <c:v>6.8009416688464552E-3</c:v>
                </c:pt>
                <c:pt idx="2670">
                  <c:v>7.0232801464818204E-3</c:v>
                </c:pt>
                <c:pt idx="2671">
                  <c:v>7.2408934349232857E-3</c:v>
                </c:pt>
                <c:pt idx="2672">
                  <c:v>7.1756601607347878E-3</c:v>
                </c:pt>
                <c:pt idx="2673">
                  <c:v>6.9277737188184951E-3</c:v>
                </c:pt>
                <c:pt idx="2674">
                  <c:v>7.1887068155724876E-3</c:v>
                </c:pt>
                <c:pt idx="2675">
                  <c:v>7.098468498920929E-3</c:v>
                </c:pt>
                <c:pt idx="2676">
                  <c:v>7.0724667828076654E-3</c:v>
                </c:pt>
                <c:pt idx="2677">
                  <c:v>6.8904547700148209E-3</c:v>
                </c:pt>
                <c:pt idx="2678">
                  <c:v>7.0854676408642972E-3</c:v>
                </c:pt>
                <c:pt idx="2679">
                  <c:v>7.2322202528042646E-3</c:v>
                </c:pt>
                <c:pt idx="2680">
                  <c:v>7.1804691239827668E-3</c:v>
                </c:pt>
                <c:pt idx="2681">
                  <c:v>7.4392247680902541E-3</c:v>
                </c:pt>
                <c:pt idx="2682">
                  <c:v>7.1675313417773924E-3</c:v>
                </c:pt>
                <c:pt idx="2683">
                  <c:v>5.899628685650706E-3</c:v>
                </c:pt>
                <c:pt idx="2684">
                  <c:v>6.9154690156080978E-3</c:v>
                </c:pt>
                <c:pt idx="2685">
                  <c:v>6.7094215216607425E-3</c:v>
                </c:pt>
                <c:pt idx="2686">
                  <c:v>6.5677638695719361E-3</c:v>
                </c:pt>
                <c:pt idx="2687">
                  <c:v>6.7995673002627108E-3</c:v>
                </c:pt>
                <c:pt idx="2688">
                  <c:v>6.0563470261291762E-3</c:v>
                </c:pt>
                <c:pt idx="2689">
                  <c:v>6.6185395770778765E-3</c:v>
                </c:pt>
                <c:pt idx="2690">
                  <c:v>5.7369194403628695E-3</c:v>
                </c:pt>
                <c:pt idx="2691">
                  <c:v>5.6347026129176516E-3</c:v>
                </c:pt>
                <c:pt idx="2692">
                  <c:v>5.1875039928448224E-3</c:v>
                </c:pt>
                <c:pt idx="2693">
                  <c:v>5.2651659671880966E-3</c:v>
                </c:pt>
                <c:pt idx="2694">
                  <c:v>4.9472211624062064E-3</c:v>
                </c:pt>
                <c:pt idx="2695">
                  <c:v>5.2524481749968207E-3</c:v>
                </c:pt>
                <c:pt idx="2696">
                  <c:v>4.7183009029632458E-3</c:v>
                </c:pt>
                <c:pt idx="2697">
                  <c:v>4.6558961964126705E-3</c:v>
                </c:pt>
                <c:pt idx="2698">
                  <c:v>4.7067803078488738E-3</c:v>
                </c:pt>
                <c:pt idx="2699">
                  <c:v>4.5414069456812109E-3</c:v>
                </c:pt>
                <c:pt idx="2700">
                  <c:v>4.4523597506678537E-3</c:v>
                </c:pt>
                <c:pt idx="2701">
                  <c:v>4.4518500616899225E-3</c:v>
                </c:pt>
                <c:pt idx="2702">
                  <c:v>4.3628130604561237E-3</c:v>
                </c:pt>
                <c:pt idx="2703">
                  <c:v>4.2228977728030123E-3</c:v>
                </c:pt>
                <c:pt idx="2704">
                  <c:v>4.4136913468754372E-3</c:v>
                </c:pt>
                <c:pt idx="2705">
                  <c:v>4.2610564876174968E-3</c:v>
                </c:pt>
                <c:pt idx="2706">
                  <c:v>4.069382979805687E-3</c:v>
                </c:pt>
                <c:pt idx="2707">
                  <c:v>3.8531970090035098E-3</c:v>
                </c:pt>
                <c:pt idx="2708">
                  <c:v>3.8659138308154025E-3</c:v>
                </c:pt>
                <c:pt idx="2709">
                  <c:v>3.9549315834986522E-3</c:v>
                </c:pt>
                <c:pt idx="2710">
                  <c:v>4.1346496361508323E-3</c:v>
                </c:pt>
                <c:pt idx="2711">
                  <c:v>3.9183756551829426E-3</c:v>
                </c:pt>
                <c:pt idx="2712">
                  <c:v>3.8547656607806216E-3</c:v>
                </c:pt>
                <c:pt idx="2713">
                  <c:v>3.9947076484657265E-3</c:v>
                </c:pt>
                <c:pt idx="2714">
                  <c:v>3.5391920966530445E-3</c:v>
                </c:pt>
                <c:pt idx="2715">
                  <c:v>3.9338502081503269E-3</c:v>
                </c:pt>
                <c:pt idx="2716">
                  <c:v>3.7938102331029041E-3</c:v>
                </c:pt>
                <c:pt idx="2717">
                  <c:v>3.768348419457918E-3</c:v>
                </c:pt>
                <c:pt idx="2718">
                  <c:v>3.6537702580554813E-3</c:v>
                </c:pt>
                <c:pt idx="2719">
                  <c:v>3.610522824117782E-3</c:v>
                </c:pt>
                <c:pt idx="2720">
                  <c:v>3.7763772294659489E-3</c:v>
                </c:pt>
                <c:pt idx="2721">
                  <c:v>3.7891352606465771E-3</c:v>
                </c:pt>
                <c:pt idx="2722">
                  <c:v>3.7763772294659489E-3</c:v>
                </c:pt>
                <c:pt idx="2723">
                  <c:v>4.1253703892919179E-3</c:v>
                </c:pt>
                <c:pt idx="2724">
                  <c:v>4.0104219883518952E-3</c:v>
                </c:pt>
                <c:pt idx="2725">
                  <c:v>4.023194032900787E-3</c:v>
                </c:pt>
                <c:pt idx="2726">
                  <c:v>3.895473587411873E-3</c:v>
                </c:pt>
                <c:pt idx="2727">
                  <c:v>3.8443854092163072E-3</c:v>
                </c:pt>
                <c:pt idx="2728">
                  <c:v>3.7314386485035908E-3</c:v>
                </c:pt>
                <c:pt idx="2729">
                  <c:v>3.9742377386459476E-3</c:v>
                </c:pt>
                <c:pt idx="2730">
                  <c:v>4.7154139085541953E-3</c:v>
                </c:pt>
                <c:pt idx="2731">
                  <c:v>3.8592276433153578E-3</c:v>
                </c:pt>
                <c:pt idx="2732">
                  <c:v>3.7259923175416132E-3</c:v>
                </c:pt>
                <c:pt idx="2733">
                  <c:v>4.1101152368758003E-3</c:v>
                </c:pt>
                <c:pt idx="2734">
                  <c:v>4.3533930857874523E-3</c:v>
                </c:pt>
                <c:pt idx="2735">
                  <c:v>3.444302176696543E-3</c:v>
                </c:pt>
                <c:pt idx="2736">
                  <c:v>3.8446258538273252E-3</c:v>
                </c:pt>
                <c:pt idx="2737">
                  <c:v>4.1778267611590264E-3</c:v>
                </c:pt>
                <c:pt idx="2738">
                  <c:v>3.4857941074701079E-3</c:v>
                </c:pt>
                <c:pt idx="2739">
                  <c:v>3.4089015903935615E-3</c:v>
                </c:pt>
                <c:pt idx="2740">
                  <c:v>3.2854209445585215E-3</c:v>
                </c:pt>
                <c:pt idx="2741">
                  <c:v>2.9902464065708419E-3</c:v>
                </c:pt>
                <c:pt idx="2742">
                  <c:v>3.259753593429158E-3</c:v>
                </c:pt>
                <c:pt idx="2743">
                  <c:v>3.6190965092402464E-3</c:v>
                </c:pt>
                <c:pt idx="2744">
                  <c:v>3.1570841889117045E-3</c:v>
                </c:pt>
                <c:pt idx="2745">
                  <c:v>3.0280773641552954E-3</c:v>
                </c:pt>
                <c:pt idx="2746">
                  <c:v>3.2084734624453978E-3</c:v>
                </c:pt>
                <c:pt idx="2747">
                  <c:v>3.1698171556689475E-3</c:v>
                </c:pt>
                <c:pt idx="2748">
                  <c:v>3.0409627997474453E-3</c:v>
                </c:pt>
                <c:pt idx="2749">
                  <c:v>3.2222164708318236E-3</c:v>
                </c:pt>
                <c:pt idx="2750">
                  <c:v>3.1833945856410786E-3</c:v>
                </c:pt>
                <c:pt idx="2751">
                  <c:v>3.1704539572441639E-3</c:v>
                </c:pt>
                <c:pt idx="2752">
                  <c:v>3.2610383560225686E-3</c:v>
                </c:pt>
                <c:pt idx="2753">
                  <c:v>3.1360149284677587E-3</c:v>
                </c:pt>
                <c:pt idx="2754">
                  <c:v>3.2915198009537631E-3</c:v>
                </c:pt>
                <c:pt idx="2755">
                  <c:v>3.343354758449098E-3</c:v>
                </c:pt>
                <c:pt idx="2756">
                  <c:v>3.434065934065934E-3</c:v>
                </c:pt>
                <c:pt idx="2757">
                  <c:v>3.3174372797014308E-3</c:v>
                </c:pt>
                <c:pt idx="2758">
                  <c:v>3.2504258057805572E-3</c:v>
                </c:pt>
                <c:pt idx="2759">
                  <c:v>3.1334104767724571E-3</c:v>
                </c:pt>
                <c:pt idx="2760">
                  <c:v>3.016395147764357E-3</c:v>
                </c:pt>
                <c:pt idx="2761">
                  <c:v>3.2244223993343128E-3</c:v>
                </c:pt>
                <c:pt idx="2762">
                  <c:v>3.0824456670178312E-3</c:v>
                </c:pt>
                <c:pt idx="2763">
                  <c:v>3.147476166322005E-3</c:v>
                </c:pt>
                <c:pt idx="2764">
                  <c:v>3.0824456670178312E-3</c:v>
                </c:pt>
                <c:pt idx="2765">
                  <c:v>3.1995005657653439E-3</c:v>
                </c:pt>
                <c:pt idx="2766">
                  <c:v>3.0174151677136579E-3</c:v>
                </c:pt>
                <c:pt idx="2767">
                  <c:v>3.1051038513725082E-3</c:v>
                </c:pt>
                <c:pt idx="2768">
                  <c:v>3.0920571965348084E-3</c:v>
                </c:pt>
                <c:pt idx="2769">
                  <c:v>3.1051038513725082E-3</c:v>
                </c:pt>
                <c:pt idx="2770">
                  <c:v>3.235570399749504E-3</c:v>
                </c:pt>
                <c:pt idx="2771">
                  <c:v>3.0867830750114446E-3</c:v>
                </c:pt>
                <c:pt idx="2772">
                  <c:v>3.1783402001177162E-3</c:v>
                </c:pt>
                <c:pt idx="2773">
                  <c:v>3.0083055392060689E-3</c:v>
                </c:pt>
                <c:pt idx="2774">
                  <c:v>3.2306585573213002E-3</c:v>
                </c:pt>
                <c:pt idx="2775">
                  <c:v>2.9101777568035238E-3</c:v>
                </c:pt>
                <c:pt idx="2776">
                  <c:v>3.0412668449478265E-3</c:v>
                </c:pt>
                <c:pt idx="2777">
                  <c:v>2.9888312096901055E-3</c:v>
                </c:pt>
                <c:pt idx="2778">
                  <c:v>3.0019401185045359E-3</c:v>
                </c:pt>
                <c:pt idx="2779">
                  <c:v>2.9495044832468145E-3</c:v>
                </c:pt>
                <c:pt idx="2780">
                  <c:v>2.8678927565974691E-3</c:v>
                </c:pt>
                <c:pt idx="2781">
                  <c:v>2.8415818138763913E-3</c:v>
                </c:pt>
                <c:pt idx="2782">
                  <c:v>2.9731365274817795E-3</c:v>
                </c:pt>
                <c:pt idx="2783">
                  <c:v>2.9994474702028573E-3</c:v>
                </c:pt>
                <c:pt idx="2784">
                  <c:v>2.8300514434584814E-3</c:v>
                </c:pt>
                <c:pt idx="2785">
                  <c:v>3.0284195352896837E-3</c:v>
                </c:pt>
                <c:pt idx="2786">
                  <c:v>3.2400121665762988E-3</c:v>
                </c:pt>
                <c:pt idx="2787">
                  <c:v>2.9887459169234431E-3</c:v>
                </c:pt>
                <c:pt idx="2788">
                  <c:v>2.9893181697401286E-3</c:v>
                </c:pt>
                <c:pt idx="2789">
                  <c:v>3.268321198915874E-3</c:v>
                </c:pt>
                <c:pt idx="2790">
                  <c:v>3.4941807939629058E-3</c:v>
                </c:pt>
                <c:pt idx="2791">
                  <c:v>3.348036350108944E-3</c:v>
                </c:pt>
                <c:pt idx="2792">
                  <c:v>3.0026040282723071E-3</c:v>
                </c:pt>
                <c:pt idx="2793">
                  <c:v>3.1344617395595749E-3</c:v>
                </c:pt>
                <c:pt idx="2794">
                  <c:v>3.6146346017899779E-3</c:v>
                </c:pt>
                <c:pt idx="2795">
                  <c:v>3.2278286849932642E-3</c:v>
                </c:pt>
                <c:pt idx="2796">
                  <c:v>3.4012244407986875E-3</c:v>
                </c:pt>
                <c:pt idx="2797">
                  <c:v>3.1336208050994989E-3</c:v>
                </c:pt>
                <c:pt idx="2798">
                  <c:v>3.4416262688485954E-3</c:v>
                </c:pt>
                <c:pt idx="2799">
                  <c:v>3.3478854755336529E-3</c:v>
                </c:pt>
                <c:pt idx="2800">
                  <c:v>3.5219755202614031E-3</c:v>
                </c:pt>
                <c:pt idx="2801">
                  <c:v>3.3798341053538727E-3</c:v>
                </c:pt>
                <c:pt idx="2802">
                  <c:v>3.4336960034471614E-3</c:v>
                </c:pt>
                <c:pt idx="2803">
                  <c:v>3.4740924270171281E-3</c:v>
                </c:pt>
                <c:pt idx="2804">
                  <c:v>3.4875579015404504E-3</c:v>
                </c:pt>
                <c:pt idx="2805">
                  <c:v>3.4740924270171281E-3</c:v>
                </c:pt>
                <c:pt idx="2806">
                  <c:v>3.5338072051901109E-3</c:v>
                </c:pt>
                <c:pt idx="2807">
                  <c:v>3.4528803226285053E-3</c:v>
                </c:pt>
                <c:pt idx="2808">
                  <c:v>3.3180021850258293E-3</c:v>
                </c:pt>
                <c:pt idx="2809">
                  <c:v>3.3719534400668996E-3</c:v>
                </c:pt>
                <c:pt idx="2810">
                  <c:v>3.3510154797921558E-3</c:v>
                </c:pt>
                <c:pt idx="2811">
                  <c:v>3.7444545442211941E-3</c:v>
                </c:pt>
                <c:pt idx="2812">
                  <c:v>4.3142628444287675E-3</c:v>
                </c:pt>
                <c:pt idx="2813">
                  <c:v>4.0293586943249806E-3</c:v>
                </c:pt>
                <c:pt idx="2814">
                  <c:v>4.745247973101223E-3</c:v>
                </c:pt>
                <c:pt idx="2815">
                  <c:v>3.8775454865912851E-3</c:v>
                </c:pt>
                <c:pt idx="2816">
                  <c:v>3.7284091217223893E-3</c:v>
                </c:pt>
                <c:pt idx="2817">
                  <c:v>3.6335041622603649E-3</c:v>
                </c:pt>
                <c:pt idx="2818">
                  <c:v>3.579272756853494E-3</c:v>
                </c:pt>
                <c:pt idx="2819">
                  <c:v>3.6341858470919706E-3</c:v>
                </c:pt>
                <c:pt idx="2820">
                  <c:v>3.6341858470919706E-3</c:v>
                </c:pt>
                <c:pt idx="2821">
                  <c:v>3.6205746641440606E-3</c:v>
                </c:pt>
                <c:pt idx="2822">
                  <c:v>3.6886305788836108E-3</c:v>
                </c:pt>
                <c:pt idx="2823">
                  <c:v>3.6220989038025205E-3</c:v>
                </c:pt>
                <c:pt idx="2824">
                  <c:v>3.5400891173013311E-3</c:v>
                </c:pt>
                <c:pt idx="2825">
                  <c:v>3.5400891173013311E-3</c:v>
                </c:pt>
                <c:pt idx="2826">
                  <c:v>3.7451135835543043E-3</c:v>
                </c:pt>
                <c:pt idx="2827">
                  <c:v>3.5369598596183376E-3</c:v>
                </c:pt>
                <c:pt idx="2828">
                  <c:v>3.6192147400745779E-3</c:v>
                </c:pt>
                <c:pt idx="2829">
                  <c:v>3.6466330335599914E-3</c:v>
                </c:pt>
                <c:pt idx="2830">
                  <c:v>3.6192147400745779E-3</c:v>
                </c:pt>
                <c:pt idx="2831">
                  <c:v>3.5232507128756308E-3</c:v>
                </c:pt>
                <c:pt idx="2832">
                  <c:v>3.4963109789670739E-3</c:v>
                </c:pt>
                <c:pt idx="2833">
                  <c:v>3.5513709943838785E-3</c:v>
                </c:pt>
                <c:pt idx="2834">
                  <c:v>3.6614910252174872E-3</c:v>
                </c:pt>
                <c:pt idx="2835">
                  <c:v>3.7991410637594979E-3</c:v>
                </c:pt>
                <c:pt idx="2836">
                  <c:v>3.7133667398296546E-3</c:v>
                </c:pt>
                <c:pt idx="2837">
                  <c:v>3.6305407158929337E-3</c:v>
                </c:pt>
                <c:pt idx="2838">
                  <c:v>3.4510843306967049E-3</c:v>
                </c:pt>
                <c:pt idx="2839">
                  <c:v>4.0722795102221118E-3</c:v>
                </c:pt>
                <c:pt idx="2840">
                  <c:v>3.8691425480869238E-3</c:v>
                </c:pt>
                <c:pt idx="2841">
                  <c:v>3.3837662427713602E-3</c:v>
                </c:pt>
                <c:pt idx="2842">
                  <c:v>3.7304636037110484E-3</c:v>
                </c:pt>
                <c:pt idx="2843">
                  <c:v>3.8830104425245115E-3</c:v>
                </c:pt>
                <c:pt idx="2844">
                  <c:v>4.1465004368386746E-3</c:v>
                </c:pt>
                <c:pt idx="2845">
                  <c:v>3.8693334446810584E-3</c:v>
                </c:pt>
                <c:pt idx="2846">
                  <c:v>3.8136595821676618E-3</c:v>
                </c:pt>
                <c:pt idx="2847">
                  <c:v>4.1059473603629933E-3</c:v>
                </c:pt>
                <c:pt idx="2848">
                  <c:v>4.1894581541330883E-3</c:v>
                </c:pt>
                <c:pt idx="2849">
                  <c:v>3.9501968119259653E-3</c:v>
                </c:pt>
                <c:pt idx="2850">
                  <c:v>4.1037380307640771E-3</c:v>
                </c:pt>
                <c:pt idx="2851">
                  <c:v>4.1735294938723098E-3</c:v>
                </c:pt>
                <c:pt idx="2852">
                  <c:v>4.3689455905753611E-3</c:v>
                </c:pt>
                <c:pt idx="2853">
                  <c:v>4.1735294938723098E-3</c:v>
                </c:pt>
                <c:pt idx="2854">
                  <c:v>4.300835032256263E-3</c:v>
                </c:pt>
                <c:pt idx="2855">
                  <c:v>4.2170525316278943E-3</c:v>
                </c:pt>
                <c:pt idx="2856">
                  <c:v>4.3566900326751749E-3</c:v>
                </c:pt>
                <c:pt idx="2857">
                  <c:v>5.0129862875973969E-3</c:v>
                </c:pt>
                <c:pt idx="2858">
                  <c:v>4.3013464475361828E-3</c:v>
                </c:pt>
                <c:pt idx="2859">
                  <c:v>4.4834881537836437E-3</c:v>
                </c:pt>
                <c:pt idx="2860">
                  <c:v>4.5535426561865129E-3</c:v>
                </c:pt>
                <c:pt idx="2861">
                  <c:v>4.8898042677202862E-3</c:v>
                </c:pt>
                <c:pt idx="2862">
                  <c:v>4.3188669985276592E-3</c:v>
                </c:pt>
                <c:pt idx="2863">
                  <c:v>4.2627778167285985E-3</c:v>
                </c:pt>
                <c:pt idx="2864">
                  <c:v>4.388978475776485E-3</c:v>
                </c:pt>
                <c:pt idx="2865">
                  <c:v>3.7018859987379936E-3</c:v>
                </c:pt>
                <c:pt idx="2866">
                  <c:v>3.8841758395849399E-3</c:v>
                </c:pt>
                <c:pt idx="2867">
                  <c:v>4.0839812501754285E-3</c:v>
                </c:pt>
                <c:pt idx="2868">
                  <c:v>4.1962556488056814E-3</c:v>
                </c:pt>
                <c:pt idx="2869">
                  <c:v>4.1401184494905549E-3</c:v>
                </c:pt>
                <c:pt idx="2870">
                  <c:v>4.2243242484632446E-3</c:v>
                </c:pt>
                <c:pt idx="2871">
                  <c:v>4.1966679298777489E-3</c:v>
                </c:pt>
                <c:pt idx="2872">
                  <c:v>4.1405252150967763E-3</c:v>
                </c:pt>
                <c:pt idx="2873">
                  <c:v>3.9861327494490999E-3</c:v>
                </c:pt>
                <c:pt idx="2874">
                  <c:v>4.1124538577062891E-3</c:v>
                </c:pt>
                <c:pt idx="2875">
                  <c:v>4.0824370741595808E-3</c:v>
                </c:pt>
                <c:pt idx="2876">
                  <c:v>4.054282335717101E-3</c:v>
                </c:pt>
                <c:pt idx="2877">
                  <c:v>3.9979728588321415E-3</c:v>
                </c:pt>
                <c:pt idx="2878">
                  <c:v>3.9275860127259421E-3</c:v>
                </c:pt>
                <c:pt idx="2879">
                  <c:v>4.2091333971507406E-3</c:v>
                </c:pt>
                <c:pt idx="2880">
                  <c:v>4.2337002540220152E-3</c:v>
                </c:pt>
                <c:pt idx="2881">
                  <c:v>4.1066892464013544E-3</c:v>
                </c:pt>
                <c:pt idx="2882">
                  <c:v>4.0502399096810611E-3</c:v>
                </c:pt>
                <c:pt idx="2883">
                  <c:v>4.1913632514817955E-3</c:v>
                </c:pt>
                <c:pt idx="2884">
                  <c:v>4.0956402615560609E-3</c:v>
                </c:pt>
                <c:pt idx="2885">
                  <c:v>3.7849365175759457E-3</c:v>
                </c:pt>
                <c:pt idx="2886">
                  <c:v>3.9826570819269285E-3</c:v>
                </c:pt>
                <c:pt idx="2887">
                  <c:v>4.1803776462779104E-3</c:v>
                </c:pt>
                <c:pt idx="2888">
                  <c:v>4.1205108304522686E-3</c:v>
                </c:pt>
                <c:pt idx="2889">
                  <c:v>4.4027375996613279E-3</c:v>
                </c:pt>
                <c:pt idx="2890">
                  <c:v>4.2192901996754391E-3</c:v>
                </c:pt>
                <c:pt idx="2891">
                  <c:v>4.0640654766104563E-3</c:v>
                </c:pt>
                <c:pt idx="2892">
                  <c:v>4.2757355535172513E-3</c:v>
                </c:pt>
                <c:pt idx="2893">
                  <c:v>4.5344106678720762E-3</c:v>
                </c:pt>
                <c:pt idx="2894">
                  <c:v>4.0823821900779749E-3</c:v>
                </c:pt>
                <c:pt idx="2895">
                  <c:v>4.3225223189060913E-3</c:v>
                </c:pt>
                <c:pt idx="2896">
                  <c:v>4.3507740987682227E-3</c:v>
                </c:pt>
                <c:pt idx="2897">
                  <c:v>4.7863199306906789E-3</c:v>
                </c:pt>
                <c:pt idx="2898">
                  <c:v>4.4596571461034814E-3</c:v>
                </c:pt>
                <c:pt idx="2899">
                  <c:v>4.4596571461034814E-3</c:v>
                </c:pt>
                <c:pt idx="2900">
                  <c:v>4.7721172009260182E-3</c:v>
                </c:pt>
                <c:pt idx="2901">
                  <c:v>4.6369166631216232E-3</c:v>
                </c:pt>
                <c:pt idx="2902">
                  <c:v>4.679457182966776E-3</c:v>
                </c:pt>
                <c:pt idx="2903">
                  <c:v>4.7361778760936458E-3</c:v>
                </c:pt>
                <c:pt idx="2904">
                  <c:v>4.6369166631216232E-3</c:v>
                </c:pt>
                <c:pt idx="2905">
                  <c:v>4.963060648601126E-3</c:v>
                </c:pt>
                <c:pt idx="2906">
                  <c:v>4.6938430311231393E-3</c:v>
                </c:pt>
                <c:pt idx="2907">
                  <c:v>4.5810780333784395E-3</c:v>
                </c:pt>
                <c:pt idx="2908">
                  <c:v>4.1159224176815518E-3</c:v>
                </c:pt>
                <c:pt idx="2909">
                  <c:v>4.5669824086603519E-3</c:v>
                </c:pt>
                <c:pt idx="2910">
                  <c:v>4.1868136515499669E-3</c:v>
                </c:pt>
                <c:pt idx="2911">
                  <c:v>4.2713957455206729E-3</c:v>
                </c:pt>
                <c:pt idx="2912">
                  <c:v>4.2291046985353199E-3</c:v>
                </c:pt>
                <c:pt idx="2913">
                  <c:v>3.7498061660346505E-3</c:v>
                </c:pt>
                <c:pt idx="2914">
                  <c:v>3.6733142865185142E-3</c:v>
                </c:pt>
                <c:pt idx="2915">
                  <c:v>4.0392383150605884E-3</c:v>
                </c:pt>
                <c:pt idx="2916">
                  <c:v>4.1377563227449933E-3</c:v>
                </c:pt>
                <c:pt idx="2917">
                  <c:v>4.0533123161583607E-3</c:v>
                </c:pt>
                <c:pt idx="2918">
                  <c:v>3.8984983040828676E-3</c:v>
                </c:pt>
                <c:pt idx="2919">
                  <c:v>4.0969181601880926E-3</c:v>
                </c:pt>
                <c:pt idx="2920">
                  <c:v>4.1673119430091932E-3</c:v>
                </c:pt>
                <c:pt idx="2921">
                  <c:v>4.195469456137634E-3</c:v>
                </c:pt>
                <c:pt idx="2922">
                  <c:v>4.2377057258302948E-3</c:v>
                </c:pt>
                <c:pt idx="2923">
                  <c:v>4.2320454417636806E-3</c:v>
                </c:pt>
                <c:pt idx="2924">
                  <c:v>4.1617456835948488E-3</c:v>
                </c:pt>
                <c:pt idx="2925">
                  <c:v>4.2601653450312135E-3</c:v>
                </c:pt>
                <c:pt idx="2926">
                  <c:v>4.4710646195377087E-3</c:v>
                </c:pt>
                <c:pt idx="2927">
                  <c:v>4.6960238456779709E-3</c:v>
                </c:pt>
                <c:pt idx="2928">
                  <c:v>4.8915176318887702E-3</c:v>
                </c:pt>
                <c:pt idx="2929">
                  <c:v>5.2419128777260746E-3</c:v>
                </c:pt>
                <c:pt idx="2930">
                  <c:v>4.274821999215115E-3</c:v>
                </c:pt>
                <c:pt idx="2931">
                  <c:v>3.8263160845433651E-3</c:v>
                </c:pt>
                <c:pt idx="2932">
                  <c:v>3.8627870848553553E-3</c:v>
                </c:pt>
                <c:pt idx="2933">
                  <c:v>3.6948398202964268E-3</c:v>
                </c:pt>
                <c:pt idx="2934">
                  <c:v>3.7928090579558019E-3</c:v>
                </c:pt>
                <c:pt idx="2935">
                  <c:v>3.6668486095366055E-3</c:v>
                </c:pt>
                <c:pt idx="2936">
                  <c:v>3.3938713975177055E-3</c:v>
                </c:pt>
                <c:pt idx="2937">
                  <c:v>3.8005749947409018E-3</c:v>
                </c:pt>
                <c:pt idx="2938">
                  <c:v>3.7164294229016198E-3</c:v>
                </c:pt>
                <c:pt idx="2939">
                  <c:v>3.5902110651426971E-3</c:v>
                </c:pt>
                <c:pt idx="2940">
                  <c:v>3.3578734404855568E-3</c:v>
                </c:pt>
                <c:pt idx="2941">
                  <c:v>3.5967179948297179E-3</c:v>
                </c:pt>
                <c:pt idx="2942">
                  <c:v>3.7653141508373609E-3</c:v>
                </c:pt>
                <c:pt idx="2943">
                  <c:v>3.4000224794874679E-3</c:v>
                </c:pt>
                <c:pt idx="2944">
                  <c:v>3.2314263234798249E-3</c:v>
                </c:pt>
                <c:pt idx="2945">
                  <c:v>3.1302199576086803E-3</c:v>
                </c:pt>
                <c:pt idx="2946">
                  <c:v>3.2565517047767438E-3</c:v>
                </c:pt>
                <c:pt idx="2947">
                  <c:v>3.116183096812229E-3</c:v>
                </c:pt>
                <c:pt idx="2948">
                  <c:v>2.8354458808831991E-3</c:v>
                </c:pt>
                <c:pt idx="2949">
                  <c:v>2.8416284500464226E-3</c:v>
                </c:pt>
                <c:pt idx="2950">
                  <c:v>3.0526404636637312E-3</c:v>
                </c:pt>
                <c:pt idx="2951">
                  <c:v>2.7712911121739866E-3</c:v>
                </c:pt>
                <c:pt idx="2952">
                  <c:v>2.9682356582168079E-3</c:v>
                </c:pt>
                <c:pt idx="2953">
                  <c:v>2.7839878516893743E-3</c:v>
                </c:pt>
                <c:pt idx="2954">
                  <c:v>2.8824116646278875E-3</c:v>
                </c:pt>
                <c:pt idx="2955">
                  <c:v>2.7980483963948762E-3</c:v>
                </c:pt>
                <c:pt idx="2956">
                  <c:v>2.8121089411003784E-3</c:v>
                </c:pt>
                <c:pt idx="2957">
                  <c:v>2.7136851281618652E-3</c:v>
                </c:pt>
                <c:pt idx="2958">
                  <c:v>2.7216064528865951E-3</c:v>
                </c:pt>
                <c:pt idx="2959">
                  <c:v>2.7498096285641762E-3</c:v>
                </c:pt>
                <c:pt idx="2960">
                  <c:v>2.9472318583072454E-3</c:v>
                </c:pt>
                <c:pt idx="2961">
                  <c:v>2.5664889866598979E-3</c:v>
                </c:pt>
                <c:pt idx="2962">
                  <c:v>2.7461694456962595E-3</c:v>
                </c:pt>
                <c:pt idx="2963">
                  <c:v>2.8025011266336187E-3</c:v>
                </c:pt>
                <c:pt idx="2964">
                  <c:v>2.8025011266336187E-3</c:v>
                </c:pt>
                <c:pt idx="2965">
                  <c:v>2.8588328075709779E-3</c:v>
                </c:pt>
                <c:pt idx="2966">
                  <c:v>2.7602523659305996E-3</c:v>
                </c:pt>
                <c:pt idx="2967">
                  <c:v>2.7145866617653298E-3</c:v>
                </c:pt>
                <c:pt idx="2968">
                  <c:v>2.9125252725190516E-3</c:v>
                </c:pt>
                <c:pt idx="2969">
                  <c:v>2.9690791613058293E-3</c:v>
                </c:pt>
                <c:pt idx="2970">
                  <c:v>3.2094331886496344E-3</c:v>
                </c:pt>
                <c:pt idx="2971">
                  <c:v>2.8738886686675348E-3</c:v>
                </c:pt>
                <c:pt idx="2972">
                  <c:v>2.7040036242142818E-3</c:v>
                </c:pt>
                <c:pt idx="2973">
                  <c:v>2.5765898408743417E-3</c:v>
                </c:pt>
                <c:pt idx="2974">
                  <c:v>2.7181607112520528E-3</c:v>
                </c:pt>
                <c:pt idx="2975">
                  <c:v>2.6589694005232623E-3</c:v>
                </c:pt>
                <c:pt idx="2976">
                  <c:v>2.5594357865999316E-3</c:v>
                </c:pt>
                <c:pt idx="2977">
                  <c:v>2.5452166988965989E-3</c:v>
                </c:pt>
                <c:pt idx="2978">
                  <c:v>2.6020930497099308E-3</c:v>
                </c:pt>
                <c:pt idx="2979">
                  <c:v>2.5167785234899327E-3</c:v>
                </c:pt>
                <c:pt idx="2980">
                  <c:v>2.525973284621532E-3</c:v>
                </c:pt>
                <c:pt idx="2981">
                  <c:v>2.6686836396848956E-3</c:v>
                </c:pt>
                <c:pt idx="2982">
                  <c:v>2.7114967462039045E-3</c:v>
                </c:pt>
                <c:pt idx="2983">
                  <c:v>2.597328462153214E-3</c:v>
                </c:pt>
                <c:pt idx="2984">
                  <c:v>2.6178384951004935E-3</c:v>
                </c:pt>
                <c:pt idx="2985">
                  <c:v>2.589228238323439E-3</c:v>
                </c:pt>
                <c:pt idx="2986">
                  <c:v>2.7036692654316572E-3</c:v>
                </c:pt>
                <c:pt idx="2987">
                  <c:v>2.7322795222087118E-3</c:v>
                </c:pt>
                <c:pt idx="2988">
                  <c:v>2.8838290362845952E-3</c:v>
                </c:pt>
                <c:pt idx="2989">
                  <c:v>2.7547023630181207E-3</c:v>
                </c:pt>
                <c:pt idx="2990">
                  <c:v>2.7547023630181207E-3</c:v>
                </c:pt>
                <c:pt idx="2991">
                  <c:v>2.8264394037217175E-3</c:v>
                </c:pt>
                <c:pt idx="2992">
                  <c:v>2.9234291968490331E-3</c:v>
                </c:pt>
                <c:pt idx="2993">
                  <c:v>2.7794179063638591E-3</c:v>
                </c:pt>
                <c:pt idx="2994">
                  <c:v>2.7650167773153413E-3</c:v>
                </c:pt>
                <c:pt idx="2995">
                  <c:v>2.750615648266824E-3</c:v>
                </c:pt>
                <c:pt idx="2996">
                  <c:v>2.7362145192183066E-3</c:v>
                </c:pt>
                <c:pt idx="2997">
                  <c:v>3.2203096118299445E-3</c:v>
                </c:pt>
                <c:pt idx="2998">
                  <c:v>2.7726432532347504E-3</c:v>
                </c:pt>
                <c:pt idx="2999">
                  <c:v>2.8159658040665435E-3</c:v>
                </c:pt>
                <c:pt idx="3000">
                  <c:v>2.7148798521256933E-3</c:v>
                </c:pt>
                <c:pt idx="3001">
                  <c:v>2.3483706366693724E-3</c:v>
                </c:pt>
                <c:pt idx="3002">
                  <c:v>2.8847268931926242E-3</c:v>
                </c:pt>
                <c:pt idx="3003">
                  <c:v>2.7832540879044417E-3</c:v>
                </c:pt>
                <c:pt idx="3004">
                  <c:v>2.6527890525339208E-3</c:v>
                </c:pt>
                <c:pt idx="3005">
                  <c:v>2.6237968224515828E-3</c:v>
                </c:pt>
                <c:pt idx="3006">
                  <c:v>2.6483898662708633E-3</c:v>
                </c:pt>
                <c:pt idx="3007">
                  <c:v>2.7793542003172246E-3</c:v>
                </c:pt>
                <c:pt idx="3008">
                  <c:v>2.7065962369581349E-3</c:v>
                </c:pt>
                <c:pt idx="3009">
                  <c:v>2.6920446442863172E-3</c:v>
                </c:pt>
                <c:pt idx="3010">
                  <c:v>2.7597687050990014E-3</c:v>
                </c:pt>
                <c:pt idx="3011">
                  <c:v>2.7889726067402607E-3</c:v>
                </c:pt>
                <c:pt idx="3012">
                  <c:v>2.8473804100227792E-3</c:v>
                </c:pt>
                <c:pt idx="3013">
                  <c:v>2.7597687050990014E-3</c:v>
                </c:pt>
                <c:pt idx="3014">
                  <c:v>2.7513537245719305E-3</c:v>
                </c:pt>
                <c:pt idx="3015">
                  <c:v>2.8245280257573539E-3</c:v>
                </c:pt>
                <c:pt idx="3016">
                  <c:v>2.8098931655202693E-3</c:v>
                </c:pt>
                <c:pt idx="3017">
                  <c:v>3.1903995316844725E-3</c:v>
                </c:pt>
                <c:pt idx="3018">
                  <c:v>3.0147812088394555E-3</c:v>
                </c:pt>
                <c:pt idx="3019">
                  <c:v>3.0091301412089365E-3</c:v>
                </c:pt>
                <c:pt idx="3020">
                  <c:v>2.6421630508176026E-3</c:v>
                </c:pt>
                <c:pt idx="3021">
                  <c:v>2.7302351525115226E-3</c:v>
                </c:pt>
                <c:pt idx="3022">
                  <c:v>3.1412382937498163E-3</c:v>
                </c:pt>
                <c:pt idx="3023">
                  <c:v>2.8569324791988806E-3</c:v>
                </c:pt>
                <c:pt idx="3024">
                  <c:v>2.7833001988071572E-3</c:v>
                </c:pt>
                <c:pt idx="3025">
                  <c:v>2.8569324791988806E-3</c:v>
                </c:pt>
                <c:pt idx="3026">
                  <c:v>2.8274795670421913E-3</c:v>
                </c:pt>
                <c:pt idx="3027">
                  <c:v>2.9415242712706202E-3</c:v>
                </c:pt>
                <c:pt idx="3028">
                  <c:v>2.8676166262638207E-3</c:v>
                </c:pt>
                <c:pt idx="3029">
                  <c:v>2.9415242712706202E-3</c:v>
                </c:pt>
                <c:pt idx="3030">
                  <c:v>2.8676166262638207E-3</c:v>
                </c:pt>
                <c:pt idx="3031">
                  <c:v>3.0893395612842192E-3</c:v>
                </c:pt>
                <c:pt idx="3032">
                  <c:v>3.7154360826573509E-3</c:v>
                </c:pt>
                <c:pt idx="3033">
                  <c:v>2.7088637574752797E-3</c:v>
                </c:pt>
                <c:pt idx="3034">
                  <c:v>2.5312333471490321E-3</c:v>
                </c:pt>
                <c:pt idx="3035">
                  <c:v>2.8272840310261116E-3</c:v>
                </c:pt>
                <c:pt idx="3036">
                  <c:v>2.8531094434950592E-3</c:v>
                </c:pt>
                <c:pt idx="3037">
                  <c:v>2.9719890036406867E-3</c:v>
                </c:pt>
                <c:pt idx="3038">
                  <c:v>2.8233895534586521E-3</c:v>
                </c:pt>
                <c:pt idx="3039">
                  <c:v>3.0314287837135004E-3</c:v>
                </c:pt>
                <c:pt idx="3040">
                  <c:v>2.8233895534586521E-3</c:v>
                </c:pt>
                <c:pt idx="3041">
                  <c:v>2.8713828758461651E-3</c:v>
                </c:pt>
                <c:pt idx="3042">
                  <c:v>2.9160157702893697E-3</c:v>
                </c:pt>
                <c:pt idx="3043">
                  <c:v>3.1243026110243251E-3</c:v>
                </c:pt>
                <c:pt idx="3044">
                  <c:v>3.6301420813806442E-3</c:v>
                </c:pt>
                <c:pt idx="3045">
                  <c:v>2.9638943775821807E-3</c:v>
                </c:pt>
                <c:pt idx="3046">
                  <c:v>3.3081851386144541E-3</c:v>
                </c:pt>
                <c:pt idx="3047">
                  <c:v>3.3231543021375967E-3</c:v>
                </c:pt>
                <c:pt idx="3048">
                  <c:v>3.3231543021375967E-3</c:v>
                </c:pt>
                <c:pt idx="3049">
                  <c:v>3.2286995515695069E-3</c:v>
                </c:pt>
                <c:pt idx="3050">
                  <c:v>3.2735426008968609E-3</c:v>
                </c:pt>
                <c:pt idx="3051">
                  <c:v>3.0493273542600897E-3</c:v>
                </c:pt>
                <c:pt idx="3052">
                  <c:v>3.303437967115097E-3</c:v>
                </c:pt>
                <c:pt idx="3053">
                  <c:v>2.9297458893871452E-3</c:v>
                </c:pt>
                <c:pt idx="3054">
                  <c:v>2.8634394255130954E-3</c:v>
                </c:pt>
                <c:pt idx="3055">
                  <c:v>2.9683822316837324E-3</c:v>
                </c:pt>
                <c:pt idx="3056">
                  <c:v>3.2082515029309027E-3</c:v>
                </c:pt>
                <c:pt idx="3057">
                  <c:v>3.3281861385544877E-3</c:v>
                </c:pt>
                <c:pt idx="3058">
                  <c:v>3.1257078142695356E-3</c:v>
                </c:pt>
                <c:pt idx="3059">
                  <c:v>3.3673084182710457E-3</c:v>
                </c:pt>
                <c:pt idx="3060">
                  <c:v>3.1106077765194412E-3</c:v>
                </c:pt>
                <c:pt idx="3061">
                  <c:v>3.4881087202718007E-3</c:v>
                </c:pt>
                <c:pt idx="3062">
                  <c:v>3.0832476875642342E-3</c:v>
                </c:pt>
                <c:pt idx="3063">
                  <c:v>3.1588174838280635E-3</c:v>
                </c:pt>
                <c:pt idx="3064">
                  <c:v>3.3250710356084881E-3</c:v>
                </c:pt>
                <c:pt idx="3065">
                  <c:v>3.4913245873889123E-3</c:v>
                </c:pt>
                <c:pt idx="3066">
                  <c:v>3.2948431171029562E-3</c:v>
                </c:pt>
                <c:pt idx="3067">
                  <c:v>3.2202954205282496E-3</c:v>
                </c:pt>
                <c:pt idx="3068">
                  <c:v>3.2505329362139605E-3</c:v>
                </c:pt>
                <c:pt idx="3069">
                  <c:v>3.0539890842568376E-3</c:v>
                </c:pt>
                <c:pt idx="3070">
                  <c:v>3.3412454832710946E-3</c:v>
                </c:pt>
                <c:pt idx="3071">
                  <c:v>3.1720495386109763E-3</c:v>
                </c:pt>
                <c:pt idx="3072">
                  <c:v>3.6425449247207381E-3</c:v>
                </c:pt>
                <c:pt idx="3073">
                  <c:v>3.657722195240408E-3</c:v>
                </c:pt>
                <c:pt idx="3074">
                  <c:v>3.6425449247207381E-3</c:v>
                </c:pt>
                <c:pt idx="3075">
                  <c:v>3.1787072243346006E-3</c:v>
                </c:pt>
                <c:pt idx="3076">
                  <c:v>3.3155893536121672E-3</c:v>
                </c:pt>
                <c:pt idx="3077">
                  <c:v>3.4068441064638785E-3</c:v>
                </c:pt>
                <c:pt idx="3078">
                  <c:v>3.6197718631178709E-3</c:v>
                </c:pt>
                <c:pt idx="3079">
                  <c:v>3.7718631178707226E-3</c:v>
                </c:pt>
                <c:pt idx="3080">
                  <c:v>3.4745504419384332E-3</c:v>
                </c:pt>
                <c:pt idx="3081">
                  <c:v>3.5050289545870161E-3</c:v>
                </c:pt>
                <c:pt idx="3082">
                  <c:v>3.5202682109113075E-3</c:v>
                </c:pt>
                <c:pt idx="3083">
                  <c:v>3.870771106370009E-3</c:v>
                </c:pt>
                <c:pt idx="3084">
                  <c:v>3.8951516817890201E-3</c:v>
                </c:pt>
                <c:pt idx="3085">
                  <c:v>3.7424006354443528E-3</c:v>
                </c:pt>
                <c:pt idx="3086">
                  <c:v>4.5672562857055569E-3</c:v>
                </c:pt>
                <c:pt idx="3087">
                  <c:v>3.9257018910579542E-3</c:v>
                </c:pt>
                <c:pt idx="3088">
                  <c:v>3.9523882191362736E-3</c:v>
                </c:pt>
                <c:pt idx="3089">
                  <c:v>3.7692659850450177E-3</c:v>
                </c:pt>
                <c:pt idx="3090">
                  <c:v>3.7387456126964751E-3</c:v>
                </c:pt>
                <c:pt idx="3091">
                  <c:v>3.6777048679993898E-3</c:v>
                </c:pt>
                <c:pt idx="3092">
                  <c:v>4.7306577140241108E-3</c:v>
                </c:pt>
                <c:pt idx="3093">
                  <c:v>3.698665729263782E-3</c:v>
                </c:pt>
                <c:pt idx="3094">
                  <c:v>3.4999770743859757E-3</c:v>
                </c:pt>
                <c:pt idx="3095">
                  <c:v>3.4999770743859757E-3</c:v>
                </c:pt>
                <c:pt idx="3096">
                  <c:v>3.301288419508169E-3</c:v>
                </c:pt>
                <c:pt idx="3097">
                  <c:v>3.1189322243796534E-3</c:v>
                </c:pt>
                <c:pt idx="3098">
                  <c:v>3.3176877092665922E-3</c:v>
                </c:pt>
                <c:pt idx="3099">
                  <c:v>3.1647988747381781E-3</c:v>
                </c:pt>
                <c:pt idx="3100">
                  <c:v>3.1800877581910194E-3</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numCache>
            </c:numRef>
          </c:val>
          <c:smooth val="0"/>
          <c:extLst>
            <c:ext xmlns:c16="http://schemas.microsoft.com/office/drawing/2014/chart" uri="{C3380CC4-5D6E-409C-BE32-E72D297353CC}">
              <c16:uniqueId val="{00000001-5B2F-4C42-B943-565ABAFC7C84}"/>
            </c:ext>
          </c:extLst>
        </c:ser>
        <c:ser>
          <c:idx val="6"/>
          <c:order val="2"/>
          <c:tx>
            <c:strRef>
              <c:f>'By population'!$R$10</c:f>
              <c:strCache>
                <c:ptCount val="1"/>
                <c:pt idx="0">
                  <c:v>IC as % of Total Payrolls</c:v>
                </c:pt>
              </c:strCache>
            </c:strRef>
          </c:tx>
          <c:spPr>
            <a:ln w="19050" cap="sq">
              <a:solidFill>
                <a:schemeClr val="accent4"/>
              </a:solidFill>
              <a:prstDash val="sysDash"/>
              <a:round/>
            </a:ln>
            <a:effectLst/>
          </c:spPr>
          <c:marker>
            <c:symbol val="none"/>
          </c:marker>
          <c:cat>
            <c:numRef>
              <c:f>'By population'!$K$11:$K$3161</c:f>
              <c:numCache>
                <c:formatCode>m/d/yyyy</c:formatCode>
                <c:ptCount val="3151"/>
                <c:pt idx="0">
                  <c:v>46178</c:v>
                </c:pt>
                <c:pt idx="1">
                  <c:v>46171</c:v>
                </c:pt>
                <c:pt idx="2">
                  <c:v>46164</c:v>
                </c:pt>
                <c:pt idx="3">
                  <c:v>46157</c:v>
                </c:pt>
                <c:pt idx="4">
                  <c:v>46150</c:v>
                </c:pt>
                <c:pt idx="5">
                  <c:v>46143</c:v>
                </c:pt>
                <c:pt idx="6">
                  <c:v>46136</c:v>
                </c:pt>
                <c:pt idx="7">
                  <c:v>46129</c:v>
                </c:pt>
                <c:pt idx="8">
                  <c:v>46122</c:v>
                </c:pt>
                <c:pt idx="9">
                  <c:v>46115</c:v>
                </c:pt>
                <c:pt idx="10">
                  <c:v>46108</c:v>
                </c:pt>
                <c:pt idx="11">
                  <c:v>46101</c:v>
                </c:pt>
                <c:pt idx="12">
                  <c:v>46094</c:v>
                </c:pt>
                <c:pt idx="13">
                  <c:v>46087</c:v>
                </c:pt>
                <c:pt idx="14">
                  <c:v>46080</c:v>
                </c:pt>
                <c:pt idx="15">
                  <c:v>46073</c:v>
                </c:pt>
                <c:pt idx="16">
                  <c:v>46066</c:v>
                </c:pt>
                <c:pt idx="17">
                  <c:v>46059</c:v>
                </c:pt>
                <c:pt idx="18">
                  <c:v>46052</c:v>
                </c:pt>
                <c:pt idx="19">
                  <c:v>46045</c:v>
                </c:pt>
                <c:pt idx="20">
                  <c:v>46038</c:v>
                </c:pt>
                <c:pt idx="21">
                  <c:v>46031</c:v>
                </c:pt>
                <c:pt idx="22">
                  <c:v>46024</c:v>
                </c:pt>
                <c:pt idx="23">
                  <c:v>46017</c:v>
                </c:pt>
                <c:pt idx="24">
                  <c:v>46010</c:v>
                </c:pt>
                <c:pt idx="25">
                  <c:v>46003</c:v>
                </c:pt>
                <c:pt idx="26">
                  <c:v>45996</c:v>
                </c:pt>
                <c:pt idx="27">
                  <c:v>45989</c:v>
                </c:pt>
                <c:pt idx="28">
                  <c:v>45982</c:v>
                </c:pt>
                <c:pt idx="29">
                  <c:v>45975</c:v>
                </c:pt>
                <c:pt idx="30">
                  <c:v>45968</c:v>
                </c:pt>
                <c:pt idx="31">
                  <c:v>45961</c:v>
                </c:pt>
                <c:pt idx="32">
                  <c:v>45954</c:v>
                </c:pt>
                <c:pt idx="33">
                  <c:v>45947</c:v>
                </c:pt>
                <c:pt idx="34">
                  <c:v>45940</c:v>
                </c:pt>
                <c:pt idx="35">
                  <c:v>45933</c:v>
                </c:pt>
                <c:pt idx="36">
                  <c:v>45926</c:v>
                </c:pt>
                <c:pt idx="37">
                  <c:v>45919</c:v>
                </c:pt>
                <c:pt idx="38">
                  <c:v>45912</c:v>
                </c:pt>
                <c:pt idx="39">
                  <c:v>45905</c:v>
                </c:pt>
                <c:pt idx="40">
                  <c:v>45898</c:v>
                </c:pt>
                <c:pt idx="41">
                  <c:v>45891</c:v>
                </c:pt>
                <c:pt idx="42">
                  <c:v>45884</c:v>
                </c:pt>
                <c:pt idx="43">
                  <c:v>45877</c:v>
                </c:pt>
                <c:pt idx="44">
                  <c:v>45870</c:v>
                </c:pt>
                <c:pt idx="45">
                  <c:v>45863</c:v>
                </c:pt>
                <c:pt idx="46">
                  <c:v>45856</c:v>
                </c:pt>
                <c:pt idx="47">
                  <c:v>45849</c:v>
                </c:pt>
                <c:pt idx="48">
                  <c:v>45842</c:v>
                </c:pt>
                <c:pt idx="49">
                  <c:v>45835</c:v>
                </c:pt>
                <c:pt idx="50">
                  <c:v>45828</c:v>
                </c:pt>
                <c:pt idx="51">
                  <c:v>45821</c:v>
                </c:pt>
                <c:pt idx="52">
                  <c:v>45814</c:v>
                </c:pt>
                <c:pt idx="53">
                  <c:v>45807</c:v>
                </c:pt>
                <c:pt idx="54">
                  <c:v>45800</c:v>
                </c:pt>
                <c:pt idx="55">
                  <c:v>45793</c:v>
                </c:pt>
                <c:pt idx="56">
                  <c:v>45786</c:v>
                </c:pt>
                <c:pt idx="57">
                  <c:v>45779</c:v>
                </c:pt>
                <c:pt idx="58">
                  <c:v>45772</c:v>
                </c:pt>
                <c:pt idx="59">
                  <c:v>45765</c:v>
                </c:pt>
                <c:pt idx="60">
                  <c:v>45758</c:v>
                </c:pt>
                <c:pt idx="61">
                  <c:v>45751</c:v>
                </c:pt>
                <c:pt idx="62">
                  <c:v>45744</c:v>
                </c:pt>
                <c:pt idx="63">
                  <c:v>45737</c:v>
                </c:pt>
                <c:pt idx="64">
                  <c:v>45730</c:v>
                </c:pt>
                <c:pt idx="65">
                  <c:v>45723</c:v>
                </c:pt>
                <c:pt idx="66">
                  <c:v>45716</c:v>
                </c:pt>
                <c:pt idx="67">
                  <c:v>45709</c:v>
                </c:pt>
                <c:pt idx="68">
                  <c:v>45702</c:v>
                </c:pt>
                <c:pt idx="69">
                  <c:v>45695</c:v>
                </c:pt>
                <c:pt idx="70">
                  <c:v>45688</c:v>
                </c:pt>
                <c:pt idx="71">
                  <c:v>45681</c:v>
                </c:pt>
                <c:pt idx="72">
                  <c:v>45674</c:v>
                </c:pt>
                <c:pt idx="73">
                  <c:v>45667</c:v>
                </c:pt>
                <c:pt idx="74">
                  <c:v>45660</c:v>
                </c:pt>
                <c:pt idx="75">
                  <c:v>45653</c:v>
                </c:pt>
                <c:pt idx="76">
                  <c:v>45646</c:v>
                </c:pt>
                <c:pt idx="77">
                  <c:v>45639</c:v>
                </c:pt>
                <c:pt idx="78">
                  <c:v>45632</c:v>
                </c:pt>
                <c:pt idx="79">
                  <c:v>45625</c:v>
                </c:pt>
                <c:pt idx="80">
                  <c:v>45618</c:v>
                </c:pt>
                <c:pt idx="81">
                  <c:v>45611</c:v>
                </c:pt>
                <c:pt idx="82">
                  <c:v>45604</c:v>
                </c:pt>
                <c:pt idx="83">
                  <c:v>45597</c:v>
                </c:pt>
                <c:pt idx="84">
                  <c:v>45590</c:v>
                </c:pt>
                <c:pt idx="85">
                  <c:v>45583</c:v>
                </c:pt>
                <c:pt idx="86">
                  <c:v>45576</c:v>
                </c:pt>
                <c:pt idx="87">
                  <c:v>45569</c:v>
                </c:pt>
                <c:pt idx="88">
                  <c:v>45562</c:v>
                </c:pt>
                <c:pt idx="89">
                  <c:v>45555</c:v>
                </c:pt>
                <c:pt idx="90">
                  <c:v>45548</c:v>
                </c:pt>
                <c:pt idx="91">
                  <c:v>45541</c:v>
                </c:pt>
                <c:pt idx="92">
                  <c:v>45534</c:v>
                </c:pt>
                <c:pt idx="93">
                  <c:v>45527</c:v>
                </c:pt>
                <c:pt idx="94">
                  <c:v>45520</c:v>
                </c:pt>
                <c:pt idx="95">
                  <c:v>45513</c:v>
                </c:pt>
                <c:pt idx="96">
                  <c:v>45506</c:v>
                </c:pt>
                <c:pt idx="97">
                  <c:v>45499</c:v>
                </c:pt>
                <c:pt idx="98">
                  <c:v>45492</c:v>
                </c:pt>
                <c:pt idx="99">
                  <c:v>45485</c:v>
                </c:pt>
                <c:pt idx="100">
                  <c:v>45478</c:v>
                </c:pt>
                <c:pt idx="101">
                  <c:v>45471</c:v>
                </c:pt>
                <c:pt idx="102">
                  <c:v>45464</c:v>
                </c:pt>
                <c:pt idx="103">
                  <c:v>45457</c:v>
                </c:pt>
                <c:pt idx="104">
                  <c:v>45450</c:v>
                </c:pt>
                <c:pt idx="105">
                  <c:v>45443</c:v>
                </c:pt>
                <c:pt idx="106">
                  <c:v>45436</c:v>
                </c:pt>
                <c:pt idx="107">
                  <c:v>45429</c:v>
                </c:pt>
                <c:pt idx="108">
                  <c:v>45422</c:v>
                </c:pt>
                <c:pt idx="109">
                  <c:v>45415</c:v>
                </c:pt>
                <c:pt idx="110">
                  <c:v>45408</c:v>
                </c:pt>
                <c:pt idx="111">
                  <c:v>45401</c:v>
                </c:pt>
                <c:pt idx="112">
                  <c:v>45394</c:v>
                </c:pt>
                <c:pt idx="113">
                  <c:v>45387</c:v>
                </c:pt>
                <c:pt idx="114">
                  <c:v>45380</c:v>
                </c:pt>
                <c:pt idx="115">
                  <c:v>45373</c:v>
                </c:pt>
                <c:pt idx="116">
                  <c:v>45366</c:v>
                </c:pt>
                <c:pt idx="117">
                  <c:v>45359</c:v>
                </c:pt>
                <c:pt idx="118">
                  <c:v>45352</c:v>
                </c:pt>
                <c:pt idx="119">
                  <c:v>45345</c:v>
                </c:pt>
                <c:pt idx="120">
                  <c:v>45338</c:v>
                </c:pt>
                <c:pt idx="121">
                  <c:v>45331</c:v>
                </c:pt>
                <c:pt idx="122">
                  <c:v>45324</c:v>
                </c:pt>
                <c:pt idx="123">
                  <c:v>45317</c:v>
                </c:pt>
                <c:pt idx="124">
                  <c:v>45310</c:v>
                </c:pt>
                <c:pt idx="125">
                  <c:v>45303</c:v>
                </c:pt>
                <c:pt idx="126">
                  <c:v>45296</c:v>
                </c:pt>
                <c:pt idx="127">
                  <c:v>45289</c:v>
                </c:pt>
                <c:pt idx="128">
                  <c:v>45282</c:v>
                </c:pt>
                <c:pt idx="129">
                  <c:v>45275</c:v>
                </c:pt>
                <c:pt idx="130">
                  <c:v>45268</c:v>
                </c:pt>
                <c:pt idx="131">
                  <c:v>45261</c:v>
                </c:pt>
                <c:pt idx="132">
                  <c:v>45254</c:v>
                </c:pt>
                <c:pt idx="133">
                  <c:v>45247</c:v>
                </c:pt>
                <c:pt idx="134">
                  <c:v>45240</c:v>
                </c:pt>
                <c:pt idx="135">
                  <c:v>45233</c:v>
                </c:pt>
                <c:pt idx="136">
                  <c:v>45226</c:v>
                </c:pt>
                <c:pt idx="137">
                  <c:v>45219</c:v>
                </c:pt>
                <c:pt idx="138">
                  <c:v>45212</c:v>
                </c:pt>
                <c:pt idx="139">
                  <c:v>45205</c:v>
                </c:pt>
                <c:pt idx="140">
                  <c:v>45198</c:v>
                </c:pt>
                <c:pt idx="141">
                  <c:v>45191</c:v>
                </c:pt>
                <c:pt idx="142">
                  <c:v>45184</c:v>
                </c:pt>
                <c:pt idx="143">
                  <c:v>45177</c:v>
                </c:pt>
                <c:pt idx="144">
                  <c:v>45170</c:v>
                </c:pt>
                <c:pt idx="145">
                  <c:v>45163</c:v>
                </c:pt>
                <c:pt idx="146">
                  <c:v>45156</c:v>
                </c:pt>
                <c:pt idx="147">
                  <c:v>45149</c:v>
                </c:pt>
                <c:pt idx="148">
                  <c:v>45142</c:v>
                </c:pt>
                <c:pt idx="149">
                  <c:v>45135</c:v>
                </c:pt>
                <c:pt idx="150">
                  <c:v>45128</c:v>
                </c:pt>
                <c:pt idx="151">
                  <c:v>45121</c:v>
                </c:pt>
                <c:pt idx="152">
                  <c:v>45114</c:v>
                </c:pt>
                <c:pt idx="153">
                  <c:v>45107</c:v>
                </c:pt>
                <c:pt idx="154">
                  <c:v>45100</c:v>
                </c:pt>
                <c:pt idx="155">
                  <c:v>45093</c:v>
                </c:pt>
                <c:pt idx="156">
                  <c:v>45086</c:v>
                </c:pt>
                <c:pt idx="157">
                  <c:v>45079</c:v>
                </c:pt>
                <c:pt idx="158">
                  <c:v>45072</c:v>
                </c:pt>
                <c:pt idx="159">
                  <c:v>45065</c:v>
                </c:pt>
                <c:pt idx="160">
                  <c:v>45058</c:v>
                </c:pt>
                <c:pt idx="161">
                  <c:v>45051</c:v>
                </c:pt>
                <c:pt idx="162">
                  <c:v>45044</c:v>
                </c:pt>
                <c:pt idx="163">
                  <c:v>45037</c:v>
                </c:pt>
                <c:pt idx="164">
                  <c:v>45030</c:v>
                </c:pt>
                <c:pt idx="165">
                  <c:v>45023</c:v>
                </c:pt>
                <c:pt idx="166">
                  <c:v>45016</c:v>
                </c:pt>
                <c:pt idx="167">
                  <c:v>45009</c:v>
                </c:pt>
                <c:pt idx="168">
                  <c:v>45002</c:v>
                </c:pt>
                <c:pt idx="169">
                  <c:v>44995</c:v>
                </c:pt>
                <c:pt idx="170">
                  <c:v>44988</c:v>
                </c:pt>
                <c:pt idx="171">
                  <c:v>44981</c:v>
                </c:pt>
                <c:pt idx="172">
                  <c:v>44974</c:v>
                </c:pt>
                <c:pt idx="173">
                  <c:v>44967</c:v>
                </c:pt>
                <c:pt idx="174">
                  <c:v>44960</c:v>
                </c:pt>
                <c:pt idx="175">
                  <c:v>44953</c:v>
                </c:pt>
                <c:pt idx="176">
                  <c:v>44946</c:v>
                </c:pt>
                <c:pt idx="177">
                  <c:v>44939</c:v>
                </c:pt>
                <c:pt idx="178">
                  <c:v>44932</c:v>
                </c:pt>
                <c:pt idx="179">
                  <c:v>44925</c:v>
                </c:pt>
                <c:pt idx="180">
                  <c:v>44918</c:v>
                </c:pt>
                <c:pt idx="181">
                  <c:v>44911</c:v>
                </c:pt>
                <c:pt idx="182">
                  <c:v>44904</c:v>
                </c:pt>
                <c:pt idx="183">
                  <c:v>44897</c:v>
                </c:pt>
                <c:pt idx="184">
                  <c:v>44890</c:v>
                </c:pt>
                <c:pt idx="185">
                  <c:v>44883</c:v>
                </c:pt>
                <c:pt idx="186">
                  <c:v>44876</c:v>
                </c:pt>
                <c:pt idx="187">
                  <c:v>44869</c:v>
                </c:pt>
                <c:pt idx="188">
                  <c:v>44862</c:v>
                </c:pt>
                <c:pt idx="189">
                  <c:v>44855</c:v>
                </c:pt>
                <c:pt idx="190">
                  <c:v>44848</c:v>
                </c:pt>
                <c:pt idx="191">
                  <c:v>44841</c:v>
                </c:pt>
                <c:pt idx="192">
                  <c:v>44834</c:v>
                </c:pt>
                <c:pt idx="193">
                  <c:v>44827</c:v>
                </c:pt>
                <c:pt idx="194">
                  <c:v>44820</c:v>
                </c:pt>
                <c:pt idx="195">
                  <c:v>44813</c:v>
                </c:pt>
                <c:pt idx="196">
                  <c:v>44806</c:v>
                </c:pt>
                <c:pt idx="197">
                  <c:v>44799</c:v>
                </c:pt>
                <c:pt idx="198">
                  <c:v>44792</c:v>
                </c:pt>
                <c:pt idx="199">
                  <c:v>44785</c:v>
                </c:pt>
                <c:pt idx="200">
                  <c:v>44778</c:v>
                </c:pt>
                <c:pt idx="201">
                  <c:v>44771</c:v>
                </c:pt>
                <c:pt idx="202">
                  <c:v>44764</c:v>
                </c:pt>
                <c:pt idx="203">
                  <c:v>44757</c:v>
                </c:pt>
                <c:pt idx="204">
                  <c:v>44750</c:v>
                </c:pt>
                <c:pt idx="205">
                  <c:v>44743</c:v>
                </c:pt>
                <c:pt idx="206">
                  <c:v>44736</c:v>
                </c:pt>
                <c:pt idx="207">
                  <c:v>44729</c:v>
                </c:pt>
                <c:pt idx="208">
                  <c:v>44722</c:v>
                </c:pt>
                <c:pt idx="209">
                  <c:v>44715</c:v>
                </c:pt>
                <c:pt idx="210">
                  <c:v>44708</c:v>
                </c:pt>
                <c:pt idx="211">
                  <c:v>44701</c:v>
                </c:pt>
                <c:pt idx="212">
                  <c:v>44694</c:v>
                </c:pt>
                <c:pt idx="213">
                  <c:v>44687</c:v>
                </c:pt>
                <c:pt idx="214">
                  <c:v>44680</c:v>
                </c:pt>
                <c:pt idx="215">
                  <c:v>44673</c:v>
                </c:pt>
                <c:pt idx="216">
                  <c:v>44666</c:v>
                </c:pt>
                <c:pt idx="217">
                  <c:v>44659</c:v>
                </c:pt>
                <c:pt idx="218">
                  <c:v>44652</c:v>
                </c:pt>
                <c:pt idx="219">
                  <c:v>44645</c:v>
                </c:pt>
                <c:pt idx="220">
                  <c:v>44638</c:v>
                </c:pt>
                <c:pt idx="221">
                  <c:v>44631</c:v>
                </c:pt>
                <c:pt idx="222">
                  <c:v>44624</c:v>
                </c:pt>
                <c:pt idx="223">
                  <c:v>44617</c:v>
                </c:pt>
                <c:pt idx="224">
                  <c:v>44610</c:v>
                </c:pt>
                <c:pt idx="225">
                  <c:v>44603</c:v>
                </c:pt>
                <c:pt idx="226">
                  <c:v>44596</c:v>
                </c:pt>
                <c:pt idx="227">
                  <c:v>44589</c:v>
                </c:pt>
                <c:pt idx="228">
                  <c:v>44582</c:v>
                </c:pt>
                <c:pt idx="229">
                  <c:v>44575</c:v>
                </c:pt>
                <c:pt idx="230">
                  <c:v>44568</c:v>
                </c:pt>
                <c:pt idx="231">
                  <c:v>44561</c:v>
                </c:pt>
                <c:pt idx="232">
                  <c:v>44554</c:v>
                </c:pt>
                <c:pt idx="233">
                  <c:v>44547</c:v>
                </c:pt>
                <c:pt idx="234">
                  <c:v>44540</c:v>
                </c:pt>
                <c:pt idx="235">
                  <c:v>44533</c:v>
                </c:pt>
                <c:pt idx="236">
                  <c:v>44526</c:v>
                </c:pt>
                <c:pt idx="237">
                  <c:v>44519</c:v>
                </c:pt>
                <c:pt idx="238">
                  <c:v>44512</c:v>
                </c:pt>
                <c:pt idx="239">
                  <c:v>44505</c:v>
                </c:pt>
                <c:pt idx="240">
                  <c:v>44498</c:v>
                </c:pt>
                <c:pt idx="241">
                  <c:v>44491</c:v>
                </c:pt>
                <c:pt idx="242">
                  <c:v>44484</c:v>
                </c:pt>
                <c:pt idx="243">
                  <c:v>44477</c:v>
                </c:pt>
                <c:pt idx="244">
                  <c:v>44470</c:v>
                </c:pt>
                <c:pt idx="245">
                  <c:v>44463</c:v>
                </c:pt>
                <c:pt idx="246">
                  <c:v>44456</c:v>
                </c:pt>
                <c:pt idx="247">
                  <c:v>44449</c:v>
                </c:pt>
                <c:pt idx="248">
                  <c:v>44442</c:v>
                </c:pt>
                <c:pt idx="249">
                  <c:v>44435</c:v>
                </c:pt>
                <c:pt idx="250">
                  <c:v>44428</c:v>
                </c:pt>
                <c:pt idx="251">
                  <c:v>44421</c:v>
                </c:pt>
                <c:pt idx="252">
                  <c:v>44414</c:v>
                </c:pt>
                <c:pt idx="253">
                  <c:v>44407</c:v>
                </c:pt>
                <c:pt idx="254">
                  <c:v>44400</c:v>
                </c:pt>
                <c:pt idx="255">
                  <c:v>44393</c:v>
                </c:pt>
                <c:pt idx="256">
                  <c:v>44386</c:v>
                </c:pt>
                <c:pt idx="257">
                  <c:v>44379</c:v>
                </c:pt>
                <c:pt idx="258">
                  <c:v>44372</c:v>
                </c:pt>
                <c:pt idx="259">
                  <c:v>44365</c:v>
                </c:pt>
                <c:pt idx="260">
                  <c:v>44358</c:v>
                </c:pt>
                <c:pt idx="261">
                  <c:v>44351</c:v>
                </c:pt>
                <c:pt idx="262">
                  <c:v>44344</c:v>
                </c:pt>
                <c:pt idx="263">
                  <c:v>44337</c:v>
                </c:pt>
                <c:pt idx="264">
                  <c:v>44330</c:v>
                </c:pt>
                <c:pt idx="265">
                  <c:v>44323</c:v>
                </c:pt>
                <c:pt idx="266">
                  <c:v>44316</c:v>
                </c:pt>
                <c:pt idx="267">
                  <c:v>44309</c:v>
                </c:pt>
                <c:pt idx="268">
                  <c:v>44302</c:v>
                </c:pt>
                <c:pt idx="269">
                  <c:v>44295</c:v>
                </c:pt>
                <c:pt idx="270">
                  <c:v>44288</c:v>
                </c:pt>
                <c:pt idx="271">
                  <c:v>44281</c:v>
                </c:pt>
                <c:pt idx="272">
                  <c:v>44274</c:v>
                </c:pt>
                <c:pt idx="273">
                  <c:v>44267</c:v>
                </c:pt>
                <c:pt idx="274">
                  <c:v>44260</c:v>
                </c:pt>
                <c:pt idx="275">
                  <c:v>44253</c:v>
                </c:pt>
                <c:pt idx="276">
                  <c:v>44246</c:v>
                </c:pt>
                <c:pt idx="277">
                  <c:v>44239</c:v>
                </c:pt>
                <c:pt idx="278">
                  <c:v>44232</c:v>
                </c:pt>
                <c:pt idx="279">
                  <c:v>44225</c:v>
                </c:pt>
                <c:pt idx="280">
                  <c:v>44218</c:v>
                </c:pt>
                <c:pt idx="281">
                  <c:v>44211</c:v>
                </c:pt>
                <c:pt idx="282">
                  <c:v>44204</c:v>
                </c:pt>
                <c:pt idx="283">
                  <c:v>44197</c:v>
                </c:pt>
                <c:pt idx="284">
                  <c:v>44190</c:v>
                </c:pt>
                <c:pt idx="285">
                  <c:v>44183</c:v>
                </c:pt>
                <c:pt idx="286">
                  <c:v>44176</c:v>
                </c:pt>
                <c:pt idx="287">
                  <c:v>44169</c:v>
                </c:pt>
                <c:pt idx="288">
                  <c:v>44162</c:v>
                </c:pt>
                <c:pt idx="289">
                  <c:v>44155</c:v>
                </c:pt>
                <c:pt idx="290">
                  <c:v>44148</c:v>
                </c:pt>
                <c:pt idx="291">
                  <c:v>44141</c:v>
                </c:pt>
                <c:pt idx="292">
                  <c:v>44134</c:v>
                </c:pt>
                <c:pt idx="293">
                  <c:v>44127</c:v>
                </c:pt>
                <c:pt idx="294">
                  <c:v>44120</c:v>
                </c:pt>
                <c:pt idx="295">
                  <c:v>44113</c:v>
                </c:pt>
                <c:pt idx="296">
                  <c:v>44106</c:v>
                </c:pt>
                <c:pt idx="297">
                  <c:v>44099</c:v>
                </c:pt>
                <c:pt idx="298">
                  <c:v>44092</c:v>
                </c:pt>
                <c:pt idx="299">
                  <c:v>44085</c:v>
                </c:pt>
                <c:pt idx="300">
                  <c:v>44078</c:v>
                </c:pt>
                <c:pt idx="301">
                  <c:v>44071</c:v>
                </c:pt>
                <c:pt idx="302">
                  <c:v>44064</c:v>
                </c:pt>
                <c:pt idx="303">
                  <c:v>44057</c:v>
                </c:pt>
                <c:pt idx="304">
                  <c:v>44050</c:v>
                </c:pt>
                <c:pt idx="305">
                  <c:v>44043</c:v>
                </c:pt>
                <c:pt idx="306">
                  <c:v>44036</c:v>
                </c:pt>
                <c:pt idx="307">
                  <c:v>44029</c:v>
                </c:pt>
                <c:pt idx="308">
                  <c:v>44022</c:v>
                </c:pt>
                <c:pt idx="309">
                  <c:v>44015</c:v>
                </c:pt>
                <c:pt idx="310">
                  <c:v>44008</c:v>
                </c:pt>
                <c:pt idx="311">
                  <c:v>44001</c:v>
                </c:pt>
                <c:pt idx="312">
                  <c:v>43994</c:v>
                </c:pt>
                <c:pt idx="313">
                  <c:v>43987</c:v>
                </c:pt>
                <c:pt idx="314">
                  <c:v>43980</c:v>
                </c:pt>
                <c:pt idx="315">
                  <c:v>43973</c:v>
                </c:pt>
                <c:pt idx="316">
                  <c:v>43966</c:v>
                </c:pt>
                <c:pt idx="317">
                  <c:v>43959</c:v>
                </c:pt>
                <c:pt idx="318">
                  <c:v>43952</c:v>
                </c:pt>
                <c:pt idx="319">
                  <c:v>43945</c:v>
                </c:pt>
                <c:pt idx="320">
                  <c:v>43938</c:v>
                </c:pt>
                <c:pt idx="321">
                  <c:v>43931</c:v>
                </c:pt>
                <c:pt idx="322">
                  <c:v>43924</c:v>
                </c:pt>
                <c:pt idx="323">
                  <c:v>43917</c:v>
                </c:pt>
                <c:pt idx="324">
                  <c:v>43910</c:v>
                </c:pt>
                <c:pt idx="325">
                  <c:v>43903</c:v>
                </c:pt>
                <c:pt idx="326">
                  <c:v>43896</c:v>
                </c:pt>
                <c:pt idx="327">
                  <c:v>43889</c:v>
                </c:pt>
                <c:pt idx="328">
                  <c:v>43882</c:v>
                </c:pt>
                <c:pt idx="329">
                  <c:v>43875</c:v>
                </c:pt>
                <c:pt idx="330">
                  <c:v>43868</c:v>
                </c:pt>
                <c:pt idx="331">
                  <c:v>43861</c:v>
                </c:pt>
                <c:pt idx="332">
                  <c:v>43854</c:v>
                </c:pt>
                <c:pt idx="333">
                  <c:v>43847</c:v>
                </c:pt>
                <c:pt idx="334">
                  <c:v>43840</c:v>
                </c:pt>
                <c:pt idx="335">
                  <c:v>43833</c:v>
                </c:pt>
                <c:pt idx="336">
                  <c:v>43826</c:v>
                </c:pt>
                <c:pt idx="337">
                  <c:v>43819</c:v>
                </c:pt>
                <c:pt idx="338">
                  <c:v>43812</c:v>
                </c:pt>
                <c:pt idx="339">
                  <c:v>43805</c:v>
                </c:pt>
                <c:pt idx="340">
                  <c:v>43798</c:v>
                </c:pt>
                <c:pt idx="341">
                  <c:v>43791</c:v>
                </c:pt>
                <c:pt idx="342">
                  <c:v>43784</c:v>
                </c:pt>
                <c:pt idx="343">
                  <c:v>43777</c:v>
                </c:pt>
                <c:pt idx="344">
                  <c:v>43770</c:v>
                </c:pt>
                <c:pt idx="345">
                  <c:v>43763</c:v>
                </c:pt>
                <c:pt idx="346">
                  <c:v>43756</c:v>
                </c:pt>
                <c:pt idx="347">
                  <c:v>43749</c:v>
                </c:pt>
                <c:pt idx="348">
                  <c:v>43742</c:v>
                </c:pt>
                <c:pt idx="349">
                  <c:v>43735</c:v>
                </c:pt>
                <c:pt idx="350">
                  <c:v>43728</c:v>
                </c:pt>
                <c:pt idx="351">
                  <c:v>43721</c:v>
                </c:pt>
                <c:pt idx="352">
                  <c:v>43714</c:v>
                </c:pt>
                <c:pt idx="353">
                  <c:v>43707</c:v>
                </c:pt>
                <c:pt idx="354">
                  <c:v>43700</c:v>
                </c:pt>
                <c:pt idx="355">
                  <c:v>43693</c:v>
                </c:pt>
                <c:pt idx="356">
                  <c:v>43686</c:v>
                </c:pt>
                <c:pt idx="357">
                  <c:v>43679</c:v>
                </c:pt>
                <c:pt idx="358">
                  <c:v>43672</c:v>
                </c:pt>
                <c:pt idx="359">
                  <c:v>43665</c:v>
                </c:pt>
                <c:pt idx="360">
                  <c:v>43658</c:v>
                </c:pt>
                <c:pt idx="361">
                  <c:v>43651</c:v>
                </c:pt>
                <c:pt idx="362">
                  <c:v>43644</c:v>
                </c:pt>
                <c:pt idx="363">
                  <c:v>43637</c:v>
                </c:pt>
                <c:pt idx="364">
                  <c:v>43630</c:v>
                </c:pt>
                <c:pt idx="365">
                  <c:v>43623</c:v>
                </c:pt>
                <c:pt idx="366">
                  <c:v>43616</c:v>
                </c:pt>
                <c:pt idx="367">
                  <c:v>43609</c:v>
                </c:pt>
                <c:pt idx="368">
                  <c:v>43602</c:v>
                </c:pt>
                <c:pt idx="369">
                  <c:v>43595</c:v>
                </c:pt>
                <c:pt idx="370">
                  <c:v>43588</c:v>
                </c:pt>
                <c:pt idx="371">
                  <c:v>43581</c:v>
                </c:pt>
                <c:pt idx="372">
                  <c:v>43574</c:v>
                </c:pt>
                <c:pt idx="373">
                  <c:v>43567</c:v>
                </c:pt>
                <c:pt idx="374">
                  <c:v>43560</c:v>
                </c:pt>
                <c:pt idx="375">
                  <c:v>43553</c:v>
                </c:pt>
                <c:pt idx="376">
                  <c:v>43546</c:v>
                </c:pt>
                <c:pt idx="377">
                  <c:v>43539</c:v>
                </c:pt>
                <c:pt idx="378">
                  <c:v>43532</c:v>
                </c:pt>
                <c:pt idx="379">
                  <c:v>43525</c:v>
                </c:pt>
                <c:pt idx="380">
                  <c:v>43518</c:v>
                </c:pt>
                <c:pt idx="381">
                  <c:v>43511</c:v>
                </c:pt>
                <c:pt idx="382">
                  <c:v>43504</c:v>
                </c:pt>
                <c:pt idx="383">
                  <c:v>43497</c:v>
                </c:pt>
                <c:pt idx="384">
                  <c:v>43490</c:v>
                </c:pt>
                <c:pt idx="385">
                  <c:v>43483</c:v>
                </c:pt>
                <c:pt idx="386">
                  <c:v>43476</c:v>
                </c:pt>
                <c:pt idx="387">
                  <c:v>43469</c:v>
                </c:pt>
                <c:pt idx="388">
                  <c:v>43462</c:v>
                </c:pt>
                <c:pt idx="389">
                  <c:v>43455</c:v>
                </c:pt>
                <c:pt idx="390">
                  <c:v>43448</c:v>
                </c:pt>
                <c:pt idx="391">
                  <c:v>43441</c:v>
                </c:pt>
                <c:pt idx="392">
                  <c:v>43434</c:v>
                </c:pt>
                <c:pt idx="393">
                  <c:v>43427</c:v>
                </c:pt>
                <c:pt idx="394">
                  <c:v>43420</c:v>
                </c:pt>
                <c:pt idx="395">
                  <c:v>43413</c:v>
                </c:pt>
                <c:pt idx="396">
                  <c:v>43406</c:v>
                </c:pt>
                <c:pt idx="397">
                  <c:v>43399</c:v>
                </c:pt>
                <c:pt idx="398">
                  <c:v>43392</c:v>
                </c:pt>
                <c:pt idx="399">
                  <c:v>43385</c:v>
                </c:pt>
                <c:pt idx="400">
                  <c:v>43378</c:v>
                </c:pt>
                <c:pt idx="401">
                  <c:v>43371</c:v>
                </c:pt>
                <c:pt idx="402">
                  <c:v>43364</c:v>
                </c:pt>
                <c:pt idx="403">
                  <c:v>43357</c:v>
                </c:pt>
                <c:pt idx="404">
                  <c:v>43350</c:v>
                </c:pt>
                <c:pt idx="405">
                  <c:v>43343</c:v>
                </c:pt>
                <c:pt idx="406">
                  <c:v>43336</c:v>
                </c:pt>
                <c:pt idx="407">
                  <c:v>43329</c:v>
                </c:pt>
                <c:pt idx="408">
                  <c:v>43322</c:v>
                </c:pt>
                <c:pt idx="409">
                  <c:v>43315</c:v>
                </c:pt>
                <c:pt idx="410">
                  <c:v>43308</c:v>
                </c:pt>
                <c:pt idx="411">
                  <c:v>43301</c:v>
                </c:pt>
                <c:pt idx="412">
                  <c:v>43294</c:v>
                </c:pt>
                <c:pt idx="413">
                  <c:v>43287</c:v>
                </c:pt>
                <c:pt idx="414">
                  <c:v>43280</c:v>
                </c:pt>
                <c:pt idx="415">
                  <c:v>43273</c:v>
                </c:pt>
                <c:pt idx="416">
                  <c:v>43266</c:v>
                </c:pt>
                <c:pt idx="417">
                  <c:v>43259</c:v>
                </c:pt>
                <c:pt idx="418">
                  <c:v>43252</c:v>
                </c:pt>
                <c:pt idx="419">
                  <c:v>43245</c:v>
                </c:pt>
                <c:pt idx="420">
                  <c:v>43238</c:v>
                </c:pt>
                <c:pt idx="421">
                  <c:v>43231</c:v>
                </c:pt>
                <c:pt idx="422">
                  <c:v>43224</c:v>
                </c:pt>
                <c:pt idx="423">
                  <c:v>43217</c:v>
                </c:pt>
                <c:pt idx="424">
                  <c:v>43210</c:v>
                </c:pt>
                <c:pt idx="425">
                  <c:v>43203</c:v>
                </c:pt>
                <c:pt idx="426">
                  <c:v>43196</c:v>
                </c:pt>
                <c:pt idx="427">
                  <c:v>43189</c:v>
                </c:pt>
                <c:pt idx="428">
                  <c:v>43182</c:v>
                </c:pt>
                <c:pt idx="429">
                  <c:v>43175</c:v>
                </c:pt>
                <c:pt idx="430">
                  <c:v>43168</c:v>
                </c:pt>
                <c:pt idx="431">
                  <c:v>43161</c:v>
                </c:pt>
                <c:pt idx="432">
                  <c:v>43154</c:v>
                </c:pt>
                <c:pt idx="433">
                  <c:v>43147</c:v>
                </c:pt>
                <c:pt idx="434">
                  <c:v>43140</c:v>
                </c:pt>
                <c:pt idx="435">
                  <c:v>43133</c:v>
                </c:pt>
                <c:pt idx="436">
                  <c:v>43126</c:v>
                </c:pt>
                <c:pt idx="437">
                  <c:v>43119</c:v>
                </c:pt>
                <c:pt idx="438">
                  <c:v>43112</c:v>
                </c:pt>
                <c:pt idx="439">
                  <c:v>43105</c:v>
                </c:pt>
                <c:pt idx="440">
                  <c:v>43098</c:v>
                </c:pt>
                <c:pt idx="441">
                  <c:v>43091</c:v>
                </c:pt>
                <c:pt idx="442">
                  <c:v>43084</c:v>
                </c:pt>
                <c:pt idx="443">
                  <c:v>43077</c:v>
                </c:pt>
                <c:pt idx="444">
                  <c:v>43070</c:v>
                </c:pt>
                <c:pt idx="445">
                  <c:v>43063</c:v>
                </c:pt>
                <c:pt idx="446">
                  <c:v>43056</c:v>
                </c:pt>
                <c:pt idx="447">
                  <c:v>43049</c:v>
                </c:pt>
                <c:pt idx="448">
                  <c:v>43042</c:v>
                </c:pt>
                <c:pt idx="449">
                  <c:v>43035</c:v>
                </c:pt>
                <c:pt idx="450">
                  <c:v>43028</c:v>
                </c:pt>
                <c:pt idx="451">
                  <c:v>43021</c:v>
                </c:pt>
                <c:pt idx="452">
                  <c:v>43014</c:v>
                </c:pt>
                <c:pt idx="453">
                  <c:v>43007</c:v>
                </c:pt>
                <c:pt idx="454">
                  <c:v>43000</c:v>
                </c:pt>
                <c:pt idx="455">
                  <c:v>42993</c:v>
                </c:pt>
                <c:pt idx="456">
                  <c:v>42986</c:v>
                </c:pt>
                <c:pt idx="457">
                  <c:v>42979</c:v>
                </c:pt>
                <c:pt idx="458">
                  <c:v>42972</c:v>
                </c:pt>
                <c:pt idx="459">
                  <c:v>42965</c:v>
                </c:pt>
                <c:pt idx="460">
                  <c:v>42958</c:v>
                </c:pt>
                <c:pt idx="461">
                  <c:v>42951</c:v>
                </c:pt>
                <c:pt idx="462">
                  <c:v>42944</c:v>
                </c:pt>
                <c:pt idx="463">
                  <c:v>42937</c:v>
                </c:pt>
                <c:pt idx="464">
                  <c:v>42930</c:v>
                </c:pt>
                <c:pt idx="465">
                  <c:v>42923</c:v>
                </c:pt>
                <c:pt idx="466">
                  <c:v>42916</c:v>
                </c:pt>
                <c:pt idx="467">
                  <c:v>42909</c:v>
                </c:pt>
                <c:pt idx="468">
                  <c:v>42902</c:v>
                </c:pt>
                <c:pt idx="469">
                  <c:v>42895</c:v>
                </c:pt>
                <c:pt idx="470">
                  <c:v>42888</c:v>
                </c:pt>
                <c:pt idx="471">
                  <c:v>42881</c:v>
                </c:pt>
                <c:pt idx="472">
                  <c:v>42874</c:v>
                </c:pt>
                <c:pt idx="473">
                  <c:v>42867</c:v>
                </c:pt>
                <c:pt idx="474">
                  <c:v>42860</c:v>
                </c:pt>
                <c:pt idx="475">
                  <c:v>42853</c:v>
                </c:pt>
                <c:pt idx="476">
                  <c:v>42846</c:v>
                </c:pt>
                <c:pt idx="477">
                  <c:v>42839</c:v>
                </c:pt>
                <c:pt idx="478">
                  <c:v>42832</c:v>
                </c:pt>
                <c:pt idx="479">
                  <c:v>42825</c:v>
                </c:pt>
                <c:pt idx="480">
                  <c:v>42818</c:v>
                </c:pt>
                <c:pt idx="481">
                  <c:v>42811</c:v>
                </c:pt>
                <c:pt idx="482">
                  <c:v>42804</c:v>
                </c:pt>
                <c:pt idx="483">
                  <c:v>42797</c:v>
                </c:pt>
                <c:pt idx="484">
                  <c:v>42790</c:v>
                </c:pt>
                <c:pt idx="485">
                  <c:v>42783</c:v>
                </c:pt>
                <c:pt idx="486">
                  <c:v>42776</c:v>
                </c:pt>
                <c:pt idx="487">
                  <c:v>42769</c:v>
                </c:pt>
                <c:pt idx="488">
                  <c:v>42762</c:v>
                </c:pt>
                <c:pt idx="489">
                  <c:v>42755</c:v>
                </c:pt>
                <c:pt idx="490">
                  <c:v>42748</c:v>
                </c:pt>
                <c:pt idx="491">
                  <c:v>42741</c:v>
                </c:pt>
                <c:pt idx="492">
                  <c:v>42734</c:v>
                </c:pt>
                <c:pt idx="493">
                  <c:v>42727</c:v>
                </c:pt>
                <c:pt idx="494">
                  <c:v>42720</c:v>
                </c:pt>
                <c:pt idx="495">
                  <c:v>42713</c:v>
                </c:pt>
                <c:pt idx="496">
                  <c:v>42706</c:v>
                </c:pt>
                <c:pt idx="497">
                  <c:v>42699</c:v>
                </c:pt>
                <c:pt idx="498">
                  <c:v>42692</c:v>
                </c:pt>
                <c:pt idx="499">
                  <c:v>42685</c:v>
                </c:pt>
                <c:pt idx="500">
                  <c:v>42678</c:v>
                </c:pt>
                <c:pt idx="501">
                  <c:v>42671</c:v>
                </c:pt>
                <c:pt idx="502">
                  <c:v>42664</c:v>
                </c:pt>
                <c:pt idx="503">
                  <c:v>42657</c:v>
                </c:pt>
                <c:pt idx="504">
                  <c:v>42650</c:v>
                </c:pt>
                <c:pt idx="505">
                  <c:v>42643</c:v>
                </c:pt>
                <c:pt idx="506">
                  <c:v>42636</c:v>
                </c:pt>
                <c:pt idx="507">
                  <c:v>42629</c:v>
                </c:pt>
                <c:pt idx="508">
                  <c:v>42622</c:v>
                </c:pt>
                <c:pt idx="509">
                  <c:v>42615</c:v>
                </c:pt>
                <c:pt idx="510">
                  <c:v>42608</c:v>
                </c:pt>
                <c:pt idx="511">
                  <c:v>42601</c:v>
                </c:pt>
                <c:pt idx="512">
                  <c:v>42594</c:v>
                </c:pt>
                <c:pt idx="513">
                  <c:v>42587</c:v>
                </c:pt>
                <c:pt idx="514">
                  <c:v>42580</c:v>
                </c:pt>
                <c:pt idx="515">
                  <c:v>42573</c:v>
                </c:pt>
                <c:pt idx="516">
                  <c:v>42566</c:v>
                </c:pt>
                <c:pt idx="517">
                  <c:v>42559</c:v>
                </c:pt>
                <c:pt idx="518">
                  <c:v>42552</c:v>
                </c:pt>
                <c:pt idx="519">
                  <c:v>42545</c:v>
                </c:pt>
                <c:pt idx="520">
                  <c:v>42538</c:v>
                </c:pt>
                <c:pt idx="521">
                  <c:v>42531</c:v>
                </c:pt>
                <c:pt idx="522">
                  <c:v>42524</c:v>
                </c:pt>
                <c:pt idx="523">
                  <c:v>42517</c:v>
                </c:pt>
                <c:pt idx="524">
                  <c:v>42510</c:v>
                </c:pt>
                <c:pt idx="525">
                  <c:v>42503</c:v>
                </c:pt>
                <c:pt idx="526">
                  <c:v>42496</c:v>
                </c:pt>
                <c:pt idx="527">
                  <c:v>42489</c:v>
                </c:pt>
                <c:pt idx="528">
                  <c:v>42482</c:v>
                </c:pt>
                <c:pt idx="529">
                  <c:v>42475</c:v>
                </c:pt>
                <c:pt idx="530">
                  <c:v>42468</c:v>
                </c:pt>
                <c:pt idx="531">
                  <c:v>42461</c:v>
                </c:pt>
                <c:pt idx="532">
                  <c:v>42454</c:v>
                </c:pt>
                <c:pt idx="533">
                  <c:v>42447</c:v>
                </c:pt>
                <c:pt idx="534">
                  <c:v>42440</c:v>
                </c:pt>
                <c:pt idx="535">
                  <c:v>42433</c:v>
                </c:pt>
                <c:pt idx="536">
                  <c:v>42426</c:v>
                </c:pt>
                <c:pt idx="537">
                  <c:v>42419</c:v>
                </c:pt>
                <c:pt idx="538">
                  <c:v>42412</c:v>
                </c:pt>
                <c:pt idx="539">
                  <c:v>42405</c:v>
                </c:pt>
                <c:pt idx="540">
                  <c:v>42398</c:v>
                </c:pt>
                <c:pt idx="541">
                  <c:v>42391</c:v>
                </c:pt>
                <c:pt idx="542">
                  <c:v>42384</c:v>
                </c:pt>
                <c:pt idx="543">
                  <c:v>42377</c:v>
                </c:pt>
                <c:pt idx="544">
                  <c:v>42370</c:v>
                </c:pt>
                <c:pt idx="545">
                  <c:v>42363</c:v>
                </c:pt>
                <c:pt idx="546">
                  <c:v>42356</c:v>
                </c:pt>
                <c:pt idx="547">
                  <c:v>42349</c:v>
                </c:pt>
                <c:pt idx="548">
                  <c:v>42342</c:v>
                </c:pt>
                <c:pt idx="549">
                  <c:v>42335</c:v>
                </c:pt>
                <c:pt idx="550">
                  <c:v>42328</c:v>
                </c:pt>
                <c:pt idx="551">
                  <c:v>42321</c:v>
                </c:pt>
                <c:pt idx="552">
                  <c:v>42314</c:v>
                </c:pt>
                <c:pt idx="553">
                  <c:v>42307</c:v>
                </c:pt>
                <c:pt idx="554">
                  <c:v>42300</c:v>
                </c:pt>
                <c:pt idx="555">
                  <c:v>42293</c:v>
                </c:pt>
                <c:pt idx="556">
                  <c:v>42286</c:v>
                </c:pt>
                <c:pt idx="557">
                  <c:v>42279</c:v>
                </c:pt>
                <c:pt idx="558">
                  <c:v>42272</c:v>
                </c:pt>
                <c:pt idx="559">
                  <c:v>42265</c:v>
                </c:pt>
                <c:pt idx="560">
                  <c:v>42258</c:v>
                </c:pt>
                <c:pt idx="561">
                  <c:v>42251</c:v>
                </c:pt>
                <c:pt idx="562">
                  <c:v>42244</c:v>
                </c:pt>
                <c:pt idx="563">
                  <c:v>42237</c:v>
                </c:pt>
                <c:pt idx="564">
                  <c:v>42230</c:v>
                </c:pt>
                <c:pt idx="565">
                  <c:v>42223</c:v>
                </c:pt>
                <c:pt idx="566">
                  <c:v>42216</c:v>
                </c:pt>
                <c:pt idx="567">
                  <c:v>42209</c:v>
                </c:pt>
                <c:pt idx="568">
                  <c:v>42202</c:v>
                </c:pt>
                <c:pt idx="569">
                  <c:v>42195</c:v>
                </c:pt>
                <c:pt idx="570">
                  <c:v>42188</c:v>
                </c:pt>
                <c:pt idx="571">
                  <c:v>42181</c:v>
                </c:pt>
                <c:pt idx="572">
                  <c:v>42174</c:v>
                </c:pt>
                <c:pt idx="573">
                  <c:v>42167</c:v>
                </c:pt>
                <c:pt idx="574">
                  <c:v>42160</c:v>
                </c:pt>
                <c:pt idx="575">
                  <c:v>42153</c:v>
                </c:pt>
                <c:pt idx="576">
                  <c:v>42146</c:v>
                </c:pt>
                <c:pt idx="577">
                  <c:v>42139</c:v>
                </c:pt>
                <c:pt idx="578">
                  <c:v>42132</c:v>
                </c:pt>
                <c:pt idx="579">
                  <c:v>42125</c:v>
                </c:pt>
                <c:pt idx="580">
                  <c:v>42118</c:v>
                </c:pt>
                <c:pt idx="581">
                  <c:v>42111</c:v>
                </c:pt>
                <c:pt idx="582">
                  <c:v>42104</c:v>
                </c:pt>
                <c:pt idx="583">
                  <c:v>42097</c:v>
                </c:pt>
                <c:pt idx="584">
                  <c:v>42090</c:v>
                </c:pt>
                <c:pt idx="585">
                  <c:v>42083</c:v>
                </c:pt>
                <c:pt idx="586">
                  <c:v>42076</c:v>
                </c:pt>
                <c:pt idx="587">
                  <c:v>42069</c:v>
                </c:pt>
                <c:pt idx="588">
                  <c:v>42062</c:v>
                </c:pt>
                <c:pt idx="589">
                  <c:v>42055</c:v>
                </c:pt>
                <c:pt idx="590">
                  <c:v>42048</c:v>
                </c:pt>
                <c:pt idx="591">
                  <c:v>42041</c:v>
                </c:pt>
                <c:pt idx="592">
                  <c:v>42034</c:v>
                </c:pt>
                <c:pt idx="593">
                  <c:v>42027</c:v>
                </c:pt>
                <c:pt idx="594">
                  <c:v>42020</c:v>
                </c:pt>
                <c:pt idx="595">
                  <c:v>42013</c:v>
                </c:pt>
                <c:pt idx="596">
                  <c:v>42006</c:v>
                </c:pt>
                <c:pt idx="597">
                  <c:v>41999</c:v>
                </c:pt>
                <c:pt idx="598">
                  <c:v>41992</c:v>
                </c:pt>
                <c:pt idx="599">
                  <c:v>41985</c:v>
                </c:pt>
                <c:pt idx="600">
                  <c:v>41978</c:v>
                </c:pt>
                <c:pt idx="601">
                  <c:v>41971</c:v>
                </c:pt>
                <c:pt idx="602">
                  <c:v>41964</c:v>
                </c:pt>
                <c:pt idx="603">
                  <c:v>41957</c:v>
                </c:pt>
                <c:pt idx="604">
                  <c:v>41950</c:v>
                </c:pt>
                <c:pt idx="605">
                  <c:v>41943</c:v>
                </c:pt>
                <c:pt idx="606">
                  <c:v>41936</c:v>
                </c:pt>
                <c:pt idx="607">
                  <c:v>41929</c:v>
                </c:pt>
                <c:pt idx="608">
                  <c:v>41922</c:v>
                </c:pt>
                <c:pt idx="609">
                  <c:v>41915</c:v>
                </c:pt>
                <c:pt idx="610">
                  <c:v>41908</c:v>
                </c:pt>
                <c:pt idx="611">
                  <c:v>41901</c:v>
                </c:pt>
                <c:pt idx="612">
                  <c:v>41894</c:v>
                </c:pt>
                <c:pt idx="613">
                  <c:v>41887</c:v>
                </c:pt>
                <c:pt idx="614">
                  <c:v>41880</c:v>
                </c:pt>
                <c:pt idx="615">
                  <c:v>41873</c:v>
                </c:pt>
                <c:pt idx="616">
                  <c:v>41866</c:v>
                </c:pt>
                <c:pt idx="617">
                  <c:v>41859</c:v>
                </c:pt>
                <c:pt idx="618">
                  <c:v>41852</c:v>
                </c:pt>
                <c:pt idx="619">
                  <c:v>41845</c:v>
                </c:pt>
                <c:pt idx="620">
                  <c:v>41838</c:v>
                </c:pt>
                <c:pt idx="621">
                  <c:v>41831</c:v>
                </c:pt>
                <c:pt idx="622">
                  <c:v>41824</c:v>
                </c:pt>
                <c:pt idx="623">
                  <c:v>41817</c:v>
                </c:pt>
                <c:pt idx="624">
                  <c:v>41810</c:v>
                </c:pt>
                <c:pt idx="625">
                  <c:v>41803</c:v>
                </c:pt>
                <c:pt idx="626">
                  <c:v>41796</c:v>
                </c:pt>
                <c:pt idx="627">
                  <c:v>41789</c:v>
                </c:pt>
                <c:pt idx="628">
                  <c:v>41782</c:v>
                </c:pt>
                <c:pt idx="629">
                  <c:v>41775</c:v>
                </c:pt>
                <c:pt idx="630">
                  <c:v>41768</c:v>
                </c:pt>
                <c:pt idx="631">
                  <c:v>41761</c:v>
                </c:pt>
                <c:pt idx="632">
                  <c:v>41754</c:v>
                </c:pt>
                <c:pt idx="633">
                  <c:v>41747</c:v>
                </c:pt>
                <c:pt idx="634">
                  <c:v>41740</c:v>
                </c:pt>
                <c:pt idx="635">
                  <c:v>41733</c:v>
                </c:pt>
                <c:pt idx="636">
                  <c:v>41726</c:v>
                </c:pt>
                <c:pt idx="637">
                  <c:v>41719</c:v>
                </c:pt>
                <c:pt idx="638">
                  <c:v>41712</c:v>
                </c:pt>
                <c:pt idx="639">
                  <c:v>41705</c:v>
                </c:pt>
                <c:pt idx="640">
                  <c:v>41698</c:v>
                </c:pt>
                <c:pt idx="641">
                  <c:v>41691</c:v>
                </c:pt>
                <c:pt idx="642">
                  <c:v>41684</c:v>
                </c:pt>
                <c:pt idx="643">
                  <c:v>41677</c:v>
                </c:pt>
                <c:pt idx="644">
                  <c:v>41670</c:v>
                </c:pt>
                <c:pt idx="645">
                  <c:v>41663</c:v>
                </c:pt>
                <c:pt idx="646">
                  <c:v>41656</c:v>
                </c:pt>
                <c:pt idx="647">
                  <c:v>41649</c:v>
                </c:pt>
                <c:pt idx="648">
                  <c:v>41642</c:v>
                </c:pt>
                <c:pt idx="649">
                  <c:v>41635</c:v>
                </c:pt>
                <c:pt idx="650">
                  <c:v>41628</c:v>
                </c:pt>
                <c:pt idx="651">
                  <c:v>41621</c:v>
                </c:pt>
                <c:pt idx="652">
                  <c:v>41614</c:v>
                </c:pt>
                <c:pt idx="653">
                  <c:v>41607</c:v>
                </c:pt>
                <c:pt idx="654">
                  <c:v>41600</c:v>
                </c:pt>
                <c:pt idx="655">
                  <c:v>41593</c:v>
                </c:pt>
                <c:pt idx="656">
                  <c:v>41586</c:v>
                </c:pt>
                <c:pt idx="657">
                  <c:v>41579</c:v>
                </c:pt>
                <c:pt idx="658">
                  <c:v>41572</c:v>
                </c:pt>
                <c:pt idx="659">
                  <c:v>41565</c:v>
                </c:pt>
                <c:pt idx="660">
                  <c:v>41558</c:v>
                </c:pt>
                <c:pt idx="661">
                  <c:v>41551</c:v>
                </c:pt>
                <c:pt idx="662">
                  <c:v>41544</c:v>
                </c:pt>
                <c:pt idx="663">
                  <c:v>41537</c:v>
                </c:pt>
                <c:pt idx="664">
                  <c:v>41530</c:v>
                </c:pt>
                <c:pt idx="665">
                  <c:v>41523</c:v>
                </c:pt>
                <c:pt idx="666">
                  <c:v>41516</c:v>
                </c:pt>
                <c:pt idx="667">
                  <c:v>41509</c:v>
                </c:pt>
                <c:pt idx="668">
                  <c:v>41502</c:v>
                </c:pt>
                <c:pt idx="669">
                  <c:v>41495</c:v>
                </c:pt>
                <c:pt idx="670">
                  <c:v>41488</c:v>
                </c:pt>
                <c:pt idx="671">
                  <c:v>41481</c:v>
                </c:pt>
                <c:pt idx="672">
                  <c:v>41474</c:v>
                </c:pt>
                <c:pt idx="673">
                  <c:v>41467</c:v>
                </c:pt>
                <c:pt idx="674">
                  <c:v>41460</c:v>
                </c:pt>
                <c:pt idx="675">
                  <c:v>41453</c:v>
                </c:pt>
                <c:pt idx="676">
                  <c:v>41446</c:v>
                </c:pt>
                <c:pt idx="677">
                  <c:v>41439</c:v>
                </c:pt>
                <c:pt idx="678">
                  <c:v>41432</c:v>
                </c:pt>
                <c:pt idx="679">
                  <c:v>41425</c:v>
                </c:pt>
                <c:pt idx="680">
                  <c:v>41418</c:v>
                </c:pt>
                <c:pt idx="681">
                  <c:v>41411</c:v>
                </c:pt>
                <c:pt idx="682">
                  <c:v>41404</c:v>
                </c:pt>
                <c:pt idx="683">
                  <c:v>41397</c:v>
                </c:pt>
                <c:pt idx="684">
                  <c:v>41390</c:v>
                </c:pt>
                <c:pt idx="685">
                  <c:v>41383</c:v>
                </c:pt>
                <c:pt idx="686">
                  <c:v>41376</c:v>
                </c:pt>
                <c:pt idx="687">
                  <c:v>41369</c:v>
                </c:pt>
                <c:pt idx="688">
                  <c:v>41362</c:v>
                </c:pt>
                <c:pt idx="689">
                  <c:v>41355</c:v>
                </c:pt>
                <c:pt idx="690">
                  <c:v>41348</c:v>
                </c:pt>
                <c:pt idx="691">
                  <c:v>41341</c:v>
                </c:pt>
                <c:pt idx="692">
                  <c:v>41334</c:v>
                </c:pt>
                <c:pt idx="693">
                  <c:v>41327</c:v>
                </c:pt>
                <c:pt idx="694">
                  <c:v>41320</c:v>
                </c:pt>
                <c:pt idx="695">
                  <c:v>41313</c:v>
                </c:pt>
                <c:pt idx="696">
                  <c:v>41306</c:v>
                </c:pt>
                <c:pt idx="697">
                  <c:v>41299</c:v>
                </c:pt>
                <c:pt idx="698">
                  <c:v>41292</c:v>
                </c:pt>
                <c:pt idx="699">
                  <c:v>41285</c:v>
                </c:pt>
                <c:pt idx="700">
                  <c:v>41278</c:v>
                </c:pt>
                <c:pt idx="701">
                  <c:v>41271</c:v>
                </c:pt>
                <c:pt idx="702">
                  <c:v>41264</c:v>
                </c:pt>
                <c:pt idx="703">
                  <c:v>41257</c:v>
                </c:pt>
                <c:pt idx="704">
                  <c:v>41250</c:v>
                </c:pt>
                <c:pt idx="705">
                  <c:v>41243</c:v>
                </c:pt>
                <c:pt idx="706">
                  <c:v>41236</c:v>
                </c:pt>
                <c:pt idx="707">
                  <c:v>41229</c:v>
                </c:pt>
                <c:pt idx="708">
                  <c:v>41222</c:v>
                </c:pt>
                <c:pt idx="709">
                  <c:v>41215</c:v>
                </c:pt>
                <c:pt idx="710">
                  <c:v>41208</c:v>
                </c:pt>
                <c:pt idx="711">
                  <c:v>41201</c:v>
                </c:pt>
                <c:pt idx="712">
                  <c:v>41194</c:v>
                </c:pt>
                <c:pt idx="713">
                  <c:v>41187</c:v>
                </c:pt>
                <c:pt idx="714">
                  <c:v>41180</c:v>
                </c:pt>
                <c:pt idx="715">
                  <c:v>41173</c:v>
                </c:pt>
                <c:pt idx="716">
                  <c:v>41166</c:v>
                </c:pt>
                <c:pt idx="717">
                  <c:v>41159</c:v>
                </c:pt>
                <c:pt idx="718">
                  <c:v>41152</c:v>
                </c:pt>
                <c:pt idx="719">
                  <c:v>41145</c:v>
                </c:pt>
                <c:pt idx="720">
                  <c:v>41138</c:v>
                </c:pt>
                <c:pt idx="721">
                  <c:v>41131</c:v>
                </c:pt>
                <c:pt idx="722">
                  <c:v>41124</c:v>
                </c:pt>
                <c:pt idx="723">
                  <c:v>41117</c:v>
                </c:pt>
                <c:pt idx="724">
                  <c:v>41110</c:v>
                </c:pt>
                <c:pt idx="725">
                  <c:v>41103</c:v>
                </c:pt>
                <c:pt idx="726">
                  <c:v>41096</c:v>
                </c:pt>
                <c:pt idx="727">
                  <c:v>41089</c:v>
                </c:pt>
                <c:pt idx="728">
                  <c:v>41082</c:v>
                </c:pt>
                <c:pt idx="729">
                  <c:v>41075</c:v>
                </c:pt>
                <c:pt idx="730">
                  <c:v>41068</c:v>
                </c:pt>
                <c:pt idx="731">
                  <c:v>41061</c:v>
                </c:pt>
                <c:pt idx="732">
                  <c:v>41054</c:v>
                </c:pt>
                <c:pt idx="733">
                  <c:v>41047</c:v>
                </c:pt>
                <c:pt idx="734">
                  <c:v>41040</c:v>
                </c:pt>
                <c:pt idx="735">
                  <c:v>41033</c:v>
                </c:pt>
                <c:pt idx="736">
                  <c:v>41026</c:v>
                </c:pt>
                <c:pt idx="737">
                  <c:v>41019</c:v>
                </c:pt>
                <c:pt idx="738">
                  <c:v>41012</c:v>
                </c:pt>
                <c:pt idx="739">
                  <c:v>41005</c:v>
                </c:pt>
                <c:pt idx="740">
                  <c:v>40998</c:v>
                </c:pt>
                <c:pt idx="741">
                  <c:v>40991</c:v>
                </c:pt>
                <c:pt idx="742">
                  <c:v>40984</c:v>
                </c:pt>
                <c:pt idx="743">
                  <c:v>40977</c:v>
                </c:pt>
                <c:pt idx="744">
                  <c:v>40970</c:v>
                </c:pt>
                <c:pt idx="745">
                  <c:v>40963</c:v>
                </c:pt>
                <c:pt idx="746">
                  <c:v>40956</c:v>
                </c:pt>
                <c:pt idx="747">
                  <c:v>40949</c:v>
                </c:pt>
                <c:pt idx="748">
                  <c:v>40942</c:v>
                </c:pt>
                <c:pt idx="749">
                  <c:v>40935</c:v>
                </c:pt>
                <c:pt idx="750">
                  <c:v>40928</c:v>
                </c:pt>
                <c:pt idx="751">
                  <c:v>40921</c:v>
                </c:pt>
                <c:pt idx="752">
                  <c:v>40914</c:v>
                </c:pt>
                <c:pt idx="753">
                  <c:v>40907</c:v>
                </c:pt>
                <c:pt idx="754">
                  <c:v>40900</c:v>
                </c:pt>
                <c:pt idx="755">
                  <c:v>40893</c:v>
                </c:pt>
                <c:pt idx="756">
                  <c:v>40886</c:v>
                </c:pt>
                <c:pt idx="757">
                  <c:v>40879</c:v>
                </c:pt>
                <c:pt idx="758">
                  <c:v>40872</c:v>
                </c:pt>
                <c:pt idx="759">
                  <c:v>40865</c:v>
                </c:pt>
                <c:pt idx="760">
                  <c:v>40858</c:v>
                </c:pt>
                <c:pt idx="761">
                  <c:v>40851</c:v>
                </c:pt>
                <c:pt idx="762">
                  <c:v>40844</c:v>
                </c:pt>
                <c:pt idx="763">
                  <c:v>40837</c:v>
                </c:pt>
                <c:pt idx="764">
                  <c:v>40830</c:v>
                </c:pt>
                <c:pt idx="765">
                  <c:v>40823</c:v>
                </c:pt>
                <c:pt idx="766">
                  <c:v>40816</c:v>
                </c:pt>
                <c:pt idx="767">
                  <c:v>40809</c:v>
                </c:pt>
                <c:pt idx="768">
                  <c:v>40802</c:v>
                </c:pt>
                <c:pt idx="769">
                  <c:v>40795</c:v>
                </c:pt>
                <c:pt idx="770">
                  <c:v>40788</c:v>
                </c:pt>
                <c:pt idx="771">
                  <c:v>40781</c:v>
                </c:pt>
                <c:pt idx="772">
                  <c:v>40774</c:v>
                </c:pt>
                <c:pt idx="773">
                  <c:v>40767</c:v>
                </c:pt>
                <c:pt idx="774">
                  <c:v>40760</c:v>
                </c:pt>
                <c:pt idx="775">
                  <c:v>40753</c:v>
                </c:pt>
                <c:pt idx="776">
                  <c:v>40746</c:v>
                </c:pt>
                <c:pt idx="777">
                  <c:v>40739</c:v>
                </c:pt>
                <c:pt idx="778">
                  <c:v>40732</c:v>
                </c:pt>
                <c:pt idx="779">
                  <c:v>40725</c:v>
                </c:pt>
                <c:pt idx="780">
                  <c:v>40718</c:v>
                </c:pt>
                <c:pt idx="781">
                  <c:v>40711</c:v>
                </c:pt>
                <c:pt idx="782">
                  <c:v>40704</c:v>
                </c:pt>
                <c:pt idx="783">
                  <c:v>40697</c:v>
                </c:pt>
                <c:pt idx="784">
                  <c:v>40690</c:v>
                </c:pt>
                <c:pt idx="785">
                  <c:v>40683</c:v>
                </c:pt>
                <c:pt idx="786">
                  <c:v>40676</c:v>
                </c:pt>
                <c:pt idx="787">
                  <c:v>40669</c:v>
                </c:pt>
                <c:pt idx="788">
                  <c:v>40662</c:v>
                </c:pt>
                <c:pt idx="789">
                  <c:v>40655</c:v>
                </c:pt>
                <c:pt idx="790">
                  <c:v>40648</c:v>
                </c:pt>
                <c:pt idx="791">
                  <c:v>40641</c:v>
                </c:pt>
                <c:pt idx="792">
                  <c:v>40634</c:v>
                </c:pt>
                <c:pt idx="793">
                  <c:v>40627</c:v>
                </c:pt>
                <c:pt idx="794">
                  <c:v>40620</c:v>
                </c:pt>
                <c:pt idx="795">
                  <c:v>40613</c:v>
                </c:pt>
                <c:pt idx="796">
                  <c:v>40606</c:v>
                </c:pt>
                <c:pt idx="797">
                  <c:v>40599</c:v>
                </c:pt>
                <c:pt idx="798">
                  <c:v>40592</c:v>
                </c:pt>
                <c:pt idx="799">
                  <c:v>40585</c:v>
                </c:pt>
                <c:pt idx="800">
                  <c:v>40578</c:v>
                </c:pt>
                <c:pt idx="801">
                  <c:v>40571</c:v>
                </c:pt>
                <c:pt idx="802">
                  <c:v>40564</c:v>
                </c:pt>
                <c:pt idx="803">
                  <c:v>40557</c:v>
                </c:pt>
                <c:pt idx="804">
                  <c:v>40550</c:v>
                </c:pt>
                <c:pt idx="805">
                  <c:v>40543</c:v>
                </c:pt>
                <c:pt idx="806">
                  <c:v>40536</c:v>
                </c:pt>
                <c:pt idx="807">
                  <c:v>40529</c:v>
                </c:pt>
                <c:pt idx="808">
                  <c:v>40522</c:v>
                </c:pt>
                <c:pt idx="809">
                  <c:v>40515</c:v>
                </c:pt>
                <c:pt idx="810">
                  <c:v>40508</c:v>
                </c:pt>
                <c:pt idx="811">
                  <c:v>40501</c:v>
                </c:pt>
                <c:pt idx="812">
                  <c:v>40494</c:v>
                </c:pt>
                <c:pt idx="813">
                  <c:v>40487</c:v>
                </c:pt>
                <c:pt idx="814">
                  <c:v>40480</c:v>
                </c:pt>
                <c:pt idx="815">
                  <c:v>40473</c:v>
                </c:pt>
                <c:pt idx="816">
                  <c:v>40466</c:v>
                </c:pt>
                <c:pt idx="817">
                  <c:v>40459</c:v>
                </c:pt>
                <c:pt idx="818">
                  <c:v>40452</c:v>
                </c:pt>
                <c:pt idx="819">
                  <c:v>40445</c:v>
                </c:pt>
                <c:pt idx="820">
                  <c:v>40438</c:v>
                </c:pt>
                <c:pt idx="821">
                  <c:v>40431</c:v>
                </c:pt>
                <c:pt idx="822">
                  <c:v>40424</c:v>
                </c:pt>
                <c:pt idx="823">
                  <c:v>40417</c:v>
                </c:pt>
                <c:pt idx="824">
                  <c:v>40410</c:v>
                </c:pt>
                <c:pt idx="825">
                  <c:v>40403</c:v>
                </c:pt>
                <c:pt idx="826">
                  <c:v>40396</c:v>
                </c:pt>
                <c:pt idx="827">
                  <c:v>40389</c:v>
                </c:pt>
                <c:pt idx="828">
                  <c:v>40382</c:v>
                </c:pt>
                <c:pt idx="829">
                  <c:v>40375</c:v>
                </c:pt>
                <c:pt idx="830">
                  <c:v>40368</c:v>
                </c:pt>
                <c:pt idx="831">
                  <c:v>40361</c:v>
                </c:pt>
                <c:pt idx="832">
                  <c:v>40354</c:v>
                </c:pt>
                <c:pt idx="833">
                  <c:v>40347</c:v>
                </c:pt>
                <c:pt idx="834">
                  <c:v>40340</c:v>
                </c:pt>
                <c:pt idx="835">
                  <c:v>40333</c:v>
                </c:pt>
                <c:pt idx="836">
                  <c:v>40326</c:v>
                </c:pt>
                <c:pt idx="837">
                  <c:v>40319</c:v>
                </c:pt>
                <c:pt idx="838">
                  <c:v>40312</c:v>
                </c:pt>
                <c:pt idx="839">
                  <c:v>40305</c:v>
                </c:pt>
                <c:pt idx="840">
                  <c:v>40298</c:v>
                </c:pt>
                <c:pt idx="841">
                  <c:v>40291</c:v>
                </c:pt>
                <c:pt idx="842">
                  <c:v>40284</c:v>
                </c:pt>
                <c:pt idx="843">
                  <c:v>40277</c:v>
                </c:pt>
                <c:pt idx="844">
                  <c:v>40270</c:v>
                </c:pt>
                <c:pt idx="845">
                  <c:v>40263</c:v>
                </c:pt>
                <c:pt idx="846">
                  <c:v>40256</c:v>
                </c:pt>
                <c:pt idx="847">
                  <c:v>40249</c:v>
                </c:pt>
                <c:pt idx="848">
                  <c:v>40242</c:v>
                </c:pt>
                <c:pt idx="849">
                  <c:v>40235</c:v>
                </c:pt>
                <c:pt idx="850">
                  <c:v>40228</c:v>
                </c:pt>
                <c:pt idx="851">
                  <c:v>40221</c:v>
                </c:pt>
                <c:pt idx="852">
                  <c:v>40214</c:v>
                </c:pt>
                <c:pt idx="853">
                  <c:v>40207</c:v>
                </c:pt>
                <c:pt idx="854">
                  <c:v>40200</c:v>
                </c:pt>
                <c:pt idx="855">
                  <c:v>40193</c:v>
                </c:pt>
                <c:pt idx="856">
                  <c:v>40186</c:v>
                </c:pt>
                <c:pt idx="857">
                  <c:v>40179</c:v>
                </c:pt>
                <c:pt idx="858">
                  <c:v>40172</c:v>
                </c:pt>
                <c:pt idx="859">
                  <c:v>40165</c:v>
                </c:pt>
                <c:pt idx="860">
                  <c:v>40158</c:v>
                </c:pt>
                <c:pt idx="861">
                  <c:v>40151</c:v>
                </c:pt>
                <c:pt idx="862">
                  <c:v>40144</c:v>
                </c:pt>
                <c:pt idx="863">
                  <c:v>40137</c:v>
                </c:pt>
                <c:pt idx="864">
                  <c:v>40130</c:v>
                </c:pt>
                <c:pt idx="865">
                  <c:v>40123</c:v>
                </c:pt>
                <c:pt idx="866">
                  <c:v>40116</c:v>
                </c:pt>
                <c:pt idx="867">
                  <c:v>40109</c:v>
                </c:pt>
                <c:pt idx="868">
                  <c:v>40102</c:v>
                </c:pt>
                <c:pt idx="869">
                  <c:v>40095</c:v>
                </c:pt>
                <c:pt idx="870">
                  <c:v>40088</c:v>
                </c:pt>
                <c:pt idx="871">
                  <c:v>40081</c:v>
                </c:pt>
                <c:pt idx="872">
                  <c:v>40074</c:v>
                </c:pt>
                <c:pt idx="873">
                  <c:v>40067</c:v>
                </c:pt>
                <c:pt idx="874">
                  <c:v>40060</c:v>
                </c:pt>
                <c:pt idx="875">
                  <c:v>40053</c:v>
                </c:pt>
                <c:pt idx="876">
                  <c:v>40046</c:v>
                </c:pt>
                <c:pt idx="877">
                  <c:v>40039</c:v>
                </c:pt>
                <c:pt idx="878">
                  <c:v>40032</c:v>
                </c:pt>
                <c:pt idx="879">
                  <c:v>40025</c:v>
                </c:pt>
                <c:pt idx="880">
                  <c:v>40018</c:v>
                </c:pt>
                <c:pt idx="881">
                  <c:v>40011</c:v>
                </c:pt>
                <c:pt idx="882">
                  <c:v>40004</c:v>
                </c:pt>
                <c:pt idx="883">
                  <c:v>39997</c:v>
                </c:pt>
                <c:pt idx="884">
                  <c:v>39990</c:v>
                </c:pt>
                <c:pt idx="885">
                  <c:v>39983</c:v>
                </c:pt>
                <c:pt idx="886">
                  <c:v>39976</c:v>
                </c:pt>
                <c:pt idx="887">
                  <c:v>39969</c:v>
                </c:pt>
                <c:pt idx="888">
                  <c:v>39962</c:v>
                </c:pt>
                <c:pt idx="889">
                  <c:v>39955</c:v>
                </c:pt>
                <c:pt idx="890">
                  <c:v>39948</c:v>
                </c:pt>
                <c:pt idx="891">
                  <c:v>39941</c:v>
                </c:pt>
                <c:pt idx="892">
                  <c:v>39934</c:v>
                </c:pt>
                <c:pt idx="893">
                  <c:v>39927</c:v>
                </c:pt>
                <c:pt idx="894">
                  <c:v>39920</c:v>
                </c:pt>
                <c:pt idx="895">
                  <c:v>39913</c:v>
                </c:pt>
                <c:pt idx="896">
                  <c:v>39906</c:v>
                </c:pt>
                <c:pt idx="897">
                  <c:v>39899</c:v>
                </c:pt>
                <c:pt idx="898">
                  <c:v>39892</c:v>
                </c:pt>
                <c:pt idx="899">
                  <c:v>39885</c:v>
                </c:pt>
                <c:pt idx="900">
                  <c:v>39878</c:v>
                </c:pt>
                <c:pt idx="901">
                  <c:v>39871</c:v>
                </c:pt>
                <c:pt idx="902">
                  <c:v>39864</c:v>
                </c:pt>
                <c:pt idx="903">
                  <c:v>39857</c:v>
                </c:pt>
                <c:pt idx="904">
                  <c:v>39850</c:v>
                </c:pt>
                <c:pt idx="905">
                  <c:v>39843</c:v>
                </c:pt>
                <c:pt idx="906">
                  <c:v>39836</c:v>
                </c:pt>
                <c:pt idx="907">
                  <c:v>39829</c:v>
                </c:pt>
                <c:pt idx="908">
                  <c:v>39822</c:v>
                </c:pt>
                <c:pt idx="909">
                  <c:v>39815</c:v>
                </c:pt>
                <c:pt idx="910">
                  <c:v>39808</c:v>
                </c:pt>
                <c:pt idx="911">
                  <c:v>39801</c:v>
                </c:pt>
                <c:pt idx="912">
                  <c:v>39794</c:v>
                </c:pt>
                <c:pt idx="913">
                  <c:v>39787</c:v>
                </c:pt>
                <c:pt idx="914">
                  <c:v>39780</c:v>
                </c:pt>
                <c:pt idx="915">
                  <c:v>39773</c:v>
                </c:pt>
                <c:pt idx="916">
                  <c:v>39766</c:v>
                </c:pt>
                <c:pt idx="917">
                  <c:v>39759</c:v>
                </c:pt>
                <c:pt idx="918">
                  <c:v>39752</c:v>
                </c:pt>
                <c:pt idx="919">
                  <c:v>39745</c:v>
                </c:pt>
                <c:pt idx="920">
                  <c:v>39738</c:v>
                </c:pt>
                <c:pt idx="921">
                  <c:v>39731</c:v>
                </c:pt>
                <c:pt idx="922">
                  <c:v>39724</c:v>
                </c:pt>
                <c:pt idx="923">
                  <c:v>39717</c:v>
                </c:pt>
                <c:pt idx="924">
                  <c:v>39710</c:v>
                </c:pt>
                <c:pt idx="925">
                  <c:v>39703</c:v>
                </c:pt>
                <c:pt idx="926">
                  <c:v>39696</c:v>
                </c:pt>
                <c:pt idx="927">
                  <c:v>39689</c:v>
                </c:pt>
                <c:pt idx="928">
                  <c:v>39682</c:v>
                </c:pt>
                <c:pt idx="929">
                  <c:v>39675</c:v>
                </c:pt>
                <c:pt idx="930">
                  <c:v>39668</c:v>
                </c:pt>
                <c:pt idx="931">
                  <c:v>39661</c:v>
                </c:pt>
                <c:pt idx="932">
                  <c:v>39654</c:v>
                </c:pt>
                <c:pt idx="933">
                  <c:v>39647</c:v>
                </c:pt>
                <c:pt idx="934">
                  <c:v>39640</c:v>
                </c:pt>
                <c:pt idx="935">
                  <c:v>39633</c:v>
                </c:pt>
                <c:pt idx="936">
                  <c:v>39626</c:v>
                </c:pt>
                <c:pt idx="937">
                  <c:v>39619</c:v>
                </c:pt>
                <c:pt idx="938">
                  <c:v>39612</c:v>
                </c:pt>
                <c:pt idx="939">
                  <c:v>39605</c:v>
                </c:pt>
                <c:pt idx="940">
                  <c:v>39598</c:v>
                </c:pt>
                <c:pt idx="941">
                  <c:v>39591</c:v>
                </c:pt>
                <c:pt idx="942">
                  <c:v>39584</c:v>
                </c:pt>
                <c:pt idx="943">
                  <c:v>39577</c:v>
                </c:pt>
                <c:pt idx="944">
                  <c:v>39570</c:v>
                </c:pt>
                <c:pt idx="945">
                  <c:v>39563</c:v>
                </c:pt>
                <c:pt idx="946">
                  <c:v>39556</c:v>
                </c:pt>
                <c:pt idx="947">
                  <c:v>39549</c:v>
                </c:pt>
                <c:pt idx="948">
                  <c:v>39542</c:v>
                </c:pt>
                <c:pt idx="949">
                  <c:v>39535</c:v>
                </c:pt>
                <c:pt idx="950">
                  <c:v>39528</c:v>
                </c:pt>
                <c:pt idx="951">
                  <c:v>39521</c:v>
                </c:pt>
                <c:pt idx="952">
                  <c:v>39514</c:v>
                </c:pt>
                <c:pt idx="953">
                  <c:v>39507</c:v>
                </c:pt>
                <c:pt idx="954">
                  <c:v>39500</c:v>
                </c:pt>
                <c:pt idx="955">
                  <c:v>39493</c:v>
                </c:pt>
                <c:pt idx="956">
                  <c:v>39486</c:v>
                </c:pt>
                <c:pt idx="957">
                  <c:v>39479</c:v>
                </c:pt>
                <c:pt idx="958">
                  <c:v>39472</c:v>
                </c:pt>
                <c:pt idx="959">
                  <c:v>39465</c:v>
                </c:pt>
                <c:pt idx="960">
                  <c:v>39458</c:v>
                </c:pt>
                <c:pt idx="961">
                  <c:v>39451</c:v>
                </c:pt>
                <c:pt idx="962">
                  <c:v>39444</c:v>
                </c:pt>
                <c:pt idx="963">
                  <c:v>39437</c:v>
                </c:pt>
                <c:pt idx="964">
                  <c:v>39430</c:v>
                </c:pt>
                <c:pt idx="965">
                  <c:v>39423</c:v>
                </c:pt>
                <c:pt idx="966">
                  <c:v>39416</c:v>
                </c:pt>
                <c:pt idx="967">
                  <c:v>39409</c:v>
                </c:pt>
                <c:pt idx="968">
                  <c:v>39402</c:v>
                </c:pt>
                <c:pt idx="969">
                  <c:v>39395</c:v>
                </c:pt>
                <c:pt idx="970">
                  <c:v>39388</c:v>
                </c:pt>
                <c:pt idx="971">
                  <c:v>39381</c:v>
                </c:pt>
                <c:pt idx="972">
                  <c:v>39374</c:v>
                </c:pt>
                <c:pt idx="973">
                  <c:v>39367</c:v>
                </c:pt>
                <c:pt idx="974">
                  <c:v>39360</c:v>
                </c:pt>
                <c:pt idx="975">
                  <c:v>39353</c:v>
                </c:pt>
                <c:pt idx="976">
                  <c:v>39346</c:v>
                </c:pt>
                <c:pt idx="977">
                  <c:v>39339</c:v>
                </c:pt>
                <c:pt idx="978">
                  <c:v>39332</c:v>
                </c:pt>
                <c:pt idx="979">
                  <c:v>39325</c:v>
                </c:pt>
                <c:pt idx="980">
                  <c:v>39318</c:v>
                </c:pt>
                <c:pt idx="981">
                  <c:v>39311</c:v>
                </c:pt>
                <c:pt idx="982">
                  <c:v>39304</c:v>
                </c:pt>
                <c:pt idx="983">
                  <c:v>39297</c:v>
                </c:pt>
                <c:pt idx="984">
                  <c:v>39290</c:v>
                </c:pt>
                <c:pt idx="985">
                  <c:v>39283</c:v>
                </c:pt>
                <c:pt idx="986">
                  <c:v>39276</c:v>
                </c:pt>
                <c:pt idx="987">
                  <c:v>39269</c:v>
                </c:pt>
                <c:pt idx="988">
                  <c:v>39262</c:v>
                </c:pt>
                <c:pt idx="989">
                  <c:v>39255</c:v>
                </c:pt>
                <c:pt idx="990">
                  <c:v>39248</c:v>
                </c:pt>
                <c:pt idx="991">
                  <c:v>39241</c:v>
                </c:pt>
                <c:pt idx="992">
                  <c:v>39234</c:v>
                </c:pt>
                <c:pt idx="993">
                  <c:v>39227</c:v>
                </c:pt>
                <c:pt idx="994">
                  <c:v>39220</c:v>
                </c:pt>
                <c:pt idx="995">
                  <c:v>39213</c:v>
                </c:pt>
                <c:pt idx="996">
                  <c:v>39206</c:v>
                </c:pt>
                <c:pt idx="997">
                  <c:v>39199</c:v>
                </c:pt>
                <c:pt idx="998">
                  <c:v>39192</c:v>
                </c:pt>
                <c:pt idx="999">
                  <c:v>39185</c:v>
                </c:pt>
                <c:pt idx="1000">
                  <c:v>39178</c:v>
                </c:pt>
                <c:pt idx="1001">
                  <c:v>39171</c:v>
                </c:pt>
                <c:pt idx="1002">
                  <c:v>39164</c:v>
                </c:pt>
                <c:pt idx="1003">
                  <c:v>39157</c:v>
                </c:pt>
                <c:pt idx="1004">
                  <c:v>39150</c:v>
                </c:pt>
                <c:pt idx="1005">
                  <c:v>39143</c:v>
                </c:pt>
                <c:pt idx="1006">
                  <c:v>39136</c:v>
                </c:pt>
                <c:pt idx="1007">
                  <c:v>39129</c:v>
                </c:pt>
                <c:pt idx="1008">
                  <c:v>39122</c:v>
                </c:pt>
                <c:pt idx="1009">
                  <c:v>39115</c:v>
                </c:pt>
                <c:pt idx="1010">
                  <c:v>39108</c:v>
                </c:pt>
                <c:pt idx="1011">
                  <c:v>39101</c:v>
                </c:pt>
                <c:pt idx="1012">
                  <c:v>39094</c:v>
                </c:pt>
                <c:pt idx="1013">
                  <c:v>39087</c:v>
                </c:pt>
                <c:pt idx="1014">
                  <c:v>39080</c:v>
                </c:pt>
                <c:pt idx="1015">
                  <c:v>39073</c:v>
                </c:pt>
                <c:pt idx="1016">
                  <c:v>39066</c:v>
                </c:pt>
                <c:pt idx="1017">
                  <c:v>39059</c:v>
                </c:pt>
                <c:pt idx="1018">
                  <c:v>39052</c:v>
                </c:pt>
                <c:pt idx="1019">
                  <c:v>39045</c:v>
                </c:pt>
                <c:pt idx="1020">
                  <c:v>39038</c:v>
                </c:pt>
                <c:pt idx="1021">
                  <c:v>39031</c:v>
                </c:pt>
                <c:pt idx="1022">
                  <c:v>39024</c:v>
                </c:pt>
                <c:pt idx="1023">
                  <c:v>39017</c:v>
                </c:pt>
                <c:pt idx="1024">
                  <c:v>39010</c:v>
                </c:pt>
                <c:pt idx="1025">
                  <c:v>39003</c:v>
                </c:pt>
                <c:pt idx="1026">
                  <c:v>38996</c:v>
                </c:pt>
                <c:pt idx="1027">
                  <c:v>38989</c:v>
                </c:pt>
                <c:pt idx="1028">
                  <c:v>38982</c:v>
                </c:pt>
                <c:pt idx="1029">
                  <c:v>38975</c:v>
                </c:pt>
                <c:pt idx="1030">
                  <c:v>38968</c:v>
                </c:pt>
                <c:pt idx="1031">
                  <c:v>38961</c:v>
                </c:pt>
                <c:pt idx="1032">
                  <c:v>38954</c:v>
                </c:pt>
                <c:pt idx="1033">
                  <c:v>38947</c:v>
                </c:pt>
                <c:pt idx="1034">
                  <c:v>38940</c:v>
                </c:pt>
                <c:pt idx="1035">
                  <c:v>38933</c:v>
                </c:pt>
                <c:pt idx="1036">
                  <c:v>38926</c:v>
                </c:pt>
                <c:pt idx="1037">
                  <c:v>38919</c:v>
                </c:pt>
                <c:pt idx="1038">
                  <c:v>38912</c:v>
                </c:pt>
                <c:pt idx="1039">
                  <c:v>38905</c:v>
                </c:pt>
                <c:pt idx="1040">
                  <c:v>38898</c:v>
                </c:pt>
                <c:pt idx="1041">
                  <c:v>38891</c:v>
                </c:pt>
                <c:pt idx="1042">
                  <c:v>38884</c:v>
                </c:pt>
                <c:pt idx="1043">
                  <c:v>38877</c:v>
                </c:pt>
                <c:pt idx="1044">
                  <c:v>38870</c:v>
                </c:pt>
                <c:pt idx="1045">
                  <c:v>38863</c:v>
                </c:pt>
                <c:pt idx="1046">
                  <c:v>38856</c:v>
                </c:pt>
                <c:pt idx="1047">
                  <c:v>38849</c:v>
                </c:pt>
                <c:pt idx="1048">
                  <c:v>38842</c:v>
                </c:pt>
                <c:pt idx="1049">
                  <c:v>38835</c:v>
                </c:pt>
                <c:pt idx="1050">
                  <c:v>38828</c:v>
                </c:pt>
                <c:pt idx="1051">
                  <c:v>38821</c:v>
                </c:pt>
                <c:pt idx="1052">
                  <c:v>38814</c:v>
                </c:pt>
                <c:pt idx="1053">
                  <c:v>38807</c:v>
                </c:pt>
                <c:pt idx="1054">
                  <c:v>38800</c:v>
                </c:pt>
                <c:pt idx="1055">
                  <c:v>38793</c:v>
                </c:pt>
                <c:pt idx="1056">
                  <c:v>38786</c:v>
                </c:pt>
                <c:pt idx="1057">
                  <c:v>38779</c:v>
                </c:pt>
                <c:pt idx="1058">
                  <c:v>38772</c:v>
                </c:pt>
                <c:pt idx="1059">
                  <c:v>38765</c:v>
                </c:pt>
                <c:pt idx="1060">
                  <c:v>38758</c:v>
                </c:pt>
                <c:pt idx="1061">
                  <c:v>38751</c:v>
                </c:pt>
                <c:pt idx="1062">
                  <c:v>38744</c:v>
                </c:pt>
                <c:pt idx="1063">
                  <c:v>38737</c:v>
                </c:pt>
                <c:pt idx="1064">
                  <c:v>38730</c:v>
                </c:pt>
                <c:pt idx="1065">
                  <c:v>38723</c:v>
                </c:pt>
                <c:pt idx="1066">
                  <c:v>38716</c:v>
                </c:pt>
                <c:pt idx="1067">
                  <c:v>38709</c:v>
                </c:pt>
                <c:pt idx="1068">
                  <c:v>38702</c:v>
                </c:pt>
                <c:pt idx="1069">
                  <c:v>38695</c:v>
                </c:pt>
                <c:pt idx="1070">
                  <c:v>38688</c:v>
                </c:pt>
                <c:pt idx="1071">
                  <c:v>38681</c:v>
                </c:pt>
                <c:pt idx="1072">
                  <c:v>38674</c:v>
                </c:pt>
                <c:pt idx="1073">
                  <c:v>38667</c:v>
                </c:pt>
                <c:pt idx="1074">
                  <c:v>38660</c:v>
                </c:pt>
                <c:pt idx="1075">
                  <c:v>38653</c:v>
                </c:pt>
                <c:pt idx="1076">
                  <c:v>38646</c:v>
                </c:pt>
                <c:pt idx="1077">
                  <c:v>38639</c:v>
                </c:pt>
                <c:pt idx="1078">
                  <c:v>38632</c:v>
                </c:pt>
                <c:pt idx="1079">
                  <c:v>38625</c:v>
                </c:pt>
                <c:pt idx="1080">
                  <c:v>38618</c:v>
                </c:pt>
                <c:pt idx="1081">
                  <c:v>38611</c:v>
                </c:pt>
                <c:pt idx="1082">
                  <c:v>38604</c:v>
                </c:pt>
                <c:pt idx="1083">
                  <c:v>38597</c:v>
                </c:pt>
                <c:pt idx="1084">
                  <c:v>38590</c:v>
                </c:pt>
                <c:pt idx="1085">
                  <c:v>38583</c:v>
                </c:pt>
                <c:pt idx="1086">
                  <c:v>38576</c:v>
                </c:pt>
                <c:pt idx="1087">
                  <c:v>38569</c:v>
                </c:pt>
                <c:pt idx="1088">
                  <c:v>38562</c:v>
                </c:pt>
                <c:pt idx="1089">
                  <c:v>38555</c:v>
                </c:pt>
                <c:pt idx="1090">
                  <c:v>38548</c:v>
                </c:pt>
                <c:pt idx="1091">
                  <c:v>38541</c:v>
                </c:pt>
                <c:pt idx="1092">
                  <c:v>38534</c:v>
                </c:pt>
                <c:pt idx="1093">
                  <c:v>38527</c:v>
                </c:pt>
                <c:pt idx="1094">
                  <c:v>38520</c:v>
                </c:pt>
                <c:pt idx="1095">
                  <c:v>38513</c:v>
                </c:pt>
                <c:pt idx="1096">
                  <c:v>38506</c:v>
                </c:pt>
                <c:pt idx="1097">
                  <c:v>38499</c:v>
                </c:pt>
                <c:pt idx="1098">
                  <c:v>38492</c:v>
                </c:pt>
                <c:pt idx="1099">
                  <c:v>38485</c:v>
                </c:pt>
                <c:pt idx="1100">
                  <c:v>38478</c:v>
                </c:pt>
                <c:pt idx="1101">
                  <c:v>38471</c:v>
                </c:pt>
                <c:pt idx="1102">
                  <c:v>38464</c:v>
                </c:pt>
                <c:pt idx="1103">
                  <c:v>38457</c:v>
                </c:pt>
                <c:pt idx="1104">
                  <c:v>38450</c:v>
                </c:pt>
                <c:pt idx="1105">
                  <c:v>38443</c:v>
                </c:pt>
                <c:pt idx="1106">
                  <c:v>38436</c:v>
                </c:pt>
                <c:pt idx="1107">
                  <c:v>38429</c:v>
                </c:pt>
                <c:pt idx="1108">
                  <c:v>38422</c:v>
                </c:pt>
                <c:pt idx="1109">
                  <c:v>38415</c:v>
                </c:pt>
                <c:pt idx="1110">
                  <c:v>38408</c:v>
                </c:pt>
                <c:pt idx="1111">
                  <c:v>38401</c:v>
                </c:pt>
                <c:pt idx="1112">
                  <c:v>38394</c:v>
                </c:pt>
                <c:pt idx="1113">
                  <c:v>38387</c:v>
                </c:pt>
                <c:pt idx="1114">
                  <c:v>38380</c:v>
                </c:pt>
                <c:pt idx="1115">
                  <c:v>38373</c:v>
                </c:pt>
                <c:pt idx="1116">
                  <c:v>38366</c:v>
                </c:pt>
                <c:pt idx="1117">
                  <c:v>38359</c:v>
                </c:pt>
                <c:pt idx="1118">
                  <c:v>38352</c:v>
                </c:pt>
                <c:pt idx="1119">
                  <c:v>38345</c:v>
                </c:pt>
                <c:pt idx="1120">
                  <c:v>38338</c:v>
                </c:pt>
                <c:pt idx="1121">
                  <c:v>38331</c:v>
                </c:pt>
                <c:pt idx="1122">
                  <c:v>38324</c:v>
                </c:pt>
                <c:pt idx="1123">
                  <c:v>38317</c:v>
                </c:pt>
                <c:pt idx="1124">
                  <c:v>38310</c:v>
                </c:pt>
                <c:pt idx="1125">
                  <c:v>38303</c:v>
                </c:pt>
                <c:pt idx="1126">
                  <c:v>38296</c:v>
                </c:pt>
                <c:pt idx="1127">
                  <c:v>38289</c:v>
                </c:pt>
                <c:pt idx="1128">
                  <c:v>38282</c:v>
                </c:pt>
                <c:pt idx="1129">
                  <c:v>38275</c:v>
                </c:pt>
                <c:pt idx="1130">
                  <c:v>38268</c:v>
                </c:pt>
                <c:pt idx="1131">
                  <c:v>38261</c:v>
                </c:pt>
                <c:pt idx="1132">
                  <c:v>38254</c:v>
                </c:pt>
                <c:pt idx="1133">
                  <c:v>38247</c:v>
                </c:pt>
                <c:pt idx="1134">
                  <c:v>38240</c:v>
                </c:pt>
                <c:pt idx="1135">
                  <c:v>38233</c:v>
                </c:pt>
                <c:pt idx="1136">
                  <c:v>38226</c:v>
                </c:pt>
                <c:pt idx="1137">
                  <c:v>38219</c:v>
                </c:pt>
                <c:pt idx="1138">
                  <c:v>38212</c:v>
                </c:pt>
                <c:pt idx="1139">
                  <c:v>38205</c:v>
                </c:pt>
                <c:pt idx="1140">
                  <c:v>38198</c:v>
                </c:pt>
                <c:pt idx="1141">
                  <c:v>38191</c:v>
                </c:pt>
                <c:pt idx="1142">
                  <c:v>38184</c:v>
                </c:pt>
                <c:pt idx="1143">
                  <c:v>38177</c:v>
                </c:pt>
                <c:pt idx="1144">
                  <c:v>38170</c:v>
                </c:pt>
                <c:pt idx="1145">
                  <c:v>38163</c:v>
                </c:pt>
                <c:pt idx="1146">
                  <c:v>38156</c:v>
                </c:pt>
                <c:pt idx="1147">
                  <c:v>38149</c:v>
                </c:pt>
                <c:pt idx="1148">
                  <c:v>38142</c:v>
                </c:pt>
                <c:pt idx="1149">
                  <c:v>38135</c:v>
                </c:pt>
                <c:pt idx="1150">
                  <c:v>38128</c:v>
                </c:pt>
                <c:pt idx="1151">
                  <c:v>38121</c:v>
                </c:pt>
                <c:pt idx="1152">
                  <c:v>38114</c:v>
                </c:pt>
                <c:pt idx="1153">
                  <c:v>38107</c:v>
                </c:pt>
                <c:pt idx="1154">
                  <c:v>38100</c:v>
                </c:pt>
                <c:pt idx="1155">
                  <c:v>38093</c:v>
                </c:pt>
                <c:pt idx="1156">
                  <c:v>38086</c:v>
                </c:pt>
                <c:pt idx="1157">
                  <c:v>38079</c:v>
                </c:pt>
                <c:pt idx="1158">
                  <c:v>38072</c:v>
                </c:pt>
                <c:pt idx="1159">
                  <c:v>38065</c:v>
                </c:pt>
                <c:pt idx="1160">
                  <c:v>38058</c:v>
                </c:pt>
                <c:pt idx="1161">
                  <c:v>38051</c:v>
                </c:pt>
                <c:pt idx="1162">
                  <c:v>38044</c:v>
                </c:pt>
                <c:pt idx="1163">
                  <c:v>38037</c:v>
                </c:pt>
                <c:pt idx="1164">
                  <c:v>38030</c:v>
                </c:pt>
                <c:pt idx="1165">
                  <c:v>38023</c:v>
                </c:pt>
                <c:pt idx="1166">
                  <c:v>38016</c:v>
                </c:pt>
                <c:pt idx="1167">
                  <c:v>38009</c:v>
                </c:pt>
                <c:pt idx="1168">
                  <c:v>38002</c:v>
                </c:pt>
                <c:pt idx="1169">
                  <c:v>37995</c:v>
                </c:pt>
                <c:pt idx="1170">
                  <c:v>37988</c:v>
                </c:pt>
                <c:pt idx="1171">
                  <c:v>37981</c:v>
                </c:pt>
                <c:pt idx="1172">
                  <c:v>37974</c:v>
                </c:pt>
                <c:pt idx="1173">
                  <c:v>37967</c:v>
                </c:pt>
                <c:pt idx="1174">
                  <c:v>37960</c:v>
                </c:pt>
                <c:pt idx="1175">
                  <c:v>37953</c:v>
                </c:pt>
                <c:pt idx="1176">
                  <c:v>37946</c:v>
                </c:pt>
                <c:pt idx="1177">
                  <c:v>37939</c:v>
                </c:pt>
                <c:pt idx="1178">
                  <c:v>37932</c:v>
                </c:pt>
                <c:pt idx="1179">
                  <c:v>37925</c:v>
                </c:pt>
                <c:pt idx="1180">
                  <c:v>37918</c:v>
                </c:pt>
                <c:pt idx="1181">
                  <c:v>37911</c:v>
                </c:pt>
                <c:pt idx="1182">
                  <c:v>37904</c:v>
                </c:pt>
                <c:pt idx="1183">
                  <c:v>37897</c:v>
                </c:pt>
                <c:pt idx="1184">
                  <c:v>37890</c:v>
                </c:pt>
                <c:pt idx="1185">
                  <c:v>37883</c:v>
                </c:pt>
                <c:pt idx="1186">
                  <c:v>37876</c:v>
                </c:pt>
                <c:pt idx="1187">
                  <c:v>37869</c:v>
                </c:pt>
                <c:pt idx="1188">
                  <c:v>37862</c:v>
                </c:pt>
                <c:pt idx="1189">
                  <c:v>37855</c:v>
                </c:pt>
                <c:pt idx="1190">
                  <c:v>37848</c:v>
                </c:pt>
                <c:pt idx="1191">
                  <c:v>37841</c:v>
                </c:pt>
                <c:pt idx="1192">
                  <c:v>37834</c:v>
                </c:pt>
                <c:pt idx="1193">
                  <c:v>37827</c:v>
                </c:pt>
                <c:pt idx="1194">
                  <c:v>37820</c:v>
                </c:pt>
                <c:pt idx="1195">
                  <c:v>37813</c:v>
                </c:pt>
                <c:pt idx="1196">
                  <c:v>37806</c:v>
                </c:pt>
                <c:pt idx="1197">
                  <c:v>37799</c:v>
                </c:pt>
                <c:pt idx="1198">
                  <c:v>37792</c:v>
                </c:pt>
                <c:pt idx="1199">
                  <c:v>37785</c:v>
                </c:pt>
                <c:pt idx="1200">
                  <c:v>37778</c:v>
                </c:pt>
                <c:pt idx="1201">
                  <c:v>37771</c:v>
                </c:pt>
                <c:pt idx="1202">
                  <c:v>37764</c:v>
                </c:pt>
                <c:pt idx="1203">
                  <c:v>37757</c:v>
                </c:pt>
                <c:pt idx="1204">
                  <c:v>37750</c:v>
                </c:pt>
                <c:pt idx="1205">
                  <c:v>37743</c:v>
                </c:pt>
                <c:pt idx="1206">
                  <c:v>37736</c:v>
                </c:pt>
                <c:pt idx="1207">
                  <c:v>37729</c:v>
                </c:pt>
                <c:pt idx="1208">
                  <c:v>37722</c:v>
                </c:pt>
                <c:pt idx="1209">
                  <c:v>37715</c:v>
                </c:pt>
                <c:pt idx="1210">
                  <c:v>37708</c:v>
                </c:pt>
                <c:pt idx="1211">
                  <c:v>37701</c:v>
                </c:pt>
                <c:pt idx="1212">
                  <c:v>37694</c:v>
                </c:pt>
                <c:pt idx="1213">
                  <c:v>37687</c:v>
                </c:pt>
                <c:pt idx="1214">
                  <c:v>37680</c:v>
                </c:pt>
                <c:pt idx="1215">
                  <c:v>37673</c:v>
                </c:pt>
                <c:pt idx="1216">
                  <c:v>37666</c:v>
                </c:pt>
                <c:pt idx="1217">
                  <c:v>37659</c:v>
                </c:pt>
                <c:pt idx="1218">
                  <c:v>37652</c:v>
                </c:pt>
                <c:pt idx="1219">
                  <c:v>37645</c:v>
                </c:pt>
                <c:pt idx="1220">
                  <c:v>37638</c:v>
                </c:pt>
                <c:pt idx="1221">
                  <c:v>37631</c:v>
                </c:pt>
                <c:pt idx="1222">
                  <c:v>37624</c:v>
                </c:pt>
                <c:pt idx="1223">
                  <c:v>37617</c:v>
                </c:pt>
                <c:pt idx="1224">
                  <c:v>37610</c:v>
                </c:pt>
                <c:pt idx="1225">
                  <c:v>37603</c:v>
                </c:pt>
                <c:pt idx="1226">
                  <c:v>37596</c:v>
                </c:pt>
                <c:pt idx="1227">
                  <c:v>37589</c:v>
                </c:pt>
                <c:pt idx="1228">
                  <c:v>37582</c:v>
                </c:pt>
                <c:pt idx="1229">
                  <c:v>37575</c:v>
                </c:pt>
                <c:pt idx="1230">
                  <c:v>37568</c:v>
                </c:pt>
                <c:pt idx="1231">
                  <c:v>37561</c:v>
                </c:pt>
                <c:pt idx="1232">
                  <c:v>37554</c:v>
                </c:pt>
                <c:pt idx="1233">
                  <c:v>37547</c:v>
                </c:pt>
                <c:pt idx="1234">
                  <c:v>37540</c:v>
                </c:pt>
                <c:pt idx="1235">
                  <c:v>37533</c:v>
                </c:pt>
                <c:pt idx="1236">
                  <c:v>37526</c:v>
                </c:pt>
                <c:pt idx="1237">
                  <c:v>37519</c:v>
                </c:pt>
                <c:pt idx="1238">
                  <c:v>37512</c:v>
                </c:pt>
                <c:pt idx="1239">
                  <c:v>37505</c:v>
                </c:pt>
                <c:pt idx="1240">
                  <c:v>37498</c:v>
                </c:pt>
                <c:pt idx="1241">
                  <c:v>37491</c:v>
                </c:pt>
                <c:pt idx="1242">
                  <c:v>37484</c:v>
                </c:pt>
                <c:pt idx="1243">
                  <c:v>37477</c:v>
                </c:pt>
                <c:pt idx="1244">
                  <c:v>37470</c:v>
                </c:pt>
                <c:pt idx="1245">
                  <c:v>37463</c:v>
                </c:pt>
                <c:pt idx="1246">
                  <c:v>37456</c:v>
                </c:pt>
                <c:pt idx="1247">
                  <c:v>37449</c:v>
                </c:pt>
                <c:pt idx="1248">
                  <c:v>37442</c:v>
                </c:pt>
                <c:pt idx="1249">
                  <c:v>37435</c:v>
                </c:pt>
                <c:pt idx="1250">
                  <c:v>37428</c:v>
                </c:pt>
                <c:pt idx="1251">
                  <c:v>37421</c:v>
                </c:pt>
                <c:pt idx="1252">
                  <c:v>37414</c:v>
                </c:pt>
                <c:pt idx="1253">
                  <c:v>37407</c:v>
                </c:pt>
                <c:pt idx="1254">
                  <c:v>37400</c:v>
                </c:pt>
                <c:pt idx="1255">
                  <c:v>37393</c:v>
                </c:pt>
                <c:pt idx="1256">
                  <c:v>37386</c:v>
                </c:pt>
                <c:pt idx="1257">
                  <c:v>37379</c:v>
                </c:pt>
                <c:pt idx="1258">
                  <c:v>37372</c:v>
                </c:pt>
                <c:pt idx="1259">
                  <c:v>37365</c:v>
                </c:pt>
                <c:pt idx="1260">
                  <c:v>37358</c:v>
                </c:pt>
                <c:pt idx="1261">
                  <c:v>37351</c:v>
                </c:pt>
                <c:pt idx="1262">
                  <c:v>37344</c:v>
                </c:pt>
                <c:pt idx="1263">
                  <c:v>37337</c:v>
                </c:pt>
                <c:pt idx="1264">
                  <c:v>37330</c:v>
                </c:pt>
                <c:pt idx="1265">
                  <c:v>37323</c:v>
                </c:pt>
                <c:pt idx="1266">
                  <c:v>37316</c:v>
                </c:pt>
                <c:pt idx="1267">
                  <c:v>37309</c:v>
                </c:pt>
                <c:pt idx="1268">
                  <c:v>37302</c:v>
                </c:pt>
                <c:pt idx="1269">
                  <c:v>37295</c:v>
                </c:pt>
                <c:pt idx="1270">
                  <c:v>37288</c:v>
                </c:pt>
                <c:pt idx="1271">
                  <c:v>37281</c:v>
                </c:pt>
                <c:pt idx="1272">
                  <c:v>37274</c:v>
                </c:pt>
                <c:pt idx="1273">
                  <c:v>37267</c:v>
                </c:pt>
                <c:pt idx="1274">
                  <c:v>37260</c:v>
                </c:pt>
                <c:pt idx="1275">
                  <c:v>37253</c:v>
                </c:pt>
                <c:pt idx="1276">
                  <c:v>37246</c:v>
                </c:pt>
                <c:pt idx="1277">
                  <c:v>37239</c:v>
                </c:pt>
                <c:pt idx="1278">
                  <c:v>37232</c:v>
                </c:pt>
                <c:pt idx="1279">
                  <c:v>37225</c:v>
                </c:pt>
                <c:pt idx="1280">
                  <c:v>37218</c:v>
                </c:pt>
                <c:pt idx="1281">
                  <c:v>37211</c:v>
                </c:pt>
                <c:pt idx="1282">
                  <c:v>37204</c:v>
                </c:pt>
                <c:pt idx="1283">
                  <c:v>37197</c:v>
                </c:pt>
                <c:pt idx="1284">
                  <c:v>37190</c:v>
                </c:pt>
                <c:pt idx="1285">
                  <c:v>37183</c:v>
                </c:pt>
                <c:pt idx="1286">
                  <c:v>37176</c:v>
                </c:pt>
                <c:pt idx="1287">
                  <c:v>37169</c:v>
                </c:pt>
                <c:pt idx="1288">
                  <c:v>37162</c:v>
                </c:pt>
                <c:pt idx="1289">
                  <c:v>37155</c:v>
                </c:pt>
                <c:pt idx="1290">
                  <c:v>37148</c:v>
                </c:pt>
                <c:pt idx="1291">
                  <c:v>37141</c:v>
                </c:pt>
                <c:pt idx="1292">
                  <c:v>37134</c:v>
                </c:pt>
                <c:pt idx="1293">
                  <c:v>37127</c:v>
                </c:pt>
                <c:pt idx="1294">
                  <c:v>37120</c:v>
                </c:pt>
                <c:pt idx="1295">
                  <c:v>37113</c:v>
                </c:pt>
                <c:pt idx="1296">
                  <c:v>37106</c:v>
                </c:pt>
                <c:pt idx="1297">
                  <c:v>37099</c:v>
                </c:pt>
                <c:pt idx="1298">
                  <c:v>37092</c:v>
                </c:pt>
                <c:pt idx="1299">
                  <c:v>37085</c:v>
                </c:pt>
                <c:pt idx="1300">
                  <c:v>37078</c:v>
                </c:pt>
                <c:pt idx="1301">
                  <c:v>37071</c:v>
                </c:pt>
                <c:pt idx="1302">
                  <c:v>37064</c:v>
                </c:pt>
                <c:pt idx="1303">
                  <c:v>37057</c:v>
                </c:pt>
                <c:pt idx="1304">
                  <c:v>37050</c:v>
                </c:pt>
                <c:pt idx="1305">
                  <c:v>37043</c:v>
                </c:pt>
                <c:pt idx="1306">
                  <c:v>37036</c:v>
                </c:pt>
                <c:pt idx="1307">
                  <c:v>37029</c:v>
                </c:pt>
                <c:pt idx="1308">
                  <c:v>37022</c:v>
                </c:pt>
                <c:pt idx="1309">
                  <c:v>37015</c:v>
                </c:pt>
                <c:pt idx="1310">
                  <c:v>37008</c:v>
                </c:pt>
                <c:pt idx="1311">
                  <c:v>37001</c:v>
                </c:pt>
                <c:pt idx="1312">
                  <c:v>36994</c:v>
                </c:pt>
                <c:pt idx="1313">
                  <c:v>36987</c:v>
                </c:pt>
                <c:pt idx="1314">
                  <c:v>36980</c:v>
                </c:pt>
                <c:pt idx="1315">
                  <c:v>36973</c:v>
                </c:pt>
                <c:pt idx="1316">
                  <c:v>36966</c:v>
                </c:pt>
                <c:pt idx="1317">
                  <c:v>36959</c:v>
                </c:pt>
                <c:pt idx="1318">
                  <c:v>36952</c:v>
                </c:pt>
                <c:pt idx="1319">
                  <c:v>36945</c:v>
                </c:pt>
                <c:pt idx="1320">
                  <c:v>36938</c:v>
                </c:pt>
                <c:pt idx="1321">
                  <c:v>36931</c:v>
                </c:pt>
                <c:pt idx="1322">
                  <c:v>36924</c:v>
                </c:pt>
                <c:pt idx="1323">
                  <c:v>36917</c:v>
                </c:pt>
                <c:pt idx="1324">
                  <c:v>36910</c:v>
                </c:pt>
                <c:pt idx="1325">
                  <c:v>36903</c:v>
                </c:pt>
                <c:pt idx="1326">
                  <c:v>36896</c:v>
                </c:pt>
                <c:pt idx="1327">
                  <c:v>36889</c:v>
                </c:pt>
                <c:pt idx="1328">
                  <c:v>36882</c:v>
                </c:pt>
                <c:pt idx="1329">
                  <c:v>36875</c:v>
                </c:pt>
                <c:pt idx="1330">
                  <c:v>36868</c:v>
                </c:pt>
                <c:pt idx="1331">
                  <c:v>36861</c:v>
                </c:pt>
                <c:pt idx="1332">
                  <c:v>36854</c:v>
                </c:pt>
                <c:pt idx="1333">
                  <c:v>36847</c:v>
                </c:pt>
                <c:pt idx="1334">
                  <c:v>36840</c:v>
                </c:pt>
                <c:pt idx="1335">
                  <c:v>36833</c:v>
                </c:pt>
                <c:pt idx="1336">
                  <c:v>36826</c:v>
                </c:pt>
                <c:pt idx="1337">
                  <c:v>36819</c:v>
                </c:pt>
                <c:pt idx="1338">
                  <c:v>36812</c:v>
                </c:pt>
                <c:pt idx="1339">
                  <c:v>36805</c:v>
                </c:pt>
                <c:pt idx="1340">
                  <c:v>36798</c:v>
                </c:pt>
                <c:pt idx="1341">
                  <c:v>36791</c:v>
                </c:pt>
                <c:pt idx="1342">
                  <c:v>36784</c:v>
                </c:pt>
                <c:pt idx="1343">
                  <c:v>36777</c:v>
                </c:pt>
                <c:pt idx="1344">
                  <c:v>36770</c:v>
                </c:pt>
                <c:pt idx="1345">
                  <c:v>36763</c:v>
                </c:pt>
                <c:pt idx="1346">
                  <c:v>36756</c:v>
                </c:pt>
                <c:pt idx="1347">
                  <c:v>36749</c:v>
                </c:pt>
                <c:pt idx="1348">
                  <c:v>36742</c:v>
                </c:pt>
                <c:pt idx="1349">
                  <c:v>36735</c:v>
                </c:pt>
                <c:pt idx="1350">
                  <c:v>36728</c:v>
                </c:pt>
                <c:pt idx="1351">
                  <c:v>36721</c:v>
                </c:pt>
                <c:pt idx="1352">
                  <c:v>36714</c:v>
                </c:pt>
                <c:pt idx="1353">
                  <c:v>36707</c:v>
                </c:pt>
                <c:pt idx="1354">
                  <c:v>36700</c:v>
                </c:pt>
                <c:pt idx="1355">
                  <c:v>36693</c:v>
                </c:pt>
                <c:pt idx="1356">
                  <c:v>36686</c:v>
                </c:pt>
                <c:pt idx="1357">
                  <c:v>36679</c:v>
                </c:pt>
                <c:pt idx="1358">
                  <c:v>36672</c:v>
                </c:pt>
                <c:pt idx="1359">
                  <c:v>36665</c:v>
                </c:pt>
                <c:pt idx="1360">
                  <c:v>36658</c:v>
                </c:pt>
                <c:pt idx="1361">
                  <c:v>36651</c:v>
                </c:pt>
                <c:pt idx="1362">
                  <c:v>36644</c:v>
                </c:pt>
                <c:pt idx="1363">
                  <c:v>36637</c:v>
                </c:pt>
                <c:pt idx="1364">
                  <c:v>36630</c:v>
                </c:pt>
                <c:pt idx="1365">
                  <c:v>36623</c:v>
                </c:pt>
                <c:pt idx="1366">
                  <c:v>36616</c:v>
                </c:pt>
                <c:pt idx="1367">
                  <c:v>36609</c:v>
                </c:pt>
                <c:pt idx="1368">
                  <c:v>36602</c:v>
                </c:pt>
                <c:pt idx="1369">
                  <c:v>36595</c:v>
                </c:pt>
                <c:pt idx="1370">
                  <c:v>36588</c:v>
                </c:pt>
                <c:pt idx="1371">
                  <c:v>36581</c:v>
                </c:pt>
                <c:pt idx="1372">
                  <c:v>36574</c:v>
                </c:pt>
                <c:pt idx="1373">
                  <c:v>36567</c:v>
                </c:pt>
                <c:pt idx="1374">
                  <c:v>36560</c:v>
                </c:pt>
                <c:pt idx="1375">
                  <c:v>36553</c:v>
                </c:pt>
                <c:pt idx="1376">
                  <c:v>36546</c:v>
                </c:pt>
                <c:pt idx="1377">
                  <c:v>36539</c:v>
                </c:pt>
                <c:pt idx="1378">
                  <c:v>36532</c:v>
                </c:pt>
                <c:pt idx="1379">
                  <c:v>36525</c:v>
                </c:pt>
                <c:pt idx="1380">
                  <c:v>36518</c:v>
                </c:pt>
                <c:pt idx="1381">
                  <c:v>36511</c:v>
                </c:pt>
                <c:pt idx="1382">
                  <c:v>36504</c:v>
                </c:pt>
                <c:pt idx="1383">
                  <c:v>36497</c:v>
                </c:pt>
                <c:pt idx="1384">
                  <c:v>36490</c:v>
                </c:pt>
                <c:pt idx="1385">
                  <c:v>36483</c:v>
                </c:pt>
                <c:pt idx="1386">
                  <c:v>36476</c:v>
                </c:pt>
                <c:pt idx="1387">
                  <c:v>36469</c:v>
                </c:pt>
                <c:pt idx="1388">
                  <c:v>36462</c:v>
                </c:pt>
                <c:pt idx="1389">
                  <c:v>36455</c:v>
                </c:pt>
                <c:pt idx="1390">
                  <c:v>36448</c:v>
                </c:pt>
                <c:pt idx="1391">
                  <c:v>36441</c:v>
                </c:pt>
                <c:pt idx="1392">
                  <c:v>36434</c:v>
                </c:pt>
                <c:pt idx="1393">
                  <c:v>36427</c:v>
                </c:pt>
                <c:pt idx="1394">
                  <c:v>36420</c:v>
                </c:pt>
                <c:pt idx="1395">
                  <c:v>36413</c:v>
                </c:pt>
                <c:pt idx="1396">
                  <c:v>36406</c:v>
                </c:pt>
                <c:pt idx="1397">
                  <c:v>36399</c:v>
                </c:pt>
                <c:pt idx="1398">
                  <c:v>36392</c:v>
                </c:pt>
                <c:pt idx="1399">
                  <c:v>36385</c:v>
                </c:pt>
                <c:pt idx="1400">
                  <c:v>36378</c:v>
                </c:pt>
                <c:pt idx="1401">
                  <c:v>36371</c:v>
                </c:pt>
                <c:pt idx="1402">
                  <c:v>36364</c:v>
                </c:pt>
                <c:pt idx="1403">
                  <c:v>36357</c:v>
                </c:pt>
                <c:pt idx="1404">
                  <c:v>36350</c:v>
                </c:pt>
                <c:pt idx="1405">
                  <c:v>36343</c:v>
                </c:pt>
                <c:pt idx="1406">
                  <c:v>36336</c:v>
                </c:pt>
                <c:pt idx="1407">
                  <c:v>36329</c:v>
                </c:pt>
                <c:pt idx="1408">
                  <c:v>36322</c:v>
                </c:pt>
                <c:pt idx="1409">
                  <c:v>36315</c:v>
                </c:pt>
                <c:pt idx="1410">
                  <c:v>36308</c:v>
                </c:pt>
                <c:pt idx="1411">
                  <c:v>36301</c:v>
                </c:pt>
                <c:pt idx="1412">
                  <c:v>36294</c:v>
                </c:pt>
                <c:pt idx="1413">
                  <c:v>36287</c:v>
                </c:pt>
                <c:pt idx="1414">
                  <c:v>36280</c:v>
                </c:pt>
                <c:pt idx="1415">
                  <c:v>36273</c:v>
                </c:pt>
                <c:pt idx="1416">
                  <c:v>36266</c:v>
                </c:pt>
                <c:pt idx="1417">
                  <c:v>36259</c:v>
                </c:pt>
                <c:pt idx="1418">
                  <c:v>36252</c:v>
                </c:pt>
                <c:pt idx="1419">
                  <c:v>36245</c:v>
                </c:pt>
                <c:pt idx="1420">
                  <c:v>36238</c:v>
                </c:pt>
                <c:pt idx="1421">
                  <c:v>36231</c:v>
                </c:pt>
                <c:pt idx="1422">
                  <c:v>36224</c:v>
                </c:pt>
                <c:pt idx="1423">
                  <c:v>36217</c:v>
                </c:pt>
                <c:pt idx="1424">
                  <c:v>36210</c:v>
                </c:pt>
                <c:pt idx="1425">
                  <c:v>36203</c:v>
                </c:pt>
                <c:pt idx="1426">
                  <c:v>36196</c:v>
                </c:pt>
                <c:pt idx="1427">
                  <c:v>36189</c:v>
                </c:pt>
                <c:pt idx="1428">
                  <c:v>36182</c:v>
                </c:pt>
                <c:pt idx="1429">
                  <c:v>36175</c:v>
                </c:pt>
                <c:pt idx="1430">
                  <c:v>36168</c:v>
                </c:pt>
                <c:pt idx="1431">
                  <c:v>36161</c:v>
                </c:pt>
                <c:pt idx="1432">
                  <c:v>36154</c:v>
                </c:pt>
                <c:pt idx="1433">
                  <c:v>36147</c:v>
                </c:pt>
                <c:pt idx="1434">
                  <c:v>36140</c:v>
                </c:pt>
                <c:pt idx="1435">
                  <c:v>36133</c:v>
                </c:pt>
                <c:pt idx="1436">
                  <c:v>36126</c:v>
                </c:pt>
                <c:pt idx="1437">
                  <c:v>36119</c:v>
                </c:pt>
                <c:pt idx="1438">
                  <c:v>36112</c:v>
                </c:pt>
                <c:pt idx="1439">
                  <c:v>36105</c:v>
                </c:pt>
                <c:pt idx="1440">
                  <c:v>36098</c:v>
                </c:pt>
                <c:pt idx="1441">
                  <c:v>36091</c:v>
                </c:pt>
                <c:pt idx="1442">
                  <c:v>36084</c:v>
                </c:pt>
                <c:pt idx="1443">
                  <c:v>36077</c:v>
                </c:pt>
                <c:pt idx="1444">
                  <c:v>36070</c:v>
                </c:pt>
                <c:pt idx="1445">
                  <c:v>36063</c:v>
                </c:pt>
                <c:pt idx="1446">
                  <c:v>36056</c:v>
                </c:pt>
                <c:pt idx="1447">
                  <c:v>36049</c:v>
                </c:pt>
                <c:pt idx="1448">
                  <c:v>36042</c:v>
                </c:pt>
                <c:pt idx="1449">
                  <c:v>36035</c:v>
                </c:pt>
                <c:pt idx="1450">
                  <c:v>36028</c:v>
                </c:pt>
                <c:pt idx="1451">
                  <c:v>36021</c:v>
                </c:pt>
                <c:pt idx="1452">
                  <c:v>36014</c:v>
                </c:pt>
                <c:pt idx="1453">
                  <c:v>36007</c:v>
                </c:pt>
                <c:pt idx="1454">
                  <c:v>36000</c:v>
                </c:pt>
                <c:pt idx="1455">
                  <c:v>35993</c:v>
                </c:pt>
                <c:pt idx="1456">
                  <c:v>35986</c:v>
                </c:pt>
                <c:pt idx="1457">
                  <c:v>35979</c:v>
                </c:pt>
                <c:pt idx="1458">
                  <c:v>35972</c:v>
                </c:pt>
                <c:pt idx="1459">
                  <c:v>35965</c:v>
                </c:pt>
                <c:pt idx="1460">
                  <c:v>35958</c:v>
                </c:pt>
                <c:pt idx="1461">
                  <c:v>35951</c:v>
                </c:pt>
                <c:pt idx="1462">
                  <c:v>35944</c:v>
                </c:pt>
                <c:pt idx="1463">
                  <c:v>35937</c:v>
                </c:pt>
                <c:pt idx="1464">
                  <c:v>35930</c:v>
                </c:pt>
                <c:pt idx="1465">
                  <c:v>35923</c:v>
                </c:pt>
                <c:pt idx="1466">
                  <c:v>35916</c:v>
                </c:pt>
                <c:pt idx="1467">
                  <c:v>35909</c:v>
                </c:pt>
                <c:pt idx="1468">
                  <c:v>35902</c:v>
                </c:pt>
                <c:pt idx="1469">
                  <c:v>35895</c:v>
                </c:pt>
                <c:pt idx="1470">
                  <c:v>35888</c:v>
                </c:pt>
                <c:pt idx="1471">
                  <c:v>35881</c:v>
                </c:pt>
                <c:pt idx="1472">
                  <c:v>35874</c:v>
                </c:pt>
                <c:pt idx="1473">
                  <c:v>35867</c:v>
                </c:pt>
                <c:pt idx="1474">
                  <c:v>35860</c:v>
                </c:pt>
                <c:pt idx="1475">
                  <c:v>35853</c:v>
                </c:pt>
                <c:pt idx="1476">
                  <c:v>35846</c:v>
                </c:pt>
                <c:pt idx="1477">
                  <c:v>35839</c:v>
                </c:pt>
                <c:pt idx="1478">
                  <c:v>35832</c:v>
                </c:pt>
                <c:pt idx="1479">
                  <c:v>35825</c:v>
                </c:pt>
                <c:pt idx="1480">
                  <c:v>35818</c:v>
                </c:pt>
                <c:pt idx="1481">
                  <c:v>35811</c:v>
                </c:pt>
                <c:pt idx="1482">
                  <c:v>35804</c:v>
                </c:pt>
                <c:pt idx="1483">
                  <c:v>35797</c:v>
                </c:pt>
                <c:pt idx="1484">
                  <c:v>35790</c:v>
                </c:pt>
                <c:pt idx="1485">
                  <c:v>35783</c:v>
                </c:pt>
                <c:pt idx="1486">
                  <c:v>35776</c:v>
                </c:pt>
                <c:pt idx="1487">
                  <c:v>35769</c:v>
                </c:pt>
                <c:pt idx="1488">
                  <c:v>35762</c:v>
                </c:pt>
                <c:pt idx="1489">
                  <c:v>35755</c:v>
                </c:pt>
                <c:pt idx="1490">
                  <c:v>35748</c:v>
                </c:pt>
                <c:pt idx="1491">
                  <c:v>35741</c:v>
                </c:pt>
                <c:pt idx="1492">
                  <c:v>35734</c:v>
                </c:pt>
                <c:pt idx="1493">
                  <c:v>35727</c:v>
                </c:pt>
                <c:pt idx="1494">
                  <c:v>35720</c:v>
                </c:pt>
                <c:pt idx="1495">
                  <c:v>35713</c:v>
                </c:pt>
                <c:pt idx="1496">
                  <c:v>35706</c:v>
                </c:pt>
                <c:pt idx="1497">
                  <c:v>35699</c:v>
                </c:pt>
                <c:pt idx="1498">
                  <c:v>35692</c:v>
                </c:pt>
                <c:pt idx="1499">
                  <c:v>35685</c:v>
                </c:pt>
                <c:pt idx="1500">
                  <c:v>35678</c:v>
                </c:pt>
                <c:pt idx="1501">
                  <c:v>35671</c:v>
                </c:pt>
                <c:pt idx="1502">
                  <c:v>35664</c:v>
                </c:pt>
                <c:pt idx="1503">
                  <c:v>35657</c:v>
                </c:pt>
                <c:pt idx="1504">
                  <c:v>35650</c:v>
                </c:pt>
                <c:pt idx="1505">
                  <c:v>35643</c:v>
                </c:pt>
                <c:pt idx="1506">
                  <c:v>35636</c:v>
                </c:pt>
                <c:pt idx="1507">
                  <c:v>35629</c:v>
                </c:pt>
                <c:pt idx="1508">
                  <c:v>35622</c:v>
                </c:pt>
                <c:pt idx="1509">
                  <c:v>35615</c:v>
                </c:pt>
                <c:pt idx="1510">
                  <c:v>35608</c:v>
                </c:pt>
                <c:pt idx="1511">
                  <c:v>35601</c:v>
                </c:pt>
                <c:pt idx="1512">
                  <c:v>35594</c:v>
                </c:pt>
                <c:pt idx="1513">
                  <c:v>35587</c:v>
                </c:pt>
                <c:pt idx="1514">
                  <c:v>35580</c:v>
                </c:pt>
                <c:pt idx="1515">
                  <c:v>35573</c:v>
                </c:pt>
                <c:pt idx="1516">
                  <c:v>35566</c:v>
                </c:pt>
                <c:pt idx="1517">
                  <c:v>35559</c:v>
                </c:pt>
                <c:pt idx="1518">
                  <c:v>35552</c:v>
                </c:pt>
                <c:pt idx="1519">
                  <c:v>35545</c:v>
                </c:pt>
                <c:pt idx="1520">
                  <c:v>35538</c:v>
                </c:pt>
                <c:pt idx="1521">
                  <c:v>35531</c:v>
                </c:pt>
                <c:pt idx="1522">
                  <c:v>35524</c:v>
                </c:pt>
                <c:pt idx="1523">
                  <c:v>35517</c:v>
                </c:pt>
                <c:pt idx="1524">
                  <c:v>35510</c:v>
                </c:pt>
                <c:pt idx="1525">
                  <c:v>35503</c:v>
                </c:pt>
                <c:pt idx="1526">
                  <c:v>35496</c:v>
                </c:pt>
                <c:pt idx="1527">
                  <c:v>35489</c:v>
                </c:pt>
                <c:pt idx="1528">
                  <c:v>35482</c:v>
                </c:pt>
                <c:pt idx="1529">
                  <c:v>35475</c:v>
                </c:pt>
                <c:pt idx="1530">
                  <c:v>35468</c:v>
                </c:pt>
                <c:pt idx="1531">
                  <c:v>35461</c:v>
                </c:pt>
                <c:pt idx="1532">
                  <c:v>35454</c:v>
                </c:pt>
                <c:pt idx="1533">
                  <c:v>35447</c:v>
                </c:pt>
                <c:pt idx="1534">
                  <c:v>35440</c:v>
                </c:pt>
                <c:pt idx="1535">
                  <c:v>35433</c:v>
                </c:pt>
                <c:pt idx="1536">
                  <c:v>35426</c:v>
                </c:pt>
                <c:pt idx="1537">
                  <c:v>35419</c:v>
                </c:pt>
                <c:pt idx="1538">
                  <c:v>35412</c:v>
                </c:pt>
                <c:pt idx="1539">
                  <c:v>35405</c:v>
                </c:pt>
                <c:pt idx="1540">
                  <c:v>35398</c:v>
                </c:pt>
                <c:pt idx="1541">
                  <c:v>35391</c:v>
                </c:pt>
                <c:pt idx="1542">
                  <c:v>35384</c:v>
                </c:pt>
                <c:pt idx="1543">
                  <c:v>35377</c:v>
                </c:pt>
                <c:pt idx="1544">
                  <c:v>35370</c:v>
                </c:pt>
                <c:pt idx="1545">
                  <c:v>35363</c:v>
                </c:pt>
                <c:pt idx="1546">
                  <c:v>35356</c:v>
                </c:pt>
                <c:pt idx="1547">
                  <c:v>35349</c:v>
                </c:pt>
                <c:pt idx="1548">
                  <c:v>35342</c:v>
                </c:pt>
                <c:pt idx="1549">
                  <c:v>35335</c:v>
                </c:pt>
                <c:pt idx="1550">
                  <c:v>35328</c:v>
                </c:pt>
                <c:pt idx="1551">
                  <c:v>35321</c:v>
                </c:pt>
                <c:pt idx="1552">
                  <c:v>35314</c:v>
                </c:pt>
                <c:pt idx="1553">
                  <c:v>35307</c:v>
                </c:pt>
                <c:pt idx="1554">
                  <c:v>35300</c:v>
                </c:pt>
                <c:pt idx="1555">
                  <c:v>35293</c:v>
                </c:pt>
                <c:pt idx="1556">
                  <c:v>35286</c:v>
                </c:pt>
                <c:pt idx="1557">
                  <c:v>35279</c:v>
                </c:pt>
                <c:pt idx="1558">
                  <c:v>35272</c:v>
                </c:pt>
                <c:pt idx="1559">
                  <c:v>35265</c:v>
                </c:pt>
                <c:pt idx="1560">
                  <c:v>35258</c:v>
                </c:pt>
                <c:pt idx="1561">
                  <c:v>35251</c:v>
                </c:pt>
                <c:pt idx="1562">
                  <c:v>35244</c:v>
                </c:pt>
                <c:pt idx="1563">
                  <c:v>35237</c:v>
                </c:pt>
                <c:pt idx="1564">
                  <c:v>35230</c:v>
                </c:pt>
                <c:pt idx="1565">
                  <c:v>35223</c:v>
                </c:pt>
                <c:pt idx="1566">
                  <c:v>35216</c:v>
                </c:pt>
                <c:pt idx="1567">
                  <c:v>35209</c:v>
                </c:pt>
                <c:pt idx="1568">
                  <c:v>35202</c:v>
                </c:pt>
                <c:pt idx="1569">
                  <c:v>35195</c:v>
                </c:pt>
                <c:pt idx="1570">
                  <c:v>35188</c:v>
                </c:pt>
                <c:pt idx="1571">
                  <c:v>35181</c:v>
                </c:pt>
                <c:pt idx="1572">
                  <c:v>35174</c:v>
                </c:pt>
                <c:pt idx="1573">
                  <c:v>35167</c:v>
                </c:pt>
                <c:pt idx="1574">
                  <c:v>35160</c:v>
                </c:pt>
                <c:pt idx="1575">
                  <c:v>35153</c:v>
                </c:pt>
                <c:pt idx="1576">
                  <c:v>35146</c:v>
                </c:pt>
                <c:pt idx="1577">
                  <c:v>35139</c:v>
                </c:pt>
                <c:pt idx="1578">
                  <c:v>35132</c:v>
                </c:pt>
                <c:pt idx="1579">
                  <c:v>35125</c:v>
                </c:pt>
                <c:pt idx="1580">
                  <c:v>35118</c:v>
                </c:pt>
                <c:pt idx="1581">
                  <c:v>35111</c:v>
                </c:pt>
                <c:pt idx="1582">
                  <c:v>35104</c:v>
                </c:pt>
                <c:pt idx="1583">
                  <c:v>35097</c:v>
                </c:pt>
                <c:pt idx="1584">
                  <c:v>35090</c:v>
                </c:pt>
                <c:pt idx="1585">
                  <c:v>35083</c:v>
                </c:pt>
                <c:pt idx="1586">
                  <c:v>35076</c:v>
                </c:pt>
                <c:pt idx="1587">
                  <c:v>35069</c:v>
                </c:pt>
                <c:pt idx="1588">
                  <c:v>35062</c:v>
                </c:pt>
                <c:pt idx="1589">
                  <c:v>35055</c:v>
                </c:pt>
                <c:pt idx="1590">
                  <c:v>35048</c:v>
                </c:pt>
                <c:pt idx="1591">
                  <c:v>35041</c:v>
                </c:pt>
                <c:pt idx="1592">
                  <c:v>35034</c:v>
                </c:pt>
                <c:pt idx="1593">
                  <c:v>35027</c:v>
                </c:pt>
                <c:pt idx="1594">
                  <c:v>35020</c:v>
                </c:pt>
                <c:pt idx="1595">
                  <c:v>35013</c:v>
                </c:pt>
                <c:pt idx="1596">
                  <c:v>35006</c:v>
                </c:pt>
                <c:pt idx="1597">
                  <c:v>34999</c:v>
                </c:pt>
                <c:pt idx="1598">
                  <c:v>34992</c:v>
                </c:pt>
                <c:pt idx="1599">
                  <c:v>34985</c:v>
                </c:pt>
                <c:pt idx="1600">
                  <c:v>34978</c:v>
                </c:pt>
                <c:pt idx="1601">
                  <c:v>34971</c:v>
                </c:pt>
                <c:pt idx="1602">
                  <c:v>34964</c:v>
                </c:pt>
                <c:pt idx="1603">
                  <c:v>34957</c:v>
                </c:pt>
                <c:pt idx="1604">
                  <c:v>34950</c:v>
                </c:pt>
                <c:pt idx="1605">
                  <c:v>34943</c:v>
                </c:pt>
                <c:pt idx="1606">
                  <c:v>34936</c:v>
                </c:pt>
                <c:pt idx="1607">
                  <c:v>34929</c:v>
                </c:pt>
                <c:pt idx="1608">
                  <c:v>34922</c:v>
                </c:pt>
                <c:pt idx="1609">
                  <c:v>34915</c:v>
                </c:pt>
                <c:pt idx="1610">
                  <c:v>34908</c:v>
                </c:pt>
                <c:pt idx="1611">
                  <c:v>34901</c:v>
                </c:pt>
                <c:pt idx="1612">
                  <c:v>34894</c:v>
                </c:pt>
                <c:pt idx="1613">
                  <c:v>34887</c:v>
                </c:pt>
                <c:pt idx="1614">
                  <c:v>34880</c:v>
                </c:pt>
                <c:pt idx="1615">
                  <c:v>34873</c:v>
                </c:pt>
                <c:pt idx="1616">
                  <c:v>34866</c:v>
                </c:pt>
                <c:pt idx="1617">
                  <c:v>34859</c:v>
                </c:pt>
                <c:pt idx="1618">
                  <c:v>34852</c:v>
                </c:pt>
                <c:pt idx="1619">
                  <c:v>34845</c:v>
                </c:pt>
                <c:pt idx="1620">
                  <c:v>34838</c:v>
                </c:pt>
                <c:pt idx="1621">
                  <c:v>34831</c:v>
                </c:pt>
                <c:pt idx="1622">
                  <c:v>34824</c:v>
                </c:pt>
                <c:pt idx="1623">
                  <c:v>34817</c:v>
                </c:pt>
                <c:pt idx="1624">
                  <c:v>34810</c:v>
                </c:pt>
                <c:pt idx="1625">
                  <c:v>34803</c:v>
                </c:pt>
                <c:pt idx="1626">
                  <c:v>34796</c:v>
                </c:pt>
                <c:pt idx="1627">
                  <c:v>34789</c:v>
                </c:pt>
                <c:pt idx="1628">
                  <c:v>34782</c:v>
                </c:pt>
                <c:pt idx="1629">
                  <c:v>34775</c:v>
                </c:pt>
                <c:pt idx="1630">
                  <c:v>34768</c:v>
                </c:pt>
                <c:pt idx="1631">
                  <c:v>34761</c:v>
                </c:pt>
                <c:pt idx="1632">
                  <c:v>34754</c:v>
                </c:pt>
                <c:pt idx="1633">
                  <c:v>34747</c:v>
                </c:pt>
                <c:pt idx="1634">
                  <c:v>34740</c:v>
                </c:pt>
                <c:pt idx="1635">
                  <c:v>34733</c:v>
                </c:pt>
                <c:pt idx="1636">
                  <c:v>34726</c:v>
                </c:pt>
                <c:pt idx="1637">
                  <c:v>34719</c:v>
                </c:pt>
                <c:pt idx="1638">
                  <c:v>34712</c:v>
                </c:pt>
                <c:pt idx="1639">
                  <c:v>34705</c:v>
                </c:pt>
                <c:pt idx="1640">
                  <c:v>34698</c:v>
                </c:pt>
                <c:pt idx="1641">
                  <c:v>34691</c:v>
                </c:pt>
                <c:pt idx="1642">
                  <c:v>34684</c:v>
                </c:pt>
                <c:pt idx="1643">
                  <c:v>34677</c:v>
                </c:pt>
                <c:pt idx="1644">
                  <c:v>34670</c:v>
                </c:pt>
                <c:pt idx="1645">
                  <c:v>34663</c:v>
                </c:pt>
                <c:pt idx="1646">
                  <c:v>34656</c:v>
                </c:pt>
                <c:pt idx="1647">
                  <c:v>34649</c:v>
                </c:pt>
                <c:pt idx="1648">
                  <c:v>34642</c:v>
                </c:pt>
                <c:pt idx="1649">
                  <c:v>34635</c:v>
                </c:pt>
                <c:pt idx="1650">
                  <c:v>34628</c:v>
                </c:pt>
                <c:pt idx="1651">
                  <c:v>34621</c:v>
                </c:pt>
                <c:pt idx="1652">
                  <c:v>34614</c:v>
                </c:pt>
                <c:pt idx="1653">
                  <c:v>34607</c:v>
                </c:pt>
                <c:pt idx="1654">
                  <c:v>34600</c:v>
                </c:pt>
                <c:pt idx="1655">
                  <c:v>34593</c:v>
                </c:pt>
                <c:pt idx="1656">
                  <c:v>34586</c:v>
                </c:pt>
                <c:pt idx="1657">
                  <c:v>34579</c:v>
                </c:pt>
                <c:pt idx="1658">
                  <c:v>34572</c:v>
                </c:pt>
                <c:pt idx="1659">
                  <c:v>34565</c:v>
                </c:pt>
                <c:pt idx="1660">
                  <c:v>34558</c:v>
                </c:pt>
                <c:pt idx="1661">
                  <c:v>34551</c:v>
                </c:pt>
                <c:pt idx="1662">
                  <c:v>34544</c:v>
                </c:pt>
                <c:pt idx="1663">
                  <c:v>34537</c:v>
                </c:pt>
                <c:pt idx="1664">
                  <c:v>34530</c:v>
                </c:pt>
                <c:pt idx="1665">
                  <c:v>34523</c:v>
                </c:pt>
                <c:pt idx="1666">
                  <c:v>34516</c:v>
                </c:pt>
                <c:pt idx="1667">
                  <c:v>34509</c:v>
                </c:pt>
                <c:pt idx="1668">
                  <c:v>34502</c:v>
                </c:pt>
                <c:pt idx="1669">
                  <c:v>34495</c:v>
                </c:pt>
                <c:pt idx="1670">
                  <c:v>34488</c:v>
                </c:pt>
                <c:pt idx="1671">
                  <c:v>34481</c:v>
                </c:pt>
                <c:pt idx="1672">
                  <c:v>34474</c:v>
                </c:pt>
                <c:pt idx="1673">
                  <c:v>34467</c:v>
                </c:pt>
                <c:pt idx="1674">
                  <c:v>34460</c:v>
                </c:pt>
                <c:pt idx="1675">
                  <c:v>34453</c:v>
                </c:pt>
                <c:pt idx="1676">
                  <c:v>34446</c:v>
                </c:pt>
                <c:pt idx="1677">
                  <c:v>34439</c:v>
                </c:pt>
                <c:pt idx="1678">
                  <c:v>34432</c:v>
                </c:pt>
                <c:pt idx="1679">
                  <c:v>34425</c:v>
                </c:pt>
                <c:pt idx="1680">
                  <c:v>34418</c:v>
                </c:pt>
                <c:pt idx="1681">
                  <c:v>34411</c:v>
                </c:pt>
                <c:pt idx="1682">
                  <c:v>34404</c:v>
                </c:pt>
                <c:pt idx="1683">
                  <c:v>34397</c:v>
                </c:pt>
                <c:pt idx="1684">
                  <c:v>34390</c:v>
                </c:pt>
                <c:pt idx="1685">
                  <c:v>34383</c:v>
                </c:pt>
                <c:pt idx="1686">
                  <c:v>34376</c:v>
                </c:pt>
                <c:pt idx="1687">
                  <c:v>34369</c:v>
                </c:pt>
                <c:pt idx="1688">
                  <c:v>34362</c:v>
                </c:pt>
                <c:pt idx="1689">
                  <c:v>34355</c:v>
                </c:pt>
                <c:pt idx="1690">
                  <c:v>34348</c:v>
                </c:pt>
                <c:pt idx="1691">
                  <c:v>34341</c:v>
                </c:pt>
                <c:pt idx="1692">
                  <c:v>34334</c:v>
                </c:pt>
                <c:pt idx="1693">
                  <c:v>34327</c:v>
                </c:pt>
                <c:pt idx="1694">
                  <c:v>34320</c:v>
                </c:pt>
                <c:pt idx="1695">
                  <c:v>34313</c:v>
                </c:pt>
                <c:pt idx="1696">
                  <c:v>34306</c:v>
                </c:pt>
                <c:pt idx="1697">
                  <c:v>34299</c:v>
                </c:pt>
                <c:pt idx="1698">
                  <c:v>34292</c:v>
                </c:pt>
                <c:pt idx="1699">
                  <c:v>34285</c:v>
                </c:pt>
                <c:pt idx="1700">
                  <c:v>34278</c:v>
                </c:pt>
                <c:pt idx="1701">
                  <c:v>34271</c:v>
                </c:pt>
                <c:pt idx="1702">
                  <c:v>34264</c:v>
                </c:pt>
                <c:pt idx="1703">
                  <c:v>34257</c:v>
                </c:pt>
                <c:pt idx="1704">
                  <c:v>34250</c:v>
                </c:pt>
                <c:pt idx="1705">
                  <c:v>34243</c:v>
                </c:pt>
                <c:pt idx="1706">
                  <c:v>34236</c:v>
                </c:pt>
                <c:pt idx="1707">
                  <c:v>34229</c:v>
                </c:pt>
                <c:pt idx="1708">
                  <c:v>34222</c:v>
                </c:pt>
                <c:pt idx="1709">
                  <c:v>34215</c:v>
                </c:pt>
                <c:pt idx="1710">
                  <c:v>34208</c:v>
                </c:pt>
                <c:pt idx="1711">
                  <c:v>34201</c:v>
                </c:pt>
                <c:pt idx="1712">
                  <c:v>34194</c:v>
                </c:pt>
                <c:pt idx="1713">
                  <c:v>34187</c:v>
                </c:pt>
                <c:pt idx="1714">
                  <c:v>34180</c:v>
                </c:pt>
                <c:pt idx="1715">
                  <c:v>34173</c:v>
                </c:pt>
                <c:pt idx="1716">
                  <c:v>34166</c:v>
                </c:pt>
                <c:pt idx="1717">
                  <c:v>34159</c:v>
                </c:pt>
                <c:pt idx="1718">
                  <c:v>34152</c:v>
                </c:pt>
                <c:pt idx="1719">
                  <c:v>34145</c:v>
                </c:pt>
                <c:pt idx="1720">
                  <c:v>34138</c:v>
                </c:pt>
                <c:pt idx="1721">
                  <c:v>34131</c:v>
                </c:pt>
                <c:pt idx="1722">
                  <c:v>34124</c:v>
                </c:pt>
                <c:pt idx="1723">
                  <c:v>34117</c:v>
                </c:pt>
                <c:pt idx="1724">
                  <c:v>34110</c:v>
                </c:pt>
                <c:pt idx="1725">
                  <c:v>34103</c:v>
                </c:pt>
                <c:pt idx="1726">
                  <c:v>34096</c:v>
                </c:pt>
                <c:pt idx="1727">
                  <c:v>34089</c:v>
                </c:pt>
                <c:pt idx="1728">
                  <c:v>34082</c:v>
                </c:pt>
                <c:pt idx="1729">
                  <c:v>34075</c:v>
                </c:pt>
                <c:pt idx="1730">
                  <c:v>34068</c:v>
                </c:pt>
                <c:pt idx="1731">
                  <c:v>34061</c:v>
                </c:pt>
                <c:pt idx="1732">
                  <c:v>34054</c:v>
                </c:pt>
                <c:pt idx="1733">
                  <c:v>34047</c:v>
                </c:pt>
                <c:pt idx="1734">
                  <c:v>34040</c:v>
                </c:pt>
                <c:pt idx="1735">
                  <c:v>34033</c:v>
                </c:pt>
                <c:pt idx="1736">
                  <c:v>34026</c:v>
                </c:pt>
                <c:pt idx="1737">
                  <c:v>34019</c:v>
                </c:pt>
                <c:pt idx="1738">
                  <c:v>34012</c:v>
                </c:pt>
                <c:pt idx="1739">
                  <c:v>34005</c:v>
                </c:pt>
                <c:pt idx="1740">
                  <c:v>33998</c:v>
                </c:pt>
                <c:pt idx="1741">
                  <c:v>33991</c:v>
                </c:pt>
                <c:pt idx="1742">
                  <c:v>33984</c:v>
                </c:pt>
                <c:pt idx="1743">
                  <c:v>33977</c:v>
                </c:pt>
                <c:pt idx="1744">
                  <c:v>33970</c:v>
                </c:pt>
                <c:pt idx="1745">
                  <c:v>33963</c:v>
                </c:pt>
                <c:pt idx="1746">
                  <c:v>33956</c:v>
                </c:pt>
                <c:pt idx="1747">
                  <c:v>33949</c:v>
                </c:pt>
                <c:pt idx="1748">
                  <c:v>33942</c:v>
                </c:pt>
                <c:pt idx="1749">
                  <c:v>33935</c:v>
                </c:pt>
                <c:pt idx="1750">
                  <c:v>33928</c:v>
                </c:pt>
                <c:pt idx="1751">
                  <c:v>33921</c:v>
                </c:pt>
                <c:pt idx="1752">
                  <c:v>33914</c:v>
                </c:pt>
                <c:pt idx="1753">
                  <c:v>33907</c:v>
                </c:pt>
                <c:pt idx="1754">
                  <c:v>33900</c:v>
                </c:pt>
                <c:pt idx="1755">
                  <c:v>33893</c:v>
                </c:pt>
                <c:pt idx="1756">
                  <c:v>33886</c:v>
                </c:pt>
                <c:pt idx="1757">
                  <c:v>33879</c:v>
                </c:pt>
                <c:pt idx="1758">
                  <c:v>33872</c:v>
                </c:pt>
                <c:pt idx="1759">
                  <c:v>33865</c:v>
                </c:pt>
                <c:pt idx="1760">
                  <c:v>33858</c:v>
                </c:pt>
                <c:pt idx="1761">
                  <c:v>33851</c:v>
                </c:pt>
                <c:pt idx="1762">
                  <c:v>33844</c:v>
                </c:pt>
                <c:pt idx="1763">
                  <c:v>33837</c:v>
                </c:pt>
                <c:pt idx="1764">
                  <c:v>33830</c:v>
                </c:pt>
                <c:pt idx="1765">
                  <c:v>33823</c:v>
                </c:pt>
                <c:pt idx="1766">
                  <c:v>33816</c:v>
                </c:pt>
                <c:pt idx="1767">
                  <c:v>33809</c:v>
                </c:pt>
                <c:pt idx="1768">
                  <c:v>33802</c:v>
                </c:pt>
                <c:pt idx="1769">
                  <c:v>33795</c:v>
                </c:pt>
                <c:pt idx="1770">
                  <c:v>33788</c:v>
                </c:pt>
                <c:pt idx="1771">
                  <c:v>33781</c:v>
                </c:pt>
                <c:pt idx="1772">
                  <c:v>33774</c:v>
                </c:pt>
                <c:pt idx="1773">
                  <c:v>33767</c:v>
                </c:pt>
                <c:pt idx="1774">
                  <c:v>33760</c:v>
                </c:pt>
                <c:pt idx="1775">
                  <c:v>33753</c:v>
                </c:pt>
                <c:pt idx="1776">
                  <c:v>33746</c:v>
                </c:pt>
                <c:pt idx="1777">
                  <c:v>33739</c:v>
                </c:pt>
                <c:pt idx="1778">
                  <c:v>33732</c:v>
                </c:pt>
                <c:pt idx="1779">
                  <c:v>33725</c:v>
                </c:pt>
                <c:pt idx="1780">
                  <c:v>33718</c:v>
                </c:pt>
                <c:pt idx="1781">
                  <c:v>33711</c:v>
                </c:pt>
                <c:pt idx="1782">
                  <c:v>33704</c:v>
                </c:pt>
                <c:pt idx="1783">
                  <c:v>33697</c:v>
                </c:pt>
                <c:pt idx="1784">
                  <c:v>33690</c:v>
                </c:pt>
                <c:pt idx="1785">
                  <c:v>33683</c:v>
                </c:pt>
                <c:pt idx="1786">
                  <c:v>33676</c:v>
                </c:pt>
                <c:pt idx="1787">
                  <c:v>33669</c:v>
                </c:pt>
                <c:pt idx="1788">
                  <c:v>33662</c:v>
                </c:pt>
                <c:pt idx="1789">
                  <c:v>33655</c:v>
                </c:pt>
                <c:pt idx="1790">
                  <c:v>33648</c:v>
                </c:pt>
                <c:pt idx="1791">
                  <c:v>33641</c:v>
                </c:pt>
                <c:pt idx="1792">
                  <c:v>33634</c:v>
                </c:pt>
                <c:pt idx="1793">
                  <c:v>33627</c:v>
                </c:pt>
                <c:pt idx="1794">
                  <c:v>33620</c:v>
                </c:pt>
                <c:pt idx="1795">
                  <c:v>33613</c:v>
                </c:pt>
                <c:pt idx="1796">
                  <c:v>33606</c:v>
                </c:pt>
                <c:pt idx="1797">
                  <c:v>33599</c:v>
                </c:pt>
                <c:pt idx="1798">
                  <c:v>33592</c:v>
                </c:pt>
                <c:pt idx="1799">
                  <c:v>33585</c:v>
                </c:pt>
                <c:pt idx="1800">
                  <c:v>33578</c:v>
                </c:pt>
                <c:pt idx="1801">
                  <c:v>33571</c:v>
                </c:pt>
                <c:pt idx="1802">
                  <c:v>33564</c:v>
                </c:pt>
                <c:pt idx="1803">
                  <c:v>33557</c:v>
                </c:pt>
                <c:pt idx="1804">
                  <c:v>33550</c:v>
                </c:pt>
                <c:pt idx="1805">
                  <c:v>33543</c:v>
                </c:pt>
                <c:pt idx="1806">
                  <c:v>33536</c:v>
                </c:pt>
                <c:pt idx="1807">
                  <c:v>33529</c:v>
                </c:pt>
                <c:pt idx="1808">
                  <c:v>33522</c:v>
                </c:pt>
                <c:pt idx="1809">
                  <c:v>33515</c:v>
                </c:pt>
                <c:pt idx="1810">
                  <c:v>33508</c:v>
                </c:pt>
                <c:pt idx="1811">
                  <c:v>33501</c:v>
                </c:pt>
                <c:pt idx="1812">
                  <c:v>33494</c:v>
                </c:pt>
                <c:pt idx="1813">
                  <c:v>33487</c:v>
                </c:pt>
                <c:pt idx="1814">
                  <c:v>33480</c:v>
                </c:pt>
                <c:pt idx="1815">
                  <c:v>33473</c:v>
                </c:pt>
                <c:pt idx="1816">
                  <c:v>33466</c:v>
                </c:pt>
                <c:pt idx="1817">
                  <c:v>33459</c:v>
                </c:pt>
                <c:pt idx="1818">
                  <c:v>33452</c:v>
                </c:pt>
                <c:pt idx="1819">
                  <c:v>33445</c:v>
                </c:pt>
                <c:pt idx="1820">
                  <c:v>33438</c:v>
                </c:pt>
                <c:pt idx="1821">
                  <c:v>33431</c:v>
                </c:pt>
                <c:pt idx="1822">
                  <c:v>33424</c:v>
                </c:pt>
                <c:pt idx="1823">
                  <c:v>33417</c:v>
                </c:pt>
                <c:pt idx="1824">
                  <c:v>33410</c:v>
                </c:pt>
                <c:pt idx="1825">
                  <c:v>33403</c:v>
                </c:pt>
                <c:pt idx="1826">
                  <c:v>33396</c:v>
                </c:pt>
                <c:pt idx="1827">
                  <c:v>33389</c:v>
                </c:pt>
                <c:pt idx="1828">
                  <c:v>33382</c:v>
                </c:pt>
                <c:pt idx="1829">
                  <c:v>33375</c:v>
                </c:pt>
                <c:pt idx="1830">
                  <c:v>33368</c:v>
                </c:pt>
                <c:pt idx="1831">
                  <c:v>33361</c:v>
                </c:pt>
                <c:pt idx="1832">
                  <c:v>33354</c:v>
                </c:pt>
                <c:pt idx="1833">
                  <c:v>33347</c:v>
                </c:pt>
                <c:pt idx="1834">
                  <c:v>33340</c:v>
                </c:pt>
                <c:pt idx="1835">
                  <c:v>33333</c:v>
                </c:pt>
                <c:pt idx="1836">
                  <c:v>33326</c:v>
                </c:pt>
                <c:pt idx="1837">
                  <c:v>33319</c:v>
                </c:pt>
                <c:pt idx="1838">
                  <c:v>33312</c:v>
                </c:pt>
                <c:pt idx="1839">
                  <c:v>33305</c:v>
                </c:pt>
                <c:pt idx="1840">
                  <c:v>33298</c:v>
                </c:pt>
                <c:pt idx="1841">
                  <c:v>33291</c:v>
                </c:pt>
                <c:pt idx="1842">
                  <c:v>33284</c:v>
                </c:pt>
                <c:pt idx="1843">
                  <c:v>33277</c:v>
                </c:pt>
                <c:pt idx="1844">
                  <c:v>33270</c:v>
                </c:pt>
                <c:pt idx="1845">
                  <c:v>33263</c:v>
                </c:pt>
                <c:pt idx="1846">
                  <c:v>33256</c:v>
                </c:pt>
                <c:pt idx="1847">
                  <c:v>33249</c:v>
                </c:pt>
                <c:pt idx="1848">
                  <c:v>33242</c:v>
                </c:pt>
                <c:pt idx="1849">
                  <c:v>33235</c:v>
                </c:pt>
                <c:pt idx="1850">
                  <c:v>33228</c:v>
                </c:pt>
                <c:pt idx="1851">
                  <c:v>33221</c:v>
                </c:pt>
                <c:pt idx="1852">
                  <c:v>33214</c:v>
                </c:pt>
                <c:pt idx="1853">
                  <c:v>33207</c:v>
                </c:pt>
                <c:pt idx="1854">
                  <c:v>33200</c:v>
                </c:pt>
                <c:pt idx="1855">
                  <c:v>33193</c:v>
                </c:pt>
                <c:pt idx="1856">
                  <c:v>33186</c:v>
                </c:pt>
                <c:pt idx="1857">
                  <c:v>33179</c:v>
                </c:pt>
                <c:pt idx="1858">
                  <c:v>33172</c:v>
                </c:pt>
                <c:pt idx="1859">
                  <c:v>33165</c:v>
                </c:pt>
                <c:pt idx="1860">
                  <c:v>33158</c:v>
                </c:pt>
                <c:pt idx="1861">
                  <c:v>33151</c:v>
                </c:pt>
                <c:pt idx="1862">
                  <c:v>33144</c:v>
                </c:pt>
                <c:pt idx="1863">
                  <c:v>33137</c:v>
                </c:pt>
                <c:pt idx="1864">
                  <c:v>33130</c:v>
                </c:pt>
                <c:pt idx="1865">
                  <c:v>33123</c:v>
                </c:pt>
                <c:pt idx="1866">
                  <c:v>33116</c:v>
                </c:pt>
                <c:pt idx="1867">
                  <c:v>33109</c:v>
                </c:pt>
                <c:pt idx="1868">
                  <c:v>33102</c:v>
                </c:pt>
                <c:pt idx="1869">
                  <c:v>33095</c:v>
                </c:pt>
                <c:pt idx="1870">
                  <c:v>33088</c:v>
                </c:pt>
                <c:pt idx="1871">
                  <c:v>33081</c:v>
                </c:pt>
                <c:pt idx="1872">
                  <c:v>33074</c:v>
                </c:pt>
                <c:pt idx="1873">
                  <c:v>33067</c:v>
                </c:pt>
                <c:pt idx="1874">
                  <c:v>33060</c:v>
                </c:pt>
                <c:pt idx="1875">
                  <c:v>33053</c:v>
                </c:pt>
                <c:pt idx="1876">
                  <c:v>33046</c:v>
                </c:pt>
                <c:pt idx="1877">
                  <c:v>33039</c:v>
                </c:pt>
                <c:pt idx="1878">
                  <c:v>33032</c:v>
                </c:pt>
                <c:pt idx="1879">
                  <c:v>33025</c:v>
                </c:pt>
                <c:pt idx="1880">
                  <c:v>33018</c:v>
                </c:pt>
                <c:pt idx="1881">
                  <c:v>33011</c:v>
                </c:pt>
                <c:pt idx="1882">
                  <c:v>33004</c:v>
                </c:pt>
                <c:pt idx="1883">
                  <c:v>32997</c:v>
                </c:pt>
                <c:pt idx="1884">
                  <c:v>32990</c:v>
                </c:pt>
                <c:pt idx="1885">
                  <c:v>32983</c:v>
                </c:pt>
                <c:pt idx="1886">
                  <c:v>32976</c:v>
                </c:pt>
                <c:pt idx="1887">
                  <c:v>32969</c:v>
                </c:pt>
                <c:pt idx="1888">
                  <c:v>32962</c:v>
                </c:pt>
                <c:pt idx="1889">
                  <c:v>32955</c:v>
                </c:pt>
                <c:pt idx="1890">
                  <c:v>32948</c:v>
                </c:pt>
                <c:pt idx="1891">
                  <c:v>32941</c:v>
                </c:pt>
                <c:pt idx="1892">
                  <c:v>32934</c:v>
                </c:pt>
                <c:pt idx="1893">
                  <c:v>32927</c:v>
                </c:pt>
                <c:pt idx="1894">
                  <c:v>32920</c:v>
                </c:pt>
                <c:pt idx="1895">
                  <c:v>32913</c:v>
                </c:pt>
                <c:pt idx="1896">
                  <c:v>32906</c:v>
                </c:pt>
                <c:pt idx="1897">
                  <c:v>32899</c:v>
                </c:pt>
                <c:pt idx="1898">
                  <c:v>32892</c:v>
                </c:pt>
                <c:pt idx="1899">
                  <c:v>32885</c:v>
                </c:pt>
                <c:pt idx="1900">
                  <c:v>32878</c:v>
                </c:pt>
                <c:pt idx="1901">
                  <c:v>32871</c:v>
                </c:pt>
                <c:pt idx="1902">
                  <c:v>32864</c:v>
                </c:pt>
                <c:pt idx="1903">
                  <c:v>32857</c:v>
                </c:pt>
                <c:pt idx="1904">
                  <c:v>32850</c:v>
                </c:pt>
                <c:pt idx="1905">
                  <c:v>32843</c:v>
                </c:pt>
                <c:pt idx="1906">
                  <c:v>32836</c:v>
                </c:pt>
                <c:pt idx="1907">
                  <c:v>32829</c:v>
                </c:pt>
                <c:pt idx="1908">
                  <c:v>32822</c:v>
                </c:pt>
                <c:pt idx="1909">
                  <c:v>32815</c:v>
                </c:pt>
                <c:pt idx="1910">
                  <c:v>32808</c:v>
                </c:pt>
                <c:pt idx="1911">
                  <c:v>32801</c:v>
                </c:pt>
                <c:pt idx="1912">
                  <c:v>32794</c:v>
                </c:pt>
                <c:pt idx="1913">
                  <c:v>32787</c:v>
                </c:pt>
                <c:pt idx="1914">
                  <c:v>32780</c:v>
                </c:pt>
                <c:pt idx="1915">
                  <c:v>32773</c:v>
                </c:pt>
                <c:pt idx="1916">
                  <c:v>32766</c:v>
                </c:pt>
                <c:pt idx="1917">
                  <c:v>32759</c:v>
                </c:pt>
                <c:pt idx="1918">
                  <c:v>32752</c:v>
                </c:pt>
                <c:pt idx="1919">
                  <c:v>32745</c:v>
                </c:pt>
                <c:pt idx="1920">
                  <c:v>32738</c:v>
                </c:pt>
                <c:pt idx="1921">
                  <c:v>32731</c:v>
                </c:pt>
                <c:pt idx="1922">
                  <c:v>32724</c:v>
                </c:pt>
                <c:pt idx="1923">
                  <c:v>32717</c:v>
                </c:pt>
                <c:pt idx="1924">
                  <c:v>32710</c:v>
                </c:pt>
                <c:pt idx="1925">
                  <c:v>32703</c:v>
                </c:pt>
                <c:pt idx="1926">
                  <c:v>32696</c:v>
                </c:pt>
                <c:pt idx="1927">
                  <c:v>32689</c:v>
                </c:pt>
                <c:pt idx="1928">
                  <c:v>32682</c:v>
                </c:pt>
                <c:pt idx="1929">
                  <c:v>32675</c:v>
                </c:pt>
                <c:pt idx="1930">
                  <c:v>32668</c:v>
                </c:pt>
                <c:pt idx="1931">
                  <c:v>32661</c:v>
                </c:pt>
                <c:pt idx="1932">
                  <c:v>32654</c:v>
                </c:pt>
                <c:pt idx="1933">
                  <c:v>32647</c:v>
                </c:pt>
                <c:pt idx="1934">
                  <c:v>32640</c:v>
                </c:pt>
                <c:pt idx="1935">
                  <c:v>32633</c:v>
                </c:pt>
                <c:pt idx="1936">
                  <c:v>32626</c:v>
                </c:pt>
                <c:pt idx="1937">
                  <c:v>32619</c:v>
                </c:pt>
                <c:pt idx="1938">
                  <c:v>32612</c:v>
                </c:pt>
                <c:pt idx="1939">
                  <c:v>32605</c:v>
                </c:pt>
                <c:pt idx="1940">
                  <c:v>32598</c:v>
                </c:pt>
                <c:pt idx="1941">
                  <c:v>32591</c:v>
                </c:pt>
                <c:pt idx="1942">
                  <c:v>32584</c:v>
                </c:pt>
                <c:pt idx="1943">
                  <c:v>32577</c:v>
                </c:pt>
                <c:pt idx="1944">
                  <c:v>32570</c:v>
                </c:pt>
                <c:pt idx="1945">
                  <c:v>32563</c:v>
                </c:pt>
                <c:pt idx="1946">
                  <c:v>32556</c:v>
                </c:pt>
                <c:pt idx="1947">
                  <c:v>32549</c:v>
                </c:pt>
                <c:pt idx="1948">
                  <c:v>32542</c:v>
                </c:pt>
                <c:pt idx="1949">
                  <c:v>32535</c:v>
                </c:pt>
                <c:pt idx="1950">
                  <c:v>32528</c:v>
                </c:pt>
                <c:pt idx="1951">
                  <c:v>32521</c:v>
                </c:pt>
                <c:pt idx="1952">
                  <c:v>32514</c:v>
                </c:pt>
                <c:pt idx="1953">
                  <c:v>32507</c:v>
                </c:pt>
                <c:pt idx="1954">
                  <c:v>32500</c:v>
                </c:pt>
                <c:pt idx="1955">
                  <c:v>32493</c:v>
                </c:pt>
                <c:pt idx="1956">
                  <c:v>32486</c:v>
                </c:pt>
                <c:pt idx="1957">
                  <c:v>32479</c:v>
                </c:pt>
                <c:pt idx="1958">
                  <c:v>32472</c:v>
                </c:pt>
                <c:pt idx="1959">
                  <c:v>32465</c:v>
                </c:pt>
                <c:pt idx="1960">
                  <c:v>32458</c:v>
                </c:pt>
                <c:pt idx="1961">
                  <c:v>32451</c:v>
                </c:pt>
                <c:pt idx="1962">
                  <c:v>32444</c:v>
                </c:pt>
                <c:pt idx="1963">
                  <c:v>32437</c:v>
                </c:pt>
                <c:pt idx="1964">
                  <c:v>32430</c:v>
                </c:pt>
                <c:pt idx="1965">
                  <c:v>32423</c:v>
                </c:pt>
                <c:pt idx="1966">
                  <c:v>32416</c:v>
                </c:pt>
                <c:pt idx="1967">
                  <c:v>32409</c:v>
                </c:pt>
                <c:pt idx="1968">
                  <c:v>32402</c:v>
                </c:pt>
                <c:pt idx="1969">
                  <c:v>32395</c:v>
                </c:pt>
                <c:pt idx="1970">
                  <c:v>32388</c:v>
                </c:pt>
                <c:pt idx="1971">
                  <c:v>32381</c:v>
                </c:pt>
                <c:pt idx="1972">
                  <c:v>32374</c:v>
                </c:pt>
                <c:pt idx="1973">
                  <c:v>32367</c:v>
                </c:pt>
                <c:pt idx="1974">
                  <c:v>32360</c:v>
                </c:pt>
                <c:pt idx="1975">
                  <c:v>32353</c:v>
                </c:pt>
                <c:pt idx="1976">
                  <c:v>32346</c:v>
                </c:pt>
                <c:pt idx="1977">
                  <c:v>32339</c:v>
                </c:pt>
                <c:pt idx="1978">
                  <c:v>32332</c:v>
                </c:pt>
                <c:pt idx="1979">
                  <c:v>32325</c:v>
                </c:pt>
                <c:pt idx="1980">
                  <c:v>32318</c:v>
                </c:pt>
                <c:pt idx="1981">
                  <c:v>32311</c:v>
                </c:pt>
                <c:pt idx="1982">
                  <c:v>32304</c:v>
                </c:pt>
                <c:pt idx="1983">
                  <c:v>32297</c:v>
                </c:pt>
                <c:pt idx="1984">
                  <c:v>32290</c:v>
                </c:pt>
                <c:pt idx="1985">
                  <c:v>32283</c:v>
                </c:pt>
                <c:pt idx="1986">
                  <c:v>32276</c:v>
                </c:pt>
                <c:pt idx="1987">
                  <c:v>32269</c:v>
                </c:pt>
                <c:pt idx="1988">
                  <c:v>32262</c:v>
                </c:pt>
                <c:pt idx="1989">
                  <c:v>32255</c:v>
                </c:pt>
                <c:pt idx="1990">
                  <c:v>32248</c:v>
                </c:pt>
                <c:pt idx="1991">
                  <c:v>32241</c:v>
                </c:pt>
                <c:pt idx="1992">
                  <c:v>32234</c:v>
                </c:pt>
                <c:pt idx="1993">
                  <c:v>32227</c:v>
                </c:pt>
                <c:pt idx="1994">
                  <c:v>32220</c:v>
                </c:pt>
                <c:pt idx="1995">
                  <c:v>32213</c:v>
                </c:pt>
                <c:pt idx="1996">
                  <c:v>32206</c:v>
                </c:pt>
                <c:pt idx="1997">
                  <c:v>32199</c:v>
                </c:pt>
                <c:pt idx="1998">
                  <c:v>32192</c:v>
                </c:pt>
                <c:pt idx="1999">
                  <c:v>32185</c:v>
                </c:pt>
                <c:pt idx="2000">
                  <c:v>32178</c:v>
                </c:pt>
                <c:pt idx="2001">
                  <c:v>32171</c:v>
                </c:pt>
                <c:pt idx="2002">
                  <c:v>32164</c:v>
                </c:pt>
                <c:pt idx="2003">
                  <c:v>32157</c:v>
                </c:pt>
                <c:pt idx="2004">
                  <c:v>32150</c:v>
                </c:pt>
                <c:pt idx="2005">
                  <c:v>32143</c:v>
                </c:pt>
                <c:pt idx="2006">
                  <c:v>32136</c:v>
                </c:pt>
                <c:pt idx="2007">
                  <c:v>32129</c:v>
                </c:pt>
                <c:pt idx="2008">
                  <c:v>32122</c:v>
                </c:pt>
                <c:pt idx="2009">
                  <c:v>32115</c:v>
                </c:pt>
                <c:pt idx="2010">
                  <c:v>32108</c:v>
                </c:pt>
                <c:pt idx="2011">
                  <c:v>32101</c:v>
                </c:pt>
                <c:pt idx="2012">
                  <c:v>32094</c:v>
                </c:pt>
                <c:pt idx="2013">
                  <c:v>32087</c:v>
                </c:pt>
                <c:pt idx="2014">
                  <c:v>32080</c:v>
                </c:pt>
                <c:pt idx="2015">
                  <c:v>32073</c:v>
                </c:pt>
                <c:pt idx="2016">
                  <c:v>32066</c:v>
                </c:pt>
                <c:pt idx="2017">
                  <c:v>32059</c:v>
                </c:pt>
                <c:pt idx="2018">
                  <c:v>32052</c:v>
                </c:pt>
                <c:pt idx="2019">
                  <c:v>32045</c:v>
                </c:pt>
                <c:pt idx="2020">
                  <c:v>32038</c:v>
                </c:pt>
                <c:pt idx="2021">
                  <c:v>32031</c:v>
                </c:pt>
                <c:pt idx="2022">
                  <c:v>32024</c:v>
                </c:pt>
                <c:pt idx="2023">
                  <c:v>32017</c:v>
                </c:pt>
                <c:pt idx="2024">
                  <c:v>32010</c:v>
                </c:pt>
                <c:pt idx="2025">
                  <c:v>32003</c:v>
                </c:pt>
                <c:pt idx="2026">
                  <c:v>31996</c:v>
                </c:pt>
                <c:pt idx="2027">
                  <c:v>31989</c:v>
                </c:pt>
                <c:pt idx="2028">
                  <c:v>31982</c:v>
                </c:pt>
                <c:pt idx="2029">
                  <c:v>31975</c:v>
                </c:pt>
                <c:pt idx="2030">
                  <c:v>31968</c:v>
                </c:pt>
                <c:pt idx="2031">
                  <c:v>31961</c:v>
                </c:pt>
                <c:pt idx="2032">
                  <c:v>31954</c:v>
                </c:pt>
                <c:pt idx="2033">
                  <c:v>31947</c:v>
                </c:pt>
                <c:pt idx="2034">
                  <c:v>31940</c:v>
                </c:pt>
                <c:pt idx="2035">
                  <c:v>31933</c:v>
                </c:pt>
                <c:pt idx="2036">
                  <c:v>31926</c:v>
                </c:pt>
                <c:pt idx="2037">
                  <c:v>31919</c:v>
                </c:pt>
                <c:pt idx="2038">
                  <c:v>31912</c:v>
                </c:pt>
                <c:pt idx="2039">
                  <c:v>31905</c:v>
                </c:pt>
                <c:pt idx="2040">
                  <c:v>31898</c:v>
                </c:pt>
                <c:pt idx="2041">
                  <c:v>31891</c:v>
                </c:pt>
                <c:pt idx="2042">
                  <c:v>31884</c:v>
                </c:pt>
                <c:pt idx="2043">
                  <c:v>31877</c:v>
                </c:pt>
                <c:pt idx="2044">
                  <c:v>31870</c:v>
                </c:pt>
                <c:pt idx="2045">
                  <c:v>31863</c:v>
                </c:pt>
                <c:pt idx="2046">
                  <c:v>31856</c:v>
                </c:pt>
                <c:pt idx="2047">
                  <c:v>31849</c:v>
                </c:pt>
                <c:pt idx="2048">
                  <c:v>31842</c:v>
                </c:pt>
                <c:pt idx="2049">
                  <c:v>31835</c:v>
                </c:pt>
                <c:pt idx="2050">
                  <c:v>31828</c:v>
                </c:pt>
                <c:pt idx="2051">
                  <c:v>31821</c:v>
                </c:pt>
                <c:pt idx="2052">
                  <c:v>31814</c:v>
                </c:pt>
                <c:pt idx="2053">
                  <c:v>31807</c:v>
                </c:pt>
                <c:pt idx="2054">
                  <c:v>31800</c:v>
                </c:pt>
                <c:pt idx="2055">
                  <c:v>31793</c:v>
                </c:pt>
                <c:pt idx="2056">
                  <c:v>31786</c:v>
                </c:pt>
                <c:pt idx="2057">
                  <c:v>31779</c:v>
                </c:pt>
                <c:pt idx="2058">
                  <c:v>31772</c:v>
                </c:pt>
                <c:pt idx="2059">
                  <c:v>31765</c:v>
                </c:pt>
                <c:pt idx="2060">
                  <c:v>31758</c:v>
                </c:pt>
                <c:pt idx="2061">
                  <c:v>31751</c:v>
                </c:pt>
                <c:pt idx="2062">
                  <c:v>31744</c:v>
                </c:pt>
                <c:pt idx="2063">
                  <c:v>31737</c:v>
                </c:pt>
                <c:pt idx="2064">
                  <c:v>31730</c:v>
                </c:pt>
                <c:pt idx="2065">
                  <c:v>31723</c:v>
                </c:pt>
                <c:pt idx="2066">
                  <c:v>31716</c:v>
                </c:pt>
                <c:pt idx="2067">
                  <c:v>31709</c:v>
                </c:pt>
                <c:pt idx="2068">
                  <c:v>31702</c:v>
                </c:pt>
                <c:pt idx="2069">
                  <c:v>31695</c:v>
                </c:pt>
                <c:pt idx="2070">
                  <c:v>31688</c:v>
                </c:pt>
                <c:pt idx="2071">
                  <c:v>31681</c:v>
                </c:pt>
                <c:pt idx="2072">
                  <c:v>31674</c:v>
                </c:pt>
                <c:pt idx="2073">
                  <c:v>31667</c:v>
                </c:pt>
                <c:pt idx="2074">
                  <c:v>31660</c:v>
                </c:pt>
                <c:pt idx="2075">
                  <c:v>31653</c:v>
                </c:pt>
                <c:pt idx="2076">
                  <c:v>31646</c:v>
                </c:pt>
                <c:pt idx="2077">
                  <c:v>31639</c:v>
                </c:pt>
                <c:pt idx="2078">
                  <c:v>31632</c:v>
                </c:pt>
                <c:pt idx="2079">
                  <c:v>31625</c:v>
                </c:pt>
                <c:pt idx="2080">
                  <c:v>31618</c:v>
                </c:pt>
                <c:pt idx="2081">
                  <c:v>31611</c:v>
                </c:pt>
                <c:pt idx="2082">
                  <c:v>31604</c:v>
                </c:pt>
                <c:pt idx="2083">
                  <c:v>31597</c:v>
                </c:pt>
                <c:pt idx="2084">
                  <c:v>31590</c:v>
                </c:pt>
                <c:pt idx="2085">
                  <c:v>31583</c:v>
                </c:pt>
                <c:pt idx="2086">
                  <c:v>31576</c:v>
                </c:pt>
                <c:pt idx="2087">
                  <c:v>31569</c:v>
                </c:pt>
                <c:pt idx="2088">
                  <c:v>31562</c:v>
                </c:pt>
                <c:pt idx="2089">
                  <c:v>31555</c:v>
                </c:pt>
                <c:pt idx="2090">
                  <c:v>31548</c:v>
                </c:pt>
                <c:pt idx="2091">
                  <c:v>31541</c:v>
                </c:pt>
                <c:pt idx="2092">
                  <c:v>31534</c:v>
                </c:pt>
                <c:pt idx="2093">
                  <c:v>31527</c:v>
                </c:pt>
                <c:pt idx="2094">
                  <c:v>31520</c:v>
                </c:pt>
                <c:pt idx="2095">
                  <c:v>31513</c:v>
                </c:pt>
                <c:pt idx="2096">
                  <c:v>31506</c:v>
                </c:pt>
                <c:pt idx="2097">
                  <c:v>31499</c:v>
                </c:pt>
                <c:pt idx="2098">
                  <c:v>31492</c:v>
                </c:pt>
                <c:pt idx="2099">
                  <c:v>31485</c:v>
                </c:pt>
                <c:pt idx="2100">
                  <c:v>31478</c:v>
                </c:pt>
                <c:pt idx="2101">
                  <c:v>31471</c:v>
                </c:pt>
                <c:pt idx="2102">
                  <c:v>31464</c:v>
                </c:pt>
                <c:pt idx="2103">
                  <c:v>31457</c:v>
                </c:pt>
                <c:pt idx="2104">
                  <c:v>31450</c:v>
                </c:pt>
                <c:pt idx="2105">
                  <c:v>31443</c:v>
                </c:pt>
                <c:pt idx="2106">
                  <c:v>31436</c:v>
                </c:pt>
                <c:pt idx="2107">
                  <c:v>31429</c:v>
                </c:pt>
                <c:pt idx="2108">
                  <c:v>31422</c:v>
                </c:pt>
                <c:pt idx="2109">
                  <c:v>31415</c:v>
                </c:pt>
                <c:pt idx="2110">
                  <c:v>31408</c:v>
                </c:pt>
                <c:pt idx="2111">
                  <c:v>31401</c:v>
                </c:pt>
                <c:pt idx="2112">
                  <c:v>31394</c:v>
                </c:pt>
                <c:pt idx="2113">
                  <c:v>31387</c:v>
                </c:pt>
                <c:pt idx="2114">
                  <c:v>31380</c:v>
                </c:pt>
                <c:pt idx="2115">
                  <c:v>31373</c:v>
                </c:pt>
                <c:pt idx="2116">
                  <c:v>31366</c:v>
                </c:pt>
                <c:pt idx="2117">
                  <c:v>31359</c:v>
                </c:pt>
                <c:pt idx="2118">
                  <c:v>31352</c:v>
                </c:pt>
                <c:pt idx="2119">
                  <c:v>31345</c:v>
                </c:pt>
                <c:pt idx="2120">
                  <c:v>31338</c:v>
                </c:pt>
                <c:pt idx="2121">
                  <c:v>31331</c:v>
                </c:pt>
                <c:pt idx="2122">
                  <c:v>31324</c:v>
                </c:pt>
                <c:pt idx="2123">
                  <c:v>31317</c:v>
                </c:pt>
                <c:pt idx="2124">
                  <c:v>31310</c:v>
                </c:pt>
                <c:pt idx="2125">
                  <c:v>31303</c:v>
                </c:pt>
                <c:pt idx="2126">
                  <c:v>31296</c:v>
                </c:pt>
                <c:pt idx="2127">
                  <c:v>31289</c:v>
                </c:pt>
                <c:pt idx="2128">
                  <c:v>31282</c:v>
                </c:pt>
                <c:pt idx="2129">
                  <c:v>31275</c:v>
                </c:pt>
                <c:pt idx="2130">
                  <c:v>31268</c:v>
                </c:pt>
                <c:pt idx="2131">
                  <c:v>31261</c:v>
                </c:pt>
                <c:pt idx="2132">
                  <c:v>31254</c:v>
                </c:pt>
                <c:pt idx="2133">
                  <c:v>31247</c:v>
                </c:pt>
                <c:pt idx="2134">
                  <c:v>31240</c:v>
                </c:pt>
                <c:pt idx="2135">
                  <c:v>31233</c:v>
                </c:pt>
                <c:pt idx="2136">
                  <c:v>31226</c:v>
                </c:pt>
                <c:pt idx="2137">
                  <c:v>31219</c:v>
                </c:pt>
                <c:pt idx="2138">
                  <c:v>31212</c:v>
                </c:pt>
                <c:pt idx="2139">
                  <c:v>31205</c:v>
                </c:pt>
                <c:pt idx="2140">
                  <c:v>31198</c:v>
                </c:pt>
                <c:pt idx="2141">
                  <c:v>31191</c:v>
                </c:pt>
                <c:pt idx="2142">
                  <c:v>31184</c:v>
                </c:pt>
                <c:pt idx="2143">
                  <c:v>31177</c:v>
                </c:pt>
                <c:pt idx="2144">
                  <c:v>31170</c:v>
                </c:pt>
                <c:pt idx="2145">
                  <c:v>31163</c:v>
                </c:pt>
                <c:pt idx="2146">
                  <c:v>31156</c:v>
                </c:pt>
                <c:pt idx="2147">
                  <c:v>31149</c:v>
                </c:pt>
                <c:pt idx="2148">
                  <c:v>31142</c:v>
                </c:pt>
                <c:pt idx="2149">
                  <c:v>31135</c:v>
                </c:pt>
                <c:pt idx="2150">
                  <c:v>31128</c:v>
                </c:pt>
                <c:pt idx="2151">
                  <c:v>31121</c:v>
                </c:pt>
                <c:pt idx="2152">
                  <c:v>31114</c:v>
                </c:pt>
                <c:pt idx="2153">
                  <c:v>31107</c:v>
                </c:pt>
                <c:pt idx="2154">
                  <c:v>31100</c:v>
                </c:pt>
                <c:pt idx="2155">
                  <c:v>31093</c:v>
                </c:pt>
                <c:pt idx="2156">
                  <c:v>31086</c:v>
                </c:pt>
                <c:pt idx="2157">
                  <c:v>31079</c:v>
                </c:pt>
                <c:pt idx="2158">
                  <c:v>31072</c:v>
                </c:pt>
                <c:pt idx="2159">
                  <c:v>31065</c:v>
                </c:pt>
                <c:pt idx="2160">
                  <c:v>31058</c:v>
                </c:pt>
                <c:pt idx="2161">
                  <c:v>31051</c:v>
                </c:pt>
                <c:pt idx="2162">
                  <c:v>31044</c:v>
                </c:pt>
                <c:pt idx="2163">
                  <c:v>31037</c:v>
                </c:pt>
                <c:pt idx="2164">
                  <c:v>31030</c:v>
                </c:pt>
                <c:pt idx="2165">
                  <c:v>31023</c:v>
                </c:pt>
                <c:pt idx="2166">
                  <c:v>31016</c:v>
                </c:pt>
                <c:pt idx="2167">
                  <c:v>31009</c:v>
                </c:pt>
                <c:pt idx="2168">
                  <c:v>31002</c:v>
                </c:pt>
                <c:pt idx="2169">
                  <c:v>30995</c:v>
                </c:pt>
                <c:pt idx="2170">
                  <c:v>30988</c:v>
                </c:pt>
                <c:pt idx="2171">
                  <c:v>30981</c:v>
                </c:pt>
                <c:pt idx="2172">
                  <c:v>30974</c:v>
                </c:pt>
                <c:pt idx="2173">
                  <c:v>30967</c:v>
                </c:pt>
                <c:pt idx="2174">
                  <c:v>30960</c:v>
                </c:pt>
                <c:pt idx="2175">
                  <c:v>30953</c:v>
                </c:pt>
                <c:pt idx="2176">
                  <c:v>30946</c:v>
                </c:pt>
                <c:pt idx="2177">
                  <c:v>30939</c:v>
                </c:pt>
                <c:pt idx="2178">
                  <c:v>30932</c:v>
                </c:pt>
                <c:pt idx="2179">
                  <c:v>30925</c:v>
                </c:pt>
                <c:pt idx="2180">
                  <c:v>30918</c:v>
                </c:pt>
                <c:pt idx="2181">
                  <c:v>30911</c:v>
                </c:pt>
                <c:pt idx="2182">
                  <c:v>30904</c:v>
                </c:pt>
                <c:pt idx="2183">
                  <c:v>30897</c:v>
                </c:pt>
                <c:pt idx="2184">
                  <c:v>30890</c:v>
                </c:pt>
                <c:pt idx="2185">
                  <c:v>30883</c:v>
                </c:pt>
                <c:pt idx="2186">
                  <c:v>30876</c:v>
                </c:pt>
                <c:pt idx="2187">
                  <c:v>30869</c:v>
                </c:pt>
                <c:pt idx="2188">
                  <c:v>30862</c:v>
                </c:pt>
                <c:pt idx="2189">
                  <c:v>30855</c:v>
                </c:pt>
                <c:pt idx="2190">
                  <c:v>30848</c:v>
                </c:pt>
                <c:pt idx="2191">
                  <c:v>30841</c:v>
                </c:pt>
                <c:pt idx="2192">
                  <c:v>30834</c:v>
                </c:pt>
                <c:pt idx="2193">
                  <c:v>30827</c:v>
                </c:pt>
                <c:pt idx="2194">
                  <c:v>30820</c:v>
                </c:pt>
                <c:pt idx="2195">
                  <c:v>30813</c:v>
                </c:pt>
                <c:pt idx="2196">
                  <c:v>30806</c:v>
                </c:pt>
                <c:pt idx="2197">
                  <c:v>30799</c:v>
                </c:pt>
                <c:pt idx="2198">
                  <c:v>30792</c:v>
                </c:pt>
                <c:pt idx="2199">
                  <c:v>30785</c:v>
                </c:pt>
                <c:pt idx="2200">
                  <c:v>30778</c:v>
                </c:pt>
                <c:pt idx="2201">
                  <c:v>30771</c:v>
                </c:pt>
                <c:pt idx="2202">
                  <c:v>30764</c:v>
                </c:pt>
                <c:pt idx="2203">
                  <c:v>30757</c:v>
                </c:pt>
                <c:pt idx="2204">
                  <c:v>30750</c:v>
                </c:pt>
                <c:pt idx="2205">
                  <c:v>30743</c:v>
                </c:pt>
                <c:pt idx="2206">
                  <c:v>30736</c:v>
                </c:pt>
                <c:pt idx="2207">
                  <c:v>30729</c:v>
                </c:pt>
                <c:pt idx="2208">
                  <c:v>30722</c:v>
                </c:pt>
                <c:pt idx="2209">
                  <c:v>30715</c:v>
                </c:pt>
                <c:pt idx="2210">
                  <c:v>30708</c:v>
                </c:pt>
                <c:pt idx="2211">
                  <c:v>30701</c:v>
                </c:pt>
                <c:pt idx="2212">
                  <c:v>30694</c:v>
                </c:pt>
                <c:pt idx="2213">
                  <c:v>30687</c:v>
                </c:pt>
                <c:pt idx="2214">
                  <c:v>30680</c:v>
                </c:pt>
                <c:pt idx="2215">
                  <c:v>30673</c:v>
                </c:pt>
                <c:pt idx="2216">
                  <c:v>30666</c:v>
                </c:pt>
                <c:pt idx="2217">
                  <c:v>30659</c:v>
                </c:pt>
                <c:pt idx="2218">
                  <c:v>30652</c:v>
                </c:pt>
                <c:pt idx="2219">
                  <c:v>30645</c:v>
                </c:pt>
                <c:pt idx="2220">
                  <c:v>30638</c:v>
                </c:pt>
                <c:pt idx="2221">
                  <c:v>30631</c:v>
                </c:pt>
                <c:pt idx="2222">
                  <c:v>30624</c:v>
                </c:pt>
                <c:pt idx="2223">
                  <c:v>30617</c:v>
                </c:pt>
                <c:pt idx="2224">
                  <c:v>30610</c:v>
                </c:pt>
                <c:pt idx="2225">
                  <c:v>30603</c:v>
                </c:pt>
                <c:pt idx="2226">
                  <c:v>30596</c:v>
                </c:pt>
                <c:pt idx="2227">
                  <c:v>30589</c:v>
                </c:pt>
                <c:pt idx="2228">
                  <c:v>30582</c:v>
                </c:pt>
                <c:pt idx="2229">
                  <c:v>30575</c:v>
                </c:pt>
                <c:pt idx="2230">
                  <c:v>30568</c:v>
                </c:pt>
                <c:pt idx="2231">
                  <c:v>30561</c:v>
                </c:pt>
                <c:pt idx="2232">
                  <c:v>30554</c:v>
                </c:pt>
                <c:pt idx="2233">
                  <c:v>30547</c:v>
                </c:pt>
                <c:pt idx="2234">
                  <c:v>30540</c:v>
                </c:pt>
                <c:pt idx="2235">
                  <c:v>30533</c:v>
                </c:pt>
                <c:pt idx="2236">
                  <c:v>30526</c:v>
                </c:pt>
                <c:pt idx="2237">
                  <c:v>30519</c:v>
                </c:pt>
                <c:pt idx="2238">
                  <c:v>30512</c:v>
                </c:pt>
                <c:pt idx="2239">
                  <c:v>30505</c:v>
                </c:pt>
                <c:pt idx="2240">
                  <c:v>30498</c:v>
                </c:pt>
                <c:pt idx="2241">
                  <c:v>30491</c:v>
                </c:pt>
                <c:pt idx="2242">
                  <c:v>30484</c:v>
                </c:pt>
                <c:pt idx="2243">
                  <c:v>30477</c:v>
                </c:pt>
                <c:pt idx="2244">
                  <c:v>30470</c:v>
                </c:pt>
                <c:pt idx="2245">
                  <c:v>30463</c:v>
                </c:pt>
                <c:pt idx="2246">
                  <c:v>30456</c:v>
                </c:pt>
                <c:pt idx="2247">
                  <c:v>30449</c:v>
                </c:pt>
                <c:pt idx="2248">
                  <c:v>30442</c:v>
                </c:pt>
                <c:pt idx="2249">
                  <c:v>30435</c:v>
                </c:pt>
                <c:pt idx="2250">
                  <c:v>30428</c:v>
                </c:pt>
                <c:pt idx="2251">
                  <c:v>30421</c:v>
                </c:pt>
                <c:pt idx="2252">
                  <c:v>30414</c:v>
                </c:pt>
                <c:pt idx="2253">
                  <c:v>30407</c:v>
                </c:pt>
                <c:pt idx="2254">
                  <c:v>30400</c:v>
                </c:pt>
                <c:pt idx="2255">
                  <c:v>30393</c:v>
                </c:pt>
                <c:pt idx="2256">
                  <c:v>30386</c:v>
                </c:pt>
                <c:pt idx="2257">
                  <c:v>30379</c:v>
                </c:pt>
                <c:pt idx="2258">
                  <c:v>30372</c:v>
                </c:pt>
                <c:pt idx="2259">
                  <c:v>30365</c:v>
                </c:pt>
                <c:pt idx="2260">
                  <c:v>30358</c:v>
                </c:pt>
                <c:pt idx="2261">
                  <c:v>30351</c:v>
                </c:pt>
                <c:pt idx="2262">
                  <c:v>30344</c:v>
                </c:pt>
                <c:pt idx="2263">
                  <c:v>30337</c:v>
                </c:pt>
                <c:pt idx="2264">
                  <c:v>30330</c:v>
                </c:pt>
                <c:pt idx="2265">
                  <c:v>30323</c:v>
                </c:pt>
                <c:pt idx="2266">
                  <c:v>30316</c:v>
                </c:pt>
                <c:pt idx="2267">
                  <c:v>30309</c:v>
                </c:pt>
                <c:pt idx="2268">
                  <c:v>30302</c:v>
                </c:pt>
                <c:pt idx="2269">
                  <c:v>30295</c:v>
                </c:pt>
                <c:pt idx="2270">
                  <c:v>30288</c:v>
                </c:pt>
                <c:pt idx="2271">
                  <c:v>30281</c:v>
                </c:pt>
                <c:pt idx="2272">
                  <c:v>30274</c:v>
                </c:pt>
                <c:pt idx="2273">
                  <c:v>30267</c:v>
                </c:pt>
                <c:pt idx="2274">
                  <c:v>30260</c:v>
                </c:pt>
                <c:pt idx="2275">
                  <c:v>30253</c:v>
                </c:pt>
                <c:pt idx="2276">
                  <c:v>30246</c:v>
                </c:pt>
                <c:pt idx="2277">
                  <c:v>30239</c:v>
                </c:pt>
                <c:pt idx="2278">
                  <c:v>30232</c:v>
                </c:pt>
                <c:pt idx="2279">
                  <c:v>30225</c:v>
                </c:pt>
                <c:pt idx="2280">
                  <c:v>30218</c:v>
                </c:pt>
                <c:pt idx="2281">
                  <c:v>30211</c:v>
                </c:pt>
                <c:pt idx="2282">
                  <c:v>30204</c:v>
                </c:pt>
                <c:pt idx="2283">
                  <c:v>30197</c:v>
                </c:pt>
                <c:pt idx="2284">
                  <c:v>30190</c:v>
                </c:pt>
                <c:pt idx="2285">
                  <c:v>30183</c:v>
                </c:pt>
                <c:pt idx="2286">
                  <c:v>30176</c:v>
                </c:pt>
                <c:pt idx="2287">
                  <c:v>30169</c:v>
                </c:pt>
                <c:pt idx="2288">
                  <c:v>30162</c:v>
                </c:pt>
                <c:pt idx="2289">
                  <c:v>30155</c:v>
                </c:pt>
                <c:pt idx="2290">
                  <c:v>30148</c:v>
                </c:pt>
                <c:pt idx="2291">
                  <c:v>30141</c:v>
                </c:pt>
                <c:pt idx="2292">
                  <c:v>30134</c:v>
                </c:pt>
                <c:pt idx="2293">
                  <c:v>30127</c:v>
                </c:pt>
                <c:pt idx="2294">
                  <c:v>30120</c:v>
                </c:pt>
                <c:pt idx="2295">
                  <c:v>30113</c:v>
                </c:pt>
                <c:pt idx="2296">
                  <c:v>30106</c:v>
                </c:pt>
                <c:pt idx="2297">
                  <c:v>30099</c:v>
                </c:pt>
                <c:pt idx="2298">
                  <c:v>30092</c:v>
                </c:pt>
                <c:pt idx="2299">
                  <c:v>30085</c:v>
                </c:pt>
                <c:pt idx="2300">
                  <c:v>30078</c:v>
                </c:pt>
                <c:pt idx="2301">
                  <c:v>30071</c:v>
                </c:pt>
                <c:pt idx="2302">
                  <c:v>30064</c:v>
                </c:pt>
                <c:pt idx="2303">
                  <c:v>30057</c:v>
                </c:pt>
                <c:pt idx="2304">
                  <c:v>30050</c:v>
                </c:pt>
                <c:pt idx="2305">
                  <c:v>30043</c:v>
                </c:pt>
                <c:pt idx="2306">
                  <c:v>30036</c:v>
                </c:pt>
                <c:pt idx="2307">
                  <c:v>30029</c:v>
                </c:pt>
                <c:pt idx="2308">
                  <c:v>30022</c:v>
                </c:pt>
                <c:pt idx="2309">
                  <c:v>30015</c:v>
                </c:pt>
                <c:pt idx="2310">
                  <c:v>30008</c:v>
                </c:pt>
                <c:pt idx="2311">
                  <c:v>30001</c:v>
                </c:pt>
                <c:pt idx="2312">
                  <c:v>29994</c:v>
                </c:pt>
                <c:pt idx="2313">
                  <c:v>29987</c:v>
                </c:pt>
                <c:pt idx="2314">
                  <c:v>29980</c:v>
                </c:pt>
                <c:pt idx="2315">
                  <c:v>29973</c:v>
                </c:pt>
                <c:pt idx="2316">
                  <c:v>29966</c:v>
                </c:pt>
                <c:pt idx="2317">
                  <c:v>29959</c:v>
                </c:pt>
                <c:pt idx="2318">
                  <c:v>29952</c:v>
                </c:pt>
                <c:pt idx="2319">
                  <c:v>29945</c:v>
                </c:pt>
                <c:pt idx="2320">
                  <c:v>29938</c:v>
                </c:pt>
                <c:pt idx="2321">
                  <c:v>29931</c:v>
                </c:pt>
                <c:pt idx="2322">
                  <c:v>29924</c:v>
                </c:pt>
                <c:pt idx="2323">
                  <c:v>29917</c:v>
                </c:pt>
                <c:pt idx="2324">
                  <c:v>29910</c:v>
                </c:pt>
                <c:pt idx="2325">
                  <c:v>29903</c:v>
                </c:pt>
                <c:pt idx="2326">
                  <c:v>29896</c:v>
                </c:pt>
                <c:pt idx="2327">
                  <c:v>29889</c:v>
                </c:pt>
                <c:pt idx="2328">
                  <c:v>29882</c:v>
                </c:pt>
                <c:pt idx="2329">
                  <c:v>29875</c:v>
                </c:pt>
                <c:pt idx="2330">
                  <c:v>29868</c:v>
                </c:pt>
                <c:pt idx="2331">
                  <c:v>29861</c:v>
                </c:pt>
                <c:pt idx="2332">
                  <c:v>29854</c:v>
                </c:pt>
                <c:pt idx="2333">
                  <c:v>29847</c:v>
                </c:pt>
                <c:pt idx="2334">
                  <c:v>29840</c:v>
                </c:pt>
                <c:pt idx="2335">
                  <c:v>29833</c:v>
                </c:pt>
                <c:pt idx="2336">
                  <c:v>29826</c:v>
                </c:pt>
                <c:pt idx="2337">
                  <c:v>29819</c:v>
                </c:pt>
                <c:pt idx="2338">
                  <c:v>29812</c:v>
                </c:pt>
                <c:pt idx="2339">
                  <c:v>29805</c:v>
                </c:pt>
                <c:pt idx="2340">
                  <c:v>29798</c:v>
                </c:pt>
                <c:pt idx="2341">
                  <c:v>29791</c:v>
                </c:pt>
                <c:pt idx="2342">
                  <c:v>29784</c:v>
                </c:pt>
                <c:pt idx="2343">
                  <c:v>29777</c:v>
                </c:pt>
                <c:pt idx="2344">
                  <c:v>29770</c:v>
                </c:pt>
                <c:pt idx="2345">
                  <c:v>29763</c:v>
                </c:pt>
                <c:pt idx="2346">
                  <c:v>29756</c:v>
                </c:pt>
                <c:pt idx="2347">
                  <c:v>29749</c:v>
                </c:pt>
                <c:pt idx="2348">
                  <c:v>29742</c:v>
                </c:pt>
                <c:pt idx="2349">
                  <c:v>29735</c:v>
                </c:pt>
                <c:pt idx="2350">
                  <c:v>29728</c:v>
                </c:pt>
                <c:pt idx="2351">
                  <c:v>29721</c:v>
                </c:pt>
                <c:pt idx="2352">
                  <c:v>29714</c:v>
                </c:pt>
                <c:pt idx="2353">
                  <c:v>29707</c:v>
                </c:pt>
                <c:pt idx="2354">
                  <c:v>29700</c:v>
                </c:pt>
                <c:pt idx="2355">
                  <c:v>29693</c:v>
                </c:pt>
                <c:pt idx="2356">
                  <c:v>29686</c:v>
                </c:pt>
                <c:pt idx="2357">
                  <c:v>29679</c:v>
                </c:pt>
                <c:pt idx="2358">
                  <c:v>29672</c:v>
                </c:pt>
                <c:pt idx="2359">
                  <c:v>29665</c:v>
                </c:pt>
                <c:pt idx="2360">
                  <c:v>29658</c:v>
                </c:pt>
                <c:pt idx="2361">
                  <c:v>29651</c:v>
                </c:pt>
                <c:pt idx="2362">
                  <c:v>29644</c:v>
                </c:pt>
                <c:pt idx="2363">
                  <c:v>29637</c:v>
                </c:pt>
                <c:pt idx="2364">
                  <c:v>29630</c:v>
                </c:pt>
                <c:pt idx="2365">
                  <c:v>29623</c:v>
                </c:pt>
                <c:pt idx="2366">
                  <c:v>29616</c:v>
                </c:pt>
                <c:pt idx="2367">
                  <c:v>29609</c:v>
                </c:pt>
                <c:pt idx="2368">
                  <c:v>29602</c:v>
                </c:pt>
                <c:pt idx="2369">
                  <c:v>29595</c:v>
                </c:pt>
                <c:pt idx="2370">
                  <c:v>29588</c:v>
                </c:pt>
                <c:pt idx="2371">
                  <c:v>29581</c:v>
                </c:pt>
                <c:pt idx="2372">
                  <c:v>29574</c:v>
                </c:pt>
                <c:pt idx="2373">
                  <c:v>29567</c:v>
                </c:pt>
                <c:pt idx="2374">
                  <c:v>29560</c:v>
                </c:pt>
                <c:pt idx="2375">
                  <c:v>29553</c:v>
                </c:pt>
                <c:pt idx="2376">
                  <c:v>29546</c:v>
                </c:pt>
                <c:pt idx="2377">
                  <c:v>29539</c:v>
                </c:pt>
                <c:pt idx="2378">
                  <c:v>29532</c:v>
                </c:pt>
                <c:pt idx="2379">
                  <c:v>29525</c:v>
                </c:pt>
                <c:pt idx="2380">
                  <c:v>29518</c:v>
                </c:pt>
                <c:pt idx="2381">
                  <c:v>29511</c:v>
                </c:pt>
                <c:pt idx="2382">
                  <c:v>29504</c:v>
                </c:pt>
                <c:pt idx="2383">
                  <c:v>29497</c:v>
                </c:pt>
                <c:pt idx="2384">
                  <c:v>29490</c:v>
                </c:pt>
                <c:pt idx="2385">
                  <c:v>29483</c:v>
                </c:pt>
                <c:pt idx="2386">
                  <c:v>29476</c:v>
                </c:pt>
                <c:pt idx="2387">
                  <c:v>29469</c:v>
                </c:pt>
                <c:pt idx="2388">
                  <c:v>29462</c:v>
                </c:pt>
                <c:pt idx="2389">
                  <c:v>29455</c:v>
                </c:pt>
                <c:pt idx="2390">
                  <c:v>29448</c:v>
                </c:pt>
                <c:pt idx="2391">
                  <c:v>29441</c:v>
                </c:pt>
                <c:pt idx="2392">
                  <c:v>29434</c:v>
                </c:pt>
                <c:pt idx="2393">
                  <c:v>29427</c:v>
                </c:pt>
                <c:pt idx="2394">
                  <c:v>29420</c:v>
                </c:pt>
                <c:pt idx="2395">
                  <c:v>29413</c:v>
                </c:pt>
                <c:pt idx="2396">
                  <c:v>29406</c:v>
                </c:pt>
                <c:pt idx="2397">
                  <c:v>29399</c:v>
                </c:pt>
                <c:pt idx="2398">
                  <c:v>29392</c:v>
                </c:pt>
                <c:pt idx="2399">
                  <c:v>29385</c:v>
                </c:pt>
                <c:pt idx="2400">
                  <c:v>29378</c:v>
                </c:pt>
                <c:pt idx="2401">
                  <c:v>29371</c:v>
                </c:pt>
                <c:pt idx="2402">
                  <c:v>29364</c:v>
                </c:pt>
                <c:pt idx="2403">
                  <c:v>29357</c:v>
                </c:pt>
                <c:pt idx="2404">
                  <c:v>29350</c:v>
                </c:pt>
                <c:pt idx="2405">
                  <c:v>29343</c:v>
                </c:pt>
                <c:pt idx="2406">
                  <c:v>29336</c:v>
                </c:pt>
                <c:pt idx="2407">
                  <c:v>29329</c:v>
                </c:pt>
                <c:pt idx="2408">
                  <c:v>29322</c:v>
                </c:pt>
                <c:pt idx="2409">
                  <c:v>29315</c:v>
                </c:pt>
                <c:pt idx="2410">
                  <c:v>29308</c:v>
                </c:pt>
                <c:pt idx="2411">
                  <c:v>29301</c:v>
                </c:pt>
                <c:pt idx="2412">
                  <c:v>29294</c:v>
                </c:pt>
                <c:pt idx="2413">
                  <c:v>29287</c:v>
                </c:pt>
                <c:pt idx="2414">
                  <c:v>29280</c:v>
                </c:pt>
                <c:pt idx="2415">
                  <c:v>29273</c:v>
                </c:pt>
                <c:pt idx="2416">
                  <c:v>29266</c:v>
                </c:pt>
                <c:pt idx="2417">
                  <c:v>29259</c:v>
                </c:pt>
                <c:pt idx="2418">
                  <c:v>29252</c:v>
                </c:pt>
                <c:pt idx="2419">
                  <c:v>29245</c:v>
                </c:pt>
                <c:pt idx="2420">
                  <c:v>29238</c:v>
                </c:pt>
                <c:pt idx="2421">
                  <c:v>29231</c:v>
                </c:pt>
                <c:pt idx="2422">
                  <c:v>29224</c:v>
                </c:pt>
                <c:pt idx="2423">
                  <c:v>29217</c:v>
                </c:pt>
                <c:pt idx="2424">
                  <c:v>29210</c:v>
                </c:pt>
                <c:pt idx="2425">
                  <c:v>29203</c:v>
                </c:pt>
                <c:pt idx="2426">
                  <c:v>29196</c:v>
                </c:pt>
                <c:pt idx="2427">
                  <c:v>29189</c:v>
                </c:pt>
                <c:pt idx="2428">
                  <c:v>29182</c:v>
                </c:pt>
                <c:pt idx="2429">
                  <c:v>29175</c:v>
                </c:pt>
                <c:pt idx="2430">
                  <c:v>29168</c:v>
                </c:pt>
                <c:pt idx="2431">
                  <c:v>29161</c:v>
                </c:pt>
                <c:pt idx="2432">
                  <c:v>29154</c:v>
                </c:pt>
                <c:pt idx="2433">
                  <c:v>29147</c:v>
                </c:pt>
                <c:pt idx="2434">
                  <c:v>29140</c:v>
                </c:pt>
                <c:pt idx="2435">
                  <c:v>29133</c:v>
                </c:pt>
                <c:pt idx="2436">
                  <c:v>29126</c:v>
                </c:pt>
                <c:pt idx="2437">
                  <c:v>29119</c:v>
                </c:pt>
                <c:pt idx="2438">
                  <c:v>29112</c:v>
                </c:pt>
                <c:pt idx="2439">
                  <c:v>29105</c:v>
                </c:pt>
                <c:pt idx="2440">
                  <c:v>29098</c:v>
                </c:pt>
                <c:pt idx="2441">
                  <c:v>29091</c:v>
                </c:pt>
                <c:pt idx="2442">
                  <c:v>29084</c:v>
                </c:pt>
                <c:pt idx="2443">
                  <c:v>29077</c:v>
                </c:pt>
                <c:pt idx="2444">
                  <c:v>29070</c:v>
                </c:pt>
                <c:pt idx="2445">
                  <c:v>29063</c:v>
                </c:pt>
                <c:pt idx="2446">
                  <c:v>29056</c:v>
                </c:pt>
                <c:pt idx="2447">
                  <c:v>29049</c:v>
                </c:pt>
                <c:pt idx="2448">
                  <c:v>29042</c:v>
                </c:pt>
                <c:pt idx="2449">
                  <c:v>29035</c:v>
                </c:pt>
                <c:pt idx="2450">
                  <c:v>29028</c:v>
                </c:pt>
                <c:pt idx="2451">
                  <c:v>29021</c:v>
                </c:pt>
                <c:pt idx="2452">
                  <c:v>29014</c:v>
                </c:pt>
                <c:pt idx="2453">
                  <c:v>29007</c:v>
                </c:pt>
                <c:pt idx="2454">
                  <c:v>29000</c:v>
                </c:pt>
                <c:pt idx="2455">
                  <c:v>28993</c:v>
                </c:pt>
                <c:pt idx="2456">
                  <c:v>28986</c:v>
                </c:pt>
                <c:pt idx="2457">
                  <c:v>28979</c:v>
                </c:pt>
                <c:pt idx="2458">
                  <c:v>28972</c:v>
                </c:pt>
                <c:pt idx="2459">
                  <c:v>28965</c:v>
                </c:pt>
                <c:pt idx="2460">
                  <c:v>28958</c:v>
                </c:pt>
                <c:pt idx="2461">
                  <c:v>28951</c:v>
                </c:pt>
                <c:pt idx="2462">
                  <c:v>28944</c:v>
                </c:pt>
                <c:pt idx="2463">
                  <c:v>28937</c:v>
                </c:pt>
                <c:pt idx="2464">
                  <c:v>28930</c:v>
                </c:pt>
                <c:pt idx="2465">
                  <c:v>28923</c:v>
                </c:pt>
                <c:pt idx="2466">
                  <c:v>28916</c:v>
                </c:pt>
                <c:pt idx="2467">
                  <c:v>28909</c:v>
                </c:pt>
                <c:pt idx="2468">
                  <c:v>28902</c:v>
                </c:pt>
                <c:pt idx="2469">
                  <c:v>28895</c:v>
                </c:pt>
                <c:pt idx="2470">
                  <c:v>28888</c:v>
                </c:pt>
                <c:pt idx="2471">
                  <c:v>28881</c:v>
                </c:pt>
                <c:pt idx="2472">
                  <c:v>28874</c:v>
                </c:pt>
                <c:pt idx="2473">
                  <c:v>28867</c:v>
                </c:pt>
                <c:pt idx="2474">
                  <c:v>28860</c:v>
                </c:pt>
                <c:pt idx="2475">
                  <c:v>28853</c:v>
                </c:pt>
                <c:pt idx="2476">
                  <c:v>28846</c:v>
                </c:pt>
                <c:pt idx="2477">
                  <c:v>28839</c:v>
                </c:pt>
                <c:pt idx="2478">
                  <c:v>28832</c:v>
                </c:pt>
                <c:pt idx="2479">
                  <c:v>28825</c:v>
                </c:pt>
                <c:pt idx="2480">
                  <c:v>28818</c:v>
                </c:pt>
                <c:pt idx="2481">
                  <c:v>28811</c:v>
                </c:pt>
                <c:pt idx="2482">
                  <c:v>28804</c:v>
                </c:pt>
                <c:pt idx="2483">
                  <c:v>28797</c:v>
                </c:pt>
                <c:pt idx="2484">
                  <c:v>28790</c:v>
                </c:pt>
                <c:pt idx="2485">
                  <c:v>28783</c:v>
                </c:pt>
                <c:pt idx="2486">
                  <c:v>28776</c:v>
                </c:pt>
                <c:pt idx="2487">
                  <c:v>28769</c:v>
                </c:pt>
                <c:pt idx="2488">
                  <c:v>28762</c:v>
                </c:pt>
                <c:pt idx="2489">
                  <c:v>28755</c:v>
                </c:pt>
                <c:pt idx="2490">
                  <c:v>28748</c:v>
                </c:pt>
                <c:pt idx="2491">
                  <c:v>28741</c:v>
                </c:pt>
                <c:pt idx="2492">
                  <c:v>28734</c:v>
                </c:pt>
                <c:pt idx="2493">
                  <c:v>28727</c:v>
                </c:pt>
                <c:pt idx="2494">
                  <c:v>28720</c:v>
                </c:pt>
                <c:pt idx="2495">
                  <c:v>28713</c:v>
                </c:pt>
                <c:pt idx="2496">
                  <c:v>28706</c:v>
                </c:pt>
                <c:pt idx="2497">
                  <c:v>28699</c:v>
                </c:pt>
                <c:pt idx="2498">
                  <c:v>28692</c:v>
                </c:pt>
                <c:pt idx="2499">
                  <c:v>28685</c:v>
                </c:pt>
                <c:pt idx="2500">
                  <c:v>28678</c:v>
                </c:pt>
                <c:pt idx="2501">
                  <c:v>28671</c:v>
                </c:pt>
                <c:pt idx="2502">
                  <c:v>28664</c:v>
                </c:pt>
                <c:pt idx="2503">
                  <c:v>28657</c:v>
                </c:pt>
                <c:pt idx="2504">
                  <c:v>28650</c:v>
                </c:pt>
                <c:pt idx="2505">
                  <c:v>28643</c:v>
                </c:pt>
                <c:pt idx="2506">
                  <c:v>28636</c:v>
                </c:pt>
                <c:pt idx="2507">
                  <c:v>28629</c:v>
                </c:pt>
                <c:pt idx="2508">
                  <c:v>28622</c:v>
                </c:pt>
                <c:pt idx="2509">
                  <c:v>28615</c:v>
                </c:pt>
                <c:pt idx="2510">
                  <c:v>28608</c:v>
                </c:pt>
                <c:pt idx="2511">
                  <c:v>28601</c:v>
                </c:pt>
                <c:pt idx="2512">
                  <c:v>28594</c:v>
                </c:pt>
                <c:pt idx="2513">
                  <c:v>28587</c:v>
                </c:pt>
                <c:pt idx="2514">
                  <c:v>28580</c:v>
                </c:pt>
                <c:pt idx="2515">
                  <c:v>28573</c:v>
                </c:pt>
                <c:pt idx="2516">
                  <c:v>28566</c:v>
                </c:pt>
                <c:pt idx="2517">
                  <c:v>28559</c:v>
                </c:pt>
                <c:pt idx="2518">
                  <c:v>28552</c:v>
                </c:pt>
                <c:pt idx="2519">
                  <c:v>28545</c:v>
                </c:pt>
                <c:pt idx="2520">
                  <c:v>28538</c:v>
                </c:pt>
                <c:pt idx="2521">
                  <c:v>28531</c:v>
                </c:pt>
                <c:pt idx="2522">
                  <c:v>28524</c:v>
                </c:pt>
                <c:pt idx="2523">
                  <c:v>28517</c:v>
                </c:pt>
                <c:pt idx="2524">
                  <c:v>28510</c:v>
                </c:pt>
                <c:pt idx="2525">
                  <c:v>28503</c:v>
                </c:pt>
                <c:pt idx="2526">
                  <c:v>28496</c:v>
                </c:pt>
                <c:pt idx="2527">
                  <c:v>28489</c:v>
                </c:pt>
                <c:pt idx="2528">
                  <c:v>28482</c:v>
                </c:pt>
                <c:pt idx="2529">
                  <c:v>28475</c:v>
                </c:pt>
                <c:pt idx="2530">
                  <c:v>28468</c:v>
                </c:pt>
                <c:pt idx="2531">
                  <c:v>28461</c:v>
                </c:pt>
                <c:pt idx="2532">
                  <c:v>28454</c:v>
                </c:pt>
                <c:pt idx="2533">
                  <c:v>28447</c:v>
                </c:pt>
                <c:pt idx="2534">
                  <c:v>28440</c:v>
                </c:pt>
                <c:pt idx="2535">
                  <c:v>28433</c:v>
                </c:pt>
                <c:pt idx="2536">
                  <c:v>28426</c:v>
                </c:pt>
                <c:pt idx="2537">
                  <c:v>28419</c:v>
                </c:pt>
                <c:pt idx="2538">
                  <c:v>28412</c:v>
                </c:pt>
                <c:pt idx="2539">
                  <c:v>28405</c:v>
                </c:pt>
                <c:pt idx="2540">
                  <c:v>28398</c:v>
                </c:pt>
                <c:pt idx="2541">
                  <c:v>28391</c:v>
                </c:pt>
                <c:pt idx="2542">
                  <c:v>28384</c:v>
                </c:pt>
                <c:pt idx="2543">
                  <c:v>28377</c:v>
                </c:pt>
                <c:pt idx="2544">
                  <c:v>28370</c:v>
                </c:pt>
                <c:pt idx="2545">
                  <c:v>28363</c:v>
                </c:pt>
                <c:pt idx="2546">
                  <c:v>28356</c:v>
                </c:pt>
                <c:pt idx="2547">
                  <c:v>28349</c:v>
                </c:pt>
                <c:pt idx="2548">
                  <c:v>28342</c:v>
                </c:pt>
                <c:pt idx="2549">
                  <c:v>28335</c:v>
                </c:pt>
                <c:pt idx="2550">
                  <c:v>28328</c:v>
                </c:pt>
                <c:pt idx="2551">
                  <c:v>28321</c:v>
                </c:pt>
                <c:pt idx="2552">
                  <c:v>28314</c:v>
                </c:pt>
                <c:pt idx="2553">
                  <c:v>28307</c:v>
                </c:pt>
                <c:pt idx="2554">
                  <c:v>28300</c:v>
                </c:pt>
                <c:pt idx="2555">
                  <c:v>28293</c:v>
                </c:pt>
                <c:pt idx="2556">
                  <c:v>28286</c:v>
                </c:pt>
                <c:pt idx="2557">
                  <c:v>28279</c:v>
                </c:pt>
                <c:pt idx="2558">
                  <c:v>28272</c:v>
                </c:pt>
                <c:pt idx="2559">
                  <c:v>28265</c:v>
                </c:pt>
                <c:pt idx="2560">
                  <c:v>28258</c:v>
                </c:pt>
                <c:pt idx="2561">
                  <c:v>28251</c:v>
                </c:pt>
                <c:pt idx="2562">
                  <c:v>28244</c:v>
                </c:pt>
                <c:pt idx="2563">
                  <c:v>28237</c:v>
                </c:pt>
                <c:pt idx="2564">
                  <c:v>28230</c:v>
                </c:pt>
                <c:pt idx="2565">
                  <c:v>28223</c:v>
                </c:pt>
                <c:pt idx="2566">
                  <c:v>28216</c:v>
                </c:pt>
                <c:pt idx="2567">
                  <c:v>28209</c:v>
                </c:pt>
                <c:pt idx="2568">
                  <c:v>28202</c:v>
                </c:pt>
                <c:pt idx="2569">
                  <c:v>28195</c:v>
                </c:pt>
                <c:pt idx="2570">
                  <c:v>28188</c:v>
                </c:pt>
                <c:pt idx="2571">
                  <c:v>28181</c:v>
                </c:pt>
                <c:pt idx="2572">
                  <c:v>28174</c:v>
                </c:pt>
                <c:pt idx="2573">
                  <c:v>28167</c:v>
                </c:pt>
                <c:pt idx="2574">
                  <c:v>28160</c:v>
                </c:pt>
                <c:pt idx="2575">
                  <c:v>28153</c:v>
                </c:pt>
                <c:pt idx="2576">
                  <c:v>28146</c:v>
                </c:pt>
                <c:pt idx="2577">
                  <c:v>28139</c:v>
                </c:pt>
                <c:pt idx="2578">
                  <c:v>28132</c:v>
                </c:pt>
                <c:pt idx="2579">
                  <c:v>28125</c:v>
                </c:pt>
                <c:pt idx="2580">
                  <c:v>28118</c:v>
                </c:pt>
                <c:pt idx="2581">
                  <c:v>28111</c:v>
                </c:pt>
                <c:pt idx="2582">
                  <c:v>28104</c:v>
                </c:pt>
                <c:pt idx="2583">
                  <c:v>28097</c:v>
                </c:pt>
                <c:pt idx="2584">
                  <c:v>28090</c:v>
                </c:pt>
                <c:pt idx="2585">
                  <c:v>28083</c:v>
                </c:pt>
                <c:pt idx="2586">
                  <c:v>28076</c:v>
                </c:pt>
                <c:pt idx="2587">
                  <c:v>28069</c:v>
                </c:pt>
                <c:pt idx="2588">
                  <c:v>28062</c:v>
                </c:pt>
                <c:pt idx="2589">
                  <c:v>28055</c:v>
                </c:pt>
                <c:pt idx="2590">
                  <c:v>28048</c:v>
                </c:pt>
                <c:pt idx="2591">
                  <c:v>28041</c:v>
                </c:pt>
                <c:pt idx="2592">
                  <c:v>28034</c:v>
                </c:pt>
                <c:pt idx="2593">
                  <c:v>28027</c:v>
                </c:pt>
                <c:pt idx="2594">
                  <c:v>28020</c:v>
                </c:pt>
                <c:pt idx="2595">
                  <c:v>28013</c:v>
                </c:pt>
                <c:pt idx="2596">
                  <c:v>28006</c:v>
                </c:pt>
                <c:pt idx="2597">
                  <c:v>27999</c:v>
                </c:pt>
                <c:pt idx="2598">
                  <c:v>27992</c:v>
                </c:pt>
                <c:pt idx="2599">
                  <c:v>27985</c:v>
                </c:pt>
                <c:pt idx="2600">
                  <c:v>27978</c:v>
                </c:pt>
                <c:pt idx="2601">
                  <c:v>27971</c:v>
                </c:pt>
                <c:pt idx="2602">
                  <c:v>27964</c:v>
                </c:pt>
                <c:pt idx="2603">
                  <c:v>27957</c:v>
                </c:pt>
                <c:pt idx="2604">
                  <c:v>27950</c:v>
                </c:pt>
                <c:pt idx="2605">
                  <c:v>27943</c:v>
                </c:pt>
                <c:pt idx="2606">
                  <c:v>27936</c:v>
                </c:pt>
                <c:pt idx="2607">
                  <c:v>27929</c:v>
                </c:pt>
                <c:pt idx="2608">
                  <c:v>27922</c:v>
                </c:pt>
                <c:pt idx="2609">
                  <c:v>27915</c:v>
                </c:pt>
                <c:pt idx="2610">
                  <c:v>27908</c:v>
                </c:pt>
                <c:pt idx="2611">
                  <c:v>27901</c:v>
                </c:pt>
                <c:pt idx="2612">
                  <c:v>27894</c:v>
                </c:pt>
                <c:pt idx="2613">
                  <c:v>27887</c:v>
                </c:pt>
                <c:pt idx="2614">
                  <c:v>27880</c:v>
                </c:pt>
                <c:pt idx="2615">
                  <c:v>27873</c:v>
                </c:pt>
                <c:pt idx="2616">
                  <c:v>27866</c:v>
                </c:pt>
                <c:pt idx="2617">
                  <c:v>27859</c:v>
                </c:pt>
                <c:pt idx="2618">
                  <c:v>27852</c:v>
                </c:pt>
                <c:pt idx="2619">
                  <c:v>27845</c:v>
                </c:pt>
                <c:pt idx="2620">
                  <c:v>27838</c:v>
                </c:pt>
                <c:pt idx="2621">
                  <c:v>27831</c:v>
                </c:pt>
                <c:pt idx="2622">
                  <c:v>27824</c:v>
                </c:pt>
                <c:pt idx="2623">
                  <c:v>27817</c:v>
                </c:pt>
                <c:pt idx="2624">
                  <c:v>27810</c:v>
                </c:pt>
                <c:pt idx="2625">
                  <c:v>27803</c:v>
                </c:pt>
                <c:pt idx="2626">
                  <c:v>27796</c:v>
                </c:pt>
                <c:pt idx="2627">
                  <c:v>27789</c:v>
                </c:pt>
                <c:pt idx="2628">
                  <c:v>27782</c:v>
                </c:pt>
                <c:pt idx="2629">
                  <c:v>27775</c:v>
                </c:pt>
                <c:pt idx="2630">
                  <c:v>27768</c:v>
                </c:pt>
                <c:pt idx="2631">
                  <c:v>27761</c:v>
                </c:pt>
                <c:pt idx="2632">
                  <c:v>27754</c:v>
                </c:pt>
                <c:pt idx="2633">
                  <c:v>27747</c:v>
                </c:pt>
                <c:pt idx="2634">
                  <c:v>27740</c:v>
                </c:pt>
                <c:pt idx="2635">
                  <c:v>27733</c:v>
                </c:pt>
                <c:pt idx="2636">
                  <c:v>27726</c:v>
                </c:pt>
                <c:pt idx="2637">
                  <c:v>27719</c:v>
                </c:pt>
                <c:pt idx="2638">
                  <c:v>27712</c:v>
                </c:pt>
                <c:pt idx="2639">
                  <c:v>27705</c:v>
                </c:pt>
                <c:pt idx="2640">
                  <c:v>27698</c:v>
                </c:pt>
                <c:pt idx="2641">
                  <c:v>27691</c:v>
                </c:pt>
                <c:pt idx="2642">
                  <c:v>27684</c:v>
                </c:pt>
                <c:pt idx="2643">
                  <c:v>27677</c:v>
                </c:pt>
                <c:pt idx="2644">
                  <c:v>27670</c:v>
                </c:pt>
                <c:pt idx="2645">
                  <c:v>27663</c:v>
                </c:pt>
                <c:pt idx="2646">
                  <c:v>27656</c:v>
                </c:pt>
                <c:pt idx="2647">
                  <c:v>27649</c:v>
                </c:pt>
                <c:pt idx="2648">
                  <c:v>27642</c:v>
                </c:pt>
                <c:pt idx="2649">
                  <c:v>27635</c:v>
                </c:pt>
                <c:pt idx="2650">
                  <c:v>27628</c:v>
                </c:pt>
                <c:pt idx="2651">
                  <c:v>27621</c:v>
                </c:pt>
                <c:pt idx="2652">
                  <c:v>27614</c:v>
                </c:pt>
                <c:pt idx="2653">
                  <c:v>27607</c:v>
                </c:pt>
                <c:pt idx="2654">
                  <c:v>27600</c:v>
                </c:pt>
                <c:pt idx="2655">
                  <c:v>27593</c:v>
                </c:pt>
                <c:pt idx="2656">
                  <c:v>27586</c:v>
                </c:pt>
                <c:pt idx="2657">
                  <c:v>27579</c:v>
                </c:pt>
                <c:pt idx="2658">
                  <c:v>27572</c:v>
                </c:pt>
                <c:pt idx="2659">
                  <c:v>27565</c:v>
                </c:pt>
                <c:pt idx="2660">
                  <c:v>27558</c:v>
                </c:pt>
                <c:pt idx="2661">
                  <c:v>27551</c:v>
                </c:pt>
                <c:pt idx="2662">
                  <c:v>27544</c:v>
                </c:pt>
                <c:pt idx="2663">
                  <c:v>27537</c:v>
                </c:pt>
                <c:pt idx="2664">
                  <c:v>27530</c:v>
                </c:pt>
                <c:pt idx="2665">
                  <c:v>27523</c:v>
                </c:pt>
                <c:pt idx="2666">
                  <c:v>27516</c:v>
                </c:pt>
                <c:pt idx="2667">
                  <c:v>27509</c:v>
                </c:pt>
                <c:pt idx="2668">
                  <c:v>27502</c:v>
                </c:pt>
                <c:pt idx="2669">
                  <c:v>27495</c:v>
                </c:pt>
                <c:pt idx="2670">
                  <c:v>27488</c:v>
                </c:pt>
                <c:pt idx="2671">
                  <c:v>27481</c:v>
                </c:pt>
                <c:pt idx="2672">
                  <c:v>27474</c:v>
                </c:pt>
                <c:pt idx="2673">
                  <c:v>27467</c:v>
                </c:pt>
                <c:pt idx="2674">
                  <c:v>27460</c:v>
                </c:pt>
                <c:pt idx="2675">
                  <c:v>27453</c:v>
                </c:pt>
                <c:pt idx="2676">
                  <c:v>27446</c:v>
                </c:pt>
                <c:pt idx="2677">
                  <c:v>27439</c:v>
                </c:pt>
                <c:pt idx="2678">
                  <c:v>27432</c:v>
                </c:pt>
                <c:pt idx="2679">
                  <c:v>27425</c:v>
                </c:pt>
                <c:pt idx="2680">
                  <c:v>27418</c:v>
                </c:pt>
                <c:pt idx="2681">
                  <c:v>27411</c:v>
                </c:pt>
                <c:pt idx="2682">
                  <c:v>27404</c:v>
                </c:pt>
                <c:pt idx="2683">
                  <c:v>27397</c:v>
                </c:pt>
                <c:pt idx="2684">
                  <c:v>27390</c:v>
                </c:pt>
                <c:pt idx="2685">
                  <c:v>27383</c:v>
                </c:pt>
                <c:pt idx="2686">
                  <c:v>27376</c:v>
                </c:pt>
                <c:pt idx="2687">
                  <c:v>27369</c:v>
                </c:pt>
                <c:pt idx="2688">
                  <c:v>27362</c:v>
                </c:pt>
                <c:pt idx="2689">
                  <c:v>27355</c:v>
                </c:pt>
                <c:pt idx="2690">
                  <c:v>27348</c:v>
                </c:pt>
                <c:pt idx="2691">
                  <c:v>27341</c:v>
                </c:pt>
                <c:pt idx="2692">
                  <c:v>27334</c:v>
                </c:pt>
                <c:pt idx="2693">
                  <c:v>27327</c:v>
                </c:pt>
                <c:pt idx="2694">
                  <c:v>27320</c:v>
                </c:pt>
                <c:pt idx="2695">
                  <c:v>27313</c:v>
                </c:pt>
                <c:pt idx="2696">
                  <c:v>27306</c:v>
                </c:pt>
                <c:pt idx="2697">
                  <c:v>27299</c:v>
                </c:pt>
                <c:pt idx="2698">
                  <c:v>27292</c:v>
                </c:pt>
                <c:pt idx="2699">
                  <c:v>27285</c:v>
                </c:pt>
                <c:pt idx="2700">
                  <c:v>27278</c:v>
                </c:pt>
                <c:pt idx="2701">
                  <c:v>27271</c:v>
                </c:pt>
                <c:pt idx="2702">
                  <c:v>27264</c:v>
                </c:pt>
                <c:pt idx="2703">
                  <c:v>27257</c:v>
                </c:pt>
                <c:pt idx="2704">
                  <c:v>27250</c:v>
                </c:pt>
                <c:pt idx="2705">
                  <c:v>27243</c:v>
                </c:pt>
                <c:pt idx="2706">
                  <c:v>27236</c:v>
                </c:pt>
                <c:pt idx="2707">
                  <c:v>27229</c:v>
                </c:pt>
                <c:pt idx="2708">
                  <c:v>27222</c:v>
                </c:pt>
                <c:pt idx="2709">
                  <c:v>27215</c:v>
                </c:pt>
                <c:pt idx="2710">
                  <c:v>27208</c:v>
                </c:pt>
                <c:pt idx="2711">
                  <c:v>27201</c:v>
                </c:pt>
                <c:pt idx="2712">
                  <c:v>27194</c:v>
                </c:pt>
                <c:pt idx="2713">
                  <c:v>27187</c:v>
                </c:pt>
                <c:pt idx="2714">
                  <c:v>27180</c:v>
                </c:pt>
                <c:pt idx="2715">
                  <c:v>27173</c:v>
                </c:pt>
                <c:pt idx="2716">
                  <c:v>27166</c:v>
                </c:pt>
                <c:pt idx="2717">
                  <c:v>27159</c:v>
                </c:pt>
                <c:pt idx="2718">
                  <c:v>27152</c:v>
                </c:pt>
                <c:pt idx="2719">
                  <c:v>27145</c:v>
                </c:pt>
                <c:pt idx="2720">
                  <c:v>27138</c:v>
                </c:pt>
                <c:pt idx="2721">
                  <c:v>27131</c:v>
                </c:pt>
                <c:pt idx="2722">
                  <c:v>27124</c:v>
                </c:pt>
                <c:pt idx="2723">
                  <c:v>27117</c:v>
                </c:pt>
                <c:pt idx="2724">
                  <c:v>27110</c:v>
                </c:pt>
                <c:pt idx="2725">
                  <c:v>27103</c:v>
                </c:pt>
                <c:pt idx="2726">
                  <c:v>27096</c:v>
                </c:pt>
                <c:pt idx="2727">
                  <c:v>27089</c:v>
                </c:pt>
                <c:pt idx="2728">
                  <c:v>27082</c:v>
                </c:pt>
                <c:pt idx="2729">
                  <c:v>27075</c:v>
                </c:pt>
                <c:pt idx="2730">
                  <c:v>27068</c:v>
                </c:pt>
                <c:pt idx="2731">
                  <c:v>27061</c:v>
                </c:pt>
                <c:pt idx="2732">
                  <c:v>27054</c:v>
                </c:pt>
                <c:pt idx="2733">
                  <c:v>27047</c:v>
                </c:pt>
                <c:pt idx="2734">
                  <c:v>27040</c:v>
                </c:pt>
                <c:pt idx="2735">
                  <c:v>27033</c:v>
                </c:pt>
                <c:pt idx="2736">
                  <c:v>27026</c:v>
                </c:pt>
                <c:pt idx="2737">
                  <c:v>27019</c:v>
                </c:pt>
                <c:pt idx="2738">
                  <c:v>27012</c:v>
                </c:pt>
                <c:pt idx="2739">
                  <c:v>27005</c:v>
                </c:pt>
                <c:pt idx="2740">
                  <c:v>26998</c:v>
                </c:pt>
                <c:pt idx="2741">
                  <c:v>26991</c:v>
                </c:pt>
                <c:pt idx="2742">
                  <c:v>26984</c:v>
                </c:pt>
                <c:pt idx="2743">
                  <c:v>26977</c:v>
                </c:pt>
                <c:pt idx="2744">
                  <c:v>26970</c:v>
                </c:pt>
                <c:pt idx="2745">
                  <c:v>26963</c:v>
                </c:pt>
                <c:pt idx="2746">
                  <c:v>26956</c:v>
                </c:pt>
                <c:pt idx="2747">
                  <c:v>26949</c:v>
                </c:pt>
                <c:pt idx="2748">
                  <c:v>26942</c:v>
                </c:pt>
                <c:pt idx="2749">
                  <c:v>26935</c:v>
                </c:pt>
                <c:pt idx="2750">
                  <c:v>26928</c:v>
                </c:pt>
                <c:pt idx="2751">
                  <c:v>26921</c:v>
                </c:pt>
                <c:pt idx="2752">
                  <c:v>26914</c:v>
                </c:pt>
                <c:pt idx="2753">
                  <c:v>26907</c:v>
                </c:pt>
                <c:pt idx="2754">
                  <c:v>26900</c:v>
                </c:pt>
                <c:pt idx="2755">
                  <c:v>26893</c:v>
                </c:pt>
                <c:pt idx="2756">
                  <c:v>26886</c:v>
                </c:pt>
                <c:pt idx="2757">
                  <c:v>26879</c:v>
                </c:pt>
                <c:pt idx="2758">
                  <c:v>26872</c:v>
                </c:pt>
                <c:pt idx="2759">
                  <c:v>26865</c:v>
                </c:pt>
                <c:pt idx="2760">
                  <c:v>26858</c:v>
                </c:pt>
                <c:pt idx="2761">
                  <c:v>26851</c:v>
                </c:pt>
                <c:pt idx="2762">
                  <c:v>26844</c:v>
                </c:pt>
                <c:pt idx="2763">
                  <c:v>26837</c:v>
                </c:pt>
                <c:pt idx="2764">
                  <c:v>26830</c:v>
                </c:pt>
                <c:pt idx="2765">
                  <c:v>26823</c:v>
                </c:pt>
                <c:pt idx="2766">
                  <c:v>26816</c:v>
                </c:pt>
                <c:pt idx="2767">
                  <c:v>26809</c:v>
                </c:pt>
                <c:pt idx="2768">
                  <c:v>26802</c:v>
                </c:pt>
                <c:pt idx="2769">
                  <c:v>26795</c:v>
                </c:pt>
                <c:pt idx="2770">
                  <c:v>26788</c:v>
                </c:pt>
                <c:pt idx="2771">
                  <c:v>26781</c:v>
                </c:pt>
                <c:pt idx="2772">
                  <c:v>26774</c:v>
                </c:pt>
                <c:pt idx="2773">
                  <c:v>26767</c:v>
                </c:pt>
                <c:pt idx="2774">
                  <c:v>26760</c:v>
                </c:pt>
                <c:pt idx="2775">
                  <c:v>26753</c:v>
                </c:pt>
                <c:pt idx="2776">
                  <c:v>26746</c:v>
                </c:pt>
                <c:pt idx="2777">
                  <c:v>26739</c:v>
                </c:pt>
                <c:pt idx="2778">
                  <c:v>26732</c:v>
                </c:pt>
                <c:pt idx="2779">
                  <c:v>26725</c:v>
                </c:pt>
                <c:pt idx="2780">
                  <c:v>26718</c:v>
                </c:pt>
                <c:pt idx="2781">
                  <c:v>26711</c:v>
                </c:pt>
                <c:pt idx="2782">
                  <c:v>26704</c:v>
                </c:pt>
                <c:pt idx="2783">
                  <c:v>26697</c:v>
                </c:pt>
                <c:pt idx="2784">
                  <c:v>26690</c:v>
                </c:pt>
                <c:pt idx="2785">
                  <c:v>26683</c:v>
                </c:pt>
                <c:pt idx="2786">
                  <c:v>26676</c:v>
                </c:pt>
                <c:pt idx="2787">
                  <c:v>26669</c:v>
                </c:pt>
                <c:pt idx="2788">
                  <c:v>26662</c:v>
                </c:pt>
                <c:pt idx="2789">
                  <c:v>26655</c:v>
                </c:pt>
                <c:pt idx="2790">
                  <c:v>26648</c:v>
                </c:pt>
                <c:pt idx="2791">
                  <c:v>26641</c:v>
                </c:pt>
                <c:pt idx="2792">
                  <c:v>26634</c:v>
                </c:pt>
                <c:pt idx="2793">
                  <c:v>26627</c:v>
                </c:pt>
                <c:pt idx="2794">
                  <c:v>26620</c:v>
                </c:pt>
                <c:pt idx="2795">
                  <c:v>26613</c:v>
                </c:pt>
                <c:pt idx="2796">
                  <c:v>26606</c:v>
                </c:pt>
                <c:pt idx="2797">
                  <c:v>26599</c:v>
                </c:pt>
                <c:pt idx="2798">
                  <c:v>26592</c:v>
                </c:pt>
                <c:pt idx="2799">
                  <c:v>26585</c:v>
                </c:pt>
                <c:pt idx="2800">
                  <c:v>26578</c:v>
                </c:pt>
                <c:pt idx="2801">
                  <c:v>26571</c:v>
                </c:pt>
                <c:pt idx="2802">
                  <c:v>26564</c:v>
                </c:pt>
                <c:pt idx="2803">
                  <c:v>26557</c:v>
                </c:pt>
                <c:pt idx="2804">
                  <c:v>26550</c:v>
                </c:pt>
                <c:pt idx="2805">
                  <c:v>26543</c:v>
                </c:pt>
                <c:pt idx="2806">
                  <c:v>26536</c:v>
                </c:pt>
                <c:pt idx="2807">
                  <c:v>26529</c:v>
                </c:pt>
                <c:pt idx="2808">
                  <c:v>26522</c:v>
                </c:pt>
                <c:pt idx="2809">
                  <c:v>26515</c:v>
                </c:pt>
                <c:pt idx="2810">
                  <c:v>26508</c:v>
                </c:pt>
                <c:pt idx="2811">
                  <c:v>26501</c:v>
                </c:pt>
                <c:pt idx="2812">
                  <c:v>26494</c:v>
                </c:pt>
                <c:pt idx="2813">
                  <c:v>26487</c:v>
                </c:pt>
                <c:pt idx="2814">
                  <c:v>26480</c:v>
                </c:pt>
                <c:pt idx="2815">
                  <c:v>26473</c:v>
                </c:pt>
                <c:pt idx="2816">
                  <c:v>26466</c:v>
                </c:pt>
                <c:pt idx="2817">
                  <c:v>26459</c:v>
                </c:pt>
                <c:pt idx="2818">
                  <c:v>26452</c:v>
                </c:pt>
                <c:pt idx="2819">
                  <c:v>26445</c:v>
                </c:pt>
                <c:pt idx="2820">
                  <c:v>26438</c:v>
                </c:pt>
                <c:pt idx="2821">
                  <c:v>26431</c:v>
                </c:pt>
                <c:pt idx="2822">
                  <c:v>26424</c:v>
                </c:pt>
                <c:pt idx="2823">
                  <c:v>26417</c:v>
                </c:pt>
                <c:pt idx="2824">
                  <c:v>26410</c:v>
                </c:pt>
                <c:pt idx="2825">
                  <c:v>26403</c:v>
                </c:pt>
                <c:pt idx="2826">
                  <c:v>26396</c:v>
                </c:pt>
                <c:pt idx="2827">
                  <c:v>26389</c:v>
                </c:pt>
                <c:pt idx="2828">
                  <c:v>26382</c:v>
                </c:pt>
                <c:pt idx="2829">
                  <c:v>26375</c:v>
                </c:pt>
                <c:pt idx="2830">
                  <c:v>26368</c:v>
                </c:pt>
                <c:pt idx="2831">
                  <c:v>26361</c:v>
                </c:pt>
                <c:pt idx="2832">
                  <c:v>26354</c:v>
                </c:pt>
                <c:pt idx="2833">
                  <c:v>26347</c:v>
                </c:pt>
                <c:pt idx="2834">
                  <c:v>26340</c:v>
                </c:pt>
                <c:pt idx="2835">
                  <c:v>26333</c:v>
                </c:pt>
                <c:pt idx="2836">
                  <c:v>26326</c:v>
                </c:pt>
                <c:pt idx="2837">
                  <c:v>26319</c:v>
                </c:pt>
                <c:pt idx="2838">
                  <c:v>26312</c:v>
                </c:pt>
                <c:pt idx="2839">
                  <c:v>26305</c:v>
                </c:pt>
                <c:pt idx="2840">
                  <c:v>26298</c:v>
                </c:pt>
                <c:pt idx="2841">
                  <c:v>26291</c:v>
                </c:pt>
                <c:pt idx="2842">
                  <c:v>26284</c:v>
                </c:pt>
                <c:pt idx="2843">
                  <c:v>26277</c:v>
                </c:pt>
                <c:pt idx="2844">
                  <c:v>26270</c:v>
                </c:pt>
                <c:pt idx="2845">
                  <c:v>26263</c:v>
                </c:pt>
                <c:pt idx="2846">
                  <c:v>26256</c:v>
                </c:pt>
                <c:pt idx="2847">
                  <c:v>26249</c:v>
                </c:pt>
                <c:pt idx="2848">
                  <c:v>26242</c:v>
                </c:pt>
                <c:pt idx="2849">
                  <c:v>26235</c:v>
                </c:pt>
                <c:pt idx="2850">
                  <c:v>26228</c:v>
                </c:pt>
                <c:pt idx="2851">
                  <c:v>26221</c:v>
                </c:pt>
                <c:pt idx="2852">
                  <c:v>26214</c:v>
                </c:pt>
                <c:pt idx="2853">
                  <c:v>26207</c:v>
                </c:pt>
                <c:pt idx="2854">
                  <c:v>26200</c:v>
                </c:pt>
                <c:pt idx="2855">
                  <c:v>26193</c:v>
                </c:pt>
                <c:pt idx="2856">
                  <c:v>26186</c:v>
                </c:pt>
                <c:pt idx="2857">
                  <c:v>26179</c:v>
                </c:pt>
                <c:pt idx="2858">
                  <c:v>26172</c:v>
                </c:pt>
                <c:pt idx="2859">
                  <c:v>26165</c:v>
                </c:pt>
                <c:pt idx="2860">
                  <c:v>26158</c:v>
                </c:pt>
                <c:pt idx="2861">
                  <c:v>26151</c:v>
                </c:pt>
                <c:pt idx="2862">
                  <c:v>26144</c:v>
                </c:pt>
                <c:pt idx="2863">
                  <c:v>26137</c:v>
                </c:pt>
                <c:pt idx="2864">
                  <c:v>26130</c:v>
                </c:pt>
                <c:pt idx="2865">
                  <c:v>26123</c:v>
                </c:pt>
                <c:pt idx="2866">
                  <c:v>26116</c:v>
                </c:pt>
                <c:pt idx="2867">
                  <c:v>26109</c:v>
                </c:pt>
                <c:pt idx="2868">
                  <c:v>26102</c:v>
                </c:pt>
                <c:pt idx="2869">
                  <c:v>26095</c:v>
                </c:pt>
                <c:pt idx="2870">
                  <c:v>26088</c:v>
                </c:pt>
                <c:pt idx="2871">
                  <c:v>26081</c:v>
                </c:pt>
                <c:pt idx="2872">
                  <c:v>26074</c:v>
                </c:pt>
                <c:pt idx="2873">
                  <c:v>26067</c:v>
                </c:pt>
                <c:pt idx="2874">
                  <c:v>26060</c:v>
                </c:pt>
                <c:pt idx="2875">
                  <c:v>26053</c:v>
                </c:pt>
                <c:pt idx="2876">
                  <c:v>26046</c:v>
                </c:pt>
                <c:pt idx="2877">
                  <c:v>26039</c:v>
                </c:pt>
                <c:pt idx="2878">
                  <c:v>26032</c:v>
                </c:pt>
                <c:pt idx="2879">
                  <c:v>26025</c:v>
                </c:pt>
                <c:pt idx="2880">
                  <c:v>26018</c:v>
                </c:pt>
                <c:pt idx="2881">
                  <c:v>26011</c:v>
                </c:pt>
                <c:pt idx="2882">
                  <c:v>26004</c:v>
                </c:pt>
                <c:pt idx="2883">
                  <c:v>25997</c:v>
                </c:pt>
                <c:pt idx="2884">
                  <c:v>25990</c:v>
                </c:pt>
                <c:pt idx="2885">
                  <c:v>25983</c:v>
                </c:pt>
                <c:pt idx="2886">
                  <c:v>25976</c:v>
                </c:pt>
                <c:pt idx="2887">
                  <c:v>25969</c:v>
                </c:pt>
                <c:pt idx="2888">
                  <c:v>25962</c:v>
                </c:pt>
                <c:pt idx="2889">
                  <c:v>25955</c:v>
                </c:pt>
                <c:pt idx="2890">
                  <c:v>25948</c:v>
                </c:pt>
                <c:pt idx="2891">
                  <c:v>25941</c:v>
                </c:pt>
                <c:pt idx="2892">
                  <c:v>25934</c:v>
                </c:pt>
                <c:pt idx="2893">
                  <c:v>25927</c:v>
                </c:pt>
                <c:pt idx="2894">
                  <c:v>25920</c:v>
                </c:pt>
                <c:pt idx="2895">
                  <c:v>25913</c:v>
                </c:pt>
                <c:pt idx="2896">
                  <c:v>25906</c:v>
                </c:pt>
                <c:pt idx="2897">
                  <c:v>25899</c:v>
                </c:pt>
                <c:pt idx="2898">
                  <c:v>25892</c:v>
                </c:pt>
                <c:pt idx="2899">
                  <c:v>25885</c:v>
                </c:pt>
                <c:pt idx="2900">
                  <c:v>25878</c:v>
                </c:pt>
                <c:pt idx="2901">
                  <c:v>25871</c:v>
                </c:pt>
                <c:pt idx="2902">
                  <c:v>25864</c:v>
                </c:pt>
                <c:pt idx="2903">
                  <c:v>25857</c:v>
                </c:pt>
                <c:pt idx="2904">
                  <c:v>25850</c:v>
                </c:pt>
                <c:pt idx="2905">
                  <c:v>25843</c:v>
                </c:pt>
                <c:pt idx="2906">
                  <c:v>25836</c:v>
                </c:pt>
                <c:pt idx="2907">
                  <c:v>25829</c:v>
                </c:pt>
                <c:pt idx="2908">
                  <c:v>25822</c:v>
                </c:pt>
                <c:pt idx="2909">
                  <c:v>25815</c:v>
                </c:pt>
                <c:pt idx="2910">
                  <c:v>25808</c:v>
                </c:pt>
                <c:pt idx="2911">
                  <c:v>25801</c:v>
                </c:pt>
                <c:pt idx="2912">
                  <c:v>25794</c:v>
                </c:pt>
                <c:pt idx="2913">
                  <c:v>25787</c:v>
                </c:pt>
                <c:pt idx="2914">
                  <c:v>25780</c:v>
                </c:pt>
                <c:pt idx="2915">
                  <c:v>25773</c:v>
                </c:pt>
                <c:pt idx="2916">
                  <c:v>25766</c:v>
                </c:pt>
                <c:pt idx="2917">
                  <c:v>25759</c:v>
                </c:pt>
                <c:pt idx="2918">
                  <c:v>25752</c:v>
                </c:pt>
                <c:pt idx="2919">
                  <c:v>25745</c:v>
                </c:pt>
                <c:pt idx="2920">
                  <c:v>25738</c:v>
                </c:pt>
                <c:pt idx="2921">
                  <c:v>25731</c:v>
                </c:pt>
                <c:pt idx="2922">
                  <c:v>25724</c:v>
                </c:pt>
                <c:pt idx="2923">
                  <c:v>25717</c:v>
                </c:pt>
                <c:pt idx="2924">
                  <c:v>25710</c:v>
                </c:pt>
                <c:pt idx="2925">
                  <c:v>25703</c:v>
                </c:pt>
                <c:pt idx="2926">
                  <c:v>25696</c:v>
                </c:pt>
                <c:pt idx="2927">
                  <c:v>25689</c:v>
                </c:pt>
                <c:pt idx="2928">
                  <c:v>25682</c:v>
                </c:pt>
                <c:pt idx="2929">
                  <c:v>25675</c:v>
                </c:pt>
                <c:pt idx="2930">
                  <c:v>25668</c:v>
                </c:pt>
                <c:pt idx="2931">
                  <c:v>25661</c:v>
                </c:pt>
                <c:pt idx="2932">
                  <c:v>25654</c:v>
                </c:pt>
                <c:pt idx="2933">
                  <c:v>25647</c:v>
                </c:pt>
                <c:pt idx="2934">
                  <c:v>25640</c:v>
                </c:pt>
                <c:pt idx="2935">
                  <c:v>25633</c:v>
                </c:pt>
                <c:pt idx="2936">
                  <c:v>25626</c:v>
                </c:pt>
                <c:pt idx="2937">
                  <c:v>25619</c:v>
                </c:pt>
                <c:pt idx="2938">
                  <c:v>25612</c:v>
                </c:pt>
                <c:pt idx="2939">
                  <c:v>25605</c:v>
                </c:pt>
                <c:pt idx="2940">
                  <c:v>25598</c:v>
                </c:pt>
                <c:pt idx="2941">
                  <c:v>25591</c:v>
                </c:pt>
                <c:pt idx="2942">
                  <c:v>25584</c:v>
                </c:pt>
                <c:pt idx="2943">
                  <c:v>25577</c:v>
                </c:pt>
                <c:pt idx="2944">
                  <c:v>25570</c:v>
                </c:pt>
                <c:pt idx="2945">
                  <c:v>25563</c:v>
                </c:pt>
                <c:pt idx="2946">
                  <c:v>25556</c:v>
                </c:pt>
                <c:pt idx="2947">
                  <c:v>25549</c:v>
                </c:pt>
                <c:pt idx="2948">
                  <c:v>25542</c:v>
                </c:pt>
                <c:pt idx="2949">
                  <c:v>25535</c:v>
                </c:pt>
                <c:pt idx="2950">
                  <c:v>25528</c:v>
                </c:pt>
                <c:pt idx="2951">
                  <c:v>25521</c:v>
                </c:pt>
                <c:pt idx="2952">
                  <c:v>25514</c:v>
                </c:pt>
                <c:pt idx="2953">
                  <c:v>25507</c:v>
                </c:pt>
                <c:pt idx="2954">
                  <c:v>25500</c:v>
                </c:pt>
                <c:pt idx="2955">
                  <c:v>25493</c:v>
                </c:pt>
                <c:pt idx="2956">
                  <c:v>25486</c:v>
                </c:pt>
                <c:pt idx="2957">
                  <c:v>25479</c:v>
                </c:pt>
                <c:pt idx="2958">
                  <c:v>25472</c:v>
                </c:pt>
                <c:pt idx="2959">
                  <c:v>25465</c:v>
                </c:pt>
                <c:pt idx="2960">
                  <c:v>25458</c:v>
                </c:pt>
                <c:pt idx="2961">
                  <c:v>25451</c:v>
                </c:pt>
                <c:pt idx="2962">
                  <c:v>25444</c:v>
                </c:pt>
                <c:pt idx="2963">
                  <c:v>25437</c:v>
                </c:pt>
                <c:pt idx="2964">
                  <c:v>25430</c:v>
                </c:pt>
                <c:pt idx="2965">
                  <c:v>25423</c:v>
                </c:pt>
                <c:pt idx="2966">
                  <c:v>25416</c:v>
                </c:pt>
                <c:pt idx="2967">
                  <c:v>25409</c:v>
                </c:pt>
                <c:pt idx="2968">
                  <c:v>25402</c:v>
                </c:pt>
                <c:pt idx="2969">
                  <c:v>25395</c:v>
                </c:pt>
                <c:pt idx="2970">
                  <c:v>25388</c:v>
                </c:pt>
                <c:pt idx="2971">
                  <c:v>25381</c:v>
                </c:pt>
                <c:pt idx="2972">
                  <c:v>25374</c:v>
                </c:pt>
                <c:pt idx="2973">
                  <c:v>25367</c:v>
                </c:pt>
                <c:pt idx="2974">
                  <c:v>25360</c:v>
                </c:pt>
                <c:pt idx="2975">
                  <c:v>25353</c:v>
                </c:pt>
                <c:pt idx="2976">
                  <c:v>25346</c:v>
                </c:pt>
                <c:pt idx="2977">
                  <c:v>25339</c:v>
                </c:pt>
                <c:pt idx="2978">
                  <c:v>25332</c:v>
                </c:pt>
                <c:pt idx="2979">
                  <c:v>25325</c:v>
                </c:pt>
                <c:pt idx="2980">
                  <c:v>25318</c:v>
                </c:pt>
                <c:pt idx="2981">
                  <c:v>25311</c:v>
                </c:pt>
                <c:pt idx="2982">
                  <c:v>25304</c:v>
                </c:pt>
                <c:pt idx="2983">
                  <c:v>25297</c:v>
                </c:pt>
                <c:pt idx="2984">
                  <c:v>25290</c:v>
                </c:pt>
                <c:pt idx="2985">
                  <c:v>25283</c:v>
                </c:pt>
                <c:pt idx="2986">
                  <c:v>25276</c:v>
                </c:pt>
                <c:pt idx="2987">
                  <c:v>25269</c:v>
                </c:pt>
                <c:pt idx="2988">
                  <c:v>25262</c:v>
                </c:pt>
                <c:pt idx="2989">
                  <c:v>25255</c:v>
                </c:pt>
                <c:pt idx="2990">
                  <c:v>25248</c:v>
                </c:pt>
                <c:pt idx="2991">
                  <c:v>25241</c:v>
                </c:pt>
                <c:pt idx="2992">
                  <c:v>25234</c:v>
                </c:pt>
                <c:pt idx="2993">
                  <c:v>25227</c:v>
                </c:pt>
                <c:pt idx="2994">
                  <c:v>25220</c:v>
                </c:pt>
                <c:pt idx="2995">
                  <c:v>25213</c:v>
                </c:pt>
                <c:pt idx="2996">
                  <c:v>25206</c:v>
                </c:pt>
                <c:pt idx="2997">
                  <c:v>25199</c:v>
                </c:pt>
                <c:pt idx="2998">
                  <c:v>25192</c:v>
                </c:pt>
                <c:pt idx="2999">
                  <c:v>25185</c:v>
                </c:pt>
                <c:pt idx="3000">
                  <c:v>25178</c:v>
                </c:pt>
                <c:pt idx="3001">
                  <c:v>25171</c:v>
                </c:pt>
                <c:pt idx="3002">
                  <c:v>25164</c:v>
                </c:pt>
                <c:pt idx="3003">
                  <c:v>25157</c:v>
                </c:pt>
                <c:pt idx="3004">
                  <c:v>25150</c:v>
                </c:pt>
                <c:pt idx="3005">
                  <c:v>25143</c:v>
                </c:pt>
                <c:pt idx="3006">
                  <c:v>25136</c:v>
                </c:pt>
                <c:pt idx="3007">
                  <c:v>25129</c:v>
                </c:pt>
                <c:pt idx="3008">
                  <c:v>25122</c:v>
                </c:pt>
                <c:pt idx="3009">
                  <c:v>25115</c:v>
                </c:pt>
                <c:pt idx="3010">
                  <c:v>25108</c:v>
                </c:pt>
                <c:pt idx="3011">
                  <c:v>25101</c:v>
                </c:pt>
                <c:pt idx="3012">
                  <c:v>25094</c:v>
                </c:pt>
                <c:pt idx="3013">
                  <c:v>25087</c:v>
                </c:pt>
                <c:pt idx="3014">
                  <c:v>25080</c:v>
                </c:pt>
                <c:pt idx="3015">
                  <c:v>25073</c:v>
                </c:pt>
                <c:pt idx="3016">
                  <c:v>25066</c:v>
                </c:pt>
                <c:pt idx="3017">
                  <c:v>25059</c:v>
                </c:pt>
                <c:pt idx="3018">
                  <c:v>25052</c:v>
                </c:pt>
                <c:pt idx="3019">
                  <c:v>25045</c:v>
                </c:pt>
                <c:pt idx="3020">
                  <c:v>25038</c:v>
                </c:pt>
                <c:pt idx="3021">
                  <c:v>25031</c:v>
                </c:pt>
                <c:pt idx="3022">
                  <c:v>25024</c:v>
                </c:pt>
                <c:pt idx="3023">
                  <c:v>25017</c:v>
                </c:pt>
                <c:pt idx="3024">
                  <c:v>25010</c:v>
                </c:pt>
                <c:pt idx="3025">
                  <c:v>25003</c:v>
                </c:pt>
                <c:pt idx="3026">
                  <c:v>24996</c:v>
                </c:pt>
                <c:pt idx="3027">
                  <c:v>24989</c:v>
                </c:pt>
                <c:pt idx="3028">
                  <c:v>24982</c:v>
                </c:pt>
                <c:pt idx="3029">
                  <c:v>24975</c:v>
                </c:pt>
                <c:pt idx="3030">
                  <c:v>24968</c:v>
                </c:pt>
                <c:pt idx="3031">
                  <c:v>24961</c:v>
                </c:pt>
                <c:pt idx="3032">
                  <c:v>24954</c:v>
                </c:pt>
                <c:pt idx="3033">
                  <c:v>24947</c:v>
                </c:pt>
                <c:pt idx="3034">
                  <c:v>24940</c:v>
                </c:pt>
                <c:pt idx="3035">
                  <c:v>24933</c:v>
                </c:pt>
                <c:pt idx="3036">
                  <c:v>24926</c:v>
                </c:pt>
                <c:pt idx="3037">
                  <c:v>24919</c:v>
                </c:pt>
                <c:pt idx="3038">
                  <c:v>24912</c:v>
                </c:pt>
                <c:pt idx="3039">
                  <c:v>24905</c:v>
                </c:pt>
                <c:pt idx="3040">
                  <c:v>24898</c:v>
                </c:pt>
                <c:pt idx="3041">
                  <c:v>24891</c:v>
                </c:pt>
                <c:pt idx="3042">
                  <c:v>24884</c:v>
                </c:pt>
                <c:pt idx="3043">
                  <c:v>24877</c:v>
                </c:pt>
                <c:pt idx="3044">
                  <c:v>24870</c:v>
                </c:pt>
                <c:pt idx="3045">
                  <c:v>24863</c:v>
                </c:pt>
                <c:pt idx="3046">
                  <c:v>24856</c:v>
                </c:pt>
                <c:pt idx="3047">
                  <c:v>24849</c:v>
                </c:pt>
                <c:pt idx="3048">
                  <c:v>24842</c:v>
                </c:pt>
                <c:pt idx="3049">
                  <c:v>24835</c:v>
                </c:pt>
                <c:pt idx="3050">
                  <c:v>24828</c:v>
                </c:pt>
                <c:pt idx="3051">
                  <c:v>24821</c:v>
                </c:pt>
                <c:pt idx="3052">
                  <c:v>24814</c:v>
                </c:pt>
                <c:pt idx="3053">
                  <c:v>24807</c:v>
                </c:pt>
                <c:pt idx="3054">
                  <c:v>24800</c:v>
                </c:pt>
                <c:pt idx="3055">
                  <c:v>24793</c:v>
                </c:pt>
                <c:pt idx="3056">
                  <c:v>24786</c:v>
                </c:pt>
                <c:pt idx="3057">
                  <c:v>24779</c:v>
                </c:pt>
                <c:pt idx="3058">
                  <c:v>24772</c:v>
                </c:pt>
                <c:pt idx="3059">
                  <c:v>24765</c:v>
                </c:pt>
                <c:pt idx="3060">
                  <c:v>24758</c:v>
                </c:pt>
                <c:pt idx="3061">
                  <c:v>24751</c:v>
                </c:pt>
                <c:pt idx="3062">
                  <c:v>24744</c:v>
                </c:pt>
                <c:pt idx="3063">
                  <c:v>24737</c:v>
                </c:pt>
                <c:pt idx="3064">
                  <c:v>24730</c:v>
                </c:pt>
                <c:pt idx="3065">
                  <c:v>24723</c:v>
                </c:pt>
                <c:pt idx="3066">
                  <c:v>24716</c:v>
                </c:pt>
                <c:pt idx="3067">
                  <c:v>24709</c:v>
                </c:pt>
                <c:pt idx="3068">
                  <c:v>24702</c:v>
                </c:pt>
                <c:pt idx="3069">
                  <c:v>24695</c:v>
                </c:pt>
                <c:pt idx="3070">
                  <c:v>24688</c:v>
                </c:pt>
                <c:pt idx="3071">
                  <c:v>24681</c:v>
                </c:pt>
                <c:pt idx="3072">
                  <c:v>24674</c:v>
                </c:pt>
                <c:pt idx="3073">
                  <c:v>24667</c:v>
                </c:pt>
                <c:pt idx="3074">
                  <c:v>24660</c:v>
                </c:pt>
                <c:pt idx="3075">
                  <c:v>24653</c:v>
                </c:pt>
                <c:pt idx="3076">
                  <c:v>24646</c:v>
                </c:pt>
                <c:pt idx="3077">
                  <c:v>24639</c:v>
                </c:pt>
                <c:pt idx="3078">
                  <c:v>24632</c:v>
                </c:pt>
                <c:pt idx="3079">
                  <c:v>24625</c:v>
                </c:pt>
                <c:pt idx="3080">
                  <c:v>24618</c:v>
                </c:pt>
                <c:pt idx="3081">
                  <c:v>24611</c:v>
                </c:pt>
                <c:pt idx="3082">
                  <c:v>24604</c:v>
                </c:pt>
                <c:pt idx="3083">
                  <c:v>24597</c:v>
                </c:pt>
                <c:pt idx="3084">
                  <c:v>24590</c:v>
                </c:pt>
                <c:pt idx="3085">
                  <c:v>24583</c:v>
                </c:pt>
                <c:pt idx="3086">
                  <c:v>24576</c:v>
                </c:pt>
                <c:pt idx="3087">
                  <c:v>24569</c:v>
                </c:pt>
                <c:pt idx="3088">
                  <c:v>24562</c:v>
                </c:pt>
                <c:pt idx="3089">
                  <c:v>24555</c:v>
                </c:pt>
                <c:pt idx="3090">
                  <c:v>24548</c:v>
                </c:pt>
                <c:pt idx="3091">
                  <c:v>24541</c:v>
                </c:pt>
                <c:pt idx="3092">
                  <c:v>24534</c:v>
                </c:pt>
                <c:pt idx="3093">
                  <c:v>24527</c:v>
                </c:pt>
                <c:pt idx="3094">
                  <c:v>24520</c:v>
                </c:pt>
                <c:pt idx="3095">
                  <c:v>24513</c:v>
                </c:pt>
                <c:pt idx="3096">
                  <c:v>24506</c:v>
                </c:pt>
                <c:pt idx="3097">
                  <c:v>24499</c:v>
                </c:pt>
                <c:pt idx="3098">
                  <c:v>24492</c:v>
                </c:pt>
                <c:pt idx="3099">
                  <c:v>24485</c:v>
                </c:pt>
                <c:pt idx="3100">
                  <c:v>24478</c:v>
                </c:pt>
                <c:pt idx="3101">
                  <c:v>24471</c:v>
                </c:pt>
                <c:pt idx="3102">
                  <c:v>24464</c:v>
                </c:pt>
                <c:pt idx="3103">
                  <c:v>24457</c:v>
                </c:pt>
                <c:pt idx="3104">
                  <c:v>24450</c:v>
                </c:pt>
                <c:pt idx="3105">
                  <c:v>24443</c:v>
                </c:pt>
                <c:pt idx="3106">
                  <c:v>24436</c:v>
                </c:pt>
                <c:pt idx="3107">
                  <c:v>24429</c:v>
                </c:pt>
                <c:pt idx="3108">
                  <c:v>24422</c:v>
                </c:pt>
                <c:pt idx="3109">
                  <c:v>24415</c:v>
                </c:pt>
                <c:pt idx="3110">
                  <c:v>24408</c:v>
                </c:pt>
                <c:pt idx="3111">
                  <c:v>24401</c:v>
                </c:pt>
                <c:pt idx="3112">
                  <c:v>24394</c:v>
                </c:pt>
                <c:pt idx="3113">
                  <c:v>24387</c:v>
                </c:pt>
                <c:pt idx="3114">
                  <c:v>24380</c:v>
                </c:pt>
                <c:pt idx="3115">
                  <c:v>24373</c:v>
                </c:pt>
                <c:pt idx="3116">
                  <c:v>24366</c:v>
                </c:pt>
                <c:pt idx="3117">
                  <c:v>24359</c:v>
                </c:pt>
                <c:pt idx="3118">
                  <c:v>24352</c:v>
                </c:pt>
                <c:pt idx="3119">
                  <c:v>24345</c:v>
                </c:pt>
                <c:pt idx="3120">
                  <c:v>24338</c:v>
                </c:pt>
                <c:pt idx="3121">
                  <c:v>24331</c:v>
                </c:pt>
                <c:pt idx="3122">
                  <c:v>24324</c:v>
                </c:pt>
                <c:pt idx="3123">
                  <c:v>24317</c:v>
                </c:pt>
                <c:pt idx="3124">
                  <c:v>24310</c:v>
                </c:pt>
                <c:pt idx="3125">
                  <c:v>24303</c:v>
                </c:pt>
                <c:pt idx="3126">
                  <c:v>24296</c:v>
                </c:pt>
                <c:pt idx="3127">
                  <c:v>24289</c:v>
                </c:pt>
                <c:pt idx="3128">
                  <c:v>24282</c:v>
                </c:pt>
                <c:pt idx="3129">
                  <c:v>24275</c:v>
                </c:pt>
                <c:pt idx="3130">
                  <c:v>24268</c:v>
                </c:pt>
                <c:pt idx="3131">
                  <c:v>24261</c:v>
                </c:pt>
                <c:pt idx="3132">
                  <c:v>24254</c:v>
                </c:pt>
                <c:pt idx="3133">
                  <c:v>24247</c:v>
                </c:pt>
                <c:pt idx="3134">
                  <c:v>24240</c:v>
                </c:pt>
                <c:pt idx="3135">
                  <c:v>24233</c:v>
                </c:pt>
                <c:pt idx="3136">
                  <c:v>24226</c:v>
                </c:pt>
                <c:pt idx="3137">
                  <c:v>24219</c:v>
                </c:pt>
                <c:pt idx="3138">
                  <c:v>24212</c:v>
                </c:pt>
                <c:pt idx="3139">
                  <c:v>24205</c:v>
                </c:pt>
                <c:pt idx="3140">
                  <c:v>24198</c:v>
                </c:pt>
                <c:pt idx="3141">
                  <c:v>24191</c:v>
                </c:pt>
                <c:pt idx="3142">
                  <c:v>24184</c:v>
                </c:pt>
                <c:pt idx="3143">
                  <c:v>24177</c:v>
                </c:pt>
                <c:pt idx="3144">
                  <c:v>24170</c:v>
                </c:pt>
                <c:pt idx="3145">
                  <c:v>24163</c:v>
                </c:pt>
                <c:pt idx="3146">
                  <c:v>24156</c:v>
                </c:pt>
                <c:pt idx="3147">
                  <c:v>24149</c:v>
                </c:pt>
                <c:pt idx="3148">
                  <c:v>24142</c:v>
                </c:pt>
                <c:pt idx="3149">
                  <c:v>24135</c:v>
                </c:pt>
                <c:pt idx="3150">
                  <c:v>24128</c:v>
                </c:pt>
              </c:numCache>
            </c:numRef>
          </c:cat>
          <c:val>
            <c:numRef>
              <c:f>'By population'!$R$11:$R$3161</c:f>
              <c:numCache>
                <c:formatCode>General</c:formatCode>
                <c:ptCount val="3151"/>
                <c:pt idx="0">
                  <c:v>1.440242514198024E-3</c:v>
                </c:pt>
                <c:pt idx="1">
                  <c:v>1.440242514198024E-3</c:v>
                </c:pt>
                <c:pt idx="2">
                  <c:v>1.440242514198024E-3</c:v>
                </c:pt>
                <c:pt idx="3">
                  <c:v>1.440242514198024E-3</c:v>
                </c:pt>
                <c:pt idx="4">
                  <c:v>1.440242514198024E-3</c:v>
                </c:pt>
                <c:pt idx="5">
                  <c:v>1.440242514198024E-3</c:v>
                </c:pt>
                <c:pt idx="6">
                  <c:v>1.440242514198024E-3</c:v>
                </c:pt>
                <c:pt idx="7">
                  <c:v>1.440242514198024E-3</c:v>
                </c:pt>
                <c:pt idx="8">
                  <c:v>1.440242514198024E-3</c:v>
                </c:pt>
                <c:pt idx="9">
                  <c:v>1.440242514198024E-3</c:v>
                </c:pt>
                <c:pt idx="10">
                  <c:v>1.440242514198024E-3</c:v>
                </c:pt>
                <c:pt idx="11">
                  <c:v>1.440242514198024E-3</c:v>
                </c:pt>
                <c:pt idx="12">
                  <c:v>1.440242514198024E-3</c:v>
                </c:pt>
                <c:pt idx="13">
                  <c:v>1.440242514198024E-3</c:v>
                </c:pt>
                <c:pt idx="14">
                  <c:v>1.440242514198024E-3</c:v>
                </c:pt>
                <c:pt idx="15">
                  <c:v>1.440242514198024E-3</c:v>
                </c:pt>
                <c:pt idx="16">
                  <c:v>1.440242514198024E-3</c:v>
                </c:pt>
                <c:pt idx="17">
                  <c:v>1.440242514198024E-3</c:v>
                </c:pt>
                <c:pt idx="18">
                  <c:v>1.440242514198024E-3</c:v>
                </c:pt>
                <c:pt idx="19">
                  <c:v>1.440242514198024E-3</c:v>
                </c:pt>
                <c:pt idx="20">
                  <c:v>1.440242514198024E-3</c:v>
                </c:pt>
                <c:pt idx="21">
                  <c:v>1.440242514198024E-3</c:v>
                </c:pt>
                <c:pt idx="22">
                  <c:v>1.440242514198024E-3</c:v>
                </c:pt>
                <c:pt idx="23">
                  <c:v>1.440242514198024E-3</c:v>
                </c:pt>
                <c:pt idx="24">
                  <c:v>1.440242514198024E-3</c:v>
                </c:pt>
                <c:pt idx="25">
                  <c:v>1.440242514198024E-3</c:v>
                </c:pt>
                <c:pt idx="26">
                  <c:v>1.440242514198024E-3</c:v>
                </c:pt>
                <c:pt idx="27">
                  <c:v>1.440242514198024E-3</c:v>
                </c:pt>
                <c:pt idx="28">
                  <c:v>1.440242514198024E-3</c:v>
                </c:pt>
                <c:pt idx="29">
                  <c:v>1.440242514198024E-3</c:v>
                </c:pt>
                <c:pt idx="30">
                  <c:v>1.440242514198024E-3</c:v>
                </c:pt>
                <c:pt idx="31">
                  <c:v>1.440242514198024E-3</c:v>
                </c:pt>
                <c:pt idx="32">
                  <c:v>1.440242514198024E-3</c:v>
                </c:pt>
                <c:pt idx="33">
                  <c:v>1.440242514198024E-3</c:v>
                </c:pt>
                <c:pt idx="34">
                  <c:v>1.440242514198024E-3</c:v>
                </c:pt>
                <c:pt idx="35">
                  <c:v>1.440242514198024E-3</c:v>
                </c:pt>
                <c:pt idx="36">
                  <c:v>1.440242514198024E-3</c:v>
                </c:pt>
                <c:pt idx="37">
                  <c:v>1.440242514198024E-3</c:v>
                </c:pt>
                <c:pt idx="38">
                  <c:v>1.440242514198024E-3</c:v>
                </c:pt>
                <c:pt idx="39">
                  <c:v>1.440242514198024E-3</c:v>
                </c:pt>
                <c:pt idx="40">
                  <c:v>1.440242514198024E-3</c:v>
                </c:pt>
                <c:pt idx="41">
                  <c:v>1.440242514198024E-3</c:v>
                </c:pt>
                <c:pt idx="42">
                  <c:v>1.440242514198024E-3</c:v>
                </c:pt>
                <c:pt idx="43">
                  <c:v>1.440242514198024E-3</c:v>
                </c:pt>
                <c:pt idx="44">
                  <c:v>1.440242514198024E-3</c:v>
                </c:pt>
                <c:pt idx="45">
                  <c:v>1.440242514198024E-3</c:v>
                </c:pt>
                <c:pt idx="46">
                  <c:v>1.440242514198024E-3</c:v>
                </c:pt>
                <c:pt idx="47">
                  <c:v>1.440242514198024E-3</c:v>
                </c:pt>
                <c:pt idx="48">
                  <c:v>1.440242514198024E-3</c:v>
                </c:pt>
                <c:pt idx="49">
                  <c:v>1.440242514198024E-3</c:v>
                </c:pt>
                <c:pt idx="50">
                  <c:v>1.440242514198024E-3</c:v>
                </c:pt>
                <c:pt idx="51">
                  <c:v>1.440242514198024E-3</c:v>
                </c:pt>
                <c:pt idx="52">
                  <c:v>1.440242514198024E-3</c:v>
                </c:pt>
                <c:pt idx="53">
                  <c:v>1.440242514198024E-3</c:v>
                </c:pt>
                <c:pt idx="54">
                  <c:v>1.440242514198024E-3</c:v>
                </c:pt>
                <c:pt idx="55">
                  <c:v>1.440242514198024E-3</c:v>
                </c:pt>
                <c:pt idx="56">
                  <c:v>1.440242514198024E-3</c:v>
                </c:pt>
                <c:pt idx="57">
                  <c:v>1.440242514198024E-3</c:v>
                </c:pt>
                <c:pt idx="58">
                  <c:v>1.440242514198024E-3</c:v>
                </c:pt>
                <c:pt idx="59">
                  <c:v>1.440242514198024E-3</c:v>
                </c:pt>
                <c:pt idx="60">
                  <c:v>1.440242514198024E-3</c:v>
                </c:pt>
                <c:pt idx="61">
                  <c:v>1.440242514198024E-3</c:v>
                </c:pt>
                <c:pt idx="62">
                  <c:v>1.440242514198024E-3</c:v>
                </c:pt>
                <c:pt idx="63">
                  <c:v>1.440242514198024E-3</c:v>
                </c:pt>
                <c:pt idx="64">
                  <c:v>1.440242514198024E-3</c:v>
                </c:pt>
                <c:pt idx="65">
                  <c:v>1.440242514198024E-3</c:v>
                </c:pt>
                <c:pt idx="66">
                  <c:v>1.440242514198024E-3</c:v>
                </c:pt>
                <c:pt idx="67">
                  <c:v>1.440242514198024E-3</c:v>
                </c:pt>
                <c:pt idx="68">
                  <c:v>1.440242514198024E-3</c:v>
                </c:pt>
                <c:pt idx="69">
                  <c:v>1.440242514198024E-3</c:v>
                </c:pt>
                <c:pt idx="70">
                  <c:v>1.440242514198024E-3</c:v>
                </c:pt>
                <c:pt idx="71">
                  <c:v>1.440242514198024E-3</c:v>
                </c:pt>
                <c:pt idx="72">
                  <c:v>1.440242514198024E-3</c:v>
                </c:pt>
                <c:pt idx="73">
                  <c:v>1.440242514198024E-3</c:v>
                </c:pt>
                <c:pt idx="74">
                  <c:v>1.440242514198024E-3</c:v>
                </c:pt>
                <c:pt idx="75">
                  <c:v>1.440242514198024E-3</c:v>
                </c:pt>
                <c:pt idx="76">
                  <c:v>1.440242514198024E-3</c:v>
                </c:pt>
                <c:pt idx="77">
                  <c:v>1.440242514198024E-3</c:v>
                </c:pt>
                <c:pt idx="78">
                  <c:v>1.440242514198024E-3</c:v>
                </c:pt>
                <c:pt idx="79">
                  <c:v>1.440242514198024E-3</c:v>
                </c:pt>
                <c:pt idx="80">
                  <c:v>1.440242514198024E-3</c:v>
                </c:pt>
                <c:pt idx="81">
                  <c:v>1.440242514198024E-3</c:v>
                </c:pt>
                <c:pt idx="82">
                  <c:v>1.440242514198024E-3</c:v>
                </c:pt>
                <c:pt idx="83">
                  <c:v>1.440242514198024E-3</c:v>
                </c:pt>
                <c:pt idx="84">
                  <c:v>1.440242514198024E-3</c:v>
                </c:pt>
                <c:pt idx="85">
                  <c:v>1.440242514198024E-3</c:v>
                </c:pt>
                <c:pt idx="86">
                  <c:v>1.440242514198024E-3</c:v>
                </c:pt>
                <c:pt idx="87">
                  <c:v>1.440242514198024E-3</c:v>
                </c:pt>
                <c:pt idx="88">
                  <c:v>1.440242514198024E-3</c:v>
                </c:pt>
                <c:pt idx="89">
                  <c:v>1.440242514198024E-3</c:v>
                </c:pt>
                <c:pt idx="90">
                  <c:v>1.440242514198024E-3</c:v>
                </c:pt>
                <c:pt idx="91">
                  <c:v>1.440242514198024E-3</c:v>
                </c:pt>
                <c:pt idx="92">
                  <c:v>1.440242514198024E-3</c:v>
                </c:pt>
                <c:pt idx="93">
                  <c:v>1.440242514198024E-3</c:v>
                </c:pt>
                <c:pt idx="94">
                  <c:v>1.440242514198024E-3</c:v>
                </c:pt>
                <c:pt idx="95">
                  <c:v>1.440242514198024E-3</c:v>
                </c:pt>
                <c:pt idx="96">
                  <c:v>1.440242514198024E-3</c:v>
                </c:pt>
                <c:pt idx="97">
                  <c:v>1.440242514198024E-3</c:v>
                </c:pt>
                <c:pt idx="98">
                  <c:v>1.440242514198024E-3</c:v>
                </c:pt>
                <c:pt idx="99">
                  <c:v>1.440242514198024E-3</c:v>
                </c:pt>
                <c:pt idx="100">
                  <c:v>1.440242514198024E-3</c:v>
                </c:pt>
                <c:pt idx="101">
                  <c:v>1.440242514198024E-3</c:v>
                </c:pt>
                <c:pt idx="102">
                  <c:v>1.440242514198024E-3</c:v>
                </c:pt>
                <c:pt idx="103">
                  <c:v>1.440242514198024E-3</c:v>
                </c:pt>
                <c:pt idx="104">
                  <c:v>1.440242514198024E-3</c:v>
                </c:pt>
                <c:pt idx="105">
                  <c:v>1.440242514198024E-3</c:v>
                </c:pt>
                <c:pt idx="106">
                  <c:v>1.440242514198024E-3</c:v>
                </c:pt>
                <c:pt idx="107">
                  <c:v>1.440242514198024E-3</c:v>
                </c:pt>
                <c:pt idx="108">
                  <c:v>1.440242514198024E-3</c:v>
                </c:pt>
                <c:pt idx="109">
                  <c:v>1.440242514198024E-3</c:v>
                </c:pt>
                <c:pt idx="110">
                  <c:v>1.440242514198024E-3</c:v>
                </c:pt>
                <c:pt idx="111">
                  <c:v>1.440242514198024E-3</c:v>
                </c:pt>
                <c:pt idx="112">
                  <c:v>1.440242514198024E-3</c:v>
                </c:pt>
                <c:pt idx="113">
                  <c:v>1.440242514198024E-3</c:v>
                </c:pt>
                <c:pt idx="114">
                  <c:v>1.440242514198024E-3</c:v>
                </c:pt>
                <c:pt idx="115">
                  <c:v>1.440242514198024E-3</c:v>
                </c:pt>
                <c:pt idx="116">
                  <c:v>1.440242514198024E-3</c:v>
                </c:pt>
                <c:pt idx="117">
                  <c:v>1.440242514198024E-3</c:v>
                </c:pt>
                <c:pt idx="118">
                  <c:v>1.440242514198024E-3</c:v>
                </c:pt>
                <c:pt idx="119">
                  <c:v>1.440242514198024E-3</c:v>
                </c:pt>
                <c:pt idx="120">
                  <c:v>1.440242514198024E-3</c:v>
                </c:pt>
                <c:pt idx="121">
                  <c:v>1.440242514198024E-3</c:v>
                </c:pt>
                <c:pt idx="122">
                  <c:v>1.440242514198024E-3</c:v>
                </c:pt>
                <c:pt idx="123">
                  <c:v>1.440242514198024E-3</c:v>
                </c:pt>
                <c:pt idx="124">
                  <c:v>1.440242514198024E-3</c:v>
                </c:pt>
                <c:pt idx="125">
                  <c:v>1.440242514198024E-3</c:v>
                </c:pt>
                <c:pt idx="126">
                  <c:v>1.440242514198024E-3</c:v>
                </c:pt>
                <c:pt idx="127">
                  <c:v>1.440242514198024E-3</c:v>
                </c:pt>
                <c:pt idx="128">
                  <c:v>1.440242514198024E-3</c:v>
                </c:pt>
                <c:pt idx="129">
                  <c:v>1.440242514198024E-3</c:v>
                </c:pt>
                <c:pt idx="130">
                  <c:v>1.440242514198024E-3</c:v>
                </c:pt>
                <c:pt idx="131">
                  <c:v>1.440242514198024E-3</c:v>
                </c:pt>
                <c:pt idx="132">
                  <c:v>1.440242514198024E-3</c:v>
                </c:pt>
                <c:pt idx="133">
                  <c:v>1.440242514198024E-3</c:v>
                </c:pt>
                <c:pt idx="134">
                  <c:v>1.440242514198024E-3</c:v>
                </c:pt>
                <c:pt idx="135">
                  <c:v>1.440242514198024E-3</c:v>
                </c:pt>
                <c:pt idx="136">
                  <c:v>1.440242514198024E-3</c:v>
                </c:pt>
                <c:pt idx="137">
                  <c:v>1.440242514198024E-3</c:v>
                </c:pt>
                <c:pt idx="138">
                  <c:v>1.440242514198024E-3</c:v>
                </c:pt>
                <c:pt idx="139">
                  <c:v>1.440242514198024E-3</c:v>
                </c:pt>
                <c:pt idx="140">
                  <c:v>1.440242514198024E-3</c:v>
                </c:pt>
                <c:pt idx="141">
                  <c:v>1.440242514198024E-3</c:v>
                </c:pt>
                <c:pt idx="142">
                  <c:v>1.440242514198024E-3</c:v>
                </c:pt>
                <c:pt idx="143">
                  <c:v>1.440242514198024E-3</c:v>
                </c:pt>
                <c:pt idx="144">
                  <c:v>1.440242514198024E-3</c:v>
                </c:pt>
                <c:pt idx="145">
                  <c:v>1.440242514198024E-3</c:v>
                </c:pt>
                <c:pt idx="146">
                  <c:v>1.440242514198024E-3</c:v>
                </c:pt>
                <c:pt idx="147">
                  <c:v>1.440242514198024E-3</c:v>
                </c:pt>
                <c:pt idx="148">
                  <c:v>1.440242514198024E-3</c:v>
                </c:pt>
                <c:pt idx="149">
                  <c:v>1.440242514198024E-3</c:v>
                </c:pt>
                <c:pt idx="150">
                  <c:v>1.440242514198024E-3</c:v>
                </c:pt>
                <c:pt idx="151">
                  <c:v>1.440242514198024E-3</c:v>
                </c:pt>
                <c:pt idx="152">
                  <c:v>1.440242514198024E-3</c:v>
                </c:pt>
                <c:pt idx="153">
                  <c:v>1.440242514198024E-3</c:v>
                </c:pt>
                <c:pt idx="154">
                  <c:v>1.440242514198024E-3</c:v>
                </c:pt>
                <c:pt idx="155">
                  <c:v>1.440242514198024E-3</c:v>
                </c:pt>
                <c:pt idx="156">
                  <c:v>1.440242514198024E-3</c:v>
                </c:pt>
                <c:pt idx="157">
                  <c:v>1.440242514198024E-3</c:v>
                </c:pt>
                <c:pt idx="158">
                  <c:v>1.440242514198024E-3</c:v>
                </c:pt>
                <c:pt idx="159">
                  <c:v>1.440242514198024E-3</c:v>
                </c:pt>
                <c:pt idx="160">
                  <c:v>1.440242514198024E-3</c:v>
                </c:pt>
                <c:pt idx="161">
                  <c:v>1.440242514198024E-3</c:v>
                </c:pt>
                <c:pt idx="162">
                  <c:v>1.440242514198024E-3</c:v>
                </c:pt>
                <c:pt idx="163">
                  <c:v>1.440242514198024E-3</c:v>
                </c:pt>
                <c:pt idx="164">
                  <c:v>1.440242514198024E-3</c:v>
                </c:pt>
                <c:pt idx="165">
                  <c:v>1.440242514198024E-3</c:v>
                </c:pt>
                <c:pt idx="166">
                  <c:v>1.440242514198024E-3</c:v>
                </c:pt>
                <c:pt idx="167">
                  <c:v>1.440242514198024E-3</c:v>
                </c:pt>
                <c:pt idx="168">
                  <c:v>1.440242514198024E-3</c:v>
                </c:pt>
                <c:pt idx="169">
                  <c:v>1.440242514198024E-3</c:v>
                </c:pt>
                <c:pt idx="170">
                  <c:v>1.440242514198024E-3</c:v>
                </c:pt>
                <c:pt idx="171">
                  <c:v>1.440242514198024E-3</c:v>
                </c:pt>
                <c:pt idx="172">
                  <c:v>1.440242514198024E-3</c:v>
                </c:pt>
                <c:pt idx="173">
                  <c:v>1.440242514198024E-3</c:v>
                </c:pt>
                <c:pt idx="174">
                  <c:v>1.440242514198024E-3</c:v>
                </c:pt>
                <c:pt idx="175">
                  <c:v>1.440242514198024E-3</c:v>
                </c:pt>
                <c:pt idx="176">
                  <c:v>1.440242514198024E-3</c:v>
                </c:pt>
                <c:pt idx="177">
                  <c:v>1.440242514198024E-3</c:v>
                </c:pt>
                <c:pt idx="178">
                  <c:v>1.440242514198024E-3</c:v>
                </c:pt>
                <c:pt idx="179">
                  <c:v>1.440242514198024E-3</c:v>
                </c:pt>
                <c:pt idx="180">
                  <c:v>1.440242514198024E-3</c:v>
                </c:pt>
                <c:pt idx="181">
                  <c:v>1.440242514198024E-3</c:v>
                </c:pt>
                <c:pt idx="182">
                  <c:v>1.440242514198024E-3</c:v>
                </c:pt>
                <c:pt idx="183">
                  <c:v>1.440242514198024E-3</c:v>
                </c:pt>
                <c:pt idx="184">
                  <c:v>1.440242514198024E-3</c:v>
                </c:pt>
                <c:pt idx="185">
                  <c:v>1.440242514198024E-3</c:v>
                </c:pt>
                <c:pt idx="186">
                  <c:v>1.440242514198024E-3</c:v>
                </c:pt>
                <c:pt idx="187">
                  <c:v>1.440242514198024E-3</c:v>
                </c:pt>
                <c:pt idx="188">
                  <c:v>1.440242514198024E-3</c:v>
                </c:pt>
                <c:pt idx="189">
                  <c:v>1.440242514198024E-3</c:v>
                </c:pt>
                <c:pt idx="190">
                  <c:v>1.440242514198024E-3</c:v>
                </c:pt>
                <c:pt idx="191">
                  <c:v>1.440242514198024E-3</c:v>
                </c:pt>
                <c:pt idx="192">
                  <c:v>1.440242514198024E-3</c:v>
                </c:pt>
                <c:pt idx="193">
                  <c:v>1.440242514198024E-3</c:v>
                </c:pt>
                <c:pt idx="194">
                  <c:v>1.440242514198024E-3</c:v>
                </c:pt>
                <c:pt idx="195">
                  <c:v>1.440242514198024E-3</c:v>
                </c:pt>
                <c:pt idx="196">
                  <c:v>1.440242514198024E-3</c:v>
                </c:pt>
                <c:pt idx="197">
                  <c:v>1.440242514198024E-3</c:v>
                </c:pt>
                <c:pt idx="198">
                  <c:v>1.440242514198024E-3</c:v>
                </c:pt>
                <c:pt idx="199">
                  <c:v>1.440242514198024E-3</c:v>
                </c:pt>
                <c:pt idx="200">
                  <c:v>1.440242514198024E-3</c:v>
                </c:pt>
                <c:pt idx="201">
                  <c:v>1.440242514198024E-3</c:v>
                </c:pt>
                <c:pt idx="202">
                  <c:v>1.440242514198024E-3</c:v>
                </c:pt>
                <c:pt idx="203">
                  <c:v>1.440242514198024E-3</c:v>
                </c:pt>
                <c:pt idx="204">
                  <c:v>1.440242514198024E-3</c:v>
                </c:pt>
                <c:pt idx="205">
                  <c:v>1.440242514198024E-3</c:v>
                </c:pt>
                <c:pt idx="206">
                  <c:v>1.440242514198024E-3</c:v>
                </c:pt>
                <c:pt idx="207">
                  <c:v>1.440242514198024E-3</c:v>
                </c:pt>
                <c:pt idx="208">
                  <c:v>1.440242514198024E-3</c:v>
                </c:pt>
                <c:pt idx="209">
                  <c:v>1.440242514198024E-3</c:v>
                </c:pt>
                <c:pt idx="210">
                  <c:v>1.440242514198024E-3</c:v>
                </c:pt>
                <c:pt idx="211">
                  <c:v>1.440242514198024E-3</c:v>
                </c:pt>
                <c:pt idx="212">
                  <c:v>1.440242514198024E-3</c:v>
                </c:pt>
                <c:pt idx="213">
                  <c:v>1.440242514198024E-3</c:v>
                </c:pt>
                <c:pt idx="214">
                  <c:v>1.440242514198024E-3</c:v>
                </c:pt>
                <c:pt idx="215">
                  <c:v>1.440242514198024E-3</c:v>
                </c:pt>
                <c:pt idx="216">
                  <c:v>1.440242514198024E-3</c:v>
                </c:pt>
                <c:pt idx="217">
                  <c:v>1.440242514198024E-3</c:v>
                </c:pt>
                <c:pt idx="218">
                  <c:v>1.440242514198024E-3</c:v>
                </c:pt>
                <c:pt idx="219">
                  <c:v>1.440242514198024E-3</c:v>
                </c:pt>
                <c:pt idx="220">
                  <c:v>1.440242514198024E-3</c:v>
                </c:pt>
                <c:pt idx="221">
                  <c:v>1.440242514198024E-3</c:v>
                </c:pt>
                <c:pt idx="222">
                  <c:v>1.440242514198024E-3</c:v>
                </c:pt>
                <c:pt idx="223">
                  <c:v>1.440242514198024E-3</c:v>
                </c:pt>
                <c:pt idx="224">
                  <c:v>1.440242514198024E-3</c:v>
                </c:pt>
                <c:pt idx="225">
                  <c:v>1.440242514198024E-3</c:v>
                </c:pt>
                <c:pt idx="226">
                  <c:v>1.440242514198024E-3</c:v>
                </c:pt>
                <c:pt idx="227">
                  <c:v>1.440242514198024E-3</c:v>
                </c:pt>
                <c:pt idx="228">
                  <c:v>1.440242514198024E-3</c:v>
                </c:pt>
                <c:pt idx="229">
                  <c:v>1.440242514198024E-3</c:v>
                </c:pt>
                <c:pt idx="230">
                  <c:v>1.440242514198024E-3</c:v>
                </c:pt>
                <c:pt idx="231">
                  <c:v>1.440242514198024E-3</c:v>
                </c:pt>
                <c:pt idx="232">
                  <c:v>1.440242514198024E-3</c:v>
                </c:pt>
                <c:pt idx="233">
                  <c:v>1.440242514198024E-3</c:v>
                </c:pt>
                <c:pt idx="234">
                  <c:v>1.440242514198024E-3</c:v>
                </c:pt>
                <c:pt idx="235">
                  <c:v>1.440242514198024E-3</c:v>
                </c:pt>
                <c:pt idx="236">
                  <c:v>1.440242514198024E-3</c:v>
                </c:pt>
                <c:pt idx="237">
                  <c:v>1.440242514198024E-3</c:v>
                </c:pt>
                <c:pt idx="238">
                  <c:v>1.440242514198024E-3</c:v>
                </c:pt>
                <c:pt idx="239">
                  <c:v>1.440242514198024E-3</c:v>
                </c:pt>
                <c:pt idx="240">
                  <c:v>1.440242514198024E-3</c:v>
                </c:pt>
                <c:pt idx="241">
                  <c:v>1.440242514198024E-3</c:v>
                </c:pt>
                <c:pt idx="242">
                  <c:v>1.440242514198024E-3</c:v>
                </c:pt>
                <c:pt idx="243">
                  <c:v>1.440242514198024E-3</c:v>
                </c:pt>
                <c:pt idx="244">
                  <c:v>1.440242514198024E-3</c:v>
                </c:pt>
                <c:pt idx="245">
                  <c:v>1.440242514198024E-3</c:v>
                </c:pt>
                <c:pt idx="246">
                  <c:v>1.440242514198024E-3</c:v>
                </c:pt>
                <c:pt idx="247">
                  <c:v>1.440242514198024E-3</c:v>
                </c:pt>
                <c:pt idx="248">
                  <c:v>1.440242514198024E-3</c:v>
                </c:pt>
                <c:pt idx="249">
                  <c:v>1.440242514198024E-3</c:v>
                </c:pt>
                <c:pt idx="250">
                  <c:v>1.440242514198024E-3</c:v>
                </c:pt>
                <c:pt idx="251">
                  <c:v>1.440242514198024E-3</c:v>
                </c:pt>
                <c:pt idx="252">
                  <c:v>1.440242514198024E-3</c:v>
                </c:pt>
                <c:pt idx="253">
                  <c:v>1.440242514198024E-3</c:v>
                </c:pt>
                <c:pt idx="254">
                  <c:v>1.440242514198024E-3</c:v>
                </c:pt>
                <c:pt idx="255">
                  <c:v>1.440242514198024E-3</c:v>
                </c:pt>
                <c:pt idx="256">
                  <c:v>1.440242514198024E-3</c:v>
                </c:pt>
                <c:pt idx="257">
                  <c:v>1.440242514198024E-3</c:v>
                </c:pt>
                <c:pt idx="258">
                  <c:v>1.440242514198024E-3</c:v>
                </c:pt>
                <c:pt idx="259">
                  <c:v>1.440242514198024E-3</c:v>
                </c:pt>
                <c:pt idx="260">
                  <c:v>1.440242514198024E-3</c:v>
                </c:pt>
                <c:pt idx="261">
                  <c:v>1.440242514198024E-3</c:v>
                </c:pt>
                <c:pt idx="262">
                  <c:v>1.440242514198024E-3</c:v>
                </c:pt>
                <c:pt idx="263">
                  <c:v>1.440242514198024E-3</c:v>
                </c:pt>
                <c:pt idx="264">
                  <c:v>1.440242514198024E-3</c:v>
                </c:pt>
                <c:pt idx="265">
                  <c:v>1.440242514198024E-3</c:v>
                </c:pt>
                <c:pt idx="266">
                  <c:v>1.440242514198024E-3</c:v>
                </c:pt>
                <c:pt idx="267">
                  <c:v>1.440242514198024E-3</c:v>
                </c:pt>
                <c:pt idx="268">
                  <c:v>1.440242514198024E-3</c:v>
                </c:pt>
                <c:pt idx="269">
                  <c:v>1.440242514198024E-3</c:v>
                </c:pt>
                <c:pt idx="270">
                  <c:v>1.440242514198024E-3</c:v>
                </c:pt>
                <c:pt idx="271">
                  <c:v>1.440242514198024E-3</c:v>
                </c:pt>
                <c:pt idx="272">
                  <c:v>1.440242514198024E-3</c:v>
                </c:pt>
                <c:pt idx="273">
                  <c:v>1.440242514198024E-3</c:v>
                </c:pt>
                <c:pt idx="274">
                  <c:v>1.440242514198024E-3</c:v>
                </c:pt>
                <c:pt idx="275">
                  <c:v>1.440242514198024E-3</c:v>
                </c:pt>
                <c:pt idx="276">
                  <c:v>1.440242514198024E-3</c:v>
                </c:pt>
                <c:pt idx="277">
                  <c:v>1.440242514198024E-3</c:v>
                </c:pt>
                <c:pt idx="278">
                  <c:v>1.440242514198024E-3</c:v>
                </c:pt>
                <c:pt idx="279">
                  <c:v>1.440242514198024E-3</c:v>
                </c:pt>
                <c:pt idx="280">
                  <c:v>1.440242514198024E-3</c:v>
                </c:pt>
                <c:pt idx="281">
                  <c:v>1.440242514198024E-3</c:v>
                </c:pt>
                <c:pt idx="282">
                  <c:v>1.440242514198024E-3</c:v>
                </c:pt>
                <c:pt idx="283">
                  <c:v>1.440242514198024E-3</c:v>
                </c:pt>
                <c:pt idx="284">
                  <c:v>1.440242514198024E-3</c:v>
                </c:pt>
                <c:pt idx="285">
                  <c:v>1.440242514198024E-3</c:v>
                </c:pt>
                <c:pt idx="286">
                  <c:v>1.440242514198024E-3</c:v>
                </c:pt>
                <c:pt idx="287">
                  <c:v>1.440242514198024E-3</c:v>
                </c:pt>
                <c:pt idx="288">
                  <c:v>1.440242514198024E-3</c:v>
                </c:pt>
                <c:pt idx="289">
                  <c:v>1.440242514198024E-3</c:v>
                </c:pt>
                <c:pt idx="290">
                  <c:v>1.440242514198024E-3</c:v>
                </c:pt>
                <c:pt idx="291">
                  <c:v>1.440242514198024E-3</c:v>
                </c:pt>
                <c:pt idx="292">
                  <c:v>1.440242514198024E-3</c:v>
                </c:pt>
                <c:pt idx="293">
                  <c:v>1.440242514198024E-3</c:v>
                </c:pt>
                <c:pt idx="294">
                  <c:v>1.440242514198024E-3</c:v>
                </c:pt>
                <c:pt idx="295">
                  <c:v>1.440242514198024E-3</c:v>
                </c:pt>
                <c:pt idx="296">
                  <c:v>1.440242514198024E-3</c:v>
                </c:pt>
                <c:pt idx="297">
                  <c:v>1.440242514198024E-3</c:v>
                </c:pt>
                <c:pt idx="298">
                  <c:v>1.440242514198024E-3</c:v>
                </c:pt>
                <c:pt idx="299">
                  <c:v>1.440242514198024E-3</c:v>
                </c:pt>
                <c:pt idx="300">
                  <c:v>1.440242514198024E-3</c:v>
                </c:pt>
                <c:pt idx="301">
                  <c:v>1.440242514198024E-3</c:v>
                </c:pt>
                <c:pt idx="302">
                  <c:v>1.440242514198024E-3</c:v>
                </c:pt>
                <c:pt idx="303">
                  <c:v>1.440242514198024E-3</c:v>
                </c:pt>
                <c:pt idx="304">
                  <c:v>1.440242514198024E-3</c:v>
                </c:pt>
                <c:pt idx="305">
                  <c:v>1.440242514198024E-3</c:v>
                </c:pt>
                <c:pt idx="306">
                  <c:v>1.440242514198024E-3</c:v>
                </c:pt>
                <c:pt idx="307">
                  <c:v>1.440242514198024E-3</c:v>
                </c:pt>
                <c:pt idx="308">
                  <c:v>1.440242514198024E-3</c:v>
                </c:pt>
                <c:pt idx="309">
                  <c:v>1.440242514198024E-3</c:v>
                </c:pt>
                <c:pt idx="310">
                  <c:v>1.440242514198024E-3</c:v>
                </c:pt>
                <c:pt idx="311">
                  <c:v>1.440242514198024E-3</c:v>
                </c:pt>
                <c:pt idx="312">
                  <c:v>1.440242514198024E-3</c:v>
                </c:pt>
                <c:pt idx="313">
                  <c:v>1.440242514198024E-3</c:v>
                </c:pt>
                <c:pt idx="314">
                  <c:v>1.440242514198024E-3</c:v>
                </c:pt>
                <c:pt idx="315">
                  <c:v>1.440242514198024E-3</c:v>
                </c:pt>
                <c:pt idx="316">
                  <c:v>1.440242514198024E-3</c:v>
                </c:pt>
                <c:pt idx="317">
                  <c:v>1.440242514198024E-3</c:v>
                </c:pt>
                <c:pt idx="318">
                  <c:v>1.440242514198024E-3</c:v>
                </c:pt>
                <c:pt idx="319">
                  <c:v>1.440242514198024E-3</c:v>
                </c:pt>
                <c:pt idx="320">
                  <c:v>1.440242514198024E-3</c:v>
                </c:pt>
                <c:pt idx="321">
                  <c:v>1.440242514198024E-3</c:v>
                </c:pt>
                <c:pt idx="322">
                  <c:v>1.440242514198024E-3</c:v>
                </c:pt>
                <c:pt idx="323">
                  <c:v>1.440242514198024E-3</c:v>
                </c:pt>
                <c:pt idx="324">
                  <c:v>1.440242514198024E-3</c:v>
                </c:pt>
                <c:pt idx="325">
                  <c:v>1.440242514198024E-3</c:v>
                </c:pt>
                <c:pt idx="326">
                  <c:v>1.440242514198024E-3</c:v>
                </c:pt>
                <c:pt idx="327">
                  <c:v>1.440242514198024E-3</c:v>
                </c:pt>
                <c:pt idx="328">
                  <c:v>1.440242514198024E-3</c:v>
                </c:pt>
                <c:pt idx="329">
                  <c:v>1.440242514198024E-3</c:v>
                </c:pt>
                <c:pt idx="330">
                  <c:v>1.440242514198024E-3</c:v>
                </c:pt>
                <c:pt idx="331">
                  <c:v>1.440242514198024E-3</c:v>
                </c:pt>
                <c:pt idx="332">
                  <c:v>1.440242514198024E-3</c:v>
                </c:pt>
                <c:pt idx="333">
                  <c:v>1.440242514198024E-3</c:v>
                </c:pt>
                <c:pt idx="334">
                  <c:v>1.440242514198024E-3</c:v>
                </c:pt>
                <c:pt idx="335">
                  <c:v>1.440242514198024E-3</c:v>
                </c:pt>
                <c:pt idx="336">
                  <c:v>1.440242514198024E-3</c:v>
                </c:pt>
                <c:pt idx="337">
                  <c:v>1.440242514198024E-3</c:v>
                </c:pt>
                <c:pt idx="338">
                  <c:v>1.440242514198024E-3</c:v>
                </c:pt>
                <c:pt idx="339">
                  <c:v>1.440242514198024E-3</c:v>
                </c:pt>
                <c:pt idx="340">
                  <c:v>1.440242514198024E-3</c:v>
                </c:pt>
                <c:pt idx="341">
                  <c:v>1.440242514198024E-3</c:v>
                </c:pt>
                <c:pt idx="342">
                  <c:v>1.440242514198024E-3</c:v>
                </c:pt>
                <c:pt idx="343">
                  <c:v>1.440242514198024E-3</c:v>
                </c:pt>
                <c:pt idx="344">
                  <c:v>1.440242514198024E-3</c:v>
                </c:pt>
                <c:pt idx="345">
                  <c:v>1.440242514198024E-3</c:v>
                </c:pt>
                <c:pt idx="346">
                  <c:v>1.440242514198024E-3</c:v>
                </c:pt>
                <c:pt idx="347">
                  <c:v>1.440242514198024E-3</c:v>
                </c:pt>
                <c:pt idx="348">
                  <c:v>1.440242514198024E-3</c:v>
                </c:pt>
                <c:pt idx="349">
                  <c:v>1.440242514198024E-3</c:v>
                </c:pt>
                <c:pt idx="350">
                  <c:v>1.440242514198024E-3</c:v>
                </c:pt>
                <c:pt idx="351">
                  <c:v>1.440242514198024E-3</c:v>
                </c:pt>
                <c:pt idx="352">
                  <c:v>1.440242514198024E-3</c:v>
                </c:pt>
                <c:pt idx="353">
                  <c:v>1.440242514198024E-3</c:v>
                </c:pt>
                <c:pt idx="354">
                  <c:v>1.440242514198024E-3</c:v>
                </c:pt>
                <c:pt idx="355">
                  <c:v>1.440242514198024E-3</c:v>
                </c:pt>
                <c:pt idx="356">
                  <c:v>1.440242514198024E-3</c:v>
                </c:pt>
                <c:pt idx="357">
                  <c:v>1.440242514198024E-3</c:v>
                </c:pt>
                <c:pt idx="358">
                  <c:v>1.440242514198024E-3</c:v>
                </c:pt>
                <c:pt idx="359">
                  <c:v>1.440242514198024E-3</c:v>
                </c:pt>
                <c:pt idx="360">
                  <c:v>1.440242514198024E-3</c:v>
                </c:pt>
                <c:pt idx="361">
                  <c:v>1.440242514198024E-3</c:v>
                </c:pt>
                <c:pt idx="362">
                  <c:v>1.440242514198024E-3</c:v>
                </c:pt>
                <c:pt idx="363">
                  <c:v>1.440242514198024E-3</c:v>
                </c:pt>
                <c:pt idx="364">
                  <c:v>1.440242514198024E-3</c:v>
                </c:pt>
                <c:pt idx="365">
                  <c:v>1.440242514198024E-3</c:v>
                </c:pt>
                <c:pt idx="366">
                  <c:v>1.440242514198024E-3</c:v>
                </c:pt>
                <c:pt idx="367">
                  <c:v>1.440242514198024E-3</c:v>
                </c:pt>
                <c:pt idx="368">
                  <c:v>1.440242514198024E-3</c:v>
                </c:pt>
                <c:pt idx="369">
                  <c:v>1.440242514198024E-3</c:v>
                </c:pt>
                <c:pt idx="370">
                  <c:v>1.440242514198024E-3</c:v>
                </c:pt>
                <c:pt idx="371">
                  <c:v>1.440242514198024E-3</c:v>
                </c:pt>
                <c:pt idx="372">
                  <c:v>1.440242514198024E-3</c:v>
                </c:pt>
                <c:pt idx="373">
                  <c:v>1.440242514198024E-3</c:v>
                </c:pt>
                <c:pt idx="374">
                  <c:v>1.440242514198024E-3</c:v>
                </c:pt>
                <c:pt idx="375">
                  <c:v>1.440242514198024E-3</c:v>
                </c:pt>
                <c:pt idx="376">
                  <c:v>1.440242514198024E-3</c:v>
                </c:pt>
                <c:pt idx="377">
                  <c:v>1.440242514198024E-3</c:v>
                </c:pt>
                <c:pt idx="378">
                  <c:v>1.440242514198024E-3</c:v>
                </c:pt>
                <c:pt idx="379">
                  <c:v>1.440242514198024E-3</c:v>
                </c:pt>
                <c:pt idx="380">
                  <c:v>1.440242514198024E-3</c:v>
                </c:pt>
                <c:pt idx="381">
                  <c:v>1.440242514198024E-3</c:v>
                </c:pt>
                <c:pt idx="382">
                  <c:v>1.440242514198024E-3</c:v>
                </c:pt>
                <c:pt idx="383">
                  <c:v>1.440242514198024E-3</c:v>
                </c:pt>
                <c:pt idx="384">
                  <c:v>1.440242514198024E-3</c:v>
                </c:pt>
                <c:pt idx="385">
                  <c:v>1.440242514198024E-3</c:v>
                </c:pt>
                <c:pt idx="386">
                  <c:v>1.440242514198024E-3</c:v>
                </c:pt>
                <c:pt idx="387">
                  <c:v>1.440242514198024E-3</c:v>
                </c:pt>
                <c:pt idx="388">
                  <c:v>1.440242514198024E-3</c:v>
                </c:pt>
                <c:pt idx="389">
                  <c:v>1.440242514198024E-3</c:v>
                </c:pt>
                <c:pt idx="390">
                  <c:v>1.440242514198024E-3</c:v>
                </c:pt>
                <c:pt idx="391">
                  <c:v>1.440242514198024E-3</c:v>
                </c:pt>
                <c:pt idx="392">
                  <c:v>1.440242514198024E-3</c:v>
                </c:pt>
                <c:pt idx="393">
                  <c:v>1.440242514198024E-3</c:v>
                </c:pt>
                <c:pt idx="394">
                  <c:v>1.440242514198024E-3</c:v>
                </c:pt>
                <c:pt idx="395">
                  <c:v>1.440242514198024E-3</c:v>
                </c:pt>
                <c:pt idx="396">
                  <c:v>1.440242514198024E-3</c:v>
                </c:pt>
                <c:pt idx="397">
                  <c:v>1.440242514198024E-3</c:v>
                </c:pt>
                <c:pt idx="398">
                  <c:v>1.440242514198024E-3</c:v>
                </c:pt>
                <c:pt idx="399">
                  <c:v>1.440242514198024E-3</c:v>
                </c:pt>
                <c:pt idx="400">
                  <c:v>1.440242514198024E-3</c:v>
                </c:pt>
                <c:pt idx="401">
                  <c:v>1.440242514198024E-3</c:v>
                </c:pt>
                <c:pt idx="402">
                  <c:v>1.440242514198024E-3</c:v>
                </c:pt>
                <c:pt idx="403">
                  <c:v>1.440242514198024E-3</c:v>
                </c:pt>
                <c:pt idx="404">
                  <c:v>1.440242514198024E-3</c:v>
                </c:pt>
                <c:pt idx="405">
                  <c:v>1.440242514198024E-3</c:v>
                </c:pt>
                <c:pt idx="406">
                  <c:v>1.440242514198024E-3</c:v>
                </c:pt>
                <c:pt idx="407">
                  <c:v>1.440242514198024E-3</c:v>
                </c:pt>
                <c:pt idx="408">
                  <c:v>1.440242514198024E-3</c:v>
                </c:pt>
                <c:pt idx="409">
                  <c:v>1.440242514198024E-3</c:v>
                </c:pt>
                <c:pt idx="410">
                  <c:v>1.440242514198024E-3</c:v>
                </c:pt>
                <c:pt idx="411">
                  <c:v>1.440242514198024E-3</c:v>
                </c:pt>
                <c:pt idx="412">
                  <c:v>1.440242514198024E-3</c:v>
                </c:pt>
                <c:pt idx="413">
                  <c:v>1.440242514198024E-3</c:v>
                </c:pt>
                <c:pt idx="414">
                  <c:v>1.440242514198024E-3</c:v>
                </c:pt>
                <c:pt idx="415">
                  <c:v>1.440242514198024E-3</c:v>
                </c:pt>
                <c:pt idx="416">
                  <c:v>1.440242514198024E-3</c:v>
                </c:pt>
                <c:pt idx="417">
                  <c:v>1.440242514198024E-3</c:v>
                </c:pt>
                <c:pt idx="418">
                  <c:v>1.440242514198024E-3</c:v>
                </c:pt>
                <c:pt idx="419">
                  <c:v>1.440242514198024E-3</c:v>
                </c:pt>
                <c:pt idx="420">
                  <c:v>1.440242514198024E-3</c:v>
                </c:pt>
                <c:pt idx="421">
                  <c:v>1.440242514198024E-3</c:v>
                </c:pt>
                <c:pt idx="422">
                  <c:v>1.440242514198024E-3</c:v>
                </c:pt>
                <c:pt idx="423">
                  <c:v>1.440242514198024E-3</c:v>
                </c:pt>
                <c:pt idx="424">
                  <c:v>1.440242514198024E-3</c:v>
                </c:pt>
                <c:pt idx="425">
                  <c:v>1.440242514198024E-3</c:v>
                </c:pt>
                <c:pt idx="426">
                  <c:v>1.440242514198024E-3</c:v>
                </c:pt>
                <c:pt idx="427">
                  <c:v>1.440242514198024E-3</c:v>
                </c:pt>
                <c:pt idx="428">
                  <c:v>1.440242514198024E-3</c:v>
                </c:pt>
                <c:pt idx="429">
                  <c:v>1.440242514198024E-3</c:v>
                </c:pt>
                <c:pt idx="430">
                  <c:v>1.440242514198024E-3</c:v>
                </c:pt>
                <c:pt idx="431">
                  <c:v>1.440242514198024E-3</c:v>
                </c:pt>
                <c:pt idx="432">
                  <c:v>1.440242514198024E-3</c:v>
                </c:pt>
                <c:pt idx="433">
                  <c:v>1.440242514198024E-3</c:v>
                </c:pt>
                <c:pt idx="434">
                  <c:v>1.440242514198024E-3</c:v>
                </c:pt>
                <c:pt idx="435">
                  <c:v>1.440242514198024E-3</c:v>
                </c:pt>
                <c:pt idx="436">
                  <c:v>1.440242514198024E-3</c:v>
                </c:pt>
                <c:pt idx="437">
                  <c:v>1.440242514198024E-3</c:v>
                </c:pt>
                <c:pt idx="438">
                  <c:v>1.440242514198024E-3</c:v>
                </c:pt>
                <c:pt idx="439">
                  <c:v>1.440242514198024E-3</c:v>
                </c:pt>
                <c:pt idx="440">
                  <c:v>1.440242514198024E-3</c:v>
                </c:pt>
                <c:pt idx="441">
                  <c:v>1.440242514198024E-3</c:v>
                </c:pt>
                <c:pt idx="442">
                  <c:v>1.440242514198024E-3</c:v>
                </c:pt>
                <c:pt idx="443">
                  <c:v>1.440242514198024E-3</c:v>
                </c:pt>
                <c:pt idx="444">
                  <c:v>1.440242514198024E-3</c:v>
                </c:pt>
                <c:pt idx="445">
                  <c:v>1.440242514198024E-3</c:v>
                </c:pt>
                <c:pt idx="446">
                  <c:v>1.440242514198024E-3</c:v>
                </c:pt>
                <c:pt idx="447">
                  <c:v>1.440242514198024E-3</c:v>
                </c:pt>
                <c:pt idx="448">
                  <c:v>1.440242514198024E-3</c:v>
                </c:pt>
                <c:pt idx="449">
                  <c:v>1.440242514198024E-3</c:v>
                </c:pt>
                <c:pt idx="450">
                  <c:v>1.440242514198024E-3</c:v>
                </c:pt>
                <c:pt idx="451">
                  <c:v>1.440242514198024E-3</c:v>
                </c:pt>
                <c:pt idx="452">
                  <c:v>1.440242514198024E-3</c:v>
                </c:pt>
                <c:pt idx="453">
                  <c:v>1.440242514198024E-3</c:v>
                </c:pt>
                <c:pt idx="454">
                  <c:v>1.440242514198024E-3</c:v>
                </c:pt>
                <c:pt idx="455">
                  <c:v>1.440242514198024E-3</c:v>
                </c:pt>
                <c:pt idx="456">
                  <c:v>1.440242514198024E-3</c:v>
                </c:pt>
                <c:pt idx="457">
                  <c:v>1.440242514198024E-3</c:v>
                </c:pt>
                <c:pt idx="458">
                  <c:v>1.440242514198024E-3</c:v>
                </c:pt>
                <c:pt idx="459">
                  <c:v>1.440242514198024E-3</c:v>
                </c:pt>
                <c:pt idx="460">
                  <c:v>1.440242514198024E-3</c:v>
                </c:pt>
                <c:pt idx="461">
                  <c:v>1.440242514198024E-3</c:v>
                </c:pt>
                <c:pt idx="462">
                  <c:v>1.440242514198024E-3</c:v>
                </c:pt>
                <c:pt idx="463">
                  <c:v>1.440242514198024E-3</c:v>
                </c:pt>
                <c:pt idx="464">
                  <c:v>1.440242514198024E-3</c:v>
                </c:pt>
                <c:pt idx="465">
                  <c:v>1.440242514198024E-3</c:v>
                </c:pt>
                <c:pt idx="466">
                  <c:v>1.440242514198024E-3</c:v>
                </c:pt>
                <c:pt idx="467">
                  <c:v>1.440242514198024E-3</c:v>
                </c:pt>
                <c:pt idx="468">
                  <c:v>1.440242514198024E-3</c:v>
                </c:pt>
                <c:pt idx="469">
                  <c:v>1.440242514198024E-3</c:v>
                </c:pt>
                <c:pt idx="470">
                  <c:v>1.440242514198024E-3</c:v>
                </c:pt>
                <c:pt idx="471">
                  <c:v>1.440242514198024E-3</c:v>
                </c:pt>
                <c:pt idx="472">
                  <c:v>1.440242514198024E-3</c:v>
                </c:pt>
                <c:pt idx="473">
                  <c:v>1.440242514198024E-3</c:v>
                </c:pt>
                <c:pt idx="474">
                  <c:v>1.440242514198024E-3</c:v>
                </c:pt>
                <c:pt idx="475">
                  <c:v>1.440242514198024E-3</c:v>
                </c:pt>
                <c:pt idx="476">
                  <c:v>1.440242514198024E-3</c:v>
                </c:pt>
                <c:pt idx="477">
                  <c:v>1.440242514198024E-3</c:v>
                </c:pt>
                <c:pt idx="478">
                  <c:v>1.440242514198024E-3</c:v>
                </c:pt>
                <c:pt idx="479">
                  <c:v>1.440242514198024E-3</c:v>
                </c:pt>
                <c:pt idx="480">
                  <c:v>1.440242514198024E-3</c:v>
                </c:pt>
                <c:pt idx="481">
                  <c:v>1.440242514198024E-3</c:v>
                </c:pt>
                <c:pt idx="482">
                  <c:v>1.440242514198024E-3</c:v>
                </c:pt>
                <c:pt idx="483">
                  <c:v>1.440242514198024E-3</c:v>
                </c:pt>
                <c:pt idx="484">
                  <c:v>1.440242514198024E-3</c:v>
                </c:pt>
                <c:pt idx="485">
                  <c:v>1.440242514198024E-3</c:v>
                </c:pt>
                <c:pt idx="486">
                  <c:v>1.440242514198024E-3</c:v>
                </c:pt>
                <c:pt idx="487">
                  <c:v>1.440242514198024E-3</c:v>
                </c:pt>
                <c:pt idx="488">
                  <c:v>1.440242514198024E-3</c:v>
                </c:pt>
                <c:pt idx="489">
                  <c:v>1.440242514198024E-3</c:v>
                </c:pt>
                <c:pt idx="490">
                  <c:v>1.440242514198024E-3</c:v>
                </c:pt>
                <c:pt idx="491">
                  <c:v>1.440242514198024E-3</c:v>
                </c:pt>
                <c:pt idx="492">
                  <c:v>1.440242514198024E-3</c:v>
                </c:pt>
                <c:pt idx="493">
                  <c:v>1.440242514198024E-3</c:v>
                </c:pt>
                <c:pt idx="494">
                  <c:v>1.440242514198024E-3</c:v>
                </c:pt>
                <c:pt idx="495">
                  <c:v>1.440242514198024E-3</c:v>
                </c:pt>
                <c:pt idx="496">
                  <c:v>1.440242514198024E-3</c:v>
                </c:pt>
                <c:pt idx="497">
                  <c:v>1.440242514198024E-3</c:v>
                </c:pt>
                <c:pt idx="498">
                  <c:v>1.440242514198024E-3</c:v>
                </c:pt>
                <c:pt idx="499">
                  <c:v>1.440242514198024E-3</c:v>
                </c:pt>
                <c:pt idx="500">
                  <c:v>1.440242514198024E-3</c:v>
                </c:pt>
                <c:pt idx="501">
                  <c:v>1.440242514198024E-3</c:v>
                </c:pt>
                <c:pt idx="502">
                  <c:v>1.440242514198024E-3</c:v>
                </c:pt>
                <c:pt idx="503">
                  <c:v>1.440242514198024E-3</c:v>
                </c:pt>
                <c:pt idx="504">
                  <c:v>1.440242514198024E-3</c:v>
                </c:pt>
                <c:pt idx="505">
                  <c:v>1.440242514198024E-3</c:v>
                </c:pt>
                <c:pt idx="506">
                  <c:v>1.440242514198024E-3</c:v>
                </c:pt>
                <c:pt idx="507">
                  <c:v>1.440242514198024E-3</c:v>
                </c:pt>
                <c:pt idx="508">
                  <c:v>1.440242514198024E-3</c:v>
                </c:pt>
                <c:pt idx="509">
                  <c:v>1.440242514198024E-3</c:v>
                </c:pt>
                <c:pt idx="510">
                  <c:v>1.440242514198024E-3</c:v>
                </c:pt>
                <c:pt idx="511">
                  <c:v>1.440242514198024E-3</c:v>
                </c:pt>
                <c:pt idx="512">
                  <c:v>1.440242514198024E-3</c:v>
                </c:pt>
                <c:pt idx="513">
                  <c:v>1.440242514198024E-3</c:v>
                </c:pt>
                <c:pt idx="514">
                  <c:v>1.440242514198024E-3</c:v>
                </c:pt>
                <c:pt idx="515">
                  <c:v>1.440242514198024E-3</c:v>
                </c:pt>
                <c:pt idx="516">
                  <c:v>1.440242514198024E-3</c:v>
                </c:pt>
                <c:pt idx="517">
                  <c:v>1.440242514198024E-3</c:v>
                </c:pt>
                <c:pt idx="518">
                  <c:v>1.440242514198024E-3</c:v>
                </c:pt>
                <c:pt idx="519">
                  <c:v>1.440242514198024E-3</c:v>
                </c:pt>
                <c:pt idx="520">
                  <c:v>1.440242514198024E-3</c:v>
                </c:pt>
                <c:pt idx="521">
                  <c:v>1.440242514198024E-3</c:v>
                </c:pt>
                <c:pt idx="522">
                  <c:v>1.440242514198024E-3</c:v>
                </c:pt>
                <c:pt idx="523">
                  <c:v>1.440242514198024E-3</c:v>
                </c:pt>
                <c:pt idx="524">
                  <c:v>1.440242514198024E-3</c:v>
                </c:pt>
                <c:pt idx="525">
                  <c:v>1.440242514198024E-3</c:v>
                </c:pt>
                <c:pt idx="526">
                  <c:v>1.440242514198024E-3</c:v>
                </c:pt>
                <c:pt idx="527">
                  <c:v>1.440242514198024E-3</c:v>
                </c:pt>
                <c:pt idx="528">
                  <c:v>1.440242514198024E-3</c:v>
                </c:pt>
                <c:pt idx="529">
                  <c:v>1.440242514198024E-3</c:v>
                </c:pt>
                <c:pt idx="530">
                  <c:v>1.440242514198024E-3</c:v>
                </c:pt>
                <c:pt idx="531">
                  <c:v>1.440242514198024E-3</c:v>
                </c:pt>
                <c:pt idx="532">
                  <c:v>1.440242514198024E-3</c:v>
                </c:pt>
                <c:pt idx="533">
                  <c:v>1.440242514198024E-3</c:v>
                </c:pt>
                <c:pt idx="534">
                  <c:v>1.440242514198024E-3</c:v>
                </c:pt>
                <c:pt idx="535">
                  <c:v>1.440242514198024E-3</c:v>
                </c:pt>
                <c:pt idx="536">
                  <c:v>1.440242514198024E-3</c:v>
                </c:pt>
                <c:pt idx="537">
                  <c:v>1.440242514198024E-3</c:v>
                </c:pt>
                <c:pt idx="538">
                  <c:v>1.440242514198024E-3</c:v>
                </c:pt>
                <c:pt idx="539">
                  <c:v>1.440242514198024E-3</c:v>
                </c:pt>
                <c:pt idx="540">
                  <c:v>1.440242514198024E-3</c:v>
                </c:pt>
                <c:pt idx="541">
                  <c:v>1.440242514198024E-3</c:v>
                </c:pt>
                <c:pt idx="542">
                  <c:v>1.440242514198024E-3</c:v>
                </c:pt>
                <c:pt idx="543">
                  <c:v>1.440242514198024E-3</c:v>
                </c:pt>
                <c:pt idx="544">
                  <c:v>1.440242514198024E-3</c:v>
                </c:pt>
                <c:pt idx="545">
                  <c:v>1.440242514198024E-3</c:v>
                </c:pt>
                <c:pt idx="546">
                  <c:v>1.440242514198024E-3</c:v>
                </c:pt>
                <c:pt idx="547">
                  <c:v>1.440242514198024E-3</c:v>
                </c:pt>
                <c:pt idx="548">
                  <c:v>1.440242514198024E-3</c:v>
                </c:pt>
                <c:pt idx="549">
                  <c:v>1.440242514198024E-3</c:v>
                </c:pt>
                <c:pt idx="550">
                  <c:v>1.440242514198024E-3</c:v>
                </c:pt>
                <c:pt idx="551">
                  <c:v>1.440242514198024E-3</c:v>
                </c:pt>
                <c:pt idx="552">
                  <c:v>1.440242514198024E-3</c:v>
                </c:pt>
                <c:pt idx="553">
                  <c:v>1.440242514198024E-3</c:v>
                </c:pt>
                <c:pt idx="554">
                  <c:v>1.440242514198024E-3</c:v>
                </c:pt>
                <c:pt idx="555">
                  <c:v>1.440242514198024E-3</c:v>
                </c:pt>
                <c:pt idx="556">
                  <c:v>1.440242514198024E-3</c:v>
                </c:pt>
                <c:pt idx="557">
                  <c:v>1.440242514198024E-3</c:v>
                </c:pt>
                <c:pt idx="558">
                  <c:v>1.440242514198024E-3</c:v>
                </c:pt>
                <c:pt idx="559">
                  <c:v>1.440242514198024E-3</c:v>
                </c:pt>
                <c:pt idx="560">
                  <c:v>1.440242514198024E-3</c:v>
                </c:pt>
                <c:pt idx="561">
                  <c:v>1.440242514198024E-3</c:v>
                </c:pt>
                <c:pt idx="562">
                  <c:v>1.440242514198024E-3</c:v>
                </c:pt>
                <c:pt idx="563">
                  <c:v>1.440242514198024E-3</c:v>
                </c:pt>
                <c:pt idx="564">
                  <c:v>1.440242514198024E-3</c:v>
                </c:pt>
                <c:pt idx="565">
                  <c:v>1.440242514198024E-3</c:v>
                </c:pt>
                <c:pt idx="566">
                  <c:v>1.440242514198024E-3</c:v>
                </c:pt>
                <c:pt idx="567">
                  <c:v>1.440242514198024E-3</c:v>
                </c:pt>
                <c:pt idx="568">
                  <c:v>1.440242514198024E-3</c:v>
                </c:pt>
                <c:pt idx="569">
                  <c:v>1.440242514198024E-3</c:v>
                </c:pt>
                <c:pt idx="570">
                  <c:v>1.440242514198024E-3</c:v>
                </c:pt>
                <c:pt idx="571">
                  <c:v>1.440242514198024E-3</c:v>
                </c:pt>
                <c:pt idx="572">
                  <c:v>1.440242514198024E-3</c:v>
                </c:pt>
                <c:pt idx="573">
                  <c:v>1.440242514198024E-3</c:v>
                </c:pt>
                <c:pt idx="574">
                  <c:v>1.440242514198024E-3</c:v>
                </c:pt>
                <c:pt idx="575">
                  <c:v>1.440242514198024E-3</c:v>
                </c:pt>
                <c:pt idx="576">
                  <c:v>1.440242514198024E-3</c:v>
                </c:pt>
                <c:pt idx="577">
                  <c:v>1.440242514198024E-3</c:v>
                </c:pt>
                <c:pt idx="578">
                  <c:v>1.440242514198024E-3</c:v>
                </c:pt>
                <c:pt idx="579">
                  <c:v>1.440242514198024E-3</c:v>
                </c:pt>
                <c:pt idx="580">
                  <c:v>1.440242514198024E-3</c:v>
                </c:pt>
                <c:pt idx="581">
                  <c:v>1.440242514198024E-3</c:v>
                </c:pt>
                <c:pt idx="582">
                  <c:v>1.440242514198024E-3</c:v>
                </c:pt>
                <c:pt idx="583">
                  <c:v>1.440242514198024E-3</c:v>
                </c:pt>
                <c:pt idx="584">
                  <c:v>1.440242514198024E-3</c:v>
                </c:pt>
                <c:pt idx="585">
                  <c:v>1.440242514198024E-3</c:v>
                </c:pt>
                <c:pt idx="586">
                  <c:v>1.440242514198024E-3</c:v>
                </c:pt>
                <c:pt idx="587">
                  <c:v>1.440242514198024E-3</c:v>
                </c:pt>
                <c:pt idx="588">
                  <c:v>1.440242514198024E-3</c:v>
                </c:pt>
                <c:pt idx="589">
                  <c:v>1.440242514198024E-3</c:v>
                </c:pt>
                <c:pt idx="590">
                  <c:v>1.440242514198024E-3</c:v>
                </c:pt>
                <c:pt idx="591">
                  <c:v>1.440242514198024E-3</c:v>
                </c:pt>
                <c:pt idx="592">
                  <c:v>1.440242514198024E-3</c:v>
                </c:pt>
                <c:pt idx="593">
                  <c:v>1.440242514198024E-3</c:v>
                </c:pt>
                <c:pt idx="594">
                  <c:v>1.440242514198024E-3</c:v>
                </c:pt>
                <c:pt idx="595">
                  <c:v>1.440242514198024E-3</c:v>
                </c:pt>
                <c:pt idx="596">
                  <c:v>1.440242514198024E-3</c:v>
                </c:pt>
                <c:pt idx="597">
                  <c:v>1.440242514198024E-3</c:v>
                </c:pt>
                <c:pt idx="598">
                  <c:v>1.440242514198024E-3</c:v>
                </c:pt>
                <c:pt idx="599">
                  <c:v>1.440242514198024E-3</c:v>
                </c:pt>
                <c:pt idx="600">
                  <c:v>1.440242514198024E-3</c:v>
                </c:pt>
                <c:pt idx="601">
                  <c:v>1.440242514198024E-3</c:v>
                </c:pt>
                <c:pt idx="602">
                  <c:v>1.440242514198024E-3</c:v>
                </c:pt>
                <c:pt idx="603">
                  <c:v>1.440242514198024E-3</c:v>
                </c:pt>
                <c:pt idx="604">
                  <c:v>1.440242514198024E-3</c:v>
                </c:pt>
                <c:pt idx="605">
                  <c:v>1.440242514198024E-3</c:v>
                </c:pt>
                <c:pt idx="606">
                  <c:v>1.440242514198024E-3</c:v>
                </c:pt>
                <c:pt idx="607">
                  <c:v>1.440242514198024E-3</c:v>
                </c:pt>
                <c:pt idx="608">
                  <c:v>1.440242514198024E-3</c:v>
                </c:pt>
                <c:pt idx="609">
                  <c:v>1.440242514198024E-3</c:v>
                </c:pt>
                <c:pt idx="610">
                  <c:v>1.440242514198024E-3</c:v>
                </c:pt>
                <c:pt idx="611">
                  <c:v>1.440242514198024E-3</c:v>
                </c:pt>
                <c:pt idx="612">
                  <c:v>1.440242514198024E-3</c:v>
                </c:pt>
                <c:pt idx="613">
                  <c:v>1.440242514198024E-3</c:v>
                </c:pt>
                <c:pt idx="614">
                  <c:v>1.440242514198024E-3</c:v>
                </c:pt>
                <c:pt idx="615">
                  <c:v>1.440242514198024E-3</c:v>
                </c:pt>
                <c:pt idx="616">
                  <c:v>1.440242514198024E-3</c:v>
                </c:pt>
                <c:pt idx="617">
                  <c:v>1.440242514198024E-3</c:v>
                </c:pt>
                <c:pt idx="618">
                  <c:v>1.440242514198024E-3</c:v>
                </c:pt>
                <c:pt idx="619">
                  <c:v>1.440242514198024E-3</c:v>
                </c:pt>
                <c:pt idx="620">
                  <c:v>1.440242514198024E-3</c:v>
                </c:pt>
                <c:pt idx="621">
                  <c:v>1.440242514198024E-3</c:v>
                </c:pt>
                <c:pt idx="622">
                  <c:v>1.440242514198024E-3</c:v>
                </c:pt>
                <c:pt idx="623">
                  <c:v>1.440242514198024E-3</c:v>
                </c:pt>
                <c:pt idx="624">
                  <c:v>1.440242514198024E-3</c:v>
                </c:pt>
                <c:pt idx="625">
                  <c:v>1.440242514198024E-3</c:v>
                </c:pt>
                <c:pt idx="626">
                  <c:v>1.440242514198024E-3</c:v>
                </c:pt>
                <c:pt idx="627">
                  <c:v>1.440242514198024E-3</c:v>
                </c:pt>
                <c:pt idx="628">
                  <c:v>1.440242514198024E-3</c:v>
                </c:pt>
                <c:pt idx="629">
                  <c:v>1.440242514198024E-3</c:v>
                </c:pt>
                <c:pt idx="630">
                  <c:v>1.440242514198024E-3</c:v>
                </c:pt>
                <c:pt idx="631">
                  <c:v>1.440242514198024E-3</c:v>
                </c:pt>
                <c:pt idx="632">
                  <c:v>1.440242514198024E-3</c:v>
                </c:pt>
                <c:pt idx="633">
                  <c:v>1.440242514198024E-3</c:v>
                </c:pt>
                <c:pt idx="634">
                  <c:v>1.440242514198024E-3</c:v>
                </c:pt>
                <c:pt idx="635">
                  <c:v>1.440242514198024E-3</c:v>
                </c:pt>
                <c:pt idx="636">
                  <c:v>1.440242514198024E-3</c:v>
                </c:pt>
                <c:pt idx="637">
                  <c:v>1.440242514198024E-3</c:v>
                </c:pt>
                <c:pt idx="638">
                  <c:v>1.440242514198024E-3</c:v>
                </c:pt>
                <c:pt idx="639">
                  <c:v>1.440242514198024E-3</c:v>
                </c:pt>
                <c:pt idx="640">
                  <c:v>1.440242514198024E-3</c:v>
                </c:pt>
                <c:pt idx="641">
                  <c:v>1.440242514198024E-3</c:v>
                </c:pt>
                <c:pt idx="642">
                  <c:v>1.440242514198024E-3</c:v>
                </c:pt>
                <c:pt idx="643">
                  <c:v>1.440242514198024E-3</c:v>
                </c:pt>
                <c:pt idx="644">
                  <c:v>1.440242514198024E-3</c:v>
                </c:pt>
                <c:pt idx="645">
                  <c:v>1.440242514198024E-3</c:v>
                </c:pt>
                <c:pt idx="646">
                  <c:v>1.440242514198024E-3</c:v>
                </c:pt>
                <c:pt idx="647">
                  <c:v>1.440242514198024E-3</c:v>
                </c:pt>
                <c:pt idx="648">
                  <c:v>1.440242514198024E-3</c:v>
                </c:pt>
                <c:pt idx="649">
                  <c:v>1.440242514198024E-3</c:v>
                </c:pt>
                <c:pt idx="650">
                  <c:v>1.440242514198024E-3</c:v>
                </c:pt>
                <c:pt idx="651">
                  <c:v>1.440242514198024E-3</c:v>
                </c:pt>
                <c:pt idx="652">
                  <c:v>1.440242514198024E-3</c:v>
                </c:pt>
                <c:pt idx="653">
                  <c:v>1.440242514198024E-3</c:v>
                </c:pt>
                <c:pt idx="654">
                  <c:v>1.440242514198024E-3</c:v>
                </c:pt>
                <c:pt idx="655">
                  <c:v>1.440242514198024E-3</c:v>
                </c:pt>
                <c:pt idx="656">
                  <c:v>1.440242514198024E-3</c:v>
                </c:pt>
                <c:pt idx="657">
                  <c:v>1.440242514198024E-3</c:v>
                </c:pt>
                <c:pt idx="658">
                  <c:v>1.440242514198024E-3</c:v>
                </c:pt>
                <c:pt idx="659">
                  <c:v>1.440242514198024E-3</c:v>
                </c:pt>
                <c:pt idx="660">
                  <c:v>1.440242514198024E-3</c:v>
                </c:pt>
                <c:pt idx="661">
                  <c:v>1.440242514198024E-3</c:v>
                </c:pt>
                <c:pt idx="662">
                  <c:v>1.440242514198024E-3</c:v>
                </c:pt>
                <c:pt idx="663">
                  <c:v>1.440242514198024E-3</c:v>
                </c:pt>
                <c:pt idx="664">
                  <c:v>1.440242514198024E-3</c:v>
                </c:pt>
                <c:pt idx="665">
                  <c:v>1.440242514198024E-3</c:v>
                </c:pt>
                <c:pt idx="666">
                  <c:v>1.440242514198024E-3</c:v>
                </c:pt>
                <c:pt idx="667">
                  <c:v>1.440242514198024E-3</c:v>
                </c:pt>
                <c:pt idx="668">
                  <c:v>1.440242514198024E-3</c:v>
                </c:pt>
                <c:pt idx="669">
                  <c:v>1.440242514198024E-3</c:v>
                </c:pt>
                <c:pt idx="670">
                  <c:v>1.440242514198024E-3</c:v>
                </c:pt>
                <c:pt idx="671">
                  <c:v>1.440242514198024E-3</c:v>
                </c:pt>
                <c:pt idx="672">
                  <c:v>1.440242514198024E-3</c:v>
                </c:pt>
                <c:pt idx="673">
                  <c:v>1.440242514198024E-3</c:v>
                </c:pt>
                <c:pt idx="674">
                  <c:v>1.440242514198024E-3</c:v>
                </c:pt>
                <c:pt idx="675">
                  <c:v>1.440242514198024E-3</c:v>
                </c:pt>
                <c:pt idx="676">
                  <c:v>1.440242514198024E-3</c:v>
                </c:pt>
                <c:pt idx="677">
                  <c:v>1.440242514198024E-3</c:v>
                </c:pt>
                <c:pt idx="678">
                  <c:v>1.440242514198024E-3</c:v>
                </c:pt>
                <c:pt idx="679">
                  <c:v>1.440242514198024E-3</c:v>
                </c:pt>
                <c:pt idx="680">
                  <c:v>1.440242514198024E-3</c:v>
                </c:pt>
                <c:pt idx="681">
                  <c:v>1.440242514198024E-3</c:v>
                </c:pt>
                <c:pt idx="682">
                  <c:v>1.440242514198024E-3</c:v>
                </c:pt>
                <c:pt idx="683">
                  <c:v>1.440242514198024E-3</c:v>
                </c:pt>
                <c:pt idx="684">
                  <c:v>1.440242514198024E-3</c:v>
                </c:pt>
                <c:pt idx="685">
                  <c:v>1.440242514198024E-3</c:v>
                </c:pt>
                <c:pt idx="686">
                  <c:v>1.440242514198024E-3</c:v>
                </c:pt>
                <c:pt idx="687">
                  <c:v>1.440242514198024E-3</c:v>
                </c:pt>
                <c:pt idx="688">
                  <c:v>1.440242514198024E-3</c:v>
                </c:pt>
                <c:pt idx="689">
                  <c:v>1.440242514198024E-3</c:v>
                </c:pt>
                <c:pt idx="690">
                  <c:v>1.440242514198024E-3</c:v>
                </c:pt>
                <c:pt idx="691">
                  <c:v>1.440242514198024E-3</c:v>
                </c:pt>
                <c:pt idx="692">
                  <c:v>1.440242514198024E-3</c:v>
                </c:pt>
                <c:pt idx="693">
                  <c:v>1.440242514198024E-3</c:v>
                </c:pt>
                <c:pt idx="694">
                  <c:v>1.440242514198024E-3</c:v>
                </c:pt>
                <c:pt idx="695">
                  <c:v>1.440242514198024E-3</c:v>
                </c:pt>
                <c:pt idx="696">
                  <c:v>1.440242514198024E-3</c:v>
                </c:pt>
                <c:pt idx="697">
                  <c:v>1.440242514198024E-3</c:v>
                </c:pt>
                <c:pt idx="698">
                  <c:v>1.440242514198024E-3</c:v>
                </c:pt>
                <c:pt idx="699">
                  <c:v>1.440242514198024E-3</c:v>
                </c:pt>
                <c:pt idx="700">
                  <c:v>1.440242514198024E-3</c:v>
                </c:pt>
                <c:pt idx="701">
                  <c:v>1.440242514198024E-3</c:v>
                </c:pt>
                <c:pt idx="702">
                  <c:v>1.440242514198024E-3</c:v>
                </c:pt>
                <c:pt idx="703">
                  <c:v>1.440242514198024E-3</c:v>
                </c:pt>
                <c:pt idx="704">
                  <c:v>1.440242514198024E-3</c:v>
                </c:pt>
                <c:pt idx="705">
                  <c:v>1.440242514198024E-3</c:v>
                </c:pt>
                <c:pt idx="706">
                  <c:v>1.440242514198024E-3</c:v>
                </c:pt>
                <c:pt idx="707">
                  <c:v>1.440242514198024E-3</c:v>
                </c:pt>
                <c:pt idx="708">
                  <c:v>1.440242514198024E-3</c:v>
                </c:pt>
                <c:pt idx="709">
                  <c:v>1.440242514198024E-3</c:v>
                </c:pt>
                <c:pt idx="710">
                  <c:v>1.440242514198024E-3</c:v>
                </c:pt>
                <c:pt idx="711">
                  <c:v>1.440242514198024E-3</c:v>
                </c:pt>
                <c:pt idx="712">
                  <c:v>1.440242514198024E-3</c:v>
                </c:pt>
                <c:pt idx="713">
                  <c:v>1.440242514198024E-3</c:v>
                </c:pt>
                <c:pt idx="714">
                  <c:v>1.440242514198024E-3</c:v>
                </c:pt>
                <c:pt idx="715">
                  <c:v>1.440242514198024E-3</c:v>
                </c:pt>
                <c:pt idx="716">
                  <c:v>1.440242514198024E-3</c:v>
                </c:pt>
                <c:pt idx="717">
                  <c:v>1.440242514198024E-3</c:v>
                </c:pt>
                <c:pt idx="718">
                  <c:v>1.440242514198024E-3</c:v>
                </c:pt>
                <c:pt idx="719">
                  <c:v>1.440242514198024E-3</c:v>
                </c:pt>
                <c:pt idx="720">
                  <c:v>1.440242514198024E-3</c:v>
                </c:pt>
                <c:pt idx="721">
                  <c:v>1.440242514198024E-3</c:v>
                </c:pt>
                <c:pt idx="722">
                  <c:v>1.440242514198024E-3</c:v>
                </c:pt>
                <c:pt idx="723">
                  <c:v>1.440242514198024E-3</c:v>
                </c:pt>
                <c:pt idx="724">
                  <c:v>1.440242514198024E-3</c:v>
                </c:pt>
                <c:pt idx="725">
                  <c:v>1.440242514198024E-3</c:v>
                </c:pt>
                <c:pt idx="726">
                  <c:v>1.440242514198024E-3</c:v>
                </c:pt>
                <c:pt idx="727">
                  <c:v>1.440242514198024E-3</c:v>
                </c:pt>
                <c:pt idx="728">
                  <c:v>1.440242514198024E-3</c:v>
                </c:pt>
                <c:pt idx="729">
                  <c:v>1.440242514198024E-3</c:v>
                </c:pt>
                <c:pt idx="730">
                  <c:v>1.440242514198024E-3</c:v>
                </c:pt>
                <c:pt idx="731">
                  <c:v>1.440242514198024E-3</c:v>
                </c:pt>
                <c:pt idx="732">
                  <c:v>1.440242514198024E-3</c:v>
                </c:pt>
                <c:pt idx="733">
                  <c:v>1.440242514198024E-3</c:v>
                </c:pt>
                <c:pt idx="734">
                  <c:v>1.440242514198024E-3</c:v>
                </c:pt>
                <c:pt idx="735">
                  <c:v>1.440242514198024E-3</c:v>
                </c:pt>
                <c:pt idx="736">
                  <c:v>1.440242514198024E-3</c:v>
                </c:pt>
                <c:pt idx="737">
                  <c:v>1.440242514198024E-3</c:v>
                </c:pt>
                <c:pt idx="738">
                  <c:v>1.440242514198024E-3</c:v>
                </c:pt>
                <c:pt idx="739">
                  <c:v>1.440242514198024E-3</c:v>
                </c:pt>
                <c:pt idx="740">
                  <c:v>1.440242514198024E-3</c:v>
                </c:pt>
                <c:pt idx="741">
                  <c:v>1.440242514198024E-3</c:v>
                </c:pt>
                <c:pt idx="742">
                  <c:v>1.440242514198024E-3</c:v>
                </c:pt>
                <c:pt idx="743">
                  <c:v>1.440242514198024E-3</c:v>
                </c:pt>
                <c:pt idx="744">
                  <c:v>1.440242514198024E-3</c:v>
                </c:pt>
                <c:pt idx="745">
                  <c:v>1.440242514198024E-3</c:v>
                </c:pt>
                <c:pt idx="746">
                  <c:v>1.440242514198024E-3</c:v>
                </c:pt>
                <c:pt idx="747">
                  <c:v>1.440242514198024E-3</c:v>
                </c:pt>
                <c:pt idx="748">
                  <c:v>1.440242514198024E-3</c:v>
                </c:pt>
                <c:pt idx="749">
                  <c:v>1.440242514198024E-3</c:v>
                </c:pt>
                <c:pt idx="750">
                  <c:v>1.440242514198024E-3</c:v>
                </c:pt>
                <c:pt idx="751">
                  <c:v>1.440242514198024E-3</c:v>
                </c:pt>
                <c:pt idx="752">
                  <c:v>1.440242514198024E-3</c:v>
                </c:pt>
                <c:pt idx="753">
                  <c:v>1.440242514198024E-3</c:v>
                </c:pt>
                <c:pt idx="754">
                  <c:v>1.440242514198024E-3</c:v>
                </c:pt>
                <c:pt idx="755">
                  <c:v>1.440242514198024E-3</c:v>
                </c:pt>
                <c:pt idx="756">
                  <c:v>1.440242514198024E-3</c:v>
                </c:pt>
                <c:pt idx="757">
                  <c:v>1.440242514198024E-3</c:v>
                </c:pt>
                <c:pt idx="758">
                  <c:v>1.440242514198024E-3</c:v>
                </c:pt>
                <c:pt idx="759">
                  <c:v>1.440242514198024E-3</c:v>
                </c:pt>
                <c:pt idx="760">
                  <c:v>1.440242514198024E-3</c:v>
                </c:pt>
                <c:pt idx="761">
                  <c:v>1.440242514198024E-3</c:v>
                </c:pt>
                <c:pt idx="762">
                  <c:v>1.440242514198024E-3</c:v>
                </c:pt>
                <c:pt idx="763">
                  <c:v>1.440242514198024E-3</c:v>
                </c:pt>
                <c:pt idx="764">
                  <c:v>1.440242514198024E-3</c:v>
                </c:pt>
                <c:pt idx="765">
                  <c:v>1.440242514198024E-3</c:v>
                </c:pt>
                <c:pt idx="766">
                  <c:v>1.440242514198024E-3</c:v>
                </c:pt>
                <c:pt idx="767">
                  <c:v>1.440242514198024E-3</c:v>
                </c:pt>
                <c:pt idx="768">
                  <c:v>1.440242514198024E-3</c:v>
                </c:pt>
                <c:pt idx="769">
                  <c:v>1.440242514198024E-3</c:v>
                </c:pt>
                <c:pt idx="770">
                  <c:v>1.440242514198024E-3</c:v>
                </c:pt>
                <c:pt idx="771">
                  <c:v>1.440242514198024E-3</c:v>
                </c:pt>
                <c:pt idx="772">
                  <c:v>1.440242514198024E-3</c:v>
                </c:pt>
                <c:pt idx="773">
                  <c:v>1.440242514198024E-3</c:v>
                </c:pt>
                <c:pt idx="774">
                  <c:v>1.440242514198024E-3</c:v>
                </c:pt>
                <c:pt idx="775">
                  <c:v>1.440242514198024E-3</c:v>
                </c:pt>
                <c:pt idx="776">
                  <c:v>1.440242514198024E-3</c:v>
                </c:pt>
                <c:pt idx="777">
                  <c:v>1.440242514198024E-3</c:v>
                </c:pt>
                <c:pt idx="778">
                  <c:v>1.440242514198024E-3</c:v>
                </c:pt>
                <c:pt idx="779">
                  <c:v>1.440242514198024E-3</c:v>
                </c:pt>
                <c:pt idx="780">
                  <c:v>1.440242514198024E-3</c:v>
                </c:pt>
                <c:pt idx="781">
                  <c:v>1.440242514198024E-3</c:v>
                </c:pt>
                <c:pt idx="782">
                  <c:v>1.440242514198024E-3</c:v>
                </c:pt>
                <c:pt idx="783">
                  <c:v>1.440242514198024E-3</c:v>
                </c:pt>
                <c:pt idx="784">
                  <c:v>1.440242514198024E-3</c:v>
                </c:pt>
                <c:pt idx="785">
                  <c:v>1.440242514198024E-3</c:v>
                </c:pt>
                <c:pt idx="786">
                  <c:v>1.440242514198024E-3</c:v>
                </c:pt>
                <c:pt idx="787">
                  <c:v>1.440242514198024E-3</c:v>
                </c:pt>
                <c:pt idx="788">
                  <c:v>1.440242514198024E-3</c:v>
                </c:pt>
                <c:pt idx="789">
                  <c:v>1.440242514198024E-3</c:v>
                </c:pt>
                <c:pt idx="790">
                  <c:v>1.440242514198024E-3</c:v>
                </c:pt>
                <c:pt idx="791">
                  <c:v>1.440242514198024E-3</c:v>
                </c:pt>
                <c:pt idx="792">
                  <c:v>1.440242514198024E-3</c:v>
                </c:pt>
                <c:pt idx="793">
                  <c:v>1.440242514198024E-3</c:v>
                </c:pt>
                <c:pt idx="794">
                  <c:v>1.440242514198024E-3</c:v>
                </c:pt>
                <c:pt idx="795">
                  <c:v>1.440242514198024E-3</c:v>
                </c:pt>
                <c:pt idx="796">
                  <c:v>1.440242514198024E-3</c:v>
                </c:pt>
                <c:pt idx="797">
                  <c:v>1.440242514198024E-3</c:v>
                </c:pt>
                <c:pt idx="798">
                  <c:v>1.440242514198024E-3</c:v>
                </c:pt>
                <c:pt idx="799">
                  <c:v>1.440242514198024E-3</c:v>
                </c:pt>
                <c:pt idx="800">
                  <c:v>1.440242514198024E-3</c:v>
                </c:pt>
                <c:pt idx="801">
                  <c:v>1.440242514198024E-3</c:v>
                </c:pt>
                <c:pt idx="802">
                  <c:v>1.440242514198024E-3</c:v>
                </c:pt>
                <c:pt idx="803">
                  <c:v>1.440242514198024E-3</c:v>
                </c:pt>
                <c:pt idx="804">
                  <c:v>1.440242514198024E-3</c:v>
                </c:pt>
                <c:pt idx="805">
                  <c:v>1.440242514198024E-3</c:v>
                </c:pt>
                <c:pt idx="806">
                  <c:v>1.440242514198024E-3</c:v>
                </c:pt>
                <c:pt idx="807">
                  <c:v>1.440242514198024E-3</c:v>
                </c:pt>
                <c:pt idx="808">
                  <c:v>1.440242514198024E-3</c:v>
                </c:pt>
                <c:pt idx="809">
                  <c:v>1.440242514198024E-3</c:v>
                </c:pt>
                <c:pt idx="810">
                  <c:v>1.440242514198024E-3</c:v>
                </c:pt>
                <c:pt idx="811">
                  <c:v>1.440242514198024E-3</c:v>
                </c:pt>
                <c:pt idx="812">
                  <c:v>1.440242514198024E-3</c:v>
                </c:pt>
                <c:pt idx="813">
                  <c:v>1.440242514198024E-3</c:v>
                </c:pt>
                <c:pt idx="814">
                  <c:v>1.440242514198024E-3</c:v>
                </c:pt>
                <c:pt idx="815">
                  <c:v>1.440242514198024E-3</c:v>
                </c:pt>
                <c:pt idx="816">
                  <c:v>1.440242514198024E-3</c:v>
                </c:pt>
                <c:pt idx="817">
                  <c:v>1.440242514198024E-3</c:v>
                </c:pt>
                <c:pt idx="818">
                  <c:v>1.440242514198024E-3</c:v>
                </c:pt>
                <c:pt idx="819">
                  <c:v>1.440242514198024E-3</c:v>
                </c:pt>
                <c:pt idx="820">
                  <c:v>1.440242514198024E-3</c:v>
                </c:pt>
                <c:pt idx="821">
                  <c:v>1.440242514198024E-3</c:v>
                </c:pt>
                <c:pt idx="822">
                  <c:v>1.440242514198024E-3</c:v>
                </c:pt>
                <c:pt idx="823">
                  <c:v>1.440242514198024E-3</c:v>
                </c:pt>
                <c:pt idx="824">
                  <c:v>1.440242514198024E-3</c:v>
                </c:pt>
                <c:pt idx="825">
                  <c:v>1.440242514198024E-3</c:v>
                </c:pt>
                <c:pt idx="826">
                  <c:v>1.440242514198024E-3</c:v>
                </c:pt>
                <c:pt idx="827">
                  <c:v>1.440242514198024E-3</c:v>
                </c:pt>
                <c:pt idx="828">
                  <c:v>1.440242514198024E-3</c:v>
                </c:pt>
                <c:pt idx="829">
                  <c:v>1.440242514198024E-3</c:v>
                </c:pt>
                <c:pt idx="830">
                  <c:v>1.440242514198024E-3</c:v>
                </c:pt>
                <c:pt idx="831">
                  <c:v>1.440242514198024E-3</c:v>
                </c:pt>
                <c:pt idx="832">
                  <c:v>1.440242514198024E-3</c:v>
                </c:pt>
                <c:pt idx="833">
                  <c:v>1.440242514198024E-3</c:v>
                </c:pt>
                <c:pt idx="834">
                  <c:v>1.440242514198024E-3</c:v>
                </c:pt>
                <c:pt idx="835">
                  <c:v>1.440242514198024E-3</c:v>
                </c:pt>
                <c:pt idx="836">
                  <c:v>1.440242514198024E-3</c:v>
                </c:pt>
                <c:pt idx="837">
                  <c:v>1.440242514198024E-3</c:v>
                </c:pt>
                <c:pt idx="838">
                  <c:v>1.440242514198024E-3</c:v>
                </c:pt>
                <c:pt idx="839">
                  <c:v>1.440242514198024E-3</c:v>
                </c:pt>
                <c:pt idx="840">
                  <c:v>1.440242514198024E-3</c:v>
                </c:pt>
                <c:pt idx="841">
                  <c:v>1.440242514198024E-3</c:v>
                </c:pt>
                <c:pt idx="842">
                  <c:v>1.440242514198024E-3</c:v>
                </c:pt>
                <c:pt idx="843">
                  <c:v>1.440242514198024E-3</c:v>
                </c:pt>
                <c:pt idx="844">
                  <c:v>1.440242514198024E-3</c:v>
                </c:pt>
                <c:pt idx="845">
                  <c:v>1.440242514198024E-3</c:v>
                </c:pt>
                <c:pt idx="846">
                  <c:v>1.440242514198024E-3</c:v>
                </c:pt>
                <c:pt idx="847">
                  <c:v>1.440242514198024E-3</c:v>
                </c:pt>
                <c:pt idx="848">
                  <c:v>1.440242514198024E-3</c:v>
                </c:pt>
                <c:pt idx="849">
                  <c:v>1.440242514198024E-3</c:v>
                </c:pt>
                <c:pt idx="850">
                  <c:v>1.440242514198024E-3</c:v>
                </c:pt>
                <c:pt idx="851">
                  <c:v>1.440242514198024E-3</c:v>
                </c:pt>
                <c:pt idx="852">
                  <c:v>1.440242514198024E-3</c:v>
                </c:pt>
                <c:pt idx="853">
                  <c:v>1.440242514198024E-3</c:v>
                </c:pt>
                <c:pt idx="854">
                  <c:v>1.440242514198024E-3</c:v>
                </c:pt>
                <c:pt idx="855">
                  <c:v>1.440242514198024E-3</c:v>
                </c:pt>
                <c:pt idx="856">
                  <c:v>1.440242514198024E-3</c:v>
                </c:pt>
                <c:pt idx="857">
                  <c:v>1.440242514198024E-3</c:v>
                </c:pt>
                <c:pt idx="858">
                  <c:v>1.440242514198024E-3</c:v>
                </c:pt>
                <c:pt idx="859">
                  <c:v>1.440242514198024E-3</c:v>
                </c:pt>
                <c:pt idx="860">
                  <c:v>1.440242514198024E-3</c:v>
                </c:pt>
                <c:pt idx="861">
                  <c:v>1.440242514198024E-3</c:v>
                </c:pt>
                <c:pt idx="862">
                  <c:v>1.440242514198024E-3</c:v>
                </c:pt>
                <c:pt idx="863">
                  <c:v>1.440242514198024E-3</c:v>
                </c:pt>
                <c:pt idx="864">
                  <c:v>1.440242514198024E-3</c:v>
                </c:pt>
                <c:pt idx="865">
                  <c:v>1.440242514198024E-3</c:v>
                </c:pt>
                <c:pt idx="866">
                  <c:v>1.440242514198024E-3</c:v>
                </c:pt>
                <c:pt idx="867">
                  <c:v>1.440242514198024E-3</c:v>
                </c:pt>
                <c:pt idx="868">
                  <c:v>1.440242514198024E-3</c:v>
                </c:pt>
                <c:pt idx="869">
                  <c:v>1.440242514198024E-3</c:v>
                </c:pt>
                <c:pt idx="870">
                  <c:v>1.440242514198024E-3</c:v>
                </c:pt>
                <c:pt idx="871">
                  <c:v>1.440242514198024E-3</c:v>
                </c:pt>
                <c:pt idx="872">
                  <c:v>1.440242514198024E-3</c:v>
                </c:pt>
                <c:pt idx="873">
                  <c:v>1.440242514198024E-3</c:v>
                </c:pt>
                <c:pt idx="874">
                  <c:v>1.440242514198024E-3</c:v>
                </c:pt>
                <c:pt idx="875">
                  <c:v>1.440242514198024E-3</c:v>
                </c:pt>
                <c:pt idx="876">
                  <c:v>1.440242514198024E-3</c:v>
                </c:pt>
                <c:pt idx="877">
                  <c:v>1.440242514198024E-3</c:v>
                </c:pt>
                <c:pt idx="878">
                  <c:v>1.440242514198024E-3</c:v>
                </c:pt>
                <c:pt idx="879">
                  <c:v>1.440242514198024E-3</c:v>
                </c:pt>
                <c:pt idx="880">
                  <c:v>1.440242514198024E-3</c:v>
                </c:pt>
                <c:pt idx="881">
                  <c:v>1.440242514198024E-3</c:v>
                </c:pt>
                <c:pt idx="882">
                  <c:v>1.440242514198024E-3</c:v>
                </c:pt>
                <c:pt idx="883">
                  <c:v>1.440242514198024E-3</c:v>
                </c:pt>
                <c:pt idx="884">
                  <c:v>1.440242514198024E-3</c:v>
                </c:pt>
                <c:pt idx="885">
                  <c:v>1.440242514198024E-3</c:v>
                </c:pt>
                <c:pt idx="886">
                  <c:v>1.440242514198024E-3</c:v>
                </c:pt>
                <c:pt idx="887">
                  <c:v>1.440242514198024E-3</c:v>
                </c:pt>
                <c:pt idx="888">
                  <c:v>1.440242514198024E-3</c:v>
                </c:pt>
                <c:pt idx="889">
                  <c:v>1.440242514198024E-3</c:v>
                </c:pt>
                <c:pt idx="890">
                  <c:v>1.440242514198024E-3</c:v>
                </c:pt>
                <c:pt idx="891">
                  <c:v>1.440242514198024E-3</c:v>
                </c:pt>
                <c:pt idx="892">
                  <c:v>1.440242514198024E-3</c:v>
                </c:pt>
                <c:pt idx="893">
                  <c:v>1.440242514198024E-3</c:v>
                </c:pt>
                <c:pt idx="894">
                  <c:v>1.440242514198024E-3</c:v>
                </c:pt>
                <c:pt idx="895">
                  <c:v>1.440242514198024E-3</c:v>
                </c:pt>
                <c:pt idx="896">
                  <c:v>1.440242514198024E-3</c:v>
                </c:pt>
                <c:pt idx="897">
                  <c:v>1.440242514198024E-3</c:v>
                </c:pt>
                <c:pt idx="898">
                  <c:v>1.440242514198024E-3</c:v>
                </c:pt>
                <c:pt idx="899">
                  <c:v>1.440242514198024E-3</c:v>
                </c:pt>
                <c:pt idx="900">
                  <c:v>1.440242514198024E-3</c:v>
                </c:pt>
                <c:pt idx="901">
                  <c:v>1.440242514198024E-3</c:v>
                </c:pt>
                <c:pt idx="902">
                  <c:v>1.440242514198024E-3</c:v>
                </c:pt>
                <c:pt idx="903">
                  <c:v>1.440242514198024E-3</c:v>
                </c:pt>
                <c:pt idx="904">
                  <c:v>1.440242514198024E-3</c:v>
                </c:pt>
                <c:pt idx="905">
                  <c:v>1.440242514198024E-3</c:v>
                </c:pt>
                <c:pt idx="906">
                  <c:v>1.440242514198024E-3</c:v>
                </c:pt>
                <c:pt idx="907">
                  <c:v>1.440242514198024E-3</c:v>
                </c:pt>
                <c:pt idx="908">
                  <c:v>1.440242514198024E-3</c:v>
                </c:pt>
                <c:pt idx="909">
                  <c:v>1.440242514198024E-3</c:v>
                </c:pt>
                <c:pt idx="910">
                  <c:v>1.440242514198024E-3</c:v>
                </c:pt>
                <c:pt idx="911">
                  <c:v>1.440242514198024E-3</c:v>
                </c:pt>
                <c:pt idx="912">
                  <c:v>1.440242514198024E-3</c:v>
                </c:pt>
                <c:pt idx="913">
                  <c:v>1.440242514198024E-3</c:v>
                </c:pt>
                <c:pt idx="914">
                  <c:v>1.440242514198024E-3</c:v>
                </c:pt>
                <c:pt idx="915">
                  <c:v>1.440242514198024E-3</c:v>
                </c:pt>
                <c:pt idx="916">
                  <c:v>1.440242514198024E-3</c:v>
                </c:pt>
                <c:pt idx="917">
                  <c:v>1.440242514198024E-3</c:v>
                </c:pt>
                <c:pt idx="918">
                  <c:v>1.440242514198024E-3</c:v>
                </c:pt>
                <c:pt idx="919">
                  <c:v>1.440242514198024E-3</c:v>
                </c:pt>
                <c:pt idx="920">
                  <c:v>1.440242514198024E-3</c:v>
                </c:pt>
                <c:pt idx="921">
                  <c:v>1.440242514198024E-3</c:v>
                </c:pt>
                <c:pt idx="922">
                  <c:v>1.440242514198024E-3</c:v>
                </c:pt>
                <c:pt idx="923">
                  <c:v>1.440242514198024E-3</c:v>
                </c:pt>
                <c:pt idx="924">
                  <c:v>1.440242514198024E-3</c:v>
                </c:pt>
                <c:pt idx="925">
                  <c:v>1.440242514198024E-3</c:v>
                </c:pt>
                <c:pt idx="926">
                  <c:v>1.440242514198024E-3</c:v>
                </c:pt>
                <c:pt idx="927">
                  <c:v>1.440242514198024E-3</c:v>
                </c:pt>
                <c:pt idx="928">
                  <c:v>1.440242514198024E-3</c:v>
                </c:pt>
                <c:pt idx="929">
                  <c:v>1.440242514198024E-3</c:v>
                </c:pt>
                <c:pt idx="930">
                  <c:v>1.440242514198024E-3</c:v>
                </c:pt>
                <c:pt idx="931">
                  <c:v>1.440242514198024E-3</c:v>
                </c:pt>
                <c:pt idx="932">
                  <c:v>1.440242514198024E-3</c:v>
                </c:pt>
                <c:pt idx="933">
                  <c:v>1.440242514198024E-3</c:v>
                </c:pt>
                <c:pt idx="934">
                  <c:v>1.440242514198024E-3</c:v>
                </c:pt>
                <c:pt idx="935">
                  <c:v>1.440242514198024E-3</c:v>
                </c:pt>
                <c:pt idx="936">
                  <c:v>1.440242514198024E-3</c:v>
                </c:pt>
                <c:pt idx="937">
                  <c:v>1.440242514198024E-3</c:v>
                </c:pt>
                <c:pt idx="938">
                  <c:v>1.440242514198024E-3</c:v>
                </c:pt>
                <c:pt idx="939">
                  <c:v>1.440242514198024E-3</c:v>
                </c:pt>
                <c:pt idx="940">
                  <c:v>1.440242514198024E-3</c:v>
                </c:pt>
                <c:pt idx="941">
                  <c:v>1.440242514198024E-3</c:v>
                </c:pt>
                <c:pt idx="942">
                  <c:v>1.440242514198024E-3</c:v>
                </c:pt>
                <c:pt idx="943">
                  <c:v>1.440242514198024E-3</c:v>
                </c:pt>
                <c:pt idx="944">
                  <c:v>1.440242514198024E-3</c:v>
                </c:pt>
                <c:pt idx="945">
                  <c:v>1.440242514198024E-3</c:v>
                </c:pt>
                <c:pt idx="946">
                  <c:v>1.440242514198024E-3</c:v>
                </c:pt>
                <c:pt idx="947">
                  <c:v>1.440242514198024E-3</c:v>
                </c:pt>
                <c:pt idx="948">
                  <c:v>1.440242514198024E-3</c:v>
                </c:pt>
                <c:pt idx="949">
                  <c:v>1.440242514198024E-3</c:v>
                </c:pt>
                <c:pt idx="950">
                  <c:v>1.440242514198024E-3</c:v>
                </c:pt>
                <c:pt idx="951">
                  <c:v>1.440242514198024E-3</c:v>
                </c:pt>
                <c:pt idx="952">
                  <c:v>1.440242514198024E-3</c:v>
                </c:pt>
                <c:pt idx="953">
                  <c:v>1.440242514198024E-3</c:v>
                </c:pt>
                <c:pt idx="954">
                  <c:v>1.440242514198024E-3</c:v>
                </c:pt>
                <c:pt idx="955">
                  <c:v>1.440242514198024E-3</c:v>
                </c:pt>
                <c:pt idx="956">
                  <c:v>1.440242514198024E-3</c:v>
                </c:pt>
                <c:pt idx="957">
                  <c:v>1.440242514198024E-3</c:v>
                </c:pt>
                <c:pt idx="958">
                  <c:v>1.440242514198024E-3</c:v>
                </c:pt>
                <c:pt idx="959">
                  <c:v>1.440242514198024E-3</c:v>
                </c:pt>
                <c:pt idx="960">
                  <c:v>1.440242514198024E-3</c:v>
                </c:pt>
                <c:pt idx="961">
                  <c:v>1.440242514198024E-3</c:v>
                </c:pt>
                <c:pt idx="962">
                  <c:v>1.440242514198024E-3</c:v>
                </c:pt>
                <c:pt idx="963">
                  <c:v>1.440242514198024E-3</c:v>
                </c:pt>
                <c:pt idx="964">
                  <c:v>1.440242514198024E-3</c:v>
                </c:pt>
                <c:pt idx="965">
                  <c:v>1.440242514198024E-3</c:v>
                </c:pt>
                <c:pt idx="966">
                  <c:v>1.440242514198024E-3</c:v>
                </c:pt>
                <c:pt idx="967">
                  <c:v>1.440242514198024E-3</c:v>
                </c:pt>
                <c:pt idx="968">
                  <c:v>1.440242514198024E-3</c:v>
                </c:pt>
                <c:pt idx="969">
                  <c:v>1.440242514198024E-3</c:v>
                </c:pt>
                <c:pt idx="970">
                  <c:v>1.440242514198024E-3</c:v>
                </c:pt>
                <c:pt idx="971">
                  <c:v>1.440242514198024E-3</c:v>
                </c:pt>
                <c:pt idx="972">
                  <c:v>1.440242514198024E-3</c:v>
                </c:pt>
                <c:pt idx="973">
                  <c:v>1.440242514198024E-3</c:v>
                </c:pt>
                <c:pt idx="974">
                  <c:v>1.440242514198024E-3</c:v>
                </c:pt>
                <c:pt idx="975">
                  <c:v>1.440242514198024E-3</c:v>
                </c:pt>
                <c:pt idx="976">
                  <c:v>1.440242514198024E-3</c:v>
                </c:pt>
                <c:pt idx="977">
                  <c:v>1.440242514198024E-3</c:v>
                </c:pt>
                <c:pt idx="978">
                  <c:v>1.440242514198024E-3</c:v>
                </c:pt>
                <c:pt idx="979">
                  <c:v>1.440242514198024E-3</c:v>
                </c:pt>
                <c:pt idx="980">
                  <c:v>1.440242514198024E-3</c:v>
                </c:pt>
                <c:pt idx="981">
                  <c:v>1.440242514198024E-3</c:v>
                </c:pt>
                <c:pt idx="982">
                  <c:v>1.440242514198024E-3</c:v>
                </c:pt>
                <c:pt idx="983">
                  <c:v>1.440242514198024E-3</c:v>
                </c:pt>
                <c:pt idx="984">
                  <c:v>1.440242514198024E-3</c:v>
                </c:pt>
                <c:pt idx="985">
                  <c:v>1.440242514198024E-3</c:v>
                </c:pt>
                <c:pt idx="986">
                  <c:v>1.440242514198024E-3</c:v>
                </c:pt>
                <c:pt idx="987">
                  <c:v>1.440242514198024E-3</c:v>
                </c:pt>
                <c:pt idx="988">
                  <c:v>1.440242514198024E-3</c:v>
                </c:pt>
                <c:pt idx="989">
                  <c:v>1.440242514198024E-3</c:v>
                </c:pt>
                <c:pt idx="990">
                  <c:v>1.440242514198024E-3</c:v>
                </c:pt>
                <c:pt idx="991">
                  <c:v>1.440242514198024E-3</c:v>
                </c:pt>
                <c:pt idx="992">
                  <c:v>1.440242514198024E-3</c:v>
                </c:pt>
                <c:pt idx="993">
                  <c:v>1.440242514198024E-3</c:v>
                </c:pt>
                <c:pt idx="994">
                  <c:v>1.440242514198024E-3</c:v>
                </c:pt>
                <c:pt idx="995">
                  <c:v>1.440242514198024E-3</c:v>
                </c:pt>
                <c:pt idx="996">
                  <c:v>1.440242514198024E-3</c:v>
                </c:pt>
                <c:pt idx="997">
                  <c:v>1.440242514198024E-3</c:v>
                </c:pt>
                <c:pt idx="998">
                  <c:v>1.440242514198024E-3</c:v>
                </c:pt>
                <c:pt idx="999">
                  <c:v>1.440242514198024E-3</c:v>
                </c:pt>
                <c:pt idx="1000">
                  <c:v>1.440242514198024E-3</c:v>
                </c:pt>
                <c:pt idx="1001">
                  <c:v>1.440242514198024E-3</c:v>
                </c:pt>
                <c:pt idx="1002">
                  <c:v>1.440242514198024E-3</c:v>
                </c:pt>
                <c:pt idx="1003">
                  <c:v>1.440242514198024E-3</c:v>
                </c:pt>
                <c:pt idx="1004">
                  <c:v>1.440242514198024E-3</c:v>
                </c:pt>
                <c:pt idx="1005">
                  <c:v>1.440242514198024E-3</c:v>
                </c:pt>
                <c:pt idx="1006">
                  <c:v>1.440242514198024E-3</c:v>
                </c:pt>
                <c:pt idx="1007">
                  <c:v>1.440242514198024E-3</c:v>
                </c:pt>
                <c:pt idx="1008">
                  <c:v>1.440242514198024E-3</c:v>
                </c:pt>
                <c:pt idx="1009">
                  <c:v>1.440242514198024E-3</c:v>
                </c:pt>
                <c:pt idx="1010">
                  <c:v>1.440242514198024E-3</c:v>
                </c:pt>
                <c:pt idx="1011">
                  <c:v>1.440242514198024E-3</c:v>
                </c:pt>
                <c:pt idx="1012">
                  <c:v>1.440242514198024E-3</c:v>
                </c:pt>
                <c:pt idx="1013">
                  <c:v>1.440242514198024E-3</c:v>
                </c:pt>
                <c:pt idx="1014">
                  <c:v>1.440242514198024E-3</c:v>
                </c:pt>
                <c:pt idx="1015">
                  <c:v>1.440242514198024E-3</c:v>
                </c:pt>
                <c:pt idx="1016">
                  <c:v>1.440242514198024E-3</c:v>
                </c:pt>
                <c:pt idx="1017">
                  <c:v>1.440242514198024E-3</c:v>
                </c:pt>
                <c:pt idx="1018">
                  <c:v>1.440242514198024E-3</c:v>
                </c:pt>
                <c:pt idx="1019">
                  <c:v>1.440242514198024E-3</c:v>
                </c:pt>
                <c:pt idx="1020">
                  <c:v>1.440242514198024E-3</c:v>
                </c:pt>
                <c:pt idx="1021">
                  <c:v>1.440242514198024E-3</c:v>
                </c:pt>
                <c:pt idx="1022">
                  <c:v>1.440242514198024E-3</c:v>
                </c:pt>
                <c:pt idx="1023">
                  <c:v>1.440242514198024E-3</c:v>
                </c:pt>
                <c:pt idx="1024">
                  <c:v>1.440242514198024E-3</c:v>
                </c:pt>
                <c:pt idx="1025">
                  <c:v>1.440242514198024E-3</c:v>
                </c:pt>
                <c:pt idx="1026">
                  <c:v>1.440242514198024E-3</c:v>
                </c:pt>
                <c:pt idx="1027">
                  <c:v>1.440242514198024E-3</c:v>
                </c:pt>
                <c:pt idx="1028">
                  <c:v>1.440242514198024E-3</c:v>
                </c:pt>
                <c:pt idx="1029">
                  <c:v>1.440242514198024E-3</c:v>
                </c:pt>
                <c:pt idx="1030">
                  <c:v>1.440242514198024E-3</c:v>
                </c:pt>
                <c:pt idx="1031">
                  <c:v>1.440242514198024E-3</c:v>
                </c:pt>
                <c:pt idx="1032">
                  <c:v>1.440242514198024E-3</c:v>
                </c:pt>
                <c:pt idx="1033">
                  <c:v>1.440242514198024E-3</c:v>
                </c:pt>
                <c:pt idx="1034">
                  <c:v>1.440242514198024E-3</c:v>
                </c:pt>
                <c:pt idx="1035">
                  <c:v>1.440242514198024E-3</c:v>
                </c:pt>
                <c:pt idx="1036">
                  <c:v>1.440242514198024E-3</c:v>
                </c:pt>
                <c:pt idx="1037">
                  <c:v>1.440242514198024E-3</c:v>
                </c:pt>
                <c:pt idx="1038">
                  <c:v>1.440242514198024E-3</c:v>
                </c:pt>
                <c:pt idx="1039">
                  <c:v>1.440242514198024E-3</c:v>
                </c:pt>
                <c:pt idx="1040">
                  <c:v>1.440242514198024E-3</c:v>
                </c:pt>
                <c:pt idx="1041">
                  <c:v>1.440242514198024E-3</c:v>
                </c:pt>
                <c:pt idx="1042">
                  <c:v>1.440242514198024E-3</c:v>
                </c:pt>
                <c:pt idx="1043">
                  <c:v>1.440242514198024E-3</c:v>
                </c:pt>
                <c:pt idx="1044">
                  <c:v>1.440242514198024E-3</c:v>
                </c:pt>
                <c:pt idx="1045">
                  <c:v>1.440242514198024E-3</c:v>
                </c:pt>
                <c:pt idx="1046">
                  <c:v>1.440242514198024E-3</c:v>
                </c:pt>
                <c:pt idx="1047">
                  <c:v>1.440242514198024E-3</c:v>
                </c:pt>
                <c:pt idx="1048">
                  <c:v>1.440242514198024E-3</c:v>
                </c:pt>
                <c:pt idx="1049">
                  <c:v>1.440242514198024E-3</c:v>
                </c:pt>
                <c:pt idx="1050">
                  <c:v>1.440242514198024E-3</c:v>
                </c:pt>
                <c:pt idx="1051">
                  <c:v>1.440242514198024E-3</c:v>
                </c:pt>
                <c:pt idx="1052">
                  <c:v>1.440242514198024E-3</c:v>
                </c:pt>
                <c:pt idx="1053">
                  <c:v>1.440242514198024E-3</c:v>
                </c:pt>
                <c:pt idx="1054">
                  <c:v>1.440242514198024E-3</c:v>
                </c:pt>
                <c:pt idx="1055">
                  <c:v>1.440242514198024E-3</c:v>
                </c:pt>
                <c:pt idx="1056">
                  <c:v>1.440242514198024E-3</c:v>
                </c:pt>
                <c:pt idx="1057">
                  <c:v>1.440242514198024E-3</c:v>
                </c:pt>
                <c:pt idx="1058">
                  <c:v>1.440242514198024E-3</c:v>
                </c:pt>
                <c:pt idx="1059">
                  <c:v>1.440242514198024E-3</c:v>
                </c:pt>
                <c:pt idx="1060">
                  <c:v>1.440242514198024E-3</c:v>
                </c:pt>
                <c:pt idx="1061">
                  <c:v>1.440242514198024E-3</c:v>
                </c:pt>
                <c:pt idx="1062">
                  <c:v>1.440242514198024E-3</c:v>
                </c:pt>
                <c:pt idx="1063">
                  <c:v>1.440242514198024E-3</c:v>
                </c:pt>
                <c:pt idx="1064">
                  <c:v>1.440242514198024E-3</c:v>
                </c:pt>
                <c:pt idx="1065">
                  <c:v>1.440242514198024E-3</c:v>
                </c:pt>
                <c:pt idx="1066">
                  <c:v>1.440242514198024E-3</c:v>
                </c:pt>
                <c:pt idx="1067">
                  <c:v>1.440242514198024E-3</c:v>
                </c:pt>
                <c:pt idx="1068">
                  <c:v>1.440242514198024E-3</c:v>
                </c:pt>
                <c:pt idx="1069">
                  <c:v>1.440242514198024E-3</c:v>
                </c:pt>
                <c:pt idx="1070">
                  <c:v>1.440242514198024E-3</c:v>
                </c:pt>
                <c:pt idx="1071">
                  <c:v>1.440242514198024E-3</c:v>
                </c:pt>
                <c:pt idx="1072">
                  <c:v>1.440242514198024E-3</c:v>
                </c:pt>
                <c:pt idx="1073">
                  <c:v>1.440242514198024E-3</c:v>
                </c:pt>
                <c:pt idx="1074">
                  <c:v>1.440242514198024E-3</c:v>
                </c:pt>
                <c:pt idx="1075">
                  <c:v>1.440242514198024E-3</c:v>
                </c:pt>
                <c:pt idx="1076">
                  <c:v>1.440242514198024E-3</c:v>
                </c:pt>
                <c:pt idx="1077">
                  <c:v>1.440242514198024E-3</c:v>
                </c:pt>
                <c:pt idx="1078">
                  <c:v>1.440242514198024E-3</c:v>
                </c:pt>
                <c:pt idx="1079">
                  <c:v>1.440242514198024E-3</c:v>
                </c:pt>
                <c:pt idx="1080">
                  <c:v>1.440242514198024E-3</c:v>
                </c:pt>
                <c:pt idx="1081">
                  <c:v>1.440242514198024E-3</c:v>
                </c:pt>
                <c:pt idx="1082">
                  <c:v>1.440242514198024E-3</c:v>
                </c:pt>
                <c:pt idx="1083">
                  <c:v>1.440242514198024E-3</c:v>
                </c:pt>
                <c:pt idx="1084">
                  <c:v>1.440242514198024E-3</c:v>
                </c:pt>
                <c:pt idx="1085">
                  <c:v>1.440242514198024E-3</c:v>
                </c:pt>
                <c:pt idx="1086">
                  <c:v>1.440242514198024E-3</c:v>
                </c:pt>
                <c:pt idx="1087">
                  <c:v>1.440242514198024E-3</c:v>
                </c:pt>
                <c:pt idx="1088">
                  <c:v>1.440242514198024E-3</c:v>
                </c:pt>
                <c:pt idx="1089">
                  <c:v>1.440242514198024E-3</c:v>
                </c:pt>
                <c:pt idx="1090">
                  <c:v>1.440242514198024E-3</c:v>
                </c:pt>
                <c:pt idx="1091">
                  <c:v>1.440242514198024E-3</c:v>
                </c:pt>
                <c:pt idx="1092">
                  <c:v>1.440242514198024E-3</c:v>
                </c:pt>
                <c:pt idx="1093">
                  <c:v>1.440242514198024E-3</c:v>
                </c:pt>
                <c:pt idx="1094">
                  <c:v>1.440242514198024E-3</c:v>
                </c:pt>
                <c:pt idx="1095">
                  <c:v>1.440242514198024E-3</c:v>
                </c:pt>
                <c:pt idx="1096">
                  <c:v>1.440242514198024E-3</c:v>
                </c:pt>
                <c:pt idx="1097">
                  <c:v>1.440242514198024E-3</c:v>
                </c:pt>
                <c:pt idx="1098">
                  <c:v>1.440242514198024E-3</c:v>
                </c:pt>
                <c:pt idx="1099">
                  <c:v>1.440242514198024E-3</c:v>
                </c:pt>
                <c:pt idx="1100">
                  <c:v>1.440242514198024E-3</c:v>
                </c:pt>
                <c:pt idx="1101">
                  <c:v>1.440242514198024E-3</c:v>
                </c:pt>
                <c:pt idx="1102">
                  <c:v>1.440242514198024E-3</c:v>
                </c:pt>
                <c:pt idx="1103">
                  <c:v>1.440242514198024E-3</c:v>
                </c:pt>
                <c:pt idx="1104">
                  <c:v>1.440242514198024E-3</c:v>
                </c:pt>
                <c:pt idx="1105">
                  <c:v>1.440242514198024E-3</c:v>
                </c:pt>
                <c:pt idx="1106">
                  <c:v>1.440242514198024E-3</c:v>
                </c:pt>
                <c:pt idx="1107">
                  <c:v>1.440242514198024E-3</c:v>
                </c:pt>
                <c:pt idx="1108">
                  <c:v>1.440242514198024E-3</c:v>
                </c:pt>
                <c:pt idx="1109">
                  <c:v>1.440242514198024E-3</c:v>
                </c:pt>
                <c:pt idx="1110">
                  <c:v>1.440242514198024E-3</c:v>
                </c:pt>
                <c:pt idx="1111">
                  <c:v>1.440242514198024E-3</c:v>
                </c:pt>
                <c:pt idx="1112">
                  <c:v>1.440242514198024E-3</c:v>
                </c:pt>
                <c:pt idx="1113">
                  <c:v>1.440242514198024E-3</c:v>
                </c:pt>
                <c:pt idx="1114">
                  <c:v>1.440242514198024E-3</c:v>
                </c:pt>
                <c:pt idx="1115">
                  <c:v>1.440242514198024E-3</c:v>
                </c:pt>
                <c:pt idx="1116">
                  <c:v>1.440242514198024E-3</c:v>
                </c:pt>
                <c:pt idx="1117">
                  <c:v>1.440242514198024E-3</c:v>
                </c:pt>
                <c:pt idx="1118">
                  <c:v>1.440242514198024E-3</c:v>
                </c:pt>
                <c:pt idx="1119">
                  <c:v>1.440242514198024E-3</c:v>
                </c:pt>
                <c:pt idx="1120">
                  <c:v>1.440242514198024E-3</c:v>
                </c:pt>
                <c:pt idx="1121">
                  <c:v>1.440242514198024E-3</c:v>
                </c:pt>
                <c:pt idx="1122">
                  <c:v>1.440242514198024E-3</c:v>
                </c:pt>
                <c:pt idx="1123">
                  <c:v>1.440242514198024E-3</c:v>
                </c:pt>
                <c:pt idx="1124">
                  <c:v>1.440242514198024E-3</c:v>
                </c:pt>
                <c:pt idx="1125">
                  <c:v>1.440242514198024E-3</c:v>
                </c:pt>
                <c:pt idx="1126">
                  <c:v>1.440242514198024E-3</c:v>
                </c:pt>
                <c:pt idx="1127">
                  <c:v>1.440242514198024E-3</c:v>
                </c:pt>
                <c:pt idx="1128">
                  <c:v>1.440242514198024E-3</c:v>
                </c:pt>
                <c:pt idx="1129">
                  <c:v>1.440242514198024E-3</c:v>
                </c:pt>
                <c:pt idx="1130">
                  <c:v>1.440242514198024E-3</c:v>
                </c:pt>
                <c:pt idx="1131">
                  <c:v>1.440242514198024E-3</c:v>
                </c:pt>
                <c:pt idx="1132">
                  <c:v>1.440242514198024E-3</c:v>
                </c:pt>
                <c:pt idx="1133">
                  <c:v>1.440242514198024E-3</c:v>
                </c:pt>
                <c:pt idx="1134">
                  <c:v>1.440242514198024E-3</c:v>
                </c:pt>
                <c:pt idx="1135">
                  <c:v>1.440242514198024E-3</c:v>
                </c:pt>
                <c:pt idx="1136">
                  <c:v>1.440242514198024E-3</c:v>
                </c:pt>
                <c:pt idx="1137">
                  <c:v>1.440242514198024E-3</c:v>
                </c:pt>
                <c:pt idx="1138">
                  <c:v>1.440242514198024E-3</c:v>
                </c:pt>
                <c:pt idx="1139">
                  <c:v>1.440242514198024E-3</c:v>
                </c:pt>
                <c:pt idx="1140">
                  <c:v>1.440242514198024E-3</c:v>
                </c:pt>
                <c:pt idx="1141">
                  <c:v>1.440242514198024E-3</c:v>
                </c:pt>
                <c:pt idx="1142">
                  <c:v>1.440242514198024E-3</c:v>
                </c:pt>
                <c:pt idx="1143">
                  <c:v>1.440242514198024E-3</c:v>
                </c:pt>
                <c:pt idx="1144">
                  <c:v>1.440242514198024E-3</c:v>
                </c:pt>
                <c:pt idx="1145">
                  <c:v>1.440242514198024E-3</c:v>
                </c:pt>
                <c:pt idx="1146">
                  <c:v>1.440242514198024E-3</c:v>
                </c:pt>
                <c:pt idx="1147">
                  <c:v>1.440242514198024E-3</c:v>
                </c:pt>
                <c:pt idx="1148">
                  <c:v>1.440242514198024E-3</c:v>
                </c:pt>
                <c:pt idx="1149">
                  <c:v>1.440242514198024E-3</c:v>
                </c:pt>
                <c:pt idx="1150">
                  <c:v>1.440242514198024E-3</c:v>
                </c:pt>
                <c:pt idx="1151">
                  <c:v>1.440242514198024E-3</c:v>
                </c:pt>
                <c:pt idx="1152">
                  <c:v>1.440242514198024E-3</c:v>
                </c:pt>
                <c:pt idx="1153">
                  <c:v>1.440242514198024E-3</c:v>
                </c:pt>
                <c:pt idx="1154">
                  <c:v>1.440242514198024E-3</c:v>
                </c:pt>
                <c:pt idx="1155">
                  <c:v>1.440242514198024E-3</c:v>
                </c:pt>
                <c:pt idx="1156">
                  <c:v>1.440242514198024E-3</c:v>
                </c:pt>
                <c:pt idx="1157">
                  <c:v>1.440242514198024E-3</c:v>
                </c:pt>
                <c:pt idx="1158">
                  <c:v>1.440242514198024E-3</c:v>
                </c:pt>
                <c:pt idx="1159">
                  <c:v>1.440242514198024E-3</c:v>
                </c:pt>
                <c:pt idx="1160">
                  <c:v>1.440242514198024E-3</c:v>
                </c:pt>
                <c:pt idx="1161">
                  <c:v>1.440242514198024E-3</c:v>
                </c:pt>
                <c:pt idx="1162">
                  <c:v>1.440242514198024E-3</c:v>
                </c:pt>
                <c:pt idx="1163">
                  <c:v>1.440242514198024E-3</c:v>
                </c:pt>
                <c:pt idx="1164">
                  <c:v>1.440242514198024E-3</c:v>
                </c:pt>
                <c:pt idx="1165">
                  <c:v>1.440242514198024E-3</c:v>
                </c:pt>
                <c:pt idx="1166">
                  <c:v>1.440242514198024E-3</c:v>
                </c:pt>
                <c:pt idx="1167">
                  <c:v>1.440242514198024E-3</c:v>
                </c:pt>
                <c:pt idx="1168">
                  <c:v>1.440242514198024E-3</c:v>
                </c:pt>
                <c:pt idx="1169">
                  <c:v>1.440242514198024E-3</c:v>
                </c:pt>
                <c:pt idx="1170">
                  <c:v>1.440242514198024E-3</c:v>
                </c:pt>
                <c:pt idx="1171">
                  <c:v>1.440242514198024E-3</c:v>
                </c:pt>
                <c:pt idx="1172">
                  <c:v>1.440242514198024E-3</c:v>
                </c:pt>
                <c:pt idx="1173">
                  <c:v>1.440242514198024E-3</c:v>
                </c:pt>
                <c:pt idx="1174">
                  <c:v>1.440242514198024E-3</c:v>
                </c:pt>
                <c:pt idx="1175">
                  <c:v>1.440242514198024E-3</c:v>
                </c:pt>
                <c:pt idx="1176">
                  <c:v>1.440242514198024E-3</c:v>
                </c:pt>
                <c:pt idx="1177">
                  <c:v>1.440242514198024E-3</c:v>
                </c:pt>
                <c:pt idx="1178">
                  <c:v>1.440242514198024E-3</c:v>
                </c:pt>
                <c:pt idx="1179">
                  <c:v>1.440242514198024E-3</c:v>
                </c:pt>
                <c:pt idx="1180">
                  <c:v>1.440242514198024E-3</c:v>
                </c:pt>
                <c:pt idx="1181">
                  <c:v>1.440242514198024E-3</c:v>
                </c:pt>
                <c:pt idx="1182">
                  <c:v>1.440242514198024E-3</c:v>
                </c:pt>
                <c:pt idx="1183">
                  <c:v>1.440242514198024E-3</c:v>
                </c:pt>
                <c:pt idx="1184">
                  <c:v>1.440242514198024E-3</c:v>
                </c:pt>
                <c:pt idx="1185">
                  <c:v>1.440242514198024E-3</c:v>
                </c:pt>
                <c:pt idx="1186">
                  <c:v>1.440242514198024E-3</c:v>
                </c:pt>
                <c:pt idx="1187">
                  <c:v>1.440242514198024E-3</c:v>
                </c:pt>
                <c:pt idx="1188">
                  <c:v>1.440242514198024E-3</c:v>
                </c:pt>
                <c:pt idx="1189">
                  <c:v>1.440242514198024E-3</c:v>
                </c:pt>
                <c:pt idx="1190">
                  <c:v>1.440242514198024E-3</c:v>
                </c:pt>
                <c:pt idx="1191">
                  <c:v>1.440242514198024E-3</c:v>
                </c:pt>
                <c:pt idx="1192">
                  <c:v>1.440242514198024E-3</c:v>
                </c:pt>
                <c:pt idx="1193">
                  <c:v>1.440242514198024E-3</c:v>
                </c:pt>
                <c:pt idx="1194">
                  <c:v>1.440242514198024E-3</c:v>
                </c:pt>
                <c:pt idx="1195">
                  <c:v>1.440242514198024E-3</c:v>
                </c:pt>
                <c:pt idx="1196">
                  <c:v>1.440242514198024E-3</c:v>
                </c:pt>
                <c:pt idx="1197">
                  <c:v>1.440242514198024E-3</c:v>
                </c:pt>
                <c:pt idx="1198">
                  <c:v>1.440242514198024E-3</c:v>
                </c:pt>
                <c:pt idx="1199">
                  <c:v>1.440242514198024E-3</c:v>
                </c:pt>
                <c:pt idx="1200">
                  <c:v>1.440242514198024E-3</c:v>
                </c:pt>
                <c:pt idx="1201">
                  <c:v>1.440242514198024E-3</c:v>
                </c:pt>
                <c:pt idx="1202">
                  <c:v>1.440242514198024E-3</c:v>
                </c:pt>
                <c:pt idx="1203">
                  <c:v>1.440242514198024E-3</c:v>
                </c:pt>
                <c:pt idx="1204">
                  <c:v>1.440242514198024E-3</c:v>
                </c:pt>
                <c:pt idx="1205">
                  <c:v>1.440242514198024E-3</c:v>
                </c:pt>
                <c:pt idx="1206">
                  <c:v>1.440242514198024E-3</c:v>
                </c:pt>
                <c:pt idx="1207">
                  <c:v>1.440242514198024E-3</c:v>
                </c:pt>
                <c:pt idx="1208">
                  <c:v>1.440242514198024E-3</c:v>
                </c:pt>
                <c:pt idx="1209">
                  <c:v>1.440242514198024E-3</c:v>
                </c:pt>
                <c:pt idx="1210">
                  <c:v>1.440242514198024E-3</c:v>
                </c:pt>
                <c:pt idx="1211">
                  <c:v>1.440242514198024E-3</c:v>
                </c:pt>
                <c:pt idx="1212">
                  <c:v>1.440242514198024E-3</c:v>
                </c:pt>
                <c:pt idx="1213">
                  <c:v>1.440242514198024E-3</c:v>
                </c:pt>
                <c:pt idx="1214">
                  <c:v>1.440242514198024E-3</c:v>
                </c:pt>
                <c:pt idx="1215">
                  <c:v>1.440242514198024E-3</c:v>
                </c:pt>
                <c:pt idx="1216">
                  <c:v>1.440242514198024E-3</c:v>
                </c:pt>
                <c:pt idx="1217">
                  <c:v>1.440242514198024E-3</c:v>
                </c:pt>
                <c:pt idx="1218">
                  <c:v>1.440242514198024E-3</c:v>
                </c:pt>
                <c:pt idx="1219">
                  <c:v>1.440242514198024E-3</c:v>
                </c:pt>
                <c:pt idx="1220">
                  <c:v>1.440242514198024E-3</c:v>
                </c:pt>
                <c:pt idx="1221">
                  <c:v>1.440242514198024E-3</c:v>
                </c:pt>
                <c:pt idx="1222">
                  <c:v>1.440242514198024E-3</c:v>
                </c:pt>
                <c:pt idx="1223">
                  <c:v>1.440242514198024E-3</c:v>
                </c:pt>
                <c:pt idx="1224">
                  <c:v>1.440242514198024E-3</c:v>
                </c:pt>
                <c:pt idx="1225">
                  <c:v>1.440242514198024E-3</c:v>
                </c:pt>
                <c:pt idx="1226">
                  <c:v>1.440242514198024E-3</c:v>
                </c:pt>
                <c:pt idx="1227">
                  <c:v>1.440242514198024E-3</c:v>
                </c:pt>
                <c:pt idx="1228">
                  <c:v>1.440242514198024E-3</c:v>
                </c:pt>
                <c:pt idx="1229">
                  <c:v>1.440242514198024E-3</c:v>
                </c:pt>
                <c:pt idx="1230">
                  <c:v>1.440242514198024E-3</c:v>
                </c:pt>
                <c:pt idx="1231">
                  <c:v>1.440242514198024E-3</c:v>
                </c:pt>
                <c:pt idx="1232">
                  <c:v>1.440242514198024E-3</c:v>
                </c:pt>
                <c:pt idx="1233">
                  <c:v>1.440242514198024E-3</c:v>
                </c:pt>
                <c:pt idx="1234">
                  <c:v>1.440242514198024E-3</c:v>
                </c:pt>
                <c:pt idx="1235">
                  <c:v>1.440242514198024E-3</c:v>
                </c:pt>
                <c:pt idx="1236">
                  <c:v>1.440242514198024E-3</c:v>
                </c:pt>
                <c:pt idx="1237">
                  <c:v>1.440242514198024E-3</c:v>
                </c:pt>
                <c:pt idx="1238">
                  <c:v>1.440242514198024E-3</c:v>
                </c:pt>
                <c:pt idx="1239">
                  <c:v>1.440242514198024E-3</c:v>
                </c:pt>
                <c:pt idx="1240">
                  <c:v>1.440242514198024E-3</c:v>
                </c:pt>
                <c:pt idx="1241">
                  <c:v>1.440242514198024E-3</c:v>
                </c:pt>
                <c:pt idx="1242">
                  <c:v>1.440242514198024E-3</c:v>
                </c:pt>
                <c:pt idx="1243">
                  <c:v>1.440242514198024E-3</c:v>
                </c:pt>
                <c:pt idx="1244">
                  <c:v>1.440242514198024E-3</c:v>
                </c:pt>
                <c:pt idx="1245">
                  <c:v>1.440242514198024E-3</c:v>
                </c:pt>
                <c:pt idx="1246">
                  <c:v>1.440242514198024E-3</c:v>
                </c:pt>
                <c:pt idx="1247">
                  <c:v>1.440242514198024E-3</c:v>
                </c:pt>
                <c:pt idx="1248">
                  <c:v>1.440242514198024E-3</c:v>
                </c:pt>
                <c:pt idx="1249">
                  <c:v>1.440242514198024E-3</c:v>
                </c:pt>
                <c:pt idx="1250">
                  <c:v>1.440242514198024E-3</c:v>
                </c:pt>
                <c:pt idx="1251">
                  <c:v>1.440242514198024E-3</c:v>
                </c:pt>
                <c:pt idx="1252">
                  <c:v>1.440242514198024E-3</c:v>
                </c:pt>
                <c:pt idx="1253">
                  <c:v>1.440242514198024E-3</c:v>
                </c:pt>
                <c:pt idx="1254">
                  <c:v>1.440242514198024E-3</c:v>
                </c:pt>
                <c:pt idx="1255">
                  <c:v>1.440242514198024E-3</c:v>
                </c:pt>
                <c:pt idx="1256">
                  <c:v>1.440242514198024E-3</c:v>
                </c:pt>
                <c:pt idx="1257">
                  <c:v>1.440242514198024E-3</c:v>
                </c:pt>
                <c:pt idx="1258">
                  <c:v>1.440242514198024E-3</c:v>
                </c:pt>
                <c:pt idx="1259">
                  <c:v>1.440242514198024E-3</c:v>
                </c:pt>
                <c:pt idx="1260">
                  <c:v>1.440242514198024E-3</c:v>
                </c:pt>
                <c:pt idx="1261">
                  <c:v>1.440242514198024E-3</c:v>
                </c:pt>
                <c:pt idx="1262">
                  <c:v>1.440242514198024E-3</c:v>
                </c:pt>
                <c:pt idx="1263">
                  <c:v>1.440242514198024E-3</c:v>
                </c:pt>
                <c:pt idx="1264">
                  <c:v>1.440242514198024E-3</c:v>
                </c:pt>
                <c:pt idx="1265">
                  <c:v>1.440242514198024E-3</c:v>
                </c:pt>
                <c:pt idx="1266">
                  <c:v>1.440242514198024E-3</c:v>
                </c:pt>
                <c:pt idx="1267">
                  <c:v>1.440242514198024E-3</c:v>
                </c:pt>
                <c:pt idx="1268">
                  <c:v>1.440242514198024E-3</c:v>
                </c:pt>
                <c:pt idx="1269">
                  <c:v>1.440242514198024E-3</c:v>
                </c:pt>
                <c:pt idx="1270">
                  <c:v>1.440242514198024E-3</c:v>
                </c:pt>
                <c:pt idx="1271">
                  <c:v>1.440242514198024E-3</c:v>
                </c:pt>
                <c:pt idx="1272">
                  <c:v>1.440242514198024E-3</c:v>
                </c:pt>
                <c:pt idx="1273">
                  <c:v>1.440242514198024E-3</c:v>
                </c:pt>
                <c:pt idx="1274">
                  <c:v>1.440242514198024E-3</c:v>
                </c:pt>
                <c:pt idx="1275">
                  <c:v>1.440242514198024E-3</c:v>
                </c:pt>
                <c:pt idx="1276">
                  <c:v>1.440242514198024E-3</c:v>
                </c:pt>
                <c:pt idx="1277">
                  <c:v>1.440242514198024E-3</c:v>
                </c:pt>
                <c:pt idx="1278">
                  <c:v>1.440242514198024E-3</c:v>
                </c:pt>
                <c:pt idx="1279">
                  <c:v>1.440242514198024E-3</c:v>
                </c:pt>
                <c:pt idx="1280">
                  <c:v>1.440242514198024E-3</c:v>
                </c:pt>
                <c:pt idx="1281">
                  <c:v>1.440242514198024E-3</c:v>
                </c:pt>
                <c:pt idx="1282">
                  <c:v>1.440242514198024E-3</c:v>
                </c:pt>
                <c:pt idx="1283">
                  <c:v>1.440242514198024E-3</c:v>
                </c:pt>
                <c:pt idx="1284">
                  <c:v>1.440242514198024E-3</c:v>
                </c:pt>
                <c:pt idx="1285">
                  <c:v>1.440242514198024E-3</c:v>
                </c:pt>
                <c:pt idx="1286">
                  <c:v>1.440242514198024E-3</c:v>
                </c:pt>
                <c:pt idx="1287">
                  <c:v>1.440242514198024E-3</c:v>
                </c:pt>
                <c:pt idx="1288">
                  <c:v>1.440242514198024E-3</c:v>
                </c:pt>
                <c:pt idx="1289">
                  <c:v>1.440242514198024E-3</c:v>
                </c:pt>
                <c:pt idx="1290">
                  <c:v>1.440242514198024E-3</c:v>
                </c:pt>
                <c:pt idx="1291">
                  <c:v>1.440242514198024E-3</c:v>
                </c:pt>
                <c:pt idx="1292">
                  <c:v>1.440242514198024E-3</c:v>
                </c:pt>
                <c:pt idx="1293">
                  <c:v>1.440242514198024E-3</c:v>
                </c:pt>
                <c:pt idx="1294">
                  <c:v>1.440242514198024E-3</c:v>
                </c:pt>
                <c:pt idx="1295">
                  <c:v>1.440242514198024E-3</c:v>
                </c:pt>
                <c:pt idx="1296">
                  <c:v>1.440242514198024E-3</c:v>
                </c:pt>
                <c:pt idx="1297">
                  <c:v>1.440242514198024E-3</c:v>
                </c:pt>
                <c:pt idx="1298">
                  <c:v>1.440242514198024E-3</c:v>
                </c:pt>
                <c:pt idx="1299">
                  <c:v>1.440242514198024E-3</c:v>
                </c:pt>
                <c:pt idx="1300">
                  <c:v>1.440242514198024E-3</c:v>
                </c:pt>
                <c:pt idx="1301">
                  <c:v>1.440242514198024E-3</c:v>
                </c:pt>
                <c:pt idx="1302">
                  <c:v>1.440242514198024E-3</c:v>
                </c:pt>
                <c:pt idx="1303">
                  <c:v>1.440242514198024E-3</c:v>
                </c:pt>
                <c:pt idx="1304">
                  <c:v>1.440242514198024E-3</c:v>
                </c:pt>
                <c:pt idx="1305">
                  <c:v>1.440242514198024E-3</c:v>
                </c:pt>
                <c:pt idx="1306">
                  <c:v>1.440242514198024E-3</c:v>
                </c:pt>
                <c:pt idx="1307">
                  <c:v>1.440242514198024E-3</c:v>
                </c:pt>
                <c:pt idx="1308">
                  <c:v>1.440242514198024E-3</c:v>
                </c:pt>
                <c:pt idx="1309">
                  <c:v>1.440242514198024E-3</c:v>
                </c:pt>
                <c:pt idx="1310">
                  <c:v>1.440242514198024E-3</c:v>
                </c:pt>
                <c:pt idx="1311">
                  <c:v>1.440242514198024E-3</c:v>
                </c:pt>
                <c:pt idx="1312">
                  <c:v>1.440242514198024E-3</c:v>
                </c:pt>
                <c:pt idx="1313">
                  <c:v>1.440242514198024E-3</c:v>
                </c:pt>
                <c:pt idx="1314">
                  <c:v>1.440242514198024E-3</c:v>
                </c:pt>
                <c:pt idx="1315">
                  <c:v>1.440242514198024E-3</c:v>
                </c:pt>
                <c:pt idx="1316">
                  <c:v>1.440242514198024E-3</c:v>
                </c:pt>
                <c:pt idx="1317">
                  <c:v>1.440242514198024E-3</c:v>
                </c:pt>
                <c:pt idx="1318">
                  <c:v>1.440242514198024E-3</c:v>
                </c:pt>
                <c:pt idx="1319">
                  <c:v>1.440242514198024E-3</c:v>
                </c:pt>
                <c:pt idx="1320">
                  <c:v>1.440242514198024E-3</c:v>
                </c:pt>
                <c:pt idx="1321">
                  <c:v>1.440242514198024E-3</c:v>
                </c:pt>
                <c:pt idx="1322">
                  <c:v>1.440242514198024E-3</c:v>
                </c:pt>
                <c:pt idx="1323">
                  <c:v>1.440242514198024E-3</c:v>
                </c:pt>
                <c:pt idx="1324">
                  <c:v>1.440242514198024E-3</c:v>
                </c:pt>
                <c:pt idx="1325">
                  <c:v>1.440242514198024E-3</c:v>
                </c:pt>
                <c:pt idx="1326">
                  <c:v>1.440242514198024E-3</c:v>
                </c:pt>
                <c:pt idx="1327">
                  <c:v>1.440242514198024E-3</c:v>
                </c:pt>
                <c:pt idx="1328">
                  <c:v>1.440242514198024E-3</c:v>
                </c:pt>
                <c:pt idx="1329">
                  <c:v>1.440242514198024E-3</c:v>
                </c:pt>
                <c:pt idx="1330">
                  <c:v>1.440242514198024E-3</c:v>
                </c:pt>
                <c:pt idx="1331">
                  <c:v>1.440242514198024E-3</c:v>
                </c:pt>
                <c:pt idx="1332">
                  <c:v>1.440242514198024E-3</c:v>
                </c:pt>
                <c:pt idx="1333">
                  <c:v>1.440242514198024E-3</c:v>
                </c:pt>
                <c:pt idx="1334">
                  <c:v>1.440242514198024E-3</c:v>
                </c:pt>
                <c:pt idx="1335">
                  <c:v>1.440242514198024E-3</c:v>
                </c:pt>
                <c:pt idx="1336">
                  <c:v>1.440242514198024E-3</c:v>
                </c:pt>
                <c:pt idx="1337">
                  <c:v>1.440242514198024E-3</c:v>
                </c:pt>
                <c:pt idx="1338">
                  <c:v>1.440242514198024E-3</c:v>
                </c:pt>
                <c:pt idx="1339">
                  <c:v>1.440242514198024E-3</c:v>
                </c:pt>
                <c:pt idx="1340">
                  <c:v>1.440242514198024E-3</c:v>
                </c:pt>
                <c:pt idx="1341">
                  <c:v>1.440242514198024E-3</c:v>
                </c:pt>
                <c:pt idx="1342">
                  <c:v>1.440242514198024E-3</c:v>
                </c:pt>
                <c:pt idx="1343">
                  <c:v>1.440242514198024E-3</c:v>
                </c:pt>
                <c:pt idx="1344">
                  <c:v>1.440242514198024E-3</c:v>
                </c:pt>
                <c:pt idx="1345">
                  <c:v>1.440242514198024E-3</c:v>
                </c:pt>
                <c:pt idx="1346">
                  <c:v>1.440242514198024E-3</c:v>
                </c:pt>
                <c:pt idx="1347">
                  <c:v>1.440242514198024E-3</c:v>
                </c:pt>
                <c:pt idx="1348">
                  <c:v>1.440242514198024E-3</c:v>
                </c:pt>
                <c:pt idx="1349">
                  <c:v>1.440242514198024E-3</c:v>
                </c:pt>
                <c:pt idx="1350">
                  <c:v>1.440242514198024E-3</c:v>
                </c:pt>
                <c:pt idx="1351">
                  <c:v>1.440242514198024E-3</c:v>
                </c:pt>
                <c:pt idx="1352">
                  <c:v>1.440242514198024E-3</c:v>
                </c:pt>
                <c:pt idx="1353">
                  <c:v>1.440242514198024E-3</c:v>
                </c:pt>
                <c:pt idx="1354">
                  <c:v>1.440242514198024E-3</c:v>
                </c:pt>
                <c:pt idx="1355">
                  <c:v>1.440242514198024E-3</c:v>
                </c:pt>
                <c:pt idx="1356">
                  <c:v>1.440242514198024E-3</c:v>
                </c:pt>
                <c:pt idx="1357">
                  <c:v>1.440242514198024E-3</c:v>
                </c:pt>
                <c:pt idx="1358">
                  <c:v>1.440242514198024E-3</c:v>
                </c:pt>
                <c:pt idx="1359">
                  <c:v>1.440242514198024E-3</c:v>
                </c:pt>
                <c:pt idx="1360">
                  <c:v>1.440242514198024E-3</c:v>
                </c:pt>
                <c:pt idx="1361">
                  <c:v>1.440242514198024E-3</c:v>
                </c:pt>
                <c:pt idx="1362">
                  <c:v>1.440242514198024E-3</c:v>
                </c:pt>
                <c:pt idx="1363">
                  <c:v>1.440242514198024E-3</c:v>
                </c:pt>
                <c:pt idx="1364">
                  <c:v>1.440242514198024E-3</c:v>
                </c:pt>
                <c:pt idx="1365">
                  <c:v>1.440242514198024E-3</c:v>
                </c:pt>
                <c:pt idx="1366">
                  <c:v>1.440242514198024E-3</c:v>
                </c:pt>
                <c:pt idx="1367">
                  <c:v>1.440242514198024E-3</c:v>
                </c:pt>
                <c:pt idx="1368">
                  <c:v>1.440242514198024E-3</c:v>
                </c:pt>
                <c:pt idx="1369">
                  <c:v>1.440242514198024E-3</c:v>
                </c:pt>
                <c:pt idx="1370">
                  <c:v>1.440242514198024E-3</c:v>
                </c:pt>
                <c:pt idx="1371">
                  <c:v>1.440242514198024E-3</c:v>
                </c:pt>
                <c:pt idx="1372">
                  <c:v>1.440242514198024E-3</c:v>
                </c:pt>
                <c:pt idx="1373">
                  <c:v>1.440242514198024E-3</c:v>
                </c:pt>
                <c:pt idx="1374">
                  <c:v>1.440242514198024E-3</c:v>
                </c:pt>
                <c:pt idx="1375">
                  <c:v>1.440242514198024E-3</c:v>
                </c:pt>
                <c:pt idx="1376">
                  <c:v>1.440242514198024E-3</c:v>
                </c:pt>
                <c:pt idx="1377">
                  <c:v>1.440242514198024E-3</c:v>
                </c:pt>
                <c:pt idx="1378">
                  <c:v>1.440242514198024E-3</c:v>
                </c:pt>
                <c:pt idx="1379">
                  <c:v>1.440242514198024E-3</c:v>
                </c:pt>
                <c:pt idx="1380">
                  <c:v>1.440242514198024E-3</c:v>
                </c:pt>
                <c:pt idx="1381">
                  <c:v>1.440242514198024E-3</c:v>
                </c:pt>
                <c:pt idx="1382">
                  <c:v>1.440242514198024E-3</c:v>
                </c:pt>
                <c:pt idx="1383">
                  <c:v>1.440242514198024E-3</c:v>
                </c:pt>
                <c:pt idx="1384">
                  <c:v>1.440242514198024E-3</c:v>
                </c:pt>
                <c:pt idx="1385">
                  <c:v>1.440242514198024E-3</c:v>
                </c:pt>
                <c:pt idx="1386">
                  <c:v>1.440242514198024E-3</c:v>
                </c:pt>
                <c:pt idx="1387">
                  <c:v>1.440242514198024E-3</c:v>
                </c:pt>
                <c:pt idx="1388">
                  <c:v>1.440242514198024E-3</c:v>
                </c:pt>
                <c:pt idx="1389">
                  <c:v>1.440242514198024E-3</c:v>
                </c:pt>
                <c:pt idx="1390">
                  <c:v>1.440242514198024E-3</c:v>
                </c:pt>
                <c:pt idx="1391">
                  <c:v>1.440242514198024E-3</c:v>
                </c:pt>
                <c:pt idx="1392">
                  <c:v>1.440242514198024E-3</c:v>
                </c:pt>
                <c:pt idx="1393">
                  <c:v>1.440242514198024E-3</c:v>
                </c:pt>
                <c:pt idx="1394">
                  <c:v>1.440242514198024E-3</c:v>
                </c:pt>
                <c:pt idx="1395">
                  <c:v>1.440242514198024E-3</c:v>
                </c:pt>
                <c:pt idx="1396">
                  <c:v>1.440242514198024E-3</c:v>
                </c:pt>
                <c:pt idx="1397">
                  <c:v>1.440242514198024E-3</c:v>
                </c:pt>
                <c:pt idx="1398">
                  <c:v>1.440242514198024E-3</c:v>
                </c:pt>
                <c:pt idx="1399">
                  <c:v>1.440242514198024E-3</c:v>
                </c:pt>
                <c:pt idx="1400">
                  <c:v>1.440242514198024E-3</c:v>
                </c:pt>
                <c:pt idx="1401">
                  <c:v>1.440242514198024E-3</c:v>
                </c:pt>
                <c:pt idx="1402">
                  <c:v>1.440242514198024E-3</c:v>
                </c:pt>
                <c:pt idx="1403">
                  <c:v>1.440242514198024E-3</c:v>
                </c:pt>
                <c:pt idx="1404">
                  <c:v>1.440242514198024E-3</c:v>
                </c:pt>
                <c:pt idx="1405">
                  <c:v>1.440242514198024E-3</c:v>
                </c:pt>
                <c:pt idx="1406">
                  <c:v>1.440242514198024E-3</c:v>
                </c:pt>
                <c:pt idx="1407">
                  <c:v>1.440242514198024E-3</c:v>
                </c:pt>
                <c:pt idx="1408">
                  <c:v>1.440242514198024E-3</c:v>
                </c:pt>
                <c:pt idx="1409">
                  <c:v>1.440242514198024E-3</c:v>
                </c:pt>
                <c:pt idx="1410">
                  <c:v>1.440242514198024E-3</c:v>
                </c:pt>
                <c:pt idx="1411">
                  <c:v>1.440242514198024E-3</c:v>
                </c:pt>
                <c:pt idx="1412">
                  <c:v>1.440242514198024E-3</c:v>
                </c:pt>
                <c:pt idx="1413">
                  <c:v>1.440242514198024E-3</c:v>
                </c:pt>
                <c:pt idx="1414">
                  <c:v>1.440242514198024E-3</c:v>
                </c:pt>
                <c:pt idx="1415">
                  <c:v>1.440242514198024E-3</c:v>
                </c:pt>
                <c:pt idx="1416">
                  <c:v>1.440242514198024E-3</c:v>
                </c:pt>
                <c:pt idx="1417">
                  <c:v>1.440242514198024E-3</c:v>
                </c:pt>
                <c:pt idx="1418">
                  <c:v>1.440242514198024E-3</c:v>
                </c:pt>
                <c:pt idx="1419">
                  <c:v>1.440242514198024E-3</c:v>
                </c:pt>
                <c:pt idx="1420">
                  <c:v>1.440242514198024E-3</c:v>
                </c:pt>
                <c:pt idx="1421">
                  <c:v>1.440242514198024E-3</c:v>
                </c:pt>
                <c:pt idx="1422">
                  <c:v>1.440242514198024E-3</c:v>
                </c:pt>
                <c:pt idx="1423">
                  <c:v>1.440242514198024E-3</c:v>
                </c:pt>
                <c:pt idx="1424">
                  <c:v>1.440242514198024E-3</c:v>
                </c:pt>
                <c:pt idx="1425">
                  <c:v>1.440242514198024E-3</c:v>
                </c:pt>
                <c:pt idx="1426">
                  <c:v>1.440242514198024E-3</c:v>
                </c:pt>
                <c:pt idx="1427">
                  <c:v>1.440242514198024E-3</c:v>
                </c:pt>
                <c:pt idx="1428">
                  <c:v>1.440242514198024E-3</c:v>
                </c:pt>
                <c:pt idx="1429">
                  <c:v>1.440242514198024E-3</c:v>
                </c:pt>
                <c:pt idx="1430">
                  <c:v>1.440242514198024E-3</c:v>
                </c:pt>
                <c:pt idx="1431">
                  <c:v>1.440242514198024E-3</c:v>
                </c:pt>
                <c:pt idx="1432">
                  <c:v>1.440242514198024E-3</c:v>
                </c:pt>
                <c:pt idx="1433">
                  <c:v>1.440242514198024E-3</c:v>
                </c:pt>
                <c:pt idx="1434">
                  <c:v>1.440242514198024E-3</c:v>
                </c:pt>
                <c:pt idx="1435">
                  <c:v>1.440242514198024E-3</c:v>
                </c:pt>
                <c:pt idx="1436">
                  <c:v>1.440242514198024E-3</c:v>
                </c:pt>
                <c:pt idx="1437">
                  <c:v>1.440242514198024E-3</c:v>
                </c:pt>
                <c:pt idx="1438">
                  <c:v>1.440242514198024E-3</c:v>
                </c:pt>
                <c:pt idx="1439">
                  <c:v>1.440242514198024E-3</c:v>
                </c:pt>
                <c:pt idx="1440">
                  <c:v>1.440242514198024E-3</c:v>
                </c:pt>
                <c:pt idx="1441">
                  <c:v>1.440242514198024E-3</c:v>
                </c:pt>
                <c:pt idx="1442">
                  <c:v>1.440242514198024E-3</c:v>
                </c:pt>
                <c:pt idx="1443">
                  <c:v>1.440242514198024E-3</c:v>
                </c:pt>
                <c:pt idx="1444">
                  <c:v>1.440242514198024E-3</c:v>
                </c:pt>
                <c:pt idx="1445">
                  <c:v>1.440242514198024E-3</c:v>
                </c:pt>
                <c:pt idx="1446">
                  <c:v>1.440242514198024E-3</c:v>
                </c:pt>
                <c:pt idx="1447">
                  <c:v>1.440242514198024E-3</c:v>
                </c:pt>
                <c:pt idx="1448">
                  <c:v>1.440242514198024E-3</c:v>
                </c:pt>
                <c:pt idx="1449">
                  <c:v>1.440242514198024E-3</c:v>
                </c:pt>
                <c:pt idx="1450">
                  <c:v>1.440242514198024E-3</c:v>
                </c:pt>
                <c:pt idx="1451">
                  <c:v>1.440242514198024E-3</c:v>
                </c:pt>
                <c:pt idx="1452">
                  <c:v>1.440242514198024E-3</c:v>
                </c:pt>
                <c:pt idx="1453">
                  <c:v>1.440242514198024E-3</c:v>
                </c:pt>
                <c:pt idx="1454">
                  <c:v>1.440242514198024E-3</c:v>
                </c:pt>
                <c:pt idx="1455">
                  <c:v>1.440242514198024E-3</c:v>
                </c:pt>
                <c:pt idx="1456">
                  <c:v>1.440242514198024E-3</c:v>
                </c:pt>
                <c:pt idx="1457">
                  <c:v>1.440242514198024E-3</c:v>
                </c:pt>
                <c:pt idx="1458">
                  <c:v>1.440242514198024E-3</c:v>
                </c:pt>
                <c:pt idx="1459">
                  <c:v>1.440242514198024E-3</c:v>
                </c:pt>
                <c:pt idx="1460">
                  <c:v>1.440242514198024E-3</c:v>
                </c:pt>
                <c:pt idx="1461">
                  <c:v>1.440242514198024E-3</c:v>
                </c:pt>
                <c:pt idx="1462">
                  <c:v>1.440242514198024E-3</c:v>
                </c:pt>
                <c:pt idx="1463">
                  <c:v>1.440242514198024E-3</c:v>
                </c:pt>
                <c:pt idx="1464">
                  <c:v>1.440242514198024E-3</c:v>
                </c:pt>
                <c:pt idx="1465">
                  <c:v>1.440242514198024E-3</c:v>
                </c:pt>
                <c:pt idx="1466">
                  <c:v>1.440242514198024E-3</c:v>
                </c:pt>
                <c:pt idx="1467">
                  <c:v>1.440242514198024E-3</c:v>
                </c:pt>
                <c:pt idx="1468">
                  <c:v>1.440242514198024E-3</c:v>
                </c:pt>
                <c:pt idx="1469">
                  <c:v>1.440242514198024E-3</c:v>
                </c:pt>
                <c:pt idx="1470">
                  <c:v>1.440242514198024E-3</c:v>
                </c:pt>
                <c:pt idx="1471">
                  <c:v>1.440242514198024E-3</c:v>
                </c:pt>
                <c:pt idx="1472">
                  <c:v>1.440242514198024E-3</c:v>
                </c:pt>
                <c:pt idx="1473">
                  <c:v>1.440242514198024E-3</c:v>
                </c:pt>
                <c:pt idx="1474">
                  <c:v>1.440242514198024E-3</c:v>
                </c:pt>
                <c:pt idx="1475">
                  <c:v>1.440242514198024E-3</c:v>
                </c:pt>
                <c:pt idx="1476">
                  <c:v>1.440242514198024E-3</c:v>
                </c:pt>
                <c:pt idx="1477">
                  <c:v>1.440242514198024E-3</c:v>
                </c:pt>
                <c:pt idx="1478">
                  <c:v>1.440242514198024E-3</c:v>
                </c:pt>
                <c:pt idx="1479">
                  <c:v>1.440242514198024E-3</c:v>
                </c:pt>
                <c:pt idx="1480">
                  <c:v>1.440242514198024E-3</c:v>
                </c:pt>
                <c:pt idx="1481">
                  <c:v>1.440242514198024E-3</c:v>
                </c:pt>
                <c:pt idx="1482">
                  <c:v>1.440242514198024E-3</c:v>
                </c:pt>
                <c:pt idx="1483">
                  <c:v>1.440242514198024E-3</c:v>
                </c:pt>
                <c:pt idx="1484">
                  <c:v>1.440242514198024E-3</c:v>
                </c:pt>
                <c:pt idx="1485">
                  <c:v>1.440242514198024E-3</c:v>
                </c:pt>
                <c:pt idx="1486">
                  <c:v>1.440242514198024E-3</c:v>
                </c:pt>
                <c:pt idx="1487">
                  <c:v>1.440242514198024E-3</c:v>
                </c:pt>
                <c:pt idx="1488">
                  <c:v>1.440242514198024E-3</c:v>
                </c:pt>
                <c:pt idx="1489">
                  <c:v>1.440242514198024E-3</c:v>
                </c:pt>
                <c:pt idx="1490">
                  <c:v>1.440242514198024E-3</c:v>
                </c:pt>
                <c:pt idx="1491">
                  <c:v>1.440242514198024E-3</c:v>
                </c:pt>
                <c:pt idx="1492">
                  <c:v>1.440242514198024E-3</c:v>
                </c:pt>
                <c:pt idx="1493">
                  <c:v>1.440242514198024E-3</c:v>
                </c:pt>
                <c:pt idx="1494">
                  <c:v>1.440242514198024E-3</c:v>
                </c:pt>
                <c:pt idx="1495">
                  <c:v>1.440242514198024E-3</c:v>
                </c:pt>
                <c:pt idx="1496">
                  <c:v>1.440242514198024E-3</c:v>
                </c:pt>
                <c:pt idx="1497">
                  <c:v>1.440242514198024E-3</c:v>
                </c:pt>
                <c:pt idx="1498">
                  <c:v>1.440242514198024E-3</c:v>
                </c:pt>
                <c:pt idx="1499">
                  <c:v>1.440242514198024E-3</c:v>
                </c:pt>
                <c:pt idx="1500">
                  <c:v>1.440242514198024E-3</c:v>
                </c:pt>
                <c:pt idx="1501">
                  <c:v>1.440242514198024E-3</c:v>
                </c:pt>
                <c:pt idx="1502">
                  <c:v>1.440242514198024E-3</c:v>
                </c:pt>
                <c:pt idx="1503">
                  <c:v>1.440242514198024E-3</c:v>
                </c:pt>
                <c:pt idx="1504">
                  <c:v>1.440242514198024E-3</c:v>
                </c:pt>
                <c:pt idx="1505">
                  <c:v>1.440242514198024E-3</c:v>
                </c:pt>
                <c:pt idx="1506">
                  <c:v>1.440242514198024E-3</c:v>
                </c:pt>
                <c:pt idx="1507">
                  <c:v>1.440242514198024E-3</c:v>
                </c:pt>
                <c:pt idx="1508">
                  <c:v>1.440242514198024E-3</c:v>
                </c:pt>
                <c:pt idx="1509">
                  <c:v>1.440242514198024E-3</c:v>
                </c:pt>
                <c:pt idx="1510">
                  <c:v>1.440242514198024E-3</c:v>
                </c:pt>
                <c:pt idx="1511">
                  <c:v>1.440242514198024E-3</c:v>
                </c:pt>
                <c:pt idx="1512">
                  <c:v>1.440242514198024E-3</c:v>
                </c:pt>
                <c:pt idx="1513">
                  <c:v>1.440242514198024E-3</c:v>
                </c:pt>
                <c:pt idx="1514">
                  <c:v>1.440242514198024E-3</c:v>
                </c:pt>
                <c:pt idx="1515">
                  <c:v>1.440242514198024E-3</c:v>
                </c:pt>
                <c:pt idx="1516">
                  <c:v>1.440242514198024E-3</c:v>
                </c:pt>
                <c:pt idx="1517">
                  <c:v>1.440242514198024E-3</c:v>
                </c:pt>
                <c:pt idx="1518">
                  <c:v>1.440242514198024E-3</c:v>
                </c:pt>
                <c:pt idx="1519">
                  <c:v>1.440242514198024E-3</c:v>
                </c:pt>
                <c:pt idx="1520">
                  <c:v>1.440242514198024E-3</c:v>
                </c:pt>
                <c:pt idx="1521">
                  <c:v>1.440242514198024E-3</c:v>
                </c:pt>
                <c:pt idx="1522">
                  <c:v>1.440242514198024E-3</c:v>
                </c:pt>
                <c:pt idx="1523">
                  <c:v>1.440242514198024E-3</c:v>
                </c:pt>
                <c:pt idx="1524">
                  <c:v>1.440242514198024E-3</c:v>
                </c:pt>
                <c:pt idx="1525">
                  <c:v>1.440242514198024E-3</c:v>
                </c:pt>
                <c:pt idx="1526">
                  <c:v>1.440242514198024E-3</c:v>
                </c:pt>
                <c:pt idx="1527">
                  <c:v>1.440242514198024E-3</c:v>
                </c:pt>
                <c:pt idx="1528">
                  <c:v>1.440242514198024E-3</c:v>
                </c:pt>
                <c:pt idx="1529">
                  <c:v>1.440242514198024E-3</c:v>
                </c:pt>
                <c:pt idx="1530">
                  <c:v>1.440242514198024E-3</c:v>
                </c:pt>
                <c:pt idx="1531">
                  <c:v>1.440242514198024E-3</c:v>
                </c:pt>
                <c:pt idx="1532">
                  <c:v>1.440242514198024E-3</c:v>
                </c:pt>
                <c:pt idx="1533">
                  <c:v>1.440242514198024E-3</c:v>
                </c:pt>
                <c:pt idx="1534">
                  <c:v>1.440242514198024E-3</c:v>
                </c:pt>
                <c:pt idx="1535">
                  <c:v>1.440242514198024E-3</c:v>
                </c:pt>
                <c:pt idx="1536">
                  <c:v>1.440242514198024E-3</c:v>
                </c:pt>
                <c:pt idx="1537">
                  <c:v>1.440242514198024E-3</c:v>
                </c:pt>
                <c:pt idx="1538">
                  <c:v>1.440242514198024E-3</c:v>
                </c:pt>
                <c:pt idx="1539">
                  <c:v>1.440242514198024E-3</c:v>
                </c:pt>
                <c:pt idx="1540">
                  <c:v>1.440242514198024E-3</c:v>
                </c:pt>
                <c:pt idx="1541">
                  <c:v>1.440242514198024E-3</c:v>
                </c:pt>
                <c:pt idx="1542">
                  <c:v>1.440242514198024E-3</c:v>
                </c:pt>
                <c:pt idx="1543">
                  <c:v>1.440242514198024E-3</c:v>
                </c:pt>
                <c:pt idx="1544">
                  <c:v>1.440242514198024E-3</c:v>
                </c:pt>
                <c:pt idx="1545">
                  <c:v>1.440242514198024E-3</c:v>
                </c:pt>
                <c:pt idx="1546">
                  <c:v>1.440242514198024E-3</c:v>
                </c:pt>
                <c:pt idx="1547">
                  <c:v>1.440242514198024E-3</c:v>
                </c:pt>
                <c:pt idx="1548">
                  <c:v>1.440242514198024E-3</c:v>
                </c:pt>
                <c:pt idx="1549">
                  <c:v>1.440242514198024E-3</c:v>
                </c:pt>
                <c:pt idx="1550">
                  <c:v>1.440242514198024E-3</c:v>
                </c:pt>
                <c:pt idx="1551">
                  <c:v>1.440242514198024E-3</c:v>
                </c:pt>
                <c:pt idx="1552">
                  <c:v>1.440242514198024E-3</c:v>
                </c:pt>
                <c:pt idx="1553">
                  <c:v>1.440242514198024E-3</c:v>
                </c:pt>
                <c:pt idx="1554">
                  <c:v>1.440242514198024E-3</c:v>
                </c:pt>
                <c:pt idx="1555">
                  <c:v>1.440242514198024E-3</c:v>
                </c:pt>
                <c:pt idx="1556">
                  <c:v>1.440242514198024E-3</c:v>
                </c:pt>
                <c:pt idx="1557">
                  <c:v>1.440242514198024E-3</c:v>
                </c:pt>
                <c:pt idx="1558">
                  <c:v>1.440242514198024E-3</c:v>
                </c:pt>
                <c:pt idx="1559">
                  <c:v>1.440242514198024E-3</c:v>
                </c:pt>
                <c:pt idx="1560">
                  <c:v>1.440242514198024E-3</c:v>
                </c:pt>
                <c:pt idx="1561">
                  <c:v>1.440242514198024E-3</c:v>
                </c:pt>
                <c:pt idx="1562">
                  <c:v>1.440242514198024E-3</c:v>
                </c:pt>
                <c:pt idx="1563">
                  <c:v>1.440242514198024E-3</c:v>
                </c:pt>
                <c:pt idx="1564">
                  <c:v>1.440242514198024E-3</c:v>
                </c:pt>
                <c:pt idx="1565">
                  <c:v>1.440242514198024E-3</c:v>
                </c:pt>
                <c:pt idx="1566">
                  <c:v>1.440242514198024E-3</c:v>
                </c:pt>
                <c:pt idx="1567">
                  <c:v>1.440242514198024E-3</c:v>
                </c:pt>
                <c:pt idx="1568">
                  <c:v>1.440242514198024E-3</c:v>
                </c:pt>
                <c:pt idx="1569">
                  <c:v>1.440242514198024E-3</c:v>
                </c:pt>
                <c:pt idx="1570">
                  <c:v>1.440242514198024E-3</c:v>
                </c:pt>
                <c:pt idx="1571">
                  <c:v>1.440242514198024E-3</c:v>
                </c:pt>
                <c:pt idx="1572">
                  <c:v>1.440242514198024E-3</c:v>
                </c:pt>
                <c:pt idx="1573">
                  <c:v>1.440242514198024E-3</c:v>
                </c:pt>
                <c:pt idx="1574">
                  <c:v>1.440242514198024E-3</c:v>
                </c:pt>
                <c:pt idx="1575">
                  <c:v>1.440242514198024E-3</c:v>
                </c:pt>
                <c:pt idx="1576">
                  <c:v>1.440242514198024E-3</c:v>
                </c:pt>
                <c:pt idx="1577">
                  <c:v>1.440242514198024E-3</c:v>
                </c:pt>
                <c:pt idx="1578">
                  <c:v>1.440242514198024E-3</c:v>
                </c:pt>
                <c:pt idx="1579">
                  <c:v>1.440242514198024E-3</c:v>
                </c:pt>
                <c:pt idx="1580">
                  <c:v>1.440242514198024E-3</c:v>
                </c:pt>
                <c:pt idx="1581">
                  <c:v>1.440242514198024E-3</c:v>
                </c:pt>
                <c:pt idx="1582">
                  <c:v>1.440242514198024E-3</c:v>
                </c:pt>
                <c:pt idx="1583">
                  <c:v>1.440242514198024E-3</c:v>
                </c:pt>
                <c:pt idx="1584">
                  <c:v>1.440242514198024E-3</c:v>
                </c:pt>
                <c:pt idx="1585">
                  <c:v>1.440242514198024E-3</c:v>
                </c:pt>
                <c:pt idx="1586">
                  <c:v>1.440242514198024E-3</c:v>
                </c:pt>
                <c:pt idx="1587">
                  <c:v>1.440242514198024E-3</c:v>
                </c:pt>
                <c:pt idx="1588">
                  <c:v>1.440242514198024E-3</c:v>
                </c:pt>
                <c:pt idx="1589">
                  <c:v>1.440242514198024E-3</c:v>
                </c:pt>
                <c:pt idx="1590">
                  <c:v>1.440242514198024E-3</c:v>
                </c:pt>
                <c:pt idx="1591">
                  <c:v>1.440242514198024E-3</c:v>
                </c:pt>
                <c:pt idx="1592">
                  <c:v>1.440242514198024E-3</c:v>
                </c:pt>
                <c:pt idx="1593">
                  <c:v>1.440242514198024E-3</c:v>
                </c:pt>
                <c:pt idx="1594">
                  <c:v>1.440242514198024E-3</c:v>
                </c:pt>
                <c:pt idx="1595">
                  <c:v>1.440242514198024E-3</c:v>
                </c:pt>
                <c:pt idx="1596">
                  <c:v>1.440242514198024E-3</c:v>
                </c:pt>
                <c:pt idx="1597">
                  <c:v>1.440242514198024E-3</c:v>
                </c:pt>
                <c:pt idx="1598">
                  <c:v>1.440242514198024E-3</c:v>
                </c:pt>
                <c:pt idx="1599">
                  <c:v>1.440242514198024E-3</c:v>
                </c:pt>
                <c:pt idx="1600">
                  <c:v>1.440242514198024E-3</c:v>
                </c:pt>
                <c:pt idx="1601">
                  <c:v>1.440242514198024E-3</c:v>
                </c:pt>
                <c:pt idx="1602">
                  <c:v>1.440242514198024E-3</c:v>
                </c:pt>
                <c:pt idx="1603">
                  <c:v>1.440242514198024E-3</c:v>
                </c:pt>
                <c:pt idx="1604">
                  <c:v>1.440242514198024E-3</c:v>
                </c:pt>
                <c:pt idx="1605">
                  <c:v>1.440242514198024E-3</c:v>
                </c:pt>
                <c:pt idx="1606">
                  <c:v>1.440242514198024E-3</c:v>
                </c:pt>
                <c:pt idx="1607">
                  <c:v>1.440242514198024E-3</c:v>
                </c:pt>
                <c:pt idx="1608">
                  <c:v>1.440242514198024E-3</c:v>
                </c:pt>
                <c:pt idx="1609">
                  <c:v>1.440242514198024E-3</c:v>
                </c:pt>
                <c:pt idx="1610">
                  <c:v>1.440242514198024E-3</c:v>
                </c:pt>
                <c:pt idx="1611">
                  <c:v>1.440242514198024E-3</c:v>
                </c:pt>
                <c:pt idx="1612">
                  <c:v>1.440242514198024E-3</c:v>
                </c:pt>
                <c:pt idx="1613">
                  <c:v>1.440242514198024E-3</c:v>
                </c:pt>
                <c:pt idx="1614">
                  <c:v>1.440242514198024E-3</c:v>
                </c:pt>
                <c:pt idx="1615">
                  <c:v>1.440242514198024E-3</c:v>
                </c:pt>
                <c:pt idx="1616">
                  <c:v>1.440242514198024E-3</c:v>
                </c:pt>
                <c:pt idx="1617">
                  <c:v>1.440242514198024E-3</c:v>
                </c:pt>
                <c:pt idx="1618">
                  <c:v>1.440242514198024E-3</c:v>
                </c:pt>
                <c:pt idx="1619">
                  <c:v>1.440242514198024E-3</c:v>
                </c:pt>
                <c:pt idx="1620">
                  <c:v>1.440242514198024E-3</c:v>
                </c:pt>
                <c:pt idx="1621">
                  <c:v>1.440242514198024E-3</c:v>
                </c:pt>
                <c:pt idx="1622">
                  <c:v>1.440242514198024E-3</c:v>
                </c:pt>
                <c:pt idx="1623">
                  <c:v>1.440242514198024E-3</c:v>
                </c:pt>
                <c:pt idx="1624">
                  <c:v>1.440242514198024E-3</c:v>
                </c:pt>
                <c:pt idx="1625">
                  <c:v>1.440242514198024E-3</c:v>
                </c:pt>
                <c:pt idx="1626">
                  <c:v>1.440242514198024E-3</c:v>
                </c:pt>
                <c:pt idx="1627">
                  <c:v>1.440242514198024E-3</c:v>
                </c:pt>
                <c:pt idx="1628">
                  <c:v>1.440242514198024E-3</c:v>
                </c:pt>
                <c:pt idx="1629">
                  <c:v>1.440242514198024E-3</c:v>
                </c:pt>
                <c:pt idx="1630">
                  <c:v>1.440242514198024E-3</c:v>
                </c:pt>
                <c:pt idx="1631">
                  <c:v>1.440242514198024E-3</c:v>
                </c:pt>
                <c:pt idx="1632">
                  <c:v>1.440242514198024E-3</c:v>
                </c:pt>
                <c:pt idx="1633">
                  <c:v>1.440242514198024E-3</c:v>
                </c:pt>
                <c:pt idx="1634">
                  <c:v>1.440242514198024E-3</c:v>
                </c:pt>
                <c:pt idx="1635">
                  <c:v>1.440242514198024E-3</c:v>
                </c:pt>
                <c:pt idx="1636">
                  <c:v>1.440242514198024E-3</c:v>
                </c:pt>
                <c:pt idx="1637">
                  <c:v>1.440242514198024E-3</c:v>
                </c:pt>
                <c:pt idx="1638">
                  <c:v>1.440242514198024E-3</c:v>
                </c:pt>
                <c:pt idx="1639">
                  <c:v>1.440242514198024E-3</c:v>
                </c:pt>
                <c:pt idx="1640">
                  <c:v>1.440242514198024E-3</c:v>
                </c:pt>
                <c:pt idx="1641">
                  <c:v>1.440242514198024E-3</c:v>
                </c:pt>
                <c:pt idx="1642">
                  <c:v>1.440242514198024E-3</c:v>
                </c:pt>
                <c:pt idx="1643">
                  <c:v>1.440242514198024E-3</c:v>
                </c:pt>
                <c:pt idx="1644">
                  <c:v>1.440242514198024E-3</c:v>
                </c:pt>
                <c:pt idx="1645">
                  <c:v>1.440242514198024E-3</c:v>
                </c:pt>
                <c:pt idx="1646">
                  <c:v>1.440242514198024E-3</c:v>
                </c:pt>
                <c:pt idx="1647">
                  <c:v>1.440242514198024E-3</c:v>
                </c:pt>
                <c:pt idx="1648">
                  <c:v>1.440242514198024E-3</c:v>
                </c:pt>
                <c:pt idx="1649">
                  <c:v>1.440242514198024E-3</c:v>
                </c:pt>
                <c:pt idx="1650">
                  <c:v>1.440242514198024E-3</c:v>
                </c:pt>
                <c:pt idx="1651">
                  <c:v>1.440242514198024E-3</c:v>
                </c:pt>
                <c:pt idx="1652">
                  <c:v>1.440242514198024E-3</c:v>
                </c:pt>
                <c:pt idx="1653">
                  <c:v>1.440242514198024E-3</c:v>
                </c:pt>
                <c:pt idx="1654">
                  <c:v>1.440242514198024E-3</c:v>
                </c:pt>
                <c:pt idx="1655">
                  <c:v>1.440242514198024E-3</c:v>
                </c:pt>
                <c:pt idx="1656">
                  <c:v>1.440242514198024E-3</c:v>
                </c:pt>
                <c:pt idx="1657">
                  <c:v>1.440242514198024E-3</c:v>
                </c:pt>
                <c:pt idx="1658">
                  <c:v>1.440242514198024E-3</c:v>
                </c:pt>
                <c:pt idx="1659">
                  <c:v>1.440242514198024E-3</c:v>
                </c:pt>
                <c:pt idx="1660">
                  <c:v>1.440242514198024E-3</c:v>
                </c:pt>
                <c:pt idx="1661">
                  <c:v>1.440242514198024E-3</c:v>
                </c:pt>
                <c:pt idx="1662">
                  <c:v>1.440242514198024E-3</c:v>
                </c:pt>
                <c:pt idx="1663">
                  <c:v>1.440242514198024E-3</c:v>
                </c:pt>
                <c:pt idx="1664">
                  <c:v>1.440242514198024E-3</c:v>
                </c:pt>
                <c:pt idx="1665">
                  <c:v>1.440242514198024E-3</c:v>
                </c:pt>
                <c:pt idx="1666">
                  <c:v>1.440242514198024E-3</c:v>
                </c:pt>
                <c:pt idx="1667">
                  <c:v>1.440242514198024E-3</c:v>
                </c:pt>
                <c:pt idx="1668">
                  <c:v>1.440242514198024E-3</c:v>
                </c:pt>
                <c:pt idx="1669">
                  <c:v>1.440242514198024E-3</c:v>
                </c:pt>
                <c:pt idx="1670">
                  <c:v>1.440242514198024E-3</c:v>
                </c:pt>
                <c:pt idx="1671">
                  <c:v>1.440242514198024E-3</c:v>
                </c:pt>
                <c:pt idx="1672">
                  <c:v>1.440242514198024E-3</c:v>
                </c:pt>
                <c:pt idx="1673">
                  <c:v>1.440242514198024E-3</c:v>
                </c:pt>
                <c:pt idx="1674">
                  <c:v>1.440242514198024E-3</c:v>
                </c:pt>
                <c:pt idx="1675">
                  <c:v>1.440242514198024E-3</c:v>
                </c:pt>
                <c:pt idx="1676">
                  <c:v>1.440242514198024E-3</c:v>
                </c:pt>
                <c:pt idx="1677">
                  <c:v>1.440242514198024E-3</c:v>
                </c:pt>
                <c:pt idx="1678">
                  <c:v>1.440242514198024E-3</c:v>
                </c:pt>
                <c:pt idx="1679">
                  <c:v>1.440242514198024E-3</c:v>
                </c:pt>
                <c:pt idx="1680">
                  <c:v>1.440242514198024E-3</c:v>
                </c:pt>
                <c:pt idx="1681">
                  <c:v>1.440242514198024E-3</c:v>
                </c:pt>
                <c:pt idx="1682">
                  <c:v>1.440242514198024E-3</c:v>
                </c:pt>
                <c:pt idx="1683">
                  <c:v>1.440242514198024E-3</c:v>
                </c:pt>
                <c:pt idx="1684">
                  <c:v>1.440242514198024E-3</c:v>
                </c:pt>
                <c:pt idx="1685">
                  <c:v>1.440242514198024E-3</c:v>
                </c:pt>
                <c:pt idx="1686">
                  <c:v>1.440242514198024E-3</c:v>
                </c:pt>
                <c:pt idx="1687">
                  <c:v>1.440242514198024E-3</c:v>
                </c:pt>
                <c:pt idx="1688">
                  <c:v>1.440242514198024E-3</c:v>
                </c:pt>
                <c:pt idx="1689">
                  <c:v>1.440242514198024E-3</c:v>
                </c:pt>
                <c:pt idx="1690">
                  <c:v>1.440242514198024E-3</c:v>
                </c:pt>
                <c:pt idx="1691">
                  <c:v>1.440242514198024E-3</c:v>
                </c:pt>
                <c:pt idx="1692">
                  <c:v>1.440242514198024E-3</c:v>
                </c:pt>
                <c:pt idx="1693">
                  <c:v>1.440242514198024E-3</c:v>
                </c:pt>
                <c:pt idx="1694">
                  <c:v>1.440242514198024E-3</c:v>
                </c:pt>
                <c:pt idx="1695">
                  <c:v>1.440242514198024E-3</c:v>
                </c:pt>
                <c:pt idx="1696">
                  <c:v>1.440242514198024E-3</c:v>
                </c:pt>
                <c:pt idx="1697">
                  <c:v>1.440242514198024E-3</c:v>
                </c:pt>
                <c:pt idx="1698">
                  <c:v>1.440242514198024E-3</c:v>
                </c:pt>
                <c:pt idx="1699">
                  <c:v>1.440242514198024E-3</c:v>
                </c:pt>
                <c:pt idx="1700">
                  <c:v>1.440242514198024E-3</c:v>
                </c:pt>
                <c:pt idx="1701">
                  <c:v>1.440242514198024E-3</c:v>
                </c:pt>
                <c:pt idx="1702">
                  <c:v>1.440242514198024E-3</c:v>
                </c:pt>
                <c:pt idx="1703">
                  <c:v>1.440242514198024E-3</c:v>
                </c:pt>
                <c:pt idx="1704">
                  <c:v>1.440242514198024E-3</c:v>
                </c:pt>
                <c:pt idx="1705">
                  <c:v>1.440242514198024E-3</c:v>
                </c:pt>
                <c:pt idx="1706">
                  <c:v>1.440242514198024E-3</c:v>
                </c:pt>
                <c:pt idx="1707">
                  <c:v>1.440242514198024E-3</c:v>
                </c:pt>
                <c:pt idx="1708">
                  <c:v>1.440242514198024E-3</c:v>
                </c:pt>
                <c:pt idx="1709">
                  <c:v>1.440242514198024E-3</c:v>
                </c:pt>
                <c:pt idx="1710">
                  <c:v>1.440242514198024E-3</c:v>
                </c:pt>
                <c:pt idx="1711">
                  <c:v>1.440242514198024E-3</c:v>
                </c:pt>
                <c:pt idx="1712">
                  <c:v>1.440242514198024E-3</c:v>
                </c:pt>
                <c:pt idx="1713">
                  <c:v>1.440242514198024E-3</c:v>
                </c:pt>
                <c:pt idx="1714">
                  <c:v>1.440242514198024E-3</c:v>
                </c:pt>
                <c:pt idx="1715">
                  <c:v>1.440242514198024E-3</c:v>
                </c:pt>
                <c:pt idx="1716">
                  <c:v>1.440242514198024E-3</c:v>
                </c:pt>
                <c:pt idx="1717">
                  <c:v>1.440242514198024E-3</c:v>
                </c:pt>
                <c:pt idx="1718">
                  <c:v>1.440242514198024E-3</c:v>
                </c:pt>
                <c:pt idx="1719">
                  <c:v>1.440242514198024E-3</c:v>
                </c:pt>
                <c:pt idx="1720">
                  <c:v>1.440242514198024E-3</c:v>
                </c:pt>
                <c:pt idx="1721">
                  <c:v>1.440242514198024E-3</c:v>
                </c:pt>
                <c:pt idx="1722">
                  <c:v>1.440242514198024E-3</c:v>
                </c:pt>
                <c:pt idx="1723">
                  <c:v>1.440242514198024E-3</c:v>
                </c:pt>
                <c:pt idx="1724">
                  <c:v>1.440242514198024E-3</c:v>
                </c:pt>
                <c:pt idx="1725">
                  <c:v>1.440242514198024E-3</c:v>
                </c:pt>
                <c:pt idx="1726">
                  <c:v>1.440242514198024E-3</c:v>
                </c:pt>
                <c:pt idx="1727">
                  <c:v>1.440242514198024E-3</c:v>
                </c:pt>
                <c:pt idx="1728">
                  <c:v>1.440242514198024E-3</c:v>
                </c:pt>
                <c:pt idx="1729">
                  <c:v>1.440242514198024E-3</c:v>
                </c:pt>
                <c:pt idx="1730">
                  <c:v>1.440242514198024E-3</c:v>
                </c:pt>
                <c:pt idx="1731">
                  <c:v>1.440242514198024E-3</c:v>
                </c:pt>
                <c:pt idx="1732">
                  <c:v>1.440242514198024E-3</c:v>
                </c:pt>
                <c:pt idx="1733">
                  <c:v>1.440242514198024E-3</c:v>
                </c:pt>
                <c:pt idx="1734">
                  <c:v>1.440242514198024E-3</c:v>
                </c:pt>
                <c:pt idx="1735">
                  <c:v>1.440242514198024E-3</c:v>
                </c:pt>
                <c:pt idx="1736">
                  <c:v>1.440242514198024E-3</c:v>
                </c:pt>
                <c:pt idx="1737">
                  <c:v>1.440242514198024E-3</c:v>
                </c:pt>
                <c:pt idx="1738">
                  <c:v>1.440242514198024E-3</c:v>
                </c:pt>
                <c:pt idx="1739">
                  <c:v>1.440242514198024E-3</c:v>
                </c:pt>
                <c:pt idx="1740">
                  <c:v>1.440242514198024E-3</c:v>
                </c:pt>
                <c:pt idx="1741">
                  <c:v>1.440242514198024E-3</c:v>
                </c:pt>
                <c:pt idx="1742">
                  <c:v>1.440242514198024E-3</c:v>
                </c:pt>
                <c:pt idx="1743">
                  <c:v>1.440242514198024E-3</c:v>
                </c:pt>
                <c:pt idx="1744">
                  <c:v>1.440242514198024E-3</c:v>
                </c:pt>
                <c:pt idx="1745">
                  <c:v>1.440242514198024E-3</c:v>
                </c:pt>
                <c:pt idx="1746">
                  <c:v>1.440242514198024E-3</c:v>
                </c:pt>
                <c:pt idx="1747">
                  <c:v>1.440242514198024E-3</c:v>
                </c:pt>
                <c:pt idx="1748">
                  <c:v>1.440242514198024E-3</c:v>
                </c:pt>
                <c:pt idx="1749">
                  <c:v>1.440242514198024E-3</c:v>
                </c:pt>
                <c:pt idx="1750">
                  <c:v>1.440242514198024E-3</c:v>
                </c:pt>
                <c:pt idx="1751">
                  <c:v>1.440242514198024E-3</c:v>
                </c:pt>
                <c:pt idx="1752">
                  <c:v>1.440242514198024E-3</c:v>
                </c:pt>
                <c:pt idx="1753">
                  <c:v>1.440242514198024E-3</c:v>
                </c:pt>
                <c:pt idx="1754">
                  <c:v>1.440242514198024E-3</c:v>
                </c:pt>
                <c:pt idx="1755">
                  <c:v>1.440242514198024E-3</c:v>
                </c:pt>
                <c:pt idx="1756">
                  <c:v>1.440242514198024E-3</c:v>
                </c:pt>
                <c:pt idx="1757">
                  <c:v>1.440242514198024E-3</c:v>
                </c:pt>
                <c:pt idx="1758">
                  <c:v>1.440242514198024E-3</c:v>
                </c:pt>
                <c:pt idx="1759">
                  <c:v>1.440242514198024E-3</c:v>
                </c:pt>
                <c:pt idx="1760">
                  <c:v>1.440242514198024E-3</c:v>
                </c:pt>
                <c:pt idx="1761">
                  <c:v>1.440242514198024E-3</c:v>
                </c:pt>
                <c:pt idx="1762">
                  <c:v>1.440242514198024E-3</c:v>
                </c:pt>
                <c:pt idx="1763">
                  <c:v>1.440242514198024E-3</c:v>
                </c:pt>
                <c:pt idx="1764">
                  <c:v>1.440242514198024E-3</c:v>
                </c:pt>
                <c:pt idx="1765">
                  <c:v>1.440242514198024E-3</c:v>
                </c:pt>
                <c:pt idx="1766">
                  <c:v>1.440242514198024E-3</c:v>
                </c:pt>
                <c:pt idx="1767">
                  <c:v>1.440242514198024E-3</c:v>
                </c:pt>
                <c:pt idx="1768">
                  <c:v>1.440242514198024E-3</c:v>
                </c:pt>
                <c:pt idx="1769">
                  <c:v>1.440242514198024E-3</c:v>
                </c:pt>
                <c:pt idx="1770">
                  <c:v>1.440242514198024E-3</c:v>
                </c:pt>
                <c:pt idx="1771">
                  <c:v>1.440242514198024E-3</c:v>
                </c:pt>
                <c:pt idx="1772">
                  <c:v>1.440242514198024E-3</c:v>
                </c:pt>
                <c:pt idx="1773">
                  <c:v>1.440242514198024E-3</c:v>
                </c:pt>
                <c:pt idx="1774">
                  <c:v>1.440242514198024E-3</c:v>
                </c:pt>
                <c:pt idx="1775">
                  <c:v>1.440242514198024E-3</c:v>
                </c:pt>
                <c:pt idx="1776">
                  <c:v>1.440242514198024E-3</c:v>
                </c:pt>
                <c:pt idx="1777">
                  <c:v>1.440242514198024E-3</c:v>
                </c:pt>
                <c:pt idx="1778">
                  <c:v>1.440242514198024E-3</c:v>
                </c:pt>
                <c:pt idx="1779">
                  <c:v>1.440242514198024E-3</c:v>
                </c:pt>
                <c:pt idx="1780">
                  <c:v>1.440242514198024E-3</c:v>
                </c:pt>
                <c:pt idx="1781">
                  <c:v>1.440242514198024E-3</c:v>
                </c:pt>
                <c:pt idx="1782">
                  <c:v>1.440242514198024E-3</c:v>
                </c:pt>
                <c:pt idx="1783">
                  <c:v>1.440242514198024E-3</c:v>
                </c:pt>
                <c:pt idx="1784">
                  <c:v>1.440242514198024E-3</c:v>
                </c:pt>
                <c:pt idx="1785">
                  <c:v>1.440242514198024E-3</c:v>
                </c:pt>
                <c:pt idx="1786">
                  <c:v>1.440242514198024E-3</c:v>
                </c:pt>
                <c:pt idx="1787">
                  <c:v>1.440242514198024E-3</c:v>
                </c:pt>
                <c:pt idx="1788">
                  <c:v>1.440242514198024E-3</c:v>
                </c:pt>
                <c:pt idx="1789">
                  <c:v>1.440242514198024E-3</c:v>
                </c:pt>
                <c:pt idx="1790">
                  <c:v>1.440242514198024E-3</c:v>
                </c:pt>
                <c:pt idx="1791">
                  <c:v>1.440242514198024E-3</c:v>
                </c:pt>
                <c:pt idx="1792">
                  <c:v>1.440242514198024E-3</c:v>
                </c:pt>
                <c:pt idx="1793">
                  <c:v>1.440242514198024E-3</c:v>
                </c:pt>
                <c:pt idx="1794">
                  <c:v>1.440242514198024E-3</c:v>
                </c:pt>
                <c:pt idx="1795">
                  <c:v>1.440242514198024E-3</c:v>
                </c:pt>
                <c:pt idx="1796">
                  <c:v>1.440242514198024E-3</c:v>
                </c:pt>
                <c:pt idx="1797">
                  <c:v>1.440242514198024E-3</c:v>
                </c:pt>
                <c:pt idx="1798">
                  <c:v>1.440242514198024E-3</c:v>
                </c:pt>
                <c:pt idx="1799">
                  <c:v>1.440242514198024E-3</c:v>
                </c:pt>
                <c:pt idx="1800">
                  <c:v>1.440242514198024E-3</c:v>
                </c:pt>
                <c:pt idx="1801">
                  <c:v>1.440242514198024E-3</c:v>
                </c:pt>
                <c:pt idx="1802">
                  <c:v>1.440242514198024E-3</c:v>
                </c:pt>
                <c:pt idx="1803">
                  <c:v>1.440242514198024E-3</c:v>
                </c:pt>
                <c:pt idx="1804">
                  <c:v>1.440242514198024E-3</c:v>
                </c:pt>
                <c:pt idx="1805">
                  <c:v>1.440242514198024E-3</c:v>
                </c:pt>
                <c:pt idx="1806">
                  <c:v>1.440242514198024E-3</c:v>
                </c:pt>
                <c:pt idx="1807">
                  <c:v>1.440242514198024E-3</c:v>
                </c:pt>
                <c:pt idx="1808">
                  <c:v>1.440242514198024E-3</c:v>
                </c:pt>
                <c:pt idx="1809">
                  <c:v>1.440242514198024E-3</c:v>
                </c:pt>
                <c:pt idx="1810">
                  <c:v>1.440242514198024E-3</c:v>
                </c:pt>
                <c:pt idx="1811">
                  <c:v>1.440242514198024E-3</c:v>
                </c:pt>
                <c:pt idx="1812">
                  <c:v>1.440242514198024E-3</c:v>
                </c:pt>
                <c:pt idx="1813">
                  <c:v>1.440242514198024E-3</c:v>
                </c:pt>
                <c:pt idx="1814">
                  <c:v>1.440242514198024E-3</c:v>
                </c:pt>
                <c:pt idx="1815">
                  <c:v>1.440242514198024E-3</c:v>
                </c:pt>
                <c:pt idx="1816">
                  <c:v>1.440242514198024E-3</c:v>
                </c:pt>
                <c:pt idx="1817">
                  <c:v>1.440242514198024E-3</c:v>
                </c:pt>
                <c:pt idx="1818">
                  <c:v>1.440242514198024E-3</c:v>
                </c:pt>
                <c:pt idx="1819">
                  <c:v>1.440242514198024E-3</c:v>
                </c:pt>
                <c:pt idx="1820">
                  <c:v>1.440242514198024E-3</c:v>
                </c:pt>
                <c:pt idx="1821">
                  <c:v>1.440242514198024E-3</c:v>
                </c:pt>
                <c:pt idx="1822">
                  <c:v>1.440242514198024E-3</c:v>
                </c:pt>
                <c:pt idx="1823">
                  <c:v>1.440242514198024E-3</c:v>
                </c:pt>
                <c:pt idx="1824">
                  <c:v>1.440242514198024E-3</c:v>
                </c:pt>
                <c:pt idx="1825">
                  <c:v>1.440242514198024E-3</c:v>
                </c:pt>
                <c:pt idx="1826">
                  <c:v>1.440242514198024E-3</c:v>
                </c:pt>
                <c:pt idx="1827">
                  <c:v>1.440242514198024E-3</c:v>
                </c:pt>
                <c:pt idx="1828">
                  <c:v>1.440242514198024E-3</c:v>
                </c:pt>
                <c:pt idx="1829">
                  <c:v>1.440242514198024E-3</c:v>
                </c:pt>
                <c:pt idx="1830">
                  <c:v>1.440242514198024E-3</c:v>
                </c:pt>
                <c:pt idx="1831">
                  <c:v>1.440242514198024E-3</c:v>
                </c:pt>
                <c:pt idx="1832">
                  <c:v>1.440242514198024E-3</c:v>
                </c:pt>
                <c:pt idx="1833">
                  <c:v>1.440242514198024E-3</c:v>
                </c:pt>
                <c:pt idx="1834">
                  <c:v>1.440242514198024E-3</c:v>
                </c:pt>
                <c:pt idx="1835">
                  <c:v>1.440242514198024E-3</c:v>
                </c:pt>
                <c:pt idx="1836">
                  <c:v>1.440242514198024E-3</c:v>
                </c:pt>
                <c:pt idx="1837">
                  <c:v>1.440242514198024E-3</c:v>
                </c:pt>
                <c:pt idx="1838">
                  <c:v>1.440242514198024E-3</c:v>
                </c:pt>
                <c:pt idx="1839">
                  <c:v>1.440242514198024E-3</c:v>
                </c:pt>
                <c:pt idx="1840">
                  <c:v>1.440242514198024E-3</c:v>
                </c:pt>
                <c:pt idx="1841">
                  <c:v>1.440242514198024E-3</c:v>
                </c:pt>
                <c:pt idx="1842">
                  <c:v>1.440242514198024E-3</c:v>
                </c:pt>
                <c:pt idx="1843">
                  <c:v>1.440242514198024E-3</c:v>
                </c:pt>
                <c:pt idx="1844">
                  <c:v>1.440242514198024E-3</c:v>
                </c:pt>
                <c:pt idx="1845">
                  <c:v>1.440242514198024E-3</c:v>
                </c:pt>
                <c:pt idx="1846">
                  <c:v>1.440242514198024E-3</c:v>
                </c:pt>
                <c:pt idx="1847">
                  <c:v>1.440242514198024E-3</c:v>
                </c:pt>
                <c:pt idx="1848">
                  <c:v>1.440242514198024E-3</c:v>
                </c:pt>
                <c:pt idx="1849">
                  <c:v>1.440242514198024E-3</c:v>
                </c:pt>
                <c:pt idx="1850">
                  <c:v>1.440242514198024E-3</c:v>
                </c:pt>
                <c:pt idx="1851">
                  <c:v>1.440242514198024E-3</c:v>
                </c:pt>
                <c:pt idx="1852">
                  <c:v>1.440242514198024E-3</c:v>
                </c:pt>
                <c:pt idx="1853">
                  <c:v>1.440242514198024E-3</c:v>
                </c:pt>
                <c:pt idx="1854">
                  <c:v>1.440242514198024E-3</c:v>
                </c:pt>
                <c:pt idx="1855">
                  <c:v>1.440242514198024E-3</c:v>
                </c:pt>
                <c:pt idx="1856">
                  <c:v>1.440242514198024E-3</c:v>
                </c:pt>
                <c:pt idx="1857">
                  <c:v>1.440242514198024E-3</c:v>
                </c:pt>
                <c:pt idx="1858">
                  <c:v>1.440242514198024E-3</c:v>
                </c:pt>
                <c:pt idx="1859">
                  <c:v>1.440242514198024E-3</c:v>
                </c:pt>
                <c:pt idx="1860">
                  <c:v>1.440242514198024E-3</c:v>
                </c:pt>
                <c:pt idx="1861">
                  <c:v>1.440242514198024E-3</c:v>
                </c:pt>
                <c:pt idx="1862">
                  <c:v>1.440242514198024E-3</c:v>
                </c:pt>
                <c:pt idx="1863">
                  <c:v>1.440242514198024E-3</c:v>
                </c:pt>
                <c:pt idx="1864">
                  <c:v>1.440242514198024E-3</c:v>
                </c:pt>
                <c:pt idx="1865">
                  <c:v>1.440242514198024E-3</c:v>
                </c:pt>
                <c:pt idx="1866">
                  <c:v>1.440242514198024E-3</c:v>
                </c:pt>
                <c:pt idx="1867">
                  <c:v>1.440242514198024E-3</c:v>
                </c:pt>
                <c:pt idx="1868">
                  <c:v>1.440242514198024E-3</c:v>
                </c:pt>
                <c:pt idx="1869">
                  <c:v>1.440242514198024E-3</c:v>
                </c:pt>
                <c:pt idx="1870">
                  <c:v>1.440242514198024E-3</c:v>
                </c:pt>
                <c:pt idx="1871">
                  <c:v>1.440242514198024E-3</c:v>
                </c:pt>
                <c:pt idx="1872">
                  <c:v>1.440242514198024E-3</c:v>
                </c:pt>
                <c:pt idx="1873">
                  <c:v>1.440242514198024E-3</c:v>
                </c:pt>
                <c:pt idx="1874">
                  <c:v>1.440242514198024E-3</c:v>
                </c:pt>
                <c:pt idx="1875">
                  <c:v>1.440242514198024E-3</c:v>
                </c:pt>
                <c:pt idx="1876">
                  <c:v>1.440242514198024E-3</c:v>
                </c:pt>
                <c:pt idx="1877">
                  <c:v>1.440242514198024E-3</c:v>
                </c:pt>
                <c:pt idx="1878">
                  <c:v>1.440242514198024E-3</c:v>
                </c:pt>
                <c:pt idx="1879">
                  <c:v>1.440242514198024E-3</c:v>
                </c:pt>
                <c:pt idx="1880">
                  <c:v>1.440242514198024E-3</c:v>
                </c:pt>
                <c:pt idx="1881">
                  <c:v>1.440242514198024E-3</c:v>
                </c:pt>
                <c:pt idx="1882">
                  <c:v>1.440242514198024E-3</c:v>
                </c:pt>
                <c:pt idx="1883">
                  <c:v>1.440242514198024E-3</c:v>
                </c:pt>
                <c:pt idx="1884">
                  <c:v>1.440242514198024E-3</c:v>
                </c:pt>
                <c:pt idx="1885">
                  <c:v>1.440242514198024E-3</c:v>
                </c:pt>
                <c:pt idx="1886">
                  <c:v>1.440242514198024E-3</c:v>
                </c:pt>
                <c:pt idx="1887">
                  <c:v>1.440242514198024E-3</c:v>
                </c:pt>
                <c:pt idx="1888">
                  <c:v>1.440242514198024E-3</c:v>
                </c:pt>
                <c:pt idx="1889">
                  <c:v>1.440242514198024E-3</c:v>
                </c:pt>
                <c:pt idx="1890">
                  <c:v>1.440242514198024E-3</c:v>
                </c:pt>
                <c:pt idx="1891">
                  <c:v>1.440242514198024E-3</c:v>
                </c:pt>
                <c:pt idx="1892">
                  <c:v>1.440242514198024E-3</c:v>
                </c:pt>
                <c:pt idx="1893">
                  <c:v>1.440242514198024E-3</c:v>
                </c:pt>
                <c:pt idx="1894">
                  <c:v>1.440242514198024E-3</c:v>
                </c:pt>
                <c:pt idx="1895">
                  <c:v>1.440242514198024E-3</c:v>
                </c:pt>
                <c:pt idx="1896">
                  <c:v>1.440242514198024E-3</c:v>
                </c:pt>
                <c:pt idx="1897">
                  <c:v>1.440242514198024E-3</c:v>
                </c:pt>
                <c:pt idx="1898">
                  <c:v>1.440242514198024E-3</c:v>
                </c:pt>
                <c:pt idx="1899">
                  <c:v>1.440242514198024E-3</c:v>
                </c:pt>
                <c:pt idx="1900">
                  <c:v>1.440242514198024E-3</c:v>
                </c:pt>
                <c:pt idx="1901">
                  <c:v>1.440242514198024E-3</c:v>
                </c:pt>
                <c:pt idx="1902">
                  <c:v>1.440242514198024E-3</c:v>
                </c:pt>
                <c:pt idx="1903">
                  <c:v>1.440242514198024E-3</c:v>
                </c:pt>
                <c:pt idx="1904">
                  <c:v>1.440242514198024E-3</c:v>
                </c:pt>
                <c:pt idx="1905">
                  <c:v>1.440242514198024E-3</c:v>
                </c:pt>
                <c:pt idx="1906">
                  <c:v>1.440242514198024E-3</c:v>
                </c:pt>
                <c:pt idx="1907">
                  <c:v>1.440242514198024E-3</c:v>
                </c:pt>
                <c:pt idx="1908">
                  <c:v>1.440242514198024E-3</c:v>
                </c:pt>
                <c:pt idx="1909">
                  <c:v>1.440242514198024E-3</c:v>
                </c:pt>
                <c:pt idx="1910">
                  <c:v>1.440242514198024E-3</c:v>
                </c:pt>
                <c:pt idx="1911">
                  <c:v>1.440242514198024E-3</c:v>
                </c:pt>
                <c:pt idx="1912">
                  <c:v>1.440242514198024E-3</c:v>
                </c:pt>
                <c:pt idx="1913">
                  <c:v>1.440242514198024E-3</c:v>
                </c:pt>
                <c:pt idx="1914">
                  <c:v>1.440242514198024E-3</c:v>
                </c:pt>
                <c:pt idx="1915">
                  <c:v>1.440242514198024E-3</c:v>
                </c:pt>
                <c:pt idx="1916">
                  <c:v>1.440242514198024E-3</c:v>
                </c:pt>
                <c:pt idx="1917">
                  <c:v>1.440242514198024E-3</c:v>
                </c:pt>
                <c:pt idx="1918">
                  <c:v>1.440242514198024E-3</c:v>
                </c:pt>
                <c:pt idx="1919">
                  <c:v>1.440242514198024E-3</c:v>
                </c:pt>
                <c:pt idx="1920">
                  <c:v>1.440242514198024E-3</c:v>
                </c:pt>
                <c:pt idx="1921">
                  <c:v>1.440242514198024E-3</c:v>
                </c:pt>
                <c:pt idx="1922">
                  <c:v>1.440242514198024E-3</c:v>
                </c:pt>
                <c:pt idx="1923">
                  <c:v>1.440242514198024E-3</c:v>
                </c:pt>
                <c:pt idx="1924">
                  <c:v>1.440242514198024E-3</c:v>
                </c:pt>
                <c:pt idx="1925">
                  <c:v>1.440242514198024E-3</c:v>
                </c:pt>
                <c:pt idx="1926">
                  <c:v>1.440242514198024E-3</c:v>
                </c:pt>
                <c:pt idx="1927">
                  <c:v>1.440242514198024E-3</c:v>
                </c:pt>
                <c:pt idx="1928">
                  <c:v>1.440242514198024E-3</c:v>
                </c:pt>
                <c:pt idx="1929">
                  <c:v>1.440242514198024E-3</c:v>
                </c:pt>
                <c:pt idx="1930">
                  <c:v>1.440242514198024E-3</c:v>
                </c:pt>
                <c:pt idx="1931">
                  <c:v>1.440242514198024E-3</c:v>
                </c:pt>
                <c:pt idx="1932">
                  <c:v>1.440242514198024E-3</c:v>
                </c:pt>
                <c:pt idx="1933">
                  <c:v>1.440242514198024E-3</c:v>
                </c:pt>
                <c:pt idx="1934">
                  <c:v>1.440242514198024E-3</c:v>
                </c:pt>
                <c:pt idx="1935">
                  <c:v>1.440242514198024E-3</c:v>
                </c:pt>
                <c:pt idx="1936">
                  <c:v>1.440242514198024E-3</c:v>
                </c:pt>
                <c:pt idx="1937">
                  <c:v>1.440242514198024E-3</c:v>
                </c:pt>
                <c:pt idx="1938">
                  <c:v>1.440242514198024E-3</c:v>
                </c:pt>
                <c:pt idx="1939">
                  <c:v>1.440242514198024E-3</c:v>
                </c:pt>
                <c:pt idx="1940">
                  <c:v>1.440242514198024E-3</c:v>
                </c:pt>
                <c:pt idx="1941">
                  <c:v>1.440242514198024E-3</c:v>
                </c:pt>
                <c:pt idx="1942">
                  <c:v>1.440242514198024E-3</c:v>
                </c:pt>
                <c:pt idx="1943">
                  <c:v>1.440242514198024E-3</c:v>
                </c:pt>
                <c:pt idx="1944">
                  <c:v>1.440242514198024E-3</c:v>
                </c:pt>
                <c:pt idx="1945">
                  <c:v>1.440242514198024E-3</c:v>
                </c:pt>
                <c:pt idx="1946">
                  <c:v>1.440242514198024E-3</c:v>
                </c:pt>
                <c:pt idx="1947">
                  <c:v>1.440242514198024E-3</c:v>
                </c:pt>
                <c:pt idx="1948">
                  <c:v>1.440242514198024E-3</c:v>
                </c:pt>
                <c:pt idx="1949">
                  <c:v>1.440242514198024E-3</c:v>
                </c:pt>
                <c:pt idx="1950">
                  <c:v>1.440242514198024E-3</c:v>
                </c:pt>
                <c:pt idx="1951">
                  <c:v>1.440242514198024E-3</c:v>
                </c:pt>
                <c:pt idx="1952">
                  <c:v>1.440242514198024E-3</c:v>
                </c:pt>
                <c:pt idx="1953">
                  <c:v>1.440242514198024E-3</c:v>
                </c:pt>
                <c:pt idx="1954">
                  <c:v>1.440242514198024E-3</c:v>
                </c:pt>
                <c:pt idx="1955">
                  <c:v>1.440242514198024E-3</c:v>
                </c:pt>
                <c:pt idx="1956">
                  <c:v>1.440242514198024E-3</c:v>
                </c:pt>
                <c:pt idx="1957">
                  <c:v>1.440242514198024E-3</c:v>
                </c:pt>
                <c:pt idx="1958">
                  <c:v>1.440242514198024E-3</c:v>
                </c:pt>
                <c:pt idx="1959">
                  <c:v>1.440242514198024E-3</c:v>
                </c:pt>
                <c:pt idx="1960">
                  <c:v>1.440242514198024E-3</c:v>
                </c:pt>
                <c:pt idx="1961">
                  <c:v>1.440242514198024E-3</c:v>
                </c:pt>
                <c:pt idx="1962">
                  <c:v>1.440242514198024E-3</c:v>
                </c:pt>
                <c:pt idx="1963">
                  <c:v>1.440242514198024E-3</c:v>
                </c:pt>
                <c:pt idx="1964">
                  <c:v>1.440242514198024E-3</c:v>
                </c:pt>
                <c:pt idx="1965">
                  <c:v>1.440242514198024E-3</c:v>
                </c:pt>
                <c:pt idx="1966">
                  <c:v>1.440242514198024E-3</c:v>
                </c:pt>
                <c:pt idx="1967">
                  <c:v>1.440242514198024E-3</c:v>
                </c:pt>
                <c:pt idx="1968">
                  <c:v>1.440242514198024E-3</c:v>
                </c:pt>
                <c:pt idx="1969">
                  <c:v>1.440242514198024E-3</c:v>
                </c:pt>
                <c:pt idx="1970">
                  <c:v>1.440242514198024E-3</c:v>
                </c:pt>
                <c:pt idx="1971">
                  <c:v>1.440242514198024E-3</c:v>
                </c:pt>
                <c:pt idx="1972">
                  <c:v>1.440242514198024E-3</c:v>
                </c:pt>
                <c:pt idx="1973">
                  <c:v>1.440242514198024E-3</c:v>
                </c:pt>
                <c:pt idx="1974">
                  <c:v>1.440242514198024E-3</c:v>
                </c:pt>
                <c:pt idx="1975">
                  <c:v>1.440242514198024E-3</c:v>
                </c:pt>
                <c:pt idx="1976">
                  <c:v>1.440242514198024E-3</c:v>
                </c:pt>
                <c:pt idx="1977">
                  <c:v>1.440242514198024E-3</c:v>
                </c:pt>
                <c:pt idx="1978">
                  <c:v>1.440242514198024E-3</c:v>
                </c:pt>
                <c:pt idx="1979">
                  <c:v>1.440242514198024E-3</c:v>
                </c:pt>
                <c:pt idx="1980">
                  <c:v>1.440242514198024E-3</c:v>
                </c:pt>
                <c:pt idx="1981">
                  <c:v>1.440242514198024E-3</c:v>
                </c:pt>
                <c:pt idx="1982">
                  <c:v>1.440242514198024E-3</c:v>
                </c:pt>
                <c:pt idx="1983">
                  <c:v>1.440242514198024E-3</c:v>
                </c:pt>
                <c:pt idx="1984">
                  <c:v>1.440242514198024E-3</c:v>
                </c:pt>
                <c:pt idx="1985">
                  <c:v>1.440242514198024E-3</c:v>
                </c:pt>
                <c:pt idx="1986">
                  <c:v>1.440242514198024E-3</c:v>
                </c:pt>
                <c:pt idx="1987">
                  <c:v>1.440242514198024E-3</c:v>
                </c:pt>
                <c:pt idx="1988">
                  <c:v>1.440242514198024E-3</c:v>
                </c:pt>
                <c:pt idx="1989">
                  <c:v>1.440242514198024E-3</c:v>
                </c:pt>
                <c:pt idx="1990">
                  <c:v>1.440242514198024E-3</c:v>
                </c:pt>
                <c:pt idx="1991">
                  <c:v>1.440242514198024E-3</c:v>
                </c:pt>
                <c:pt idx="1992">
                  <c:v>1.440242514198024E-3</c:v>
                </c:pt>
                <c:pt idx="1993">
                  <c:v>1.440242514198024E-3</c:v>
                </c:pt>
                <c:pt idx="1994">
                  <c:v>1.440242514198024E-3</c:v>
                </c:pt>
                <c:pt idx="1995">
                  <c:v>1.440242514198024E-3</c:v>
                </c:pt>
                <c:pt idx="1996">
                  <c:v>1.440242514198024E-3</c:v>
                </c:pt>
                <c:pt idx="1997">
                  <c:v>1.440242514198024E-3</c:v>
                </c:pt>
                <c:pt idx="1998">
                  <c:v>1.440242514198024E-3</c:v>
                </c:pt>
                <c:pt idx="1999">
                  <c:v>1.440242514198024E-3</c:v>
                </c:pt>
                <c:pt idx="2000">
                  <c:v>1.440242514198024E-3</c:v>
                </c:pt>
                <c:pt idx="2001">
                  <c:v>1.440242514198024E-3</c:v>
                </c:pt>
                <c:pt idx="2002">
                  <c:v>1.440242514198024E-3</c:v>
                </c:pt>
                <c:pt idx="2003">
                  <c:v>1.440242514198024E-3</c:v>
                </c:pt>
                <c:pt idx="2004">
                  <c:v>1.440242514198024E-3</c:v>
                </c:pt>
                <c:pt idx="2005">
                  <c:v>1.440242514198024E-3</c:v>
                </c:pt>
                <c:pt idx="2006">
                  <c:v>1.440242514198024E-3</c:v>
                </c:pt>
                <c:pt idx="2007">
                  <c:v>1.440242514198024E-3</c:v>
                </c:pt>
                <c:pt idx="2008">
                  <c:v>1.440242514198024E-3</c:v>
                </c:pt>
                <c:pt idx="2009">
                  <c:v>1.440242514198024E-3</c:v>
                </c:pt>
                <c:pt idx="2010">
                  <c:v>1.440242514198024E-3</c:v>
                </c:pt>
                <c:pt idx="2011">
                  <c:v>1.440242514198024E-3</c:v>
                </c:pt>
                <c:pt idx="2012">
                  <c:v>1.440242514198024E-3</c:v>
                </c:pt>
                <c:pt idx="2013">
                  <c:v>1.440242514198024E-3</c:v>
                </c:pt>
                <c:pt idx="2014">
                  <c:v>1.440242514198024E-3</c:v>
                </c:pt>
                <c:pt idx="2015">
                  <c:v>1.440242514198024E-3</c:v>
                </c:pt>
                <c:pt idx="2016">
                  <c:v>1.440242514198024E-3</c:v>
                </c:pt>
                <c:pt idx="2017">
                  <c:v>1.440242514198024E-3</c:v>
                </c:pt>
                <c:pt idx="2018">
                  <c:v>1.440242514198024E-3</c:v>
                </c:pt>
                <c:pt idx="2019">
                  <c:v>1.440242514198024E-3</c:v>
                </c:pt>
                <c:pt idx="2020">
                  <c:v>1.440242514198024E-3</c:v>
                </c:pt>
                <c:pt idx="2021">
                  <c:v>1.440242514198024E-3</c:v>
                </c:pt>
                <c:pt idx="2022">
                  <c:v>1.440242514198024E-3</c:v>
                </c:pt>
                <c:pt idx="2023">
                  <c:v>1.440242514198024E-3</c:v>
                </c:pt>
                <c:pt idx="2024">
                  <c:v>1.440242514198024E-3</c:v>
                </c:pt>
                <c:pt idx="2025">
                  <c:v>1.440242514198024E-3</c:v>
                </c:pt>
                <c:pt idx="2026">
                  <c:v>1.440242514198024E-3</c:v>
                </c:pt>
                <c:pt idx="2027">
                  <c:v>1.440242514198024E-3</c:v>
                </c:pt>
                <c:pt idx="2028">
                  <c:v>1.440242514198024E-3</c:v>
                </c:pt>
                <c:pt idx="2029">
                  <c:v>1.440242514198024E-3</c:v>
                </c:pt>
                <c:pt idx="2030">
                  <c:v>1.440242514198024E-3</c:v>
                </c:pt>
                <c:pt idx="2031">
                  <c:v>1.440242514198024E-3</c:v>
                </c:pt>
                <c:pt idx="2032">
                  <c:v>1.440242514198024E-3</c:v>
                </c:pt>
                <c:pt idx="2033">
                  <c:v>1.440242514198024E-3</c:v>
                </c:pt>
                <c:pt idx="2034">
                  <c:v>1.440242514198024E-3</c:v>
                </c:pt>
                <c:pt idx="2035">
                  <c:v>1.440242514198024E-3</c:v>
                </c:pt>
                <c:pt idx="2036">
                  <c:v>1.440242514198024E-3</c:v>
                </c:pt>
                <c:pt idx="2037">
                  <c:v>1.440242514198024E-3</c:v>
                </c:pt>
                <c:pt idx="2038">
                  <c:v>1.440242514198024E-3</c:v>
                </c:pt>
                <c:pt idx="2039">
                  <c:v>1.440242514198024E-3</c:v>
                </c:pt>
                <c:pt idx="2040">
                  <c:v>1.440242514198024E-3</c:v>
                </c:pt>
                <c:pt idx="2041">
                  <c:v>1.440242514198024E-3</c:v>
                </c:pt>
                <c:pt idx="2042">
                  <c:v>1.440242514198024E-3</c:v>
                </c:pt>
                <c:pt idx="2043">
                  <c:v>1.440242514198024E-3</c:v>
                </c:pt>
                <c:pt idx="2044">
                  <c:v>1.440242514198024E-3</c:v>
                </c:pt>
                <c:pt idx="2045">
                  <c:v>1.440242514198024E-3</c:v>
                </c:pt>
                <c:pt idx="2046">
                  <c:v>1.440242514198024E-3</c:v>
                </c:pt>
                <c:pt idx="2047">
                  <c:v>1.440242514198024E-3</c:v>
                </c:pt>
                <c:pt idx="2048">
                  <c:v>1.440242514198024E-3</c:v>
                </c:pt>
                <c:pt idx="2049">
                  <c:v>1.440242514198024E-3</c:v>
                </c:pt>
                <c:pt idx="2050">
                  <c:v>1.440242514198024E-3</c:v>
                </c:pt>
                <c:pt idx="2051">
                  <c:v>1.440242514198024E-3</c:v>
                </c:pt>
                <c:pt idx="2052">
                  <c:v>1.440242514198024E-3</c:v>
                </c:pt>
                <c:pt idx="2053">
                  <c:v>1.440242514198024E-3</c:v>
                </c:pt>
                <c:pt idx="2054">
                  <c:v>1.440242514198024E-3</c:v>
                </c:pt>
                <c:pt idx="2055">
                  <c:v>1.440242514198024E-3</c:v>
                </c:pt>
                <c:pt idx="2056">
                  <c:v>1.440242514198024E-3</c:v>
                </c:pt>
                <c:pt idx="2057">
                  <c:v>1.440242514198024E-3</c:v>
                </c:pt>
                <c:pt idx="2058">
                  <c:v>1.440242514198024E-3</c:v>
                </c:pt>
                <c:pt idx="2059">
                  <c:v>1.440242514198024E-3</c:v>
                </c:pt>
                <c:pt idx="2060">
                  <c:v>1.440242514198024E-3</c:v>
                </c:pt>
                <c:pt idx="2061">
                  <c:v>1.440242514198024E-3</c:v>
                </c:pt>
                <c:pt idx="2062">
                  <c:v>1.440242514198024E-3</c:v>
                </c:pt>
                <c:pt idx="2063">
                  <c:v>1.440242514198024E-3</c:v>
                </c:pt>
                <c:pt idx="2064">
                  <c:v>1.440242514198024E-3</c:v>
                </c:pt>
                <c:pt idx="2065">
                  <c:v>1.440242514198024E-3</c:v>
                </c:pt>
                <c:pt idx="2066">
                  <c:v>1.440242514198024E-3</c:v>
                </c:pt>
                <c:pt idx="2067">
                  <c:v>1.440242514198024E-3</c:v>
                </c:pt>
                <c:pt idx="2068">
                  <c:v>1.440242514198024E-3</c:v>
                </c:pt>
                <c:pt idx="2069">
                  <c:v>1.440242514198024E-3</c:v>
                </c:pt>
                <c:pt idx="2070">
                  <c:v>1.440242514198024E-3</c:v>
                </c:pt>
                <c:pt idx="2071">
                  <c:v>1.440242514198024E-3</c:v>
                </c:pt>
                <c:pt idx="2072">
                  <c:v>1.440242514198024E-3</c:v>
                </c:pt>
                <c:pt idx="2073">
                  <c:v>1.440242514198024E-3</c:v>
                </c:pt>
                <c:pt idx="2074">
                  <c:v>1.440242514198024E-3</c:v>
                </c:pt>
                <c:pt idx="2075">
                  <c:v>1.440242514198024E-3</c:v>
                </c:pt>
                <c:pt idx="2076">
                  <c:v>1.440242514198024E-3</c:v>
                </c:pt>
                <c:pt idx="2077">
                  <c:v>1.440242514198024E-3</c:v>
                </c:pt>
                <c:pt idx="2078">
                  <c:v>1.440242514198024E-3</c:v>
                </c:pt>
                <c:pt idx="2079">
                  <c:v>1.440242514198024E-3</c:v>
                </c:pt>
                <c:pt idx="2080">
                  <c:v>1.440242514198024E-3</c:v>
                </c:pt>
                <c:pt idx="2081">
                  <c:v>1.440242514198024E-3</c:v>
                </c:pt>
                <c:pt idx="2082">
                  <c:v>1.440242514198024E-3</c:v>
                </c:pt>
                <c:pt idx="2083">
                  <c:v>1.440242514198024E-3</c:v>
                </c:pt>
                <c:pt idx="2084">
                  <c:v>1.440242514198024E-3</c:v>
                </c:pt>
                <c:pt idx="2085">
                  <c:v>1.440242514198024E-3</c:v>
                </c:pt>
                <c:pt idx="2086">
                  <c:v>1.440242514198024E-3</c:v>
                </c:pt>
                <c:pt idx="2087">
                  <c:v>1.440242514198024E-3</c:v>
                </c:pt>
                <c:pt idx="2088">
                  <c:v>1.440242514198024E-3</c:v>
                </c:pt>
                <c:pt idx="2089">
                  <c:v>1.440242514198024E-3</c:v>
                </c:pt>
                <c:pt idx="2090">
                  <c:v>1.440242514198024E-3</c:v>
                </c:pt>
                <c:pt idx="2091">
                  <c:v>1.440242514198024E-3</c:v>
                </c:pt>
                <c:pt idx="2092">
                  <c:v>1.440242514198024E-3</c:v>
                </c:pt>
                <c:pt idx="2093">
                  <c:v>1.440242514198024E-3</c:v>
                </c:pt>
                <c:pt idx="2094">
                  <c:v>1.440242514198024E-3</c:v>
                </c:pt>
                <c:pt idx="2095">
                  <c:v>1.440242514198024E-3</c:v>
                </c:pt>
                <c:pt idx="2096">
                  <c:v>1.440242514198024E-3</c:v>
                </c:pt>
                <c:pt idx="2097">
                  <c:v>1.440242514198024E-3</c:v>
                </c:pt>
                <c:pt idx="2098">
                  <c:v>1.440242514198024E-3</c:v>
                </c:pt>
                <c:pt idx="2099">
                  <c:v>1.440242514198024E-3</c:v>
                </c:pt>
                <c:pt idx="2100">
                  <c:v>1.440242514198024E-3</c:v>
                </c:pt>
                <c:pt idx="2101">
                  <c:v>1.440242514198024E-3</c:v>
                </c:pt>
                <c:pt idx="2102">
                  <c:v>1.440242514198024E-3</c:v>
                </c:pt>
                <c:pt idx="2103">
                  <c:v>1.440242514198024E-3</c:v>
                </c:pt>
                <c:pt idx="2104">
                  <c:v>1.440242514198024E-3</c:v>
                </c:pt>
                <c:pt idx="2105">
                  <c:v>1.440242514198024E-3</c:v>
                </c:pt>
                <c:pt idx="2106">
                  <c:v>1.440242514198024E-3</c:v>
                </c:pt>
                <c:pt idx="2107">
                  <c:v>1.440242514198024E-3</c:v>
                </c:pt>
                <c:pt idx="2108">
                  <c:v>1.440242514198024E-3</c:v>
                </c:pt>
                <c:pt idx="2109">
                  <c:v>1.440242514198024E-3</c:v>
                </c:pt>
                <c:pt idx="2110">
                  <c:v>1.440242514198024E-3</c:v>
                </c:pt>
                <c:pt idx="2111">
                  <c:v>1.440242514198024E-3</c:v>
                </c:pt>
                <c:pt idx="2112">
                  <c:v>1.440242514198024E-3</c:v>
                </c:pt>
                <c:pt idx="2113">
                  <c:v>1.440242514198024E-3</c:v>
                </c:pt>
                <c:pt idx="2114">
                  <c:v>1.440242514198024E-3</c:v>
                </c:pt>
                <c:pt idx="2115">
                  <c:v>1.440242514198024E-3</c:v>
                </c:pt>
                <c:pt idx="2116">
                  <c:v>1.440242514198024E-3</c:v>
                </c:pt>
                <c:pt idx="2117">
                  <c:v>1.440242514198024E-3</c:v>
                </c:pt>
                <c:pt idx="2118">
                  <c:v>1.440242514198024E-3</c:v>
                </c:pt>
                <c:pt idx="2119">
                  <c:v>1.440242514198024E-3</c:v>
                </c:pt>
                <c:pt idx="2120">
                  <c:v>1.440242514198024E-3</c:v>
                </c:pt>
                <c:pt idx="2121">
                  <c:v>1.440242514198024E-3</c:v>
                </c:pt>
                <c:pt idx="2122">
                  <c:v>1.440242514198024E-3</c:v>
                </c:pt>
                <c:pt idx="2123">
                  <c:v>1.440242514198024E-3</c:v>
                </c:pt>
                <c:pt idx="2124">
                  <c:v>1.440242514198024E-3</c:v>
                </c:pt>
                <c:pt idx="2125">
                  <c:v>1.440242514198024E-3</c:v>
                </c:pt>
                <c:pt idx="2126">
                  <c:v>1.440242514198024E-3</c:v>
                </c:pt>
                <c:pt idx="2127">
                  <c:v>1.440242514198024E-3</c:v>
                </c:pt>
                <c:pt idx="2128">
                  <c:v>1.440242514198024E-3</c:v>
                </c:pt>
                <c:pt idx="2129">
                  <c:v>1.440242514198024E-3</c:v>
                </c:pt>
                <c:pt idx="2130">
                  <c:v>1.440242514198024E-3</c:v>
                </c:pt>
                <c:pt idx="2131">
                  <c:v>1.440242514198024E-3</c:v>
                </c:pt>
                <c:pt idx="2132">
                  <c:v>1.440242514198024E-3</c:v>
                </c:pt>
                <c:pt idx="2133">
                  <c:v>1.440242514198024E-3</c:v>
                </c:pt>
                <c:pt idx="2134">
                  <c:v>1.440242514198024E-3</c:v>
                </c:pt>
                <c:pt idx="2135">
                  <c:v>1.440242514198024E-3</c:v>
                </c:pt>
                <c:pt idx="2136">
                  <c:v>1.440242514198024E-3</c:v>
                </c:pt>
                <c:pt idx="2137">
                  <c:v>1.440242514198024E-3</c:v>
                </c:pt>
                <c:pt idx="2138">
                  <c:v>1.440242514198024E-3</c:v>
                </c:pt>
                <c:pt idx="2139">
                  <c:v>1.440242514198024E-3</c:v>
                </c:pt>
                <c:pt idx="2140">
                  <c:v>1.440242514198024E-3</c:v>
                </c:pt>
                <c:pt idx="2141">
                  <c:v>1.440242514198024E-3</c:v>
                </c:pt>
                <c:pt idx="2142">
                  <c:v>1.440242514198024E-3</c:v>
                </c:pt>
                <c:pt idx="2143">
                  <c:v>1.440242514198024E-3</c:v>
                </c:pt>
                <c:pt idx="2144">
                  <c:v>1.440242514198024E-3</c:v>
                </c:pt>
                <c:pt idx="2145">
                  <c:v>1.440242514198024E-3</c:v>
                </c:pt>
                <c:pt idx="2146">
                  <c:v>1.440242514198024E-3</c:v>
                </c:pt>
                <c:pt idx="2147">
                  <c:v>1.440242514198024E-3</c:v>
                </c:pt>
                <c:pt idx="2148">
                  <c:v>1.440242514198024E-3</c:v>
                </c:pt>
                <c:pt idx="2149">
                  <c:v>1.440242514198024E-3</c:v>
                </c:pt>
                <c:pt idx="2150">
                  <c:v>1.440242514198024E-3</c:v>
                </c:pt>
                <c:pt idx="2151">
                  <c:v>1.440242514198024E-3</c:v>
                </c:pt>
                <c:pt idx="2152">
                  <c:v>1.440242514198024E-3</c:v>
                </c:pt>
                <c:pt idx="2153">
                  <c:v>1.440242514198024E-3</c:v>
                </c:pt>
                <c:pt idx="2154">
                  <c:v>1.440242514198024E-3</c:v>
                </c:pt>
                <c:pt idx="2155">
                  <c:v>1.440242514198024E-3</c:v>
                </c:pt>
                <c:pt idx="2156">
                  <c:v>1.440242514198024E-3</c:v>
                </c:pt>
                <c:pt idx="2157">
                  <c:v>1.440242514198024E-3</c:v>
                </c:pt>
                <c:pt idx="2158">
                  <c:v>1.440242514198024E-3</c:v>
                </c:pt>
                <c:pt idx="2159">
                  <c:v>1.440242514198024E-3</c:v>
                </c:pt>
                <c:pt idx="2160">
                  <c:v>1.440242514198024E-3</c:v>
                </c:pt>
                <c:pt idx="2161">
                  <c:v>1.440242514198024E-3</c:v>
                </c:pt>
                <c:pt idx="2162">
                  <c:v>1.440242514198024E-3</c:v>
                </c:pt>
                <c:pt idx="2163">
                  <c:v>1.440242514198024E-3</c:v>
                </c:pt>
                <c:pt idx="2164">
                  <c:v>1.440242514198024E-3</c:v>
                </c:pt>
                <c:pt idx="2165">
                  <c:v>1.440242514198024E-3</c:v>
                </c:pt>
                <c:pt idx="2166">
                  <c:v>1.440242514198024E-3</c:v>
                </c:pt>
                <c:pt idx="2167">
                  <c:v>1.440242514198024E-3</c:v>
                </c:pt>
                <c:pt idx="2168">
                  <c:v>1.440242514198024E-3</c:v>
                </c:pt>
                <c:pt idx="2169">
                  <c:v>1.440242514198024E-3</c:v>
                </c:pt>
                <c:pt idx="2170">
                  <c:v>1.440242514198024E-3</c:v>
                </c:pt>
                <c:pt idx="2171">
                  <c:v>1.440242514198024E-3</c:v>
                </c:pt>
                <c:pt idx="2172">
                  <c:v>1.440242514198024E-3</c:v>
                </c:pt>
                <c:pt idx="2173">
                  <c:v>1.440242514198024E-3</c:v>
                </c:pt>
                <c:pt idx="2174">
                  <c:v>1.440242514198024E-3</c:v>
                </c:pt>
                <c:pt idx="2175">
                  <c:v>1.440242514198024E-3</c:v>
                </c:pt>
                <c:pt idx="2176">
                  <c:v>1.440242514198024E-3</c:v>
                </c:pt>
                <c:pt idx="2177">
                  <c:v>1.440242514198024E-3</c:v>
                </c:pt>
                <c:pt idx="2178">
                  <c:v>1.440242514198024E-3</c:v>
                </c:pt>
                <c:pt idx="2179">
                  <c:v>1.440242514198024E-3</c:v>
                </c:pt>
                <c:pt idx="2180">
                  <c:v>1.440242514198024E-3</c:v>
                </c:pt>
                <c:pt idx="2181">
                  <c:v>1.440242514198024E-3</c:v>
                </c:pt>
                <c:pt idx="2182">
                  <c:v>1.440242514198024E-3</c:v>
                </c:pt>
                <c:pt idx="2183">
                  <c:v>1.440242514198024E-3</c:v>
                </c:pt>
                <c:pt idx="2184">
                  <c:v>1.440242514198024E-3</c:v>
                </c:pt>
                <c:pt idx="2185">
                  <c:v>1.440242514198024E-3</c:v>
                </c:pt>
                <c:pt idx="2186">
                  <c:v>1.440242514198024E-3</c:v>
                </c:pt>
                <c:pt idx="2187">
                  <c:v>1.440242514198024E-3</c:v>
                </c:pt>
                <c:pt idx="2188">
                  <c:v>1.440242514198024E-3</c:v>
                </c:pt>
                <c:pt idx="2189">
                  <c:v>1.440242514198024E-3</c:v>
                </c:pt>
                <c:pt idx="2190">
                  <c:v>1.440242514198024E-3</c:v>
                </c:pt>
                <c:pt idx="2191">
                  <c:v>1.440242514198024E-3</c:v>
                </c:pt>
                <c:pt idx="2192">
                  <c:v>1.440242514198024E-3</c:v>
                </c:pt>
                <c:pt idx="2193">
                  <c:v>1.440242514198024E-3</c:v>
                </c:pt>
                <c:pt idx="2194">
                  <c:v>1.440242514198024E-3</c:v>
                </c:pt>
                <c:pt idx="2195">
                  <c:v>1.440242514198024E-3</c:v>
                </c:pt>
                <c:pt idx="2196">
                  <c:v>1.440242514198024E-3</c:v>
                </c:pt>
                <c:pt idx="2197">
                  <c:v>1.440242514198024E-3</c:v>
                </c:pt>
                <c:pt idx="2198">
                  <c:v>1.440242514198024E-3</c:v>
                </c:pt>
                <c:pt idx="2199">
                  <c:v>1.440242514198024E-3</c:v>
                </c:pt>
                <c:pt idx="2200">
                  <c:v>1.440242514198024E-3</c:v>
                </c:pt>
                <c:pt idx="2201">
                  <c:v>1.440242514198024E-3</c:v>
                </c:pt>
                <c:pt idx="2202">
                  <c:v>1.440242514198024E-3</c:v>
                </c:pt>
                <c:pt idx="2203">
                  <c:v>1.440242514198024E-3</c:v>
                </c:pt>
                <c:pt idx="2204">
                  <c:v>1.440242514198024E-3</c:v>
                </c:pt>
                <c:pt idx="2205">
                  <c:v>1.440242514198024E-3</c:v>
                </c:pt>
                <c:pt idx="2206">
                  <c:v>1.440242514198024E-3</c:v>
                </c:pt>
                <c:pt idx="2207">
                  <c:v>1.440242514198024E-3</c:v>
                </c:pt>
                <c:pt idx="2208">
                  <c:v>1.440242514198024E-3</c:v>
                </c:pt>
                <c:pt idx="2209">
                  <c:v>1.440242514198024E-3</c:v>
                </c:pt>
                <c:pt idx="2210">
                  <c:v>1.440242514198024E-3</c:v>
                </c:pt>
                <c:pt idx="2211">
                  <c:v>1.440242514198024E-3</c:v>
                </c:pt>
                <c:pt idx="2212">
                  <c:v>1.440242514198024E-3</c:v>
                </c:pt>
                <c:pt idx="2213">
                  <c:v>1.440242514198024E-3</c:v>
                </c:pt>
                <c:pt idx="2214">
                  <c:v>1.440242514198024E-3</c:v>
                </c:pt>
                <c:pt idx="2215">
                  <c:v>1.440242514198024E-3</c:v>
                </c:pt>
                <c:pt idx="2216">
                  <c:v>1.440242514198024E-3</c:v>
                </c:pt>
                <c:pt idx="2217">
                  <c:v>1.440242514198024E-3</c:v>
                </c:pt>
                <c:pt idx="2218">
                  <c:v>1.440242514198024E-3</c:v>
                </c:pt>
                <c:pt idx="2219">
                  <c:v>1.440242514198024E-3</c:v>
                </c:pt>
                <c:pt idx="2220">
                  <c:v>1.440242514198024E-3</c:v>
                </c:pt>
                <c:pt idx="2221">
                  <c:v>1.440242514198024E-3</c:v>
                </c:pt>
                <c:pt idx="2222">
                  <c:v>1.440242514198024E-3</c:v>
                </c:pt>
                <c:pt idx="2223">
                  <c:v>1.440242514198024E-3</c:v>
                </c:pt>
                <c:pt idx="2224">
                  <c:v>1.440242514198024E-3</c:v>
                </c:pt>
                <c:pt idx="2225">
                  <c:v>1.440242514198024E-3</c:v>
                </c:pt>
                <c:pt idx="2226">
                  <c:v>1.440242514198024E-3</c:v>
                </c:pt>
                <c:pt idx="2227">
                  <c:v>1.440242514198024E-3</c:v>
                </c:pt>
                <c:pt idx="2228">
                  <c:v>1.440242514198024E-3</c:v>
                </c:pt>
                <c:pt idx="2229">
                  <c:v>1.440242514198024E-3</c:v>
                </c:pt>
                <c:pt idx="2230">
                  <c:v>1.440242514198024E-3</c:v>
                </c:pt>
                <c:pt idx="2231">
                  <c:v>1.440242514198024E-3</c:v>
                </c:pt>
                <c:pt idx="2232">
                  <c:v>1.440242514198024E-3</c:v>
                </c:pt>
                <c:pt idx="2233">
                  <c:v>1.440242514198024E-3</c:v>
                </c:pt>
                <c:pt idx="2234">
                  <c:v>1.440242514198024E-3</c:v>
                </c:pt>
                <c:pt idx="2235">
                  <c:v>1.440242514198024E-3</c:v>
                </c:pt>
                <c:pt idx="2236">
                  <c:v>1.440242514198024E-3</c:v>
                </c:pt>
                <c:pt idx="2237">
                  <c:v>1.440242514198024E-3</c:v>
                </c:pt>
                <c:pt idx="2238">
                  <c:v>1.440242514198024E-3</c:v>
                </c:pt>
                <c:pt idx="2239">
                  <c:v>1.440242514198024E-3</c:v>
                </c:pt>
                <c:pt idx="2240">
                  <c:v>1.440242514198024E-3</c:v>
                </c:pt>
                <c:pt idx="2241">
                  <c:v>1.440242514198024E-3</c:v>
                </c:pt>
                <c:pt idx="2242">
                  <c:v>1.440242514198024E-3</c:v>
                </c:pt>
                <c:pt idx="2243">
                  <c:v>1.440242514198024E-3</c:v>
                </c:pt>
                <c:pt idx="2244">
                  <c:v>1.440242514198024E-3</c:v>
                </c:pt>
                <c:pt idx="2245">
                  <c:v>1.440242514198024E-3</c:v>
                </c:pt>
                <c:pt idx="2246">
                  <c:v>1.440242514198024E-3</c:v>
                </c:pt>
                <c:pt idx="2247">
                  <c:v>1.440242514198024E-3</c:v>
                </c:pt>
                <c:pt idx="2248">
                  <c:v>1.440242514198024E-3</c:v>
                </c:pt>
                <c:pt idx="2249">
                  <c:v>1.440242514198024E-3</c:v>
                </c:pt>
                <c:pt idx="2250">
                  <c:v>1.440242514198024E-3</c:v>
                </c:pt>
                <c:pt idx="2251">
                  <c:v>1.440242514198024E-3</c:v>
                </c:pt>
                <c:pt idx="2252">
                  <c:v>1.440242514198024E-3</c:v>
                </c:pt>
                <c:pt idx="2253">
                  <c:v>1.440242514198024E-3</c:v>
                </c:pt>
                <c:pt idx="2254">
                  <c:v>1.440242514198024E-3</c:v>
                </c:pt>
                <c:pt idx="2255">
                  <c:v>1.440242514198024E-3</c:v>
                </c:pt>
                <c:pt idx="2256">
                  <c:v>1.440242514198024E-3</c:v>
                </c:pt>
                <c:pt idx="2257">
                  <c:v>1.440242514198024E-3</c:v>
                </c:pt>
                <c:pt idx="2258">
                  <c:v>1.440242514198024E-3</c:v>
                </c:pt>
                <c:pt idx="2259">
                  <c:v>1.440242514198024E-3</c:v>
                </c:pt>
                <c:pt idx="2260">
                  <c:v>1.440242514198024E-3</c:v>
                </c:pt>
                <c:pt idx="2261">
                  <c:v>1.440242514198024E-3</c:v>
                </c:pt>
                <c:pt idx="2262">
                  <c:v>1.440242514198024E-3</c:v>
                </c:pt>
                <c:pt idx="2263">
                  <c:v>1.440242514198024E-3</c:v>
                </c:pt>
                <c:pt idx="2264">
                  <c:v>1.440242514198024E-3</c:v>
                </c:pt>
                <c:pt idx="2265">
                  <c:v>1.440242514198024E-3</c:v>
                </c:pt>
                <c:pt idx="2266">
                  <c:v>1.440242514198024E-3</c:v>
                </c:pt>
                <c:pt idx="2267">
                  <c:v>1.440242514198024E-3</c:v>
                </c:pt>
                <c:pt idx="2268">
                  <c:v>1.440242514198024E-3</c:v>
                </c:pt>
                <c:pt idx="2269">
                  <c:v>1.440242514198024E-3</c:v>
                </c:pt>
                <c:pt idx="2270">
                  <c:v>1.440242514198024E-3</c:v>
                </c:pt>
                <c:pt idx="2271">
                  <c:v>1.440242514198024E-3</c:v>
                </c:pt>
                <c:pt idx="2272">
                  <c:v>1.440242514198024E-3</c:v>
                </c:pt>
                <c:pt idx="2273">
                  <c:v>1.440242514198024E-3</c:v>
                </c:pt>
                <c:pt idx="2274">
                  <c:v>1.440242514198024E-3</c:v>
                </c:pt>
                <c:pt idx="2275">
                  <c:v>1.440242514198024E-3</c:v>
                </c:pt>
                <c:pt idx="2276">
                  <c:v>1.440242514198024E-3</c:v>
                </c:pt>
                <c:pt idx="2277">
                  <c:v>1.440242514198024E-3</c:v>
                </c:pt>
                <c:pt idx="2278">
                  <c:v>1.440242514198024E-3</c:v>
                </c:pt>
                <c:pt idx="2279">
                  <c:v>1.440242514198024E-3</c:v>
                </c:pt>
                <c:pt idx="2280">
                  <c:v>1.440242514198024E-3</c:v>
                </c:pt>
                <c:pt idx="2281">
                  <c:v>1.440242514198024E-3</c:v>
                </c:pt>
                <c:pt idx="2282">
                  <c:v>1.440242514198024E-3</c:v>
                </c:pt>
                <c:pt idx="2283">
                  <c:v>1.440242514198024E-3</c:v>
                </c:pt>
                <c:pt idx="2284">
                  <c:v>1.440242514198024E-3</c:v>
                </c:pt>
                <c:pt idx="2285">
                  <c:v>1.440242514198024E-3</c:v>
                </c:pt>
                <c:pt idx="2286">
                  <c:v>1.440242514198024E-3</c:v>
                </c:pt>
                <c:pt idx="2287">
                  <c:v>1.440242514198024E-3</c:v>
                </c:pt>
                <c:pt idx="2288">
                  <c:v>1.440242514198024E-3</c:v>
                </c:pt>
                <c:pt idx="2289">
                  <c:v>1.440242514198024E-3</c:v>
                </c:pt>
                <c:pt idx="2290">
                  <c:v>1.440242514198024E-3</c:v>
                </c:pt>
                <c:pt idx="2291">
                  <c:v>1.440242514198024E-3</c:v>
                </c:pt>
                <c:pt idx="2292">
                  <c:v>1.440242514198024E-3</c:v>
                </c:pt>
                <c:pt idx="2293">
                  <c:v>1.440242514198024E-3</c:v>
                </c:pt>
                <c:pt idx="2294">
                  <c:v>1.440242514198024E-3</c:v>
                </c:pt>
                <c:pt idx="2295">
                  <c:v>1.440242514198024E-3</c:v>
                </c:pt>
                <c:pt idx="2296">
                  <c:v>1.440242514198024E-3</c:v>
                </c:pt>
                <c:pt idx="2297">
                  <c:v>1.440242514198024E-3</c:v>
                </c:pt>
                <c:pt idx="2298">
                  <c:v>1.440242514198024E-3</c:v>
                </c:pt>
                <c:pt idx="2299">
                  <c:v>1.440242514198024E-3</c:v>
                </c:pt>
                <c:pt idx="2300">
                  <c:v>1.440242514198024E-3</c:v>
                </c:pt>
                <c:pt idx="2301">
                  <c:v>1.440242514198024E-3</c:v>
                </c:pt>
                <c:pt idx="2302">
                  <c:v>1.440242514198024E-3</c:v>
                </c:pt>
                <c:pt idx="2303">
                  <c:v>1.440242514198024E-3</c:v>
                </c:pt>
                <c:pt idx="2304">
                  <c:v>1.440242514198024E-3</c:v>
                </c:pt>
                <c:pt idx="2305">
                  <c:v>1.440242514198024E-3</c:v>
                </c:pt>
                <c:pt idx="2306">
                  <c:v>1.440242514198024E-3</c:v>
                </c:pt>
                <c:pt idx="2307">
                  <c:v>1.440242514198024E-3</c:v>
                </c:pt>
                <c:pt idx="2308">
                  <c:v>1.440242514198024E-3</c:v>
                </c:pt>
                <c:pt idx="2309">
                  <c:v>1.440242514198024E-3</c:v>
                </c:pt>
                <c:pt idx="2310">
                  <c:v>1.440242514198024E-3</c:v>
                </c:pt>
                <c:pt idx="2311">
                  <c:v>1.440242514198024E-3</c:v>
                </c:pt>
                <c:pt idx="2312">
                  <c:v>1.440242514198024E-3</c:v>
                </c:pt>
                <c:pt idx="2313">
                  <c:v>1.440242514198024E-3</c:v>
                </c:pt>
                <c:pt idx="2314">
                  <c:v>1.440242514198024E-3</c:v>
                </c:pt>
                <c:pt idx="2315">
                  <c:v>1.440242514198024E-3</c:v>
                </c:pt>
                <c:pt idx="2316">
                  <c:v>1.440242514198024E-3</c:v>
                </c:pt>
                <c:pt idx="2317">
                  <c:v>1.440242514198024E-3</c:v>
                </c:pt>
                <c:pt idx="2318">
                  <c:v>1.440242514198024E-3</c:v>
                </c:pt>
                <c:pt idx="2319">
                  <c:v>1.440242514198024E-3</c:v>
                </c:pt>
                <c:pt idx="2320">
                  <c:v>1.440242514198024E-3</c:v>
                </c:pt>
                <c:pt idx="2321">
                  <c:v>1.440242514198024E-3</c:v>
                </c:pt>
                <c:pt idx="2322">
                  <c:v>1.440242514198024E-3</c:v>
                </c:pt>
                <c:pt idx="2323">
                  <c:v>1.440242514198024E-3</c:v>
                </c:pt>
                <c:pt idx="2324">
                  <c:v>1.440242514198024E-3</c:v>
                </c:pt>
                <c:pt idx="2325">
                  <c:v>1.440242514198024E-3</c:v>
                </c:pt>
                <c:pt idx="2326">
                  <c:v>1.440242514198024E-3</c:v>
                </c:pt>
                <c:pt idx="2327">
                  <c:v>1.440242514198024E-3</c:v>
                </c:pt>
                <c:pt idx="2328">
                  <c:v>1.440242514198024E-3</c:v>
                </c:pt>
                <c:pt idx="2329">
                  <c:v>1.440242514198024E-3</c:v>
                </c:pt>
                <c:pt idx="2330">
                  <c:v>1.440242514198024E-3</c:v>
                </c:pt>
                <c:pt idx="2331">
                  <c:v>1.440242514198024E-3</c:v>
                </c:pt>
                <c:pt idx="2332">
                  <c:v>1.440242514198024E-3</c:v>
                </c:pt>
                <c:pt idx="2333">
                  <c:v>1.440242514198024E-3</c:v>
                </c:pt>
                <c:pt idx="2334">
                  <c:v>1.440242514198024E-3</c:v>
                </c:pt>
                <c:pt idx="2335">
                  <c:v>1.440242514198024E-3</c:v>
                </c:pt>
                <c:pt idx="2336">
                  <c:v>1.440242514198024E-3</c:v>
                </c:pt>
                <c:pt idx="2337">
                  <c:v>1.440242514198024E-3</c:v>
                </c:pt>
                <c:pt idx="2338">
                  <c:v>1.440242514198024E-3</c:v>
                </c:pt>
                <c:pt idx="2339">
                  <c:v>1.440242514198024E-3</c:v>
                </c:pt>
                <c:pt idx="2340">
                  <c:v>1.440242514198024E-3</c:v>
                </c:pt>
                <c:pt idx="2341">
                  <c:v>1.440242514198024E-3</c:v>
                </c:pt>
                <c:pt idx="2342">
                  <c:v>1.440242514198024E-3</c:v>
                </c:pt>
                <c:pt idx="2343">
                  <c:v>1.440242514198024E-3</c:v>
                </c:pt>
                <c:pt idx="2344">
                  <c:v>1.440242514198024E-3</c:v>
                </c:pt>
                <c:pt idx="2345">
                  <c:v>1.440242514198024E-3</c:v>
                </c:pt>
                <c:pt idx="2346">
                  <c:v>1.440242514198024E-3</c:v>
                </c:pt>
                <c:pt idx="2347">
                  <c:v>1.440242514198024E-3</c:v>
                </c:pt>
                <c:pt idx="2348">
                  <c:v>1.440242514198024E-3</c:v>
                </c:pt>
                <c:pt idx="2349">
                  <c:v>1.440242514198024E-3</c:v>
                </c:pt>
                <c:pt idx="2350">
                  <c:v>1.440242514198024E-3</c:v>
                </c:pt>
                <c:pt idx="2351">
                  <c:v>1.440242514198024E-3</c:v>
                </c:pt>
                <c:pt idx="2352">
                  <c:v>1.440242514198024E-3</c:v>
                </c:pt>
                <c:pt idx="2353">
                  <c:v>1.440242514198024E-3</c:v>
                </c:pt>
                <c:pt idx="2354">
                  <c:v>1.440242514198024E-3</c:v>
                </c:pt>
                <c:pt idx="2355">
                  <c:v>1.440242514198024E-3</c:v>
                </c:pt>
                <c:pt idx="2356">
                  <c:v>1.440242514198024E-3</c:v>
                </c:pt>
                <c:pt idx="2357">
                  <c:v>1.440242514198024E-3</c:v>
                </c:pt>
                <c:pt idx="2358">
                  <c:v>1.440242514198024E-3</c:v>
                </c:pt>
                <c:pt idx="2359">
                  <c:v>1.440242514198024E-3</c:v>
                </c:pt>
                <c:pt idx="2360">
                  <c:v>1.440242514198024E-3</c:v>
                </c:pt>
                <c:pt idx="2361">
                  <c:v>1.440242514198024E-3</c:v>
                </c:pt>
                <c:pt idx="2362">
                  <c:v>1.440242514198024E-3</c:v>
                </c:pt>
                <c:pt idx="2363">
                  <c:v>1.440242514198024E-3</c:v>
                </c:pt>
                <c:pt idx="2364">
                  <c:v>1.440242514198024E-3</c:v>
                </c:pt>
                <c:pt idx="2365">
                  <c:v>1.440242514198024E-3</c:v>
                </c:pt>
                <c:pt idx="2366">
                  <c:v>1.440242514198024E-3</c:v>
                </c:pt>
                <c:pt idx="2367">
                  <c:v>1.440242514198024E-3</c:v>
                </c:pt>
                <c:pt idx="2368">
                  <c:v>1.440242514198024E-3</c:v>
                </c:pt>
                <c:pt idx="2369">
                  <c:v>1.440242514198024E-3</c:v>
                </c:pt>
                <c:pt idx="2370">
                  <c:v>1.440242514198024E-3</c:v>
                </c:pt>
                <c:pt idx="2371">
                  <c:v>1.440242514198024E-3</c:v>
                </c:pt>
                <c:pt idx="2372">
                  <c:v>1.440242514198024E-3</c:v>
                </c:pt>
                <c:pt idx="2373">
                  <c:v>1.440242514198024E-3</c:v>
                </c:pt>
                <c:pt idx="2374">
                  <c:v>1.440242514198024E-3</c:v>
                </c:pt>
                <c:pt idx="2375">
                  <c:v>1.440242514198024E-3</c:v>
                </c:pt>
                <c:pt idx="2376">
                  <c:v>1.440242514198024E-3</c:v>
                </c:pt>
                <c:pt idx="2377">
                  <c:v>1.440242514198024E-3</c:v>
                </c:pt>
                <c:pt idx="2378">
                  <c:v>1.440242514198024E-3</c:v>
                </c:pt>
                <c:pt idx="2379">
                  <c:v>1.440242514198024E-3</c:v>
                </c:pt>
                <c:pt idx="2380">
                  <c:v>1.440242514198024E-3</c:v>
                </c:pt>
                <c:pt idx="2381">
                  <c:v>1.440242514198024E-3</c:v>
                </c:pt>
                <c:pt idx="2382">
                  <c:v>1.440242514198024E-3</c:v>
                </c:pt>
                <c:pt idx="2383">
                  <c:v>1.440242514198024E-3</c:v>
                </c:pt>
                <c:pt idx="2384">
                  <c:v>1.440242514198024E-3</c:v>
                </c:pt>
                <c:pt idx="2385">
                  <c:v>1.440242514198024E-3</c:v>
                </c:pt>
                <c:pt idx="2386">
                  <c:v>1.440242514198024E-3</c:v>
                </c:pt>
                <c:pt idx="2387">
                  <c:v>1.440242514198024E-3</c:v>
                </c:pt>
                <c:pt idx="2388">
                  <c:v>1.440242514198024E-3</c:v>
                </c:pt>
                <c:pt idx="2389">
                  <c:v>1.440242514198024E-3</c:v>
                </c:pt>
                <c:pt idx="2390">
                  <c:v>1.440242514198024E-3</c:v>
                </c:pt>
                <c:pt idx="2391">
                  <c:v>1.440242514198024E-3</c:v>
                </c:pt>
                <c:pt idx="2392">
                  <c:v>1.440242514198024E-3</c:v>
                </c:pt>
                <c:pt idx="2393">
                  <c:v>1.440242514198024E-3</c:v>
                </c:pt>
                <c:pt idx="2394">
                  <c:v>1.440242514198024E-3</c:v>
                </c:pt>
                <c:pt idx="2395">
                  <c:v>1.440242514198024E-3</c:v>
                </c:pt>
                <c:pt idx="2396">
                  <c:v>1.440242514198024E-3</c:v>
                </c:pt>
                <c:pt idx="2397">
                  <c:v>1.440242514198024E-3</c:v>
                </c:pt>
                <c:pt idx="2398">
                  <c:v>1.440242514198024E-3</c:v>
                </c:pt>
                <c:pt idx="2399">
                  <c:v>1.440242514198024E-3</c:v>
                </c:pt>
                <c:pt idx="2400">
                  <c:v>1.440242514198024E-3</c:v>
                </c:pt>
                <c:pt idx="2401">
                  <c:v>1.440242514198024E-3</c:v>
                </c:pt>
                <c:pt idx="2402">
                  <c:v>1.440242514198024E-3</c:v>
                </c:pt>
                <c:pt idx="2403">
                  <c:v>1.440242514198024E-3</c:v>
                </c:pt>
                <c:pt idx="2404">
                  <c:v>1.440242514198024E-3</c:v>
                </c:pt>
                <c:pt idx="2405">
                  <c:v>1.440242514198024E-3</c:v>
                </c:pt>
                <c:pt idx="2406">
                  <c:v>1.440242514198024E-3</c:v>
                </c:pt>
                <c:pt idx="2407">
                  <c:v>1.440242514198024E-3</c:v>
                </c:pt>
                <c:pt idx="2408">
                  <c:v>1.440242514198024E-3</c:v>
                </c:pt>
                <c:pt idx="2409">
                  <c:v>1.440242514198024E-3</c:v>
                </c:pt>
                <c:pt idx="2410">
                  <c:v>1.440242514198024E-3</c:v>
                </c:pt>
                <c:pt idx="2411">
                  <c:v>1.440242514198024E-3</c:v>
                </c:pt>
                <c:pt idx="2412">
                  <c:v>1.440242514198024E-3</c:v>
                </c:pt>
                <c:pt idx="2413">
                  <c:v>1.440242514198024E-3</c:v>
                </c:pt>
                <c:pt idx="2414">
                  <c:v>1.440242514198024E-3</c:v>
                </c:pt>
                <c:pt idx="2415">
                  <c:v>1.440242514198024E-3</c:v>
                </c:pt>
                <c:pt idx="2416">
                  <c:v>1.440242514198024E-3</c:v>
                </c:pt>
                <c:pt idx="2417">
                  <c:v>1.440242514198024E-3</c:v>
                </c:pt>
                <c:pt idx="2418">
                  <c:v>1.440242514198024E-3</c:v>
                </c:pt>
                <c:pt idx="2419">
                  <c:v>1.440242514198024E-3</c:v>
                </c:pt>
                <c:pt idx="2420">
                  <c:v>1.440242514198024E-3</c:v>
                </c:pt>
                <c:pt idx="2421">
                  <c:v>1.440242514198024E-3</c:v>
                </c:pt>
                <c:pt idx="2422">
                  <c:v>1.440242514198024E-3</c:v>
                </c:pt>
                <c:pt idx="2423">
                  <c:v>1.440242514198024E-3</c:v>
                </c:pt>
                <c:pt idx="2424">
                  <c:v>1.440242514198024E-3</c:v>
                </c:pt>
                <c:pt idx="2425">
                  <c:v>1.440242514198024E-3</c:v>
                </c:pt>
                <c:pt idx="2426">
                  <c:v>1.440242514198024E-3</c:v>
                </c:pt>
                <c:pt idx="2427">
                  <c:v>1.440242514198024E-3</c:v>
                </c:pt>
                <c:pt idx="2428">
                  <c:v>1.440242514198024E-3</c:v>
                </c:pt>
                <c:pt idx="2429">
                  <c:v>1.440242514198024E-3</c:v>
                </c:pt>
                <c:pt idx="2430">
                  <c:v>1.440242514198024E-3</c:v>
                </c:pt>
                <c:pt idx="2431">
                  <c:v>1.440242514198024E-3</c:v>
                </c:pt>
                <c:pt idx="2432">
                  <c:v>1.440242514198024E-3</c:v>
                </c:pt>
                <c:pt idx="2433">
                  <c:v>1.440242514198024E-3</c:v>
                </c:pt>
                <c:pt idx="2434">
                  <c:v>1.440242514198024E-3</c:v>
                </c:pt>
                <c:pt idx="2435">
                  <c:v>1.440242514198024E-3</c:v>
                </c:pt>
                <c:pt idx="2436">
                  <c:v>1.440242514198024E-3</c:v>
                </c:pt>
                <c:pt idx="2437">
                  <c:v>1.440242514198024E-3</c:v>
                </c:pt>
                <c:pt idx="2438">
                  <c:v>1.440242514198024E-3</c:v>
                </c:pt>
                <c:pt idx="2439">
                  <c:v>1.440242514198024E-3</c:v>
                </c:pt>
                <c:pt idx="2440">
                  <c:v>1.440242514198024E-3</c:v>
                </c:pt>
                <c:pt idx="2441">
                  <c:v>1.440242514198024E-3</c:v>
                </c:pt>
                <c:pt idx="2442">
                  <c:v>1.440242514198024E-3</c:v>
                </c:pt>
                <c:pt idx="2443">
                  <c:v>1.440242514198024E-3</c:v>
                </c:pt>
                <c:pt idx="2444">
                  <c:v>1.440242514198024E-3</c:v>
                </c:pt>
                <c:pt idx="2445">
                  <c:v>1.440242514198024E-3</c:v>
                </c:pt>
                <c:pt idx="2446">
                  <c:v>1.440242514198024E-3</c:v>
                </c:pt>
                <c:pt idx="2447">
                  <c:v>1.440242514198024E-3</c:v>
                </c:pt>
                <c:pt idx="2448">
                  <c:v>1.440242514198024E-3</c:v>
                </c:pt>
                <c:pt idx="2449">
                  <c:v>1.440242514198024E-3</c:v>
                </c:pt>
                <c:pt idx="2450">
                  <c:v>1.440242514198024E-3</c:v>
                </c:pt>
                <c:pt idx="2451">
                  <c:v>1.440242514198024E-3</c:v>
                </c:pt>
                <c:pt idx="2452">
                  <c:v>1.440242514198024E-3</c:v>
                </c:pt>
                <c:pt idx="2453">
                  <c:v>1.440242514198024E-3</c:v>
                </c:pt>
                <c:pt idx="2454">
                  <c:v>1.440242514198024E-3</c:v>
                </c:pt>
                <c:pt idx="2455">
                  <c:v>1.440242514198024E-3</c:v>
                </c:pt>
                <c:pt idx="2456">
                  <c:v>1.440242514198024E-3</c:v>
                </c:pt>
                <c:pt idx="2457">
                  <c:v>1.440242514198024E-3</c:v>
                </c:pt>
                <c:pt idx="2458">
                  <c:v>1.440242514198024E-3</c:v>
                </c:pt>
                <c:pt idx="2459">
                  <c:v>1.440242514198024E-3</c:v>
                </c:pt>
                <c:pt idx="2460">
                  <c:v>1.440242514198024E-3</c:v>
                </c:pt>
                <c:pt idx="2461">
                  <c:v>1.440242514198024E-3</c:v>
                </c:pt>
                <c:pt idx="2462">
                  <c:v>1.440242514198024E-3</c:v>
                </c:pt>
                <c:pt idx="2463">
                  <c:v>1.440242514198024E-3</c:v>
                </c:pt>
                <c:pt idx="2464">
                  <c:v>1.440242514198024E-3</c:v>
                </c:pt>
                <c:pt idx="2465">
                  <c:v>1.440242514198024E-3</c:v>
                </c:pt>
                <c:pt idx="2466">
                  <c:v>1.440242514198024E-3</c:v>
                </c:pt>
                <c:pt idx="2467">
                  <c:v>1.440242514198024E-3</c:v>
                </c:pt>
                <c:pt idx="2468">
                  <c:v>1.440242514198024E-3</c:v>
                </c:pt>
                <c:pt idx="2469">
                  <c:v>1.440242514198024E-3</c:v>
                </c:pt>
                <c:pt idx="2470">
                  <c:v>1.440242514198024E-3</c:v>
                </c:pt>
                <c:pt idx="2471">
                  <c:v>1.440242514198024E-3</c:v>
                </c:pt>
                <c:pt idx="2472">
                  <c:v>1.440242514198024E-3</c:v>
                </c:pt>
                <c:pt idx="2473">
                  <c:v>1.440242514198024E-3</c:v>
                </c:pt>
                <c:pt idx="2474">
                  <c:v>1.440242514198024E-3</c:v>
                </c:pt>
                <c:pt idx="2475">
                  <c:v>1.440242514198024E-3</c:v>
                </c:pt>
                <c:pt idx="2476">
                  <c:v>1.440242514198024E-3</c:v>
                </c:pt>
                <c:pt idx="2477">
                  <c:v>1.440242514198024E-3</c:v>
                </c:pt>
                <c:pt idx="2478">
                  <c:v>1.440242514198024E-3</c:v>
                </c:pt>
                <c:pt idx="2479">
                  <c:v>1.440242514198024E-3</c:v>
                </c:pt>
                <c:pt idx="2480">
                  <c:v>1.440242514198024E-3</c:v>
                </c:pt>
                <c:pt idx="2481">
                  <c:v>1.440242514198024E-3</c:v>
                </c:pt>
                <c:pt idx="2482">
                  <c:v>1.440242514198024E-3</c:v>
                </c:pt>
                <c:pt idx="2483">
                  <c:v>1.440242514198024E-3</c:v>
                </c:pt>
                <c:pt idx="2484">
                  <c:v>1.440242514198024E-3</c:v>
                </c:pt>
                <c:pt idx="2485">
                  <c:v>1.440242514198024E-3</c:v>
                </c:pt>
                <c:pt idx="2486">
                  <c:v>1.440242514198024E-3</c:v>
                </c:pt>
                <c:pt idx="2487">
                  <c:v>1.440242514198024E-3</c:v>
                </c:pt>
                <c:pt idx="2488">
                  <c:v>1.440242514198024E-3</c:v>
                </c:pt>
                <c:pt idx="2489">
                  <c:v>1.440242514198024E-3</c:v>
                </c:pt>
                <c:pt idx="2490">
                  <c:v>1.440242514198024E-3</c:v>
                </c:pt>
                <c:pt idx="2491">
                  <c:v>1.440242514198024E-3</c:v>
                </c:pt>
                <c:pt idx="2492">
                  <c:v>1.440242514198024E-3</c:v>
                </c:pt>
                <c:pt idx="2493">
                  <c:v>1.440242514198024E-3</c:v>
                </c:pt>
                <c:pt idx="2494">
                  <c:v>1.440242514198024E-3</c:v>
                </c:pt>
                <c:pt idx="2495">
                  <c:v>1.440242514198024E-3</c:v>
                </c:pt>
                <c:pt idx="2496">
                  <c:v>1.440242514198024E-3</c:v>
                </c:pt>
                <c:pt idx="2497">
                  <c:v>1.440242514198024E-3</c:v>
                </c:pt>
                <c:pt idx="2498">
                  <c:v>1.440242514198024E-3</c:v>
                </c:pt>
                <c:pt idx="2499">
                  <c:v>1.440242514198024E-3</c:v>
                </c:pt>
                <c:pt idx="2500">
                  <c:v>1.440242514198024E-3</c:v>
                </c:pt>
                <c:pt idx="2501">
                  <c:v>1.440242514198024E-3</c:v>
                </c:pt>
                <c:pt idx="2502">
                  <c:v>1.440242514198024E-3</c:v>
                </c:pt>
                <c:pt idx="2503">
                  <c:v>1.440242514198024E-3</c:v>
                </c:pt>
                <c:pt idx="2504">
                  <c:v>1.440242514198024E-3</c:v>
                </c:pt>
                <c:pt idx="2505">
                  <c:v>1.440242514198024E-3</c:v>
                </c:pt>
                <c:pt idx="2506">
                  <c:v>1.440242514198024E-3</c:v>
                </c:pt>
                <c:pt idx="2507">
                  <c:v>1.440242514198024E-3</c:v>
                </c:pt>
                <c:pt idx="2508">
                  <c:v>1.440242514198024E-3</c:v>
                </c:pt>
                <c:pt idx="2509">
                  <c:v>1.440242514198024E-3</c:v>
                </c:pt>
                <c:pt idx="2510">
                  <c:v>1.440242514198024E-3</c:v>
                </c:pt>
                <c:pt idx="2511">
                  <c:v>1.440242514198024E-3</c:v>
                </c:pt>
                <c:pt idx="2512">
                  <c:v>1.440242514198024E-3</c:v>
                </c:pt>
                <c:pt idx="2513">
                  <c:v>1.440242514198024E-3</c:v>
                </c:pt>
                <c:pt idx="2514">
                  <c:v>1.440242514198024E-3</c:v>
                </c:pt>
                <c:pt idx="2515">
                  <c:v>1.440242514198024E-3</c:v>
                </c:pt>
                <c:pt idx="2516">
                  <c:v>1.440242514198024E-3</c:v>
                </c:pt>
                <c:pt idx="2517">
                  <c:v>1.440242514198024E-3</c:v>
                </c:pt>
                <c:pt idx="2518">
                  <c:v>1.440242514198024E-3</c:v>
                </c:pt>
                <c:pt idx="2519">
                  <c:v>1.440242514198024E-3</c:v>
                </c:pt>
                <c:pt idx="2520">
                  <c:v>1.440242514198024E-3</c:v>
                </c:pt>
                <c:pt idx="2521">
                  <c:v>1.440242514198024E-3</c:v>
                </c:pt>
                <c:pt idx="2522">
                  <c:v>1.440242514198024E-3</c:v>
                </c:pt>
                <c:pt idx="2523">
                  <c:v>1.440242514198024E-3</c:v>
                </c:pt>
                <c:pt idx="2524">
                  <c:v>1.440242514198024E-3</c:v>
                </c:pt>
                <c:pt idx="2525">
                  <c:v>1.440242514198024E-3</c:v>
                </c:pt>
                <c:pt idx="2526">
                  <c:v>1.440242514198024E-3</c:v>
                </c:pt>
                <c:pt idx="2527">
                  <c:v>1.440242514198024E-3</c:v>
                </c:pt>
                <c:pt idx="2528">
                  <c:v>1.440242514198024E-3</c:v>
                </c:pt>
                <c:pt idx="2529">
                  <c:v>1.440242514198024E-3</c:v>
                </c:pt>
                <c:pt idx="2530">
                  <c:v>1.440242514198024E-3</c:v>
                </c:pt>
                <c:pt idx="2531">
                  <c:v>1.440242514198024E-3</c:v>
                </c:pt>
                <c:pt idx="2532">
                  <c:v>1.440242514198024E-3</c:v>
                </c:pt>
                <c:pt idx="2533">
                  <c:v>1.440242514198024E-3</c:v>
                </c:pt>
                <c:pt idx="2534">
                  <c:v>1.440242514198024E-3</c:v>
                </c:pt>
                <c:pt idx="2535">
                  <c:v>1.440242514198024E-3</c:v>
                </c:pt>
                <c:pt idx="2536">
                  <c:v>1.440242514198024E-3</c:v>
                </c:pt>
                <c:pt idx="2537">
                  <c:v>1.440242514198024E-3</c:v>
                </c:pt>
                <c:pt idx="2538">
                  <c:v>1.440242514198024E-3</c:v>
                </c:pt>
                <c:pt idx="2539">
                  <c:v>1.440242514198024E-3</c:v>
                </c:pt>
                <c:pt idx="2540">
                  <c:v>1.440242514198024E-3</c:v>
                </c:pt>
                <c:pt idx="2541">
                  <c:v>1.440242514198024E-3</c:v>
                </c:pt>
                <c:pt idx="2542">
                  <c:v>1.440242514198024E-3</c:v>
                </c:pt>
                <c:pt idx="2543">
                  <c:v>1.440242514198024E-3</c:v>
                </c:pt>
                <c:pt idx="2544">
                  <c:v>1.440242514198024E-3</c:v>
                </c:pt>
                <c:pt idx="2545">
                  <c:v>1.440242514198024E-3</c:v>
                </c:pt>
                <c:pt idx="2546">
                  <c:v>1.440242514198024E-3</c:v>
                </c:pt>
                <c:pt idx="2547">
                  <c:v>1.440242514198024E-3</c:v>
                </c:pt>
                <c:pt idx="2548">
                  <c:v>1.440242514198024E-3</c:v>
                </c:pt>
                <c:pt idx="2549">
                  <c:v>1.440242514198024E-3</c:v>
                </c:pt>
                <c:pt idx="2550">
                  <c:v>1.440242514198024E-3</c:v>
                </c:pt>
                <c:pt idx="2551">
                  <c:v>1.440242514198024E-3</c:v>
                </c:pt>
                <c:pt idx="2552">
                  <c:v>1.440242514198024E-3</c:v>
                </c:pt>
                <c:pt idx="2553">
                  <c:v>1.440242514198024E-3</c:v>
                </c:pt>
                <c:pt idx="2554">
                  <c:v>1.440242514198024E-3</c:v>
                </c:pt>
                <c:pt idx="2555">
                  <c:v>1.440242514198024E-3</c:v>
                </c:pt>
                <c:pt idx="2556">
                  <c:v>1.440242514198024E-3</c:v>
                </c:pt>
                <c:pt idx="2557">
                  <c:v>1.440242514198024E-3</c:v>
                </c:pt>
                <c:pt idx="2558">
                  <c:v>1.440242514198024E-3</c:v>
                </c:pt>
                <c:pt idx="2559">
                  <c:v>1.440242514198024E-3</c:v>
                </c:pt>
                <c:pt idx="2560">
                  <c:v>1.440242514198024E-3</c:v>
                </c:pt>
                <c:pt idx="2561">
                  <c:v>1.440242514198024E-3</c:v>
                </c:pt>
                <c:pt idx="2562">
                  <c:v>1.440242514198024E-3</c:v>
                </c:pt>
                <c:pt idx="2563">
                  <c:v>1.440242514198024E-3</c:v>
                </c:pt>
                <c:pt idx="2564">
                  <c:v>1.440242514198024E-3</c:v>
                </c:pt>
                <c:pt idx="2565">
                  <c:v>1.440242514198024E-3</c:v>
                </c:pt>
                <c:pt idx="2566">
                  <c:v>1.440242514198024E-3</c:v>
                </c:pt>
                <c:pt idx="2567">
                  <c:v>1.440242514198024E-3</c:v>
                </c:pt>
                <c:pt idx="2568">
                  <c:v>1.440242514198024E-3</c:v>
                </c:pt>
                <c:pt idx="2569">
                  <c:v>1.440242514198024E-3</c:v>
                </c:pt>
                <c:pt idx="2570">
                  <c:v>1.440242514198024E-3</c:v>
                </c:pt>
                <c:pt idx="2571">
                  <c:v>1.440242514198024E-3</c:v>
                </c:pt>
                <c:pt idx="2572">
                  <c:v>1.440242514198024E-3</c:v>
                </c:pt>
                <c:pt idx="2573">
                  <c:v>1.440242514198024E-3</c:v>
                </c:pt>
                <c:pt idx="2574">
                  <c:v>1.440242514198024E-3</c:v>
                </c:pt>
                <c:pt idx="2575">
                  <c:v>1.440242514198024E-3</c:v>
                </c:pt>
                <c:pt idx="2576">
                  <c:v>1.440242514198024E-3</c:v>
                </c:pt>
                <c:pt idx="2577">
                  <c:v>1.440242514198024E-3</c:v>
                </c:pt>
                <c:pt idx="2578">
                  <c:v>1.440242514198024E-3</c:v>
                </c:pt>
                <c:pt idx="2579">
                  <c:v>1.440242514198024E-3</c:v>
                </c:pt>
                <c:pt idx="2580">
                  <c:v>1.440242514198024E-3</c:v>
                </c:pt>
                <c:pt idx="2581">
                  <c:v>1.440242514198024E-3</c:v>
                </c:pt>
                <c:pt idx="2582">
                  <c:v>1.440242514198024E-3</c:v>
                </c:pt>
                <c:pt idx="2583">
                  <c:v>1.440242514198024E-3</c:v>
                </c:pt>
                <c:pt idx="2584">
                  <c:v>1.440242514198024E-3</c:v>
                </c:pt>
                <c:pt idx="2585">
                  <c:v>1.440242514198024E-3</c:v>
                </c:pt>
                <c:pt idx="2586">
                  <c:v>1.440242514198024E-3</c:v>
                </c:pt>
                <c:pt idx="2587">
                  <c:v>1.440242514198024E-3</c:v>
                </c:pt>
                <c:pt idx="2588">
                  <c:v>1.440242514198024E-3</c:v>
                </c:pt>
                <c:pt idx="2589">
                  <c:v>1.440242514198024E-3</c:v>
                </c:pt>
                <c:pt idx="2590">
                  <c:v>1.440242514198024E-3</c:v>
                </c:pt>
                <c:pt idx="2591">
                  <c:v>1.440242514198024E-3</c:v>
                </c:pt>
                <c:pt idx="2592">
                  <c:v>1.440242514198024E-3</c:v>
                </c:pt>
                <c:pt idx="2593">
                  <c:v>1.440242514198024E-3</c:v>
                </c:pt>
                <c:pt idx="2594">
                  <c:v>1.440242514198024E-3</c:v>
                </c:pt>
                <c:pt idx="2595">
                  <c:v>1.440242514198024E-3</c:v>
                </c:pt>
                <c:pt idx="2596">
                  <c:v>1.440242514198024E-3</c:v>
                </c:pt>
                <c:pt idx="2597">
                  <c:v>1.440242514198024E-3</c:v>
                </c:pt>
                <c:pt idx="2598">
                  <c:v>1.440242514198024E-3</c:v>
                </c:pt>
                <c:pt idx="2599">
                  <c:v>1.440242514198024E-3</c:v>
                </c:pt>
                <c:pt idx="2600">
                  <c:v>1.440242514198024E-3</c:v>
                </c:pt>
                <c:pt idx="2601">
                  <c:v>1.440242514198024E-3</c:v>
                </c:pt>
                <c:pt idx="2602">
                  <c:v>1.440242514198024E-3</c:v>
                </c:pt>
                <c:pt idx="2603">
                  <c:v>1.440242514198024E-3</c:v>
                </c:pt>
                <c:pt idx="2604">
                  <c:v>1.440242514198024E-3</c:v>
                </c:pt>
                <c:pt idx="2605">
                  <c:v>1.440242514198024E-3</c:v>
                </c:pt>
                <c:pt idx="2606">
                  <c:v>1.440242514198024E-3</c:v>
                </c:pt>
                <c:pt idx="2607">
                  <c:v>1.440242514198024E-3</c:v>
                </c:pt>
                <c:pt idx="2608">
                  <c:v>1.440242514198024E-3</c:v>
                </c:pt>
                <c:pt idx="2609">
                  <c:v>1.440242514198024E-3</c:v>
                </c:pt>
                <c:pt idx="2610">
                  <c:v>1.440242514198024E-3</c:v>
                </c:pt>
                <c:pt idx="2611">
                  <c:v>1.440242514198024E-3</c:v>
                </c:pt>
                <c:pt idx="2612">
                  <c:v>1.440242514198024E-3</c:v>
                </c:pt>
                <c:pt idx="2613">
                  <c:v>1.440242514198024E-3</c:v>
                </c:pt>
                <c:pt idx="2614">
                  <c:v>1.440242514198024E-3</c:v>
                </c:pt>
                <c:pt idx="2615">
                  <c:v>1.440242514198024E-3</c:v>
                </c:pt>
                <c:pt idx="2616">
                  <c:v>1.440242514198024E-3</c:v>
                </c:pt>
                <c:pt idx="2617">
                  <c:v>1.440242514198024E-3</c:v>
                </c:pt>
                <c:pt idx="2618">
                  <c:v>1.440242514198024E-3</c:v>
                </c:pt>
                <c:pt idx="2619">
                  <c:v>1.440242514198024E-3</c:v>
                </c:pt>
                <c:pt idx="2620">
                  <c:v>1.440242514198024E-3</c:v>
                </c:pt>
                <c:pt idx="2621">
                  <c:v>1.440242514198024E-3</c:v>
                </c:pt>
                <c:pt idx="2622">
                  <c:v>1.440242514198024E-3</c:v>
                </c:pt>
                <c:pt idx="2623">
                  <c:v>1.440242514198024E-3</c:v>
                </c:pt>
                <c:pt idx="2624">
                  <c:v>1.440242514198024E-3</c:v>
                </c:pt>
                <c:pt idx="2625">
                  <c:v>1.440242514198024E-3</c:v>
                </c:pt>
                <c:pt idx="2626">
                  <c:v>1.440242514198024E-3</c:v>
                </c:pt>
                <c:pt idx="2627">
                  <c:v>1.440242514198024E-3</c:v>
                </c:pt>
                <c:pt idx="2628">
                  <c:v>1.440242514198024E-3</c:v>
                </c:pt>
                <c:pt idx="2629">
                  <c:v>1.440242514198024E-3</c:v>
                </c:pt>
                <c:pt idx="2630">
                  <c:v>1.440242514198024E-3</c:v>
                </c:pt>
                <c:pt idx="2631">
                  <c:v>1.440242514198024E-3</c:v>
                </c:pt>
                <c:pt idx="2632">
                  <c:v>1.440242514198024E-3</c:v>
                </c:pt>
                <c:pt idx="2633">
                  <c:v>1.440242514198024E-3</c:v>
                </c:pt>
                <c:pt idx="2634">
                  <c:v>1.440242514198024E-3</c:v>
                </c:pt>
                <c:pt idx="2635">
                  <c:v>1.440242514198024E-3</c:v>
                </c:pt>
                <c:pt idx="2636">
                  <c:v>1.440242514198024E-3</c:v>
                </c:pt>
                <c:pt idx="2637">
                  <c:v>1.440242514198024E-3</c:v>
                </c:pt>
                <c:pt idx="2638">
                  <c:v>1.440242514198024E-3</c:v>
                </c:pt>
                <c:pt idx="2639">
                  <c:v>1.440242514198024E-3</c:v>
                </c:pt>
                <c:pt idx="2640">
                  <c:v>1.440242514198024E-3</c:v>
                </c:pt>
                <c:pt idx="2641">
                  <c:v>1.440242514198024E-3</c:v>
                </c:pt>
                <c:pt idx="2642">
                  <c:v>1.440242514198024E-3</c:v>
                </c:pt>
                <c:pt idx="2643">
                  <c:v>1.440242514198024E-3</c:v>
                </c:pt>
                <c:pt idx="2644">
                  <c:v>1.440242514198024E-3</c:v>
                </c:pt>
                <c:pt idx="2645">
                  <c:v>1.440242514198024E-3</c:v>
                </c:pt>
                <c:pt idx="2646">
                  <c:v>1.440242514198024E-3</c:v>
                </c:pt>
                <c:pt idx="2647">
                  <c:v>1.440242514198024E-3</c:v>
                </c:pt>
                <c:pt idx="2648">
                  <c:v>1.440242514198024E-3</c:v>
                </c:pt>
                <c:pt idx="2649">
                  <c:v>1.440242514198024E-3</c:v>
                </c:pt>
                <c:pt idx="2650">
                  <c:v>1.440242514198024E-3</c:v>
                </c:pt>
                <c:pt idx="2651">
                  <c:v>1.440242514198024E-3</c:v>
                </c:pt>
                <c:pt idx="2652">
                  <c:v>1.440242514198024E-3</c:v>
                </c:pt>
                <c:pt idx="2653">
                  <c:v>1.440242514198024E-3</c:v>
                </c:pt>
                <c:pt idx="2654">
                  <c:v>1.440242514198024E-3</c:v>
                </c:pt>
                <c:pt idx="2655">
                  <c:v>1.440242514198024E-3</c:v>
                </c:pt>
                <c:pt idx="2656">
                  <c:v>1.440242514198024E-3</c:v>
                </c:pt>
                <c:pt idx="2657">
                  <c:v>1.440242514198024E-3</c:v>
                </c:pt>
                <c:pt idx="2658">
                  <c:v>1.440242514198024E-3</c:v>
                </c:pt>
                <c:pt idx="2659">
                  <c:v>1.440242514198024E-3</c:v>
                </c:pt>
                <c:pt idx="2660">
                  <c:v>1.440242514198024E-3</c:v>
                </c:pt>
                <c:pt idx="2661">
                  <c:v>1.440242514198024E-3</c:v>
                </c:pt>
                <c:pt idx="2662">
                  <c:v>1.440242514198024E-3</c:v>
                </c:pt>
                <c:pt idx="2663">
                  <c:v>1.440242514198024E-3</c:v>
                </c:pt>
                <c:pt idx="2664">
                  <c:v>1.440242514198024E-3</c:v>
                </c:pt>
                <c:pt idx="2665">
                  <c:v>1.440242514198024E-3</c:v>
                </c:pt>
                <c:pt idx="2666">
                  <c:v>1.440242514198024E-3</c:v>
                </c:pt>
                <c:pt idx="2667">
                  <c:v>1.440242514198024E-3</c:v>
                </c:pt>
                <c:pt idx="2668">
                  <c:v>1.440242514198024E-3</c:v>
                </c:pt>
                <c:pt idx="2669">
                  <c:v>1.440242514198024E-3</c:v>
                </c:pt>
                <c:pt idx="2670">
                  <c:v>1.440242514198024E-3</c:v>
                </c:pt>
                <c:pt idx="2671">
                  <c:v>1.440242514198024E-3</c:v>
                </c:pt>
                <c:pt idx="2672">
                  <c:v>1.440242514198024E-3</c:v>
                </c:pt>
                <c:pt idx="2673">
                  <c:v>1.440242514198024E-3</c:v>
                </c:pt>
                <c:pt idx="2674">
                  <c:v>1.440242514198024E-3</c:v>
                </c:pt>
                <c:pt idx="2675">
                  <c:v>1.440242514198024E-3</c:v>
                </c:pt>
                <c:pt idx="2676">
                  <c:v>1.440242514198024E-3</c:v>
                </c:pt>
                <c:pt idx="2677">
                  <c:v>1.440242514198024E-3</c:v>
                </c:pt>
                <c:pt idx="2678">
                  <c:v>1.440242514198024E-3</c:v>
                </c:pt>
                <c:pt idx="2679">
                  <c:v>1.440242514198024E-3</c:v>
                </c:pt>
                <c:pt idx="2680">
                  <c:v>1.440242514198024E-3</c:v>
                </c:pt>
                <c:pt idx="2681">
                  <c:v>1.440242514198024E-3</c:v>
                </c:pt>
                <c:pt idx="2682">
                  <c:v>1.440242514198024E-3</c:v>
                </c:pt>
                <c:pt idx="2683">
                  <c:v>1.440242514198024E-3</c:v>
                </c:pt>
                <c:pt idx="2684">
                  <c:v>1.440242514198024E-3</c:v>
                </c:pt>
                <c:pt idx="2685">
                  <c:v>1.440242514198024E-3</c:v>
                </c:pt>
                <c:pt idx="2686">
                  <c:v>1.440242514198024E-3</c:v>
                </c:pt>
                <c:pt idx="2687">
                  <c:v>1.440242514198024E-3</c:v>
                </c:pt>
                <c:pt idx="2688">
                  <c:v>1.440242514198024E-3</c:v>
                </c:pt>
                <c:pt idx="2689">
                  <c:v>1.440242514198024E-3</c:v>
                </c:pt>
                <c:pt idx="2690">
                  <c:v>1.440242514198024E-3</c:v>
                </c:pt>
                <c:pt idx="2691">
                  <c:v>1.440242514198024E-3</c:v>
                </c:pt>
                <c:pt idx="2692">
                  <c:v>1.440242514198024E-3</c:v>
                </c:pt>
                <c:pt idx="2693">
                  <c:v>1.440242514198024E-3</c:v>
                </c:pt>
                <c:pt idx="2694">
                  <c:v>1.440242514198024E-3</c:v>
                </c:pt>
                <c:pt idx="2695">
                  <c:v>1.440242514198024E-3</c:v>
                </c:pt>
                <c:pt idx="2696">
                  <c:v>1.440242514198024E-3</c:v>
                </c:pt>
                <c:pt idx="2697">
                  <c:v>1.440242514198024E-3</c:v>
                </c:pt>
                <c:pt idx="2698">
                  <c:v>1.440242514198024E-3</c:v>
                </c:pt>
                <c:pt idx="2699">
                  <c:v>1.440242514198024E-3</c:v>
                </c:pt>
                <c:pt idx="2700">
                  <c:v>1.440242514198024E-3</c:v>
                </c:pt>
                <c:pt idx="2701">
                  <c:v>1.440242514198024E-3</c:v>
                </c:pt>
                <c:pt idx="2702">
                  <c:v>1.440242514198024E-3</c:v>
                </c:pt>
                <c:pt idx="2703">
                  <c:v>1.440242514198024E-3</c:v>
                </c:pt>
                <c:pt idx="2704">
                  <c:v>1.440242514198024E-3</c:v>
                </c:pt>
                <c:pt idx="2705">
                  <c:v>1.440242514198024E-3</c:v>
                </c:pt>
                <c:pt idx="2706">
                  <c:v>1.440242514198024E-3</c:v>
                </c:pt>
                <c:pt idx="2707">
                  <c:v>1.440242514198024E-3</c:v>
                </c:pt>
                <c:pt idx="2708">
                  <c:v>1.440242514198024E-3</c:v>
                </c:pt>
                <c:pt idx="2709">
                  <c:v>1.440242514198024E-3</c:v>
                </c:pt>
                <c:pt idx="2710">
                  <c:v>1.440242514198024E-3</c:v>
                </c:pt>
                <c:pt idx="2711">
                  <c:v>1.440242514198024E-3</c:v>
                </c:pt>
                <c:pt idx="2712">
                  <c:v>1.440242514198024E-3</c:v>
                </c:pt>
                <c:pt idx="2713">
                  <c:v>1.440242514198024E-3</c:v>
                </c:pt>
                <c:pt idx="2714">
                  <c:v>1.440242514198024E-3</c:v>
                </c:pt>
                <c:pt idx="2715">
                  <c:v>1.440242514198024E-3</c:v>
                </c:pt>
                <c:pt idx="2716">
                  <c:v>1.440242514198024E-3</c:v>
                </c:pt>
                <c:pt idx="2717">
                  <c:v>1.440242514198024E-3</c:v>
                </c:pt>
                <c:pt idx="2718">
                  <c:v>1.440242514198024E-3</c:v>
                </c:pt>
                <c:pt idx="2719">
                  <c:v>1.440242514198024E-3</c:v>
                </c:pt>
                <c:pt idx="2720">
                  <c:v>1.440242514198024E-3</c:v>
                </c:pt>
                <c:pt idx="2721">
                  <c:v>1.440242514198024E-3</c:v>
                </c:pt>
                <c:pt idx="2722">
                  <c:v>1.440242514198024E-3</c:v>
                </c:pt>
                <c:pt idx="2723">
                  <c:v>1.440242514198024E-3</c:v>
                </c:pt>
                <c:pt idx="2724">
                  <c:v>1.440242514198024E-3</c:v>
                </c:pt>
                <c:pt idx="2725">
                  <c:v>1.440242514198024E-3</c:v>
                </c:pt>
                <c:pt idx="2726">
                  <c:v>1.440242514198024E-3</c:v>
                </c:pt>
                <c:pt idx="2727">
                  <c:v>1.440242514198024E-3</c:v>
                </c:pt>
                <c:pt idx="2728">
                  <c:v>1.440242514198024E-3</c:v>
                </c:pt>
                <c:pt idx="2729">
                  <c:v>1.440242514198024E-3</c:v>
                </c:pt>
                <c:pt idx="2730">
                  <c:v>1.440242514198024E-3</c:v>
                </c:pt>
                <c:pt idx="2731">
                  <c:v>1.440242514198024E-3</c:v>
                </c:pt>
                <c:pt idx="2732">
                  <c:v>1.440242514198024E-3</c:v>
                </c:pt>
                <c:pt idx="2733">
                  <c:v>1.440242514198024E-3</c:v>
                </c:pt>
                <c:pt idx="2734">
                  <c:v>1.440242514198024E-3</c:v>
                </c:pt>
                <c:pt idx="2735">
                  <c:v>1.440242514198024E-3</c:v>
                </c:pt>
                <c:pt idx="2736">
                  <c:v>1.440242514198024E-3</c:v>
                </c:pt>
                <c:pt idx="2737">
                  <c:v>1.440242514198024E-3</c:v>
                </c:pt>
                <c:pt idx="2738">
                  <c:v>1.440242514198024E-3</c:v>
                </c:pt>
                <c:pt idx="2739">
                  <c:v>1.440242514198024E-3</c:v>
                </c:pt>
                <c:pt idx="2740">
                  <c:v>1.440242514198024E-3</c:v>
                </c:pt>
                <c:pt idx="2741">
                  <c:v>1.440242514198024E-3</c:v>
                </c:pt>
                <c:pt idx="2742">
                  <c:v>1.440242514198024E-3</c:v>
                </c:pt>
                <c:pt idx="2743">
                  <c:v>1.440242514198024E-3</c:v>
                </c:pt>
                <c:pt idx="2744">
                  <c:v>1.440242514198024E-3</c:v>
                </c:pt>
                <c:pt idx="2745">
                  <c:v>1.440242514198024E-3</c:v>
                </c:pt>
                <c:pt idx="2746">
                  <c:v>1.440242514198024E-3</c:v>
                </c:pt>
                <c:pt idx="2747">
                  <c:v>1.440242514198024E-3</c:v>
                </c:pt>
                <c:pt idx="2748">
                  <c:v>1.440242514198024E-3</c:v>
                </c:pt>
                <c:pt idx="2749">
                  <c:v>1.440242514198024E-3</c:v>
                </c:pt>
                <c:pt idx="2750">
                  <c:v>1.440242514198024E-3</c:v>
                </c:pt>
                <c:pt idx="2751">
                  <c:v>1.440242514198024E-3</c:v>
                </c:pt>
                <c:pt idx="2752">
                  <c:v>1.440242514198024E-3</c:v>
                </c:pt>
                <c:pt idx="2753">
                  <c:v>1.440242514198024E-3</c:v>
                </c:pt>
                <c:pt idx="2754">
                  <c:v>1.440242514198024E-3</c:v>
                </c:pt>
                <c:pt idx="2755">
                  <c:v>1.440242514198024E-3</c:v>
                </c:pt>
                <c:pt idx="2756">
                  <c:v>1.440242514198024E-3</c:v>
                </c:pt>
                <c:pt idx="2757">
                  <c:v>1.440242514198024E-3</c:v>
                </c:pt>
                <c:pt idx="2758">
                  <c:v>1.440242514198024E-3</c:v>
                </c:pt>
                <c:pt idx="2759">
                  <c:v>1.440242514198024E-3</c:v>
                </c:pt>
                <c:pt idx="2760">
                  <c:v>1.440242514198024E-3</c:v>
                </c:pt>
                <c:pt idx="2761">
                  <c:v>1.440242514198024E-3</c:v>
                </c:pt>
                <c:pt idx="2762">
                  <c:v>1.440242514198024E-3</c:v>
                </c:pt>
                <c:pt idx="2763">
                  <c:v>1.440242514198024E-3</c:v>
                </c:pt>
                <c:pt idx="2764">
                  <c:v>1.440242514198024E-3</c:v>
                </c:pt>
                <c:pt idx="2765">
                  <c:v>1.440242514198024E-3</c:v>
                </c:pt>
                <c:pt idx="2766">
                  <c:v>1.440242514198024E-3</c:v>
                </c:pt>
                <c:pt idx="2767">
                  <c:v>1.440242514198024E-3</c:v>
                </c:pt>
                <c:pt idx="2768">
                  <c:v>1.440242514198024E-3</c:v>
                </c:pt>
                <c:pt idx="2769">
                  <c:v>1.440242514198024E-3</c:v>
                </c:pt>
                <c:pt idx="2770">
                  <c:v>1.440242514198024E-3</c:v>
                </c:pt>
                <c:pt idx="2771">
                  <c:v>1.440242514198024E-3</c:v>
                </c:pt>
                <c:pt idx="2772">
                  <c:v>1.440242514198024E-3</c:v>
                </c:pt>
                <c:pt idx="2773">
                  <c:v>1.440242514198024E-3</c:v>
                </c:pt>
                <c:pt idx="2774">
                  <c:v>1.440242514198024E-3</c:v>
                </c:pt>
                <c:pt idx="2775">
                  <c:v>1.440242514198024E-3</c:v>
                </c:pt>
                <c:pt idx="2776">
                  <c:v>1.440242514198024E-3</c:v>
                </c:pt>
                <c:pt idx="2777">
                  <c:v>1.440242514198024E-3</c:v>
                </c:pt>
                <c:pt idx="2778">
                  <c:v>1.440242514198024E-3</c:v>
                </c:pt>
                <c:pt idx="2779">
                  <c:v>1.440242514198024E-3</c:v>
                </c:pt>
                <c:pt idx="2780">
                  <c:v>1.440242514198024E-3</c:v>
                </c:pt>
                <c:pt idx="2781">
                  <c:v>1.440242514198024E-3</c:v>
                </c:pt>
                <c:pt idx="2782">
                  <c:v>1.440242514198024E-3</c:v>
                </c:pt>
                <c:pt idx="2783">
                  <c:v>1.440242514198024E-3</c:v>
                </c:pt>
                <c:pt idx="2784">
                  <c:v>1.440242514198024E-3</c:v>
                </c:pt>
                <c:pt idx="2785">
                  <c:v>1.440242514198024E-3</c:v>
                </c:pt>
                <c:pt idx="2786">
                  <c:v>1.440242514198024E-3</c:v>
                </c:pt>
                <c:pt idx="2787">
                  <c:v>1.440242514198024E-3</c:v>
                </c:pt>
                <c:pt idx="2788">
                  <c:v>1.440242514198024E-3</c:v>
                </c:pt>
                <c:pt idx="2789">
                  <c:v>1.440242514198024E-3</c:v>
                </c:pt>
                <c:pt idx="2790">
                  <c:v>1.440242514198024E-3</c:v>
                </c:pt>
                <c:pt idx="2791">
                  <c:v>1.440242514198024E-3</c:v>
                </c:pt>
                <c:pt idx="2792">
                  <c:v>1.440242514198024E-3</c:v>
                </c:pt>
                <c:pt idx="2793">
                  <c:v>1.440242514198024E-3</c:v>
                </c:pt>
                <c:pt idx="2794">
                  <c:v>1.440242514198024E-3</c:v>
                </c:pt>
                <c:pt idx="2795">
                  <c:v>1.440242514198024E-3</c:v>
                </c:pt>
                <c:pt idx="2796">
                  <c:v>1.440242514198024E-3</c:v>
                </c:pt>
                <c:pt idx="2797">
                  <c:v>1.440242514198024E-3</c:v>
                </c:pt>
                <c:pt idx="2798">
                  <c:v>1.440242514198024E-3</c:v>
                </c:pt>
                <c:pt idx="2799">
                  <c:v>1.440242514198024E-3</c:v>
                </c:pt>
                <c:pt idx="2800">
                  <c:v>1.440242514198024E-3</c:v>
                </c:pt>
                <c:pt idx="2801">
                  <c:v>1.440242514198024E-3</c:v>
                </c:pt>
                <c:pt idx="2802">
                  <c:v>1.440242514198024E-3</c:v>
                </c:pt>
                <c:pt idx="2803">
                  <c:v>1.440242514198024E-3</c:v>
                </c:pt>
                <c:pt idx="2804">
                  <c:v>1.440242514198024E-3</c:v>
                </c:pt>
                <c:pt idx="2805">
                  <c:v>1.440242514198024E-3</c:v>
                </c:pt>
                <c:pt idx="2806">
                  <c:v>1.440242514198024E-3</c:v>
                </c:pt>
                <c:pt idx="2807">
                  <c:v>1.440242514198024E-3</c:v>
                </c:pt>
                <c:pt idx="2808">
                  <c:v>1.440242514198024E-3</c:v>
                </c:pt>
                <c:pt idx="2809">
                  <c:v>1.440242514198024E-3</c:v>
                </c:pt>
                <c:pt idx="2810">
                  <c:v>1.440242514198024E-3</c:v>
                </c:pt>
                <c:pt idx="2811">
                  <c:v>1.440242514198024E-3</c:v>
                </c:pt>
                <c:pt idx="2812">
                  <c:v>1.440242514198024E-3</c:v>
                </c:pt>
                <c:pt idx="2813">
                  <c:v>1.440242514198024E-3</c:v>
                </c:pt>
                <c:pt idx="2814">
                  <c:v>1.440242514198024E-3</c:v>
                </c:pt>
                <c:pt idx="2815">
                  <c:v>1.440242514198024E-3</c:v>
                </c:pt>
                <c:pt idx="2816">
                  <c:v>1.440242514198024E-3</c:v>
                </c:pt>
                <c:pt idx="2817">
                  <c:v>1.440242514198024E-3</c:v>
                </c:pt>
                <c:pt idx="2818">
                  <c:v>1.440242514198024E-3</c:v>
                </c:pt>
                <c:pt idx="2819">
                  <c:v>1.440242514198024E-3</c:v>
                </c:pt>
                <c:pt idx="2820">
                  <c:v>1.440242514198024E-3</c:v>
                </c:pt>
                <c:pt idx="2821">
                  <c:v>1.440242514198024E-3</c:v>
                </c:pt>
                <c:pt idx="2822">
                  <c:v>1.440242514198024E-3</c:v>
                </c:pt>
                <c:pt idx="2823">
                  <c:v>1.440242514198024E-3</c:v>
                </c:pt>
                <c:pt idx="2824">
                  <c:v>1.440242514198024E-3</c:v>
                </c:pt>
                <c:pt idx="2825">
                  <c:v>1.440242514198024E-3</c:v>
                </c:pt>
                <c:pt idx="2826">
                  <c:v>1.440242514198024E-3</c:v>
                </c:pt>
                <c:pt idx="2827">
                  <c:v>1.440242514198024E-3</c:v>
                </c:pt>
                <c:pt idx="2828">
                  <c:v>1.440242514198024E-3</c:v>
                </c:pt>
                <c:pt idx="2829">
                  <c:v>1.440242514198024E-3</c:v>
                </c:pt>
                <c:pt idx="2830">
                  <c:v>1.440242514198024E-3</c:v>
                </c:pt>
                <c:pt idx="2831">
                  <c:v>1.440242514198024E-3</c:v>
                </c:pt>
                <c:pt idx="2832">
                  <c:v>1.440242514198024E-3</c:v>
                </c:pt>
                <c:pt idx="2833">
                  <c:v>1.440242514198024E-3</c:v>
                </c:pt>
                <c:pt idx="2834">
                  <c:v>1.440242514198024E-3</c:v>
                </c:pt>
                <c:pt idx="2835">
                  <c:v>1.440242514198024E-3</c:v>
                </c:pt>
                <c:pt idx="2836">
                  <c:v>1.440242514198024E-3</c:v>
                </c:pt>
                <c:pt idx="2837">
                  <c:v>1.440242514198024E-3</c:v>
                </c:pt>
                <c:pt idx="2838">
                  <c:v>1.440242514198024E-3</c:v>
                </c:pt>
                <c:pt idx="2839">
                  <c:v>1.440242514198024E-3</c:v>
                </c:pt>
                <c:pt idx="2840">
                  <c:v>1.440242514198024E-3</c:v>
                </c:pt>
                <c:pt idx="2841">
                  <c:v>1.440242514198024E-3</c:v>
                </c:pt>
                <c:pt idx="2842">
                  <c:v>1.440242514198024E-3</c:v>
                </c:pt>
                <c:pt idx="2843">
                  <c:v>1.440242514198024E-3</c:v>
                </c:pt>
                <c:pt idx="2844">
                  <c:v>1.440242514198024E-3</c:v>
                </c:pt>
                <c:pt idx="2845">
                  <c:v>1.440242514198024E-3</c:v>
                </c:pt>
                <c:pt idx="2846">
                  <c:v>1.440242514198024E-3</c:v>
                </c:pt>
                <c:pt idx="2847">
                  <c:v>1.440242514198024E-3</c:v>
                </c:pt>
                <c:pt idx="2848">
                  <c:v>1.440242514198024E-3</c:v>
                </c:pt>
                <c:pt idx="2849">
                  <c:v>1.440242514198024E-3</c:v>
                </c:pt>
                <c:pt idx="2850">
                  <c:v>1.440242514198024E-3</c:v>
                </c:pt>
                <c:pt idx="2851">
                  <c:v>1.440242514198024E-3</c:v>
                </c:pt>
                <c:pt idx="2852">
                  <c:v>1.440242514198024E-3</c:v>
                </c:pt>
                <c:pt idx="2853">
                  <c:v>1.440242514198024E-3</c:v>
                </c:pt>
                <c:pt idx="2854">
                  <c:v>1.440242514198024E-3</c:v>
                </c:pt>
                <c:pt idx="2855">
                  <c:v>1.440242514198024E-3</c:v>
                </c:pt>
                <c:pt idx="2856">
                  <c:v>1.440242514198024E-3</c:v>
                </c:pt>
                <c:pt idx="2857">
                  <c:v>1.440242514198024E-3</c:v>
                </c:pt>
                <c:pt idx="2858">
                  <c:v>1.440242514198024E-3</c:v>
                </c:pt>
                <c:pt idx="2859">
                  <c:v>1.440242514198024E-3</c:v>
                </c:pt>
                <c:pt idx="2860">
                  <c:v>1.440242514198024E-3</c:v>
                </c:pt>
                <c:pt idx="2861">
                  <c:v>1.440242514198024E-3</c:v>
                </c:pt>
                <c:pt idx="2862">
                  <c:v>1.440242514198024E-3</c:v>
                </c:pt>
                <c:pt idx="2863">
                  <c:v>1.440242514198024E-3</c:v>
                </c:pt>
                <c:pt idx="2864">
                  <c:v>1.440242514198024E-3</c:v>
                </c:pt>
                <c:pt idx="2865">
                  <c:v>1.440242514198024E-3</c:v>
                </c:pt>
                <c:pt idx="2866">
                  <c:v>1.440242514198024E-3</c:v>
                </c:pt>
                <c:pt idx="2867">
                  <c:v>1.440242514198024E-3</c:v>
                </c:pt>
                <c:pt idx="2868">
                  <c:v>1.440242514198024E-3</c:v>
                </c:pt>
                <c:pt idx="2869">
                  <c:v>1.440242514198024E-3</c:v>
                </c:pt>
                <c:pt idx="2870">
                  <c:v>1.440242514198024E-3</c:v>
                </c:pt>
                <c:pt idx="2871">
                  <c:v>1.440242514198024E-3</c:v>
                </c:pt>
                <c:pt idx="2872">
                  <c:v>1.440242514198024E-3</c:v>
                </c:pt>
                <c:pt idx="2873">
                  <c:v>1.440242514198024E-3</c:v>
                </c:pt>
                <c:pt idx="2874">
                  <c:v>1.440242514198024E-3</c:v>
                </c:pt>
                <c:pt idx="2875">
                  <c:v>1.440242514198024E-3</c:v>
                </c:pt>
                <c:pt idx="2876">
                  <c:v>1.440242514198024E-3</c:v>
                </c:pt>
                <c:pt idx="2877">
                  <c:v>1.440242514198024E-3</c:v>
                </c:pt>
                <c:pt idx="2878">
                  <c:v>1.440242514198024E-3</c:v>
                </c:pt>
                <c:pt idx="2879">
                  <c:v>1.440242514198024E-3</c:v>
                </c:pt>
                <c:pt idx="2880">
                  <c:v>1.440242514198024E-3</c:v>
                </c:pt>
                <c:pt idx="2881">
                  <c:v>1.440242514198024E-3</c:v>
                </c:pt>
                <c:pt idx="2882">
                  <c:v>1.440242514198024E-3</c:v>
                </c:pt>
                <c:pt idx="2883">
                  <c:v>1.440242514198024E-3</c:v>
                </c:pt>
                <c:pt idx="2884">
                  <c:v>1.440242514198024E-3</c:v>
                </c:pt>
                <c:pt idx="2885">
                  <c:v>1.440242514198024E-3</c:v>
                </c:pt>
                <c:pt idx="2886">
                  <c:v>1.440242514198024E-3</c:v>
                </c:pt>
                <c:pt idx="2887">
                  <c:v>1.440242514198024E-3</c:v>
                </c:pt>
                <c:pt idx="2888">
                  <c:v>1.440242514198024E-3</c:v>
                </c:pt>
                <c:pt idx="2889">
                  <c:v>1.440242514198024E-3</c:v>
                </c:pt>
                <c:pt idx="2890">
                  <c:v>1.440242514198024E-3</c:v>
                </c:pt>
                <c:pt idx="2891">
                  <c:v>1.440242514198024E-3</c:v>
                </c:pt>
                <c:pt idx="2892">
                  <c:v>1.440242514198024E-3</c:v>
                </c:pt>
                <c:pt idx="2893">
                  <c:v>1.440242514198024E-3</c:v>
                </c:pt>
                <c:pt idx="2894">
                  <c:v>1.440242514198024E-3</c:v>
                </c:pt>
                <c:pt idx="2895">
                  <c:v>1.440242514198024E-3</c:v>
                </c:pt>
                <c:pt idx="2896">
                  <c:v>1.440242514198024E-3</c:v>
                </c:pt>
                <c:pt idx="2897">
                  <c:v>1.440242514198024E-3</c:v>
                </c:pt>
                <c:pt idx="2898">
                  <c:v>1.440242514198024E-3</c:v>
                </c:pt>
                <c:pt idx="2899">
                  <c:v>1.440242514198024E-3</c:v>
                </c:pt>
                <c:pt idx="2900">
                  <c:v>1.440242514198024E-3</c:v>
                </c:pt>
                <c:pt idx="2901">
                  <c:v>1.440242514198024E-3</c:v>
                </c:pt>
                <c:pt idx="2902">
                  <c:v>1.440242514198024E-3</c:v>
                </c:pt>
                <c:pt idx="2903">
                  <c:v>1.440242514198024E-3</c:v>
                </c:pt>
                <c:pt idx="2904">
                  <c:v>1.440242514198024E-3</c:v>
                </c:pt>
                <c:pt idx="2905">
                  <c:v>1.440242514198024E-3</c:v>
                </c:pt>
                <c:pt idx="2906">
                  <c:v>1.440242514198024E-3</c:v>
                </c:pt>
                <c:pt idx="2907">
                  <c:v>1.440242514198024E-3</c:v>
                </c:pt>
                <c:pt idx="2908">
                  <c:v>1.440242514198024E-3</c:v>
                </c:pt>
                <c:pt idx="2909">
                  <c:v>1.440242514198024E-3</c:v>
                </c:pt>
                <c:pt idx="2910">
                  <c:v>1.440242514198024E-3</c:v>
                </c:pt>
                <c:pt idx="2911">
                  <c:v>1.440242514198024E-3</c:v>
                </c:pt>
                <c:pt idx="2912">
                  <c:v>1.440242514198024E-3</c:v>
                </c:pt>
                <c:pt idx="2913">
                  <c:v>1.440242514198024E-3</c:v>
                </c:pt>
                <c:pt idx="2914">
                  <c:v>1.440242514198024E-3</c:v>
                </c:pt>
                <c:pt idx="2915">
                  <c:v>1.440242514198024E-3</c:v>
                </c:pt>
                <c:pt idx="2916">
                  <c:v>1.440242514198024E-3</c:v>
                </c:pt>
                <c:pt idx="2917">
                  <c:v>1.440242514198024E-3</c:v>
                </c:pt>
                <c:pt idx="2918">
                  <c:v>1.440242514198024E-3</c:v>
                </c:pt>
                <c:pt idx="2919">
                  <c:v>1.440242514198024E-3</c:v>
                </c:pt>
                <c:pt idx="2920">
                  <c:v>1.440242514198024E-3</c:v>
                </c:pt>
                <c:pt idx="2921">
                  <c:v>1.440242514198024E-3</c:v>
                </c:pt>
                <c:pt idx="2922">
                  <c:v>1.440242514198024E-3</c:v>
                </c:pt>
                <c:pt idx="2923">
                  <c:v>1.440242514198024E-3</c:v>
                </c:pt>
                <c:pt idx="2924">
                  <c:v>1.440242514198024E-3</c:v>
                </c:pt>
                <c:pt idx="2925">
                  <c:v>1.440242514198024E-3</c:v>
                </c:pt>
                <c:pt idx="2926">
                  <c:v>1.440242514198024E-3</c:v>
                </c:pt>
                <c:pt idx="2927">
                  <c:v>1.440242514198024E-3</c:v>
                </c:pt>
                <c:pt idx="2928">
                  <c:v>1.440242514198024E-3</c:v>
                </c:pt>
                <c:pt idx="2929">
                  <c:v>1.440242514198024E-3</c:v>
                </c:pt>
                <c:pt idx="2930">
                  <c:v>1.440242514198024E-3</c:v>
                </c:pt>
                <c:pt idx="2931">
                  <c:v>1.440242514198024E-3</c:v>
                </c:pt>
                <c:pt idx="2932">
                  <c:v>1.440242514198024E-3</c:v>
                </c:pt>
                <c:pt idx="2933">
                  <c:v>1.440242514198024E-3</c:v>
                </c:pt>
                <c:pt idx="2934">
                  <c:v>1.440242514198024E-3</c:v>
                </c:pt>
                <c:pt idx="2935">
                  <c:v>1.440242514198024E-3</c:v>
                </c:pt>
                <c:pt idx="2936">
                  <c:v>1.440242514198024E-3</c:v>
                </c:pt>
                <c:pt idx="2937">
                  <c:v>1.440242514198024E-3</c:v>
                </c:pt>
                <c:pt idx="2938">
                  <c:v>1.440242514198024E-3</c:v>
                </c:pt>
                <c:pt idx="2939">
                  <c:v>1.440242514198024E-3</c:v>
                </c:pt>
                <c:pt idx="2940">
                  <c:v>1.440242514198024E-3</c:v>
                </c:pt>
                <c:pt idx="2941">
                  <c:v>1.440242514198024E-3</c:v>
                </c:pt>
                <c:pt idx="2942">
                  <c:v>1.440242514198024E-3</c:v>
                </c:pt>
                <c:pt idx="2943">
                  <c:v>1.440242514198024E-3</c:v>
                </c:pt>
                <c:pt idx="2944">
                  <c:v>1.440242514198024E-3</c:v>
                </c:pt>
                <c:pt idx="2945">
                  <c:v>1.440242514198024E-3</c:v>
                </c:pt>
                <c:pt idx="2946">
                  <c:v>1.440242514198024E-3</c:v>
                </c:pt>
                <c:pt idx="2947">
                  <c:v>1.440242514198024E-3</c:v>
                </c:pt>
                <c:pt idx="2948">
                  <c:v>1.440242514198024E-3</c:v>
                </c:pt>
                <c:pt idx="2949">
                  <c:v>1.440242514198024E-3</c:v>
                </c:pt>
                <c:pt idx="2950">
                  <c:v>1.440242514198024E-3</c:v>
                </c:pt>
                <c:pt idx="2951">
                  <c:v>1.440242514198024E-3</c:v>
                </c:pt>
                <c:pt idx="2952">
                  <c:v>1.440242514198024E-3</c:v>
                </c:pt>
                <c:pt idx="2953">
                  <c:v>1.440242514198024E-3</c:v>
                </c:pt>
                <c:pt idx="2954">
                  <c:v>1.440242514198024E-3</c:v>
                </c:pt>
                <c:pt idx="2955">
                  <c:v>1.440242514198024E-3</c:v>
                </c:pt>
                <c:pt idx="2956">
                  <c:v>1.440242514198024E-3</c:v>
                </c:pt>
                <c:pt idx="2957">
                  <c:v>1.440242514198024E-3</c:v>
                </c:pt>
                <c:pt idx="2958">
                  <c:v>1.440242514198024E-3</c:v>
                </c:pt>
                <c:pt idx="2959">
                  <c:v>1.440242514198024E-3</c:v>
                </c:pt>
                <c:pt idx="2960">
                  <c:v>1.440242514198024E-3</c:v>
                </c:pt>
                <c:pt idx="2961">
                  <c:v>1.440242514198024E-3</c:v>
                </c:pt>
                <c:pt idx="2962">
                  <c:v>1.440242514198024E-3</c:v>
                </c:pt>
                <c:pt idx="2963">
                  <c:v>1.440242514198024E-3</c:v>
                </c:pt>
                <c:pt idx="2964">
                  <c:v>1.440242514198024E-3</c:v>
                </c:pt>
                <c:pt idx="2965">
                  <c:v>1.440242514198024E-3</c:v>
                </c:pt>
                <c:pt idx="2966">
                  <c:v>1.440242514198024E-3</c:v>
                </c:pt>
                <c:pt idx="2967">
                  <c:v>1.440242514198024E-3</c:v>
                </c:pt>
                <c:pt idx="2968">
                  <c:v>1.440242514198024E-3</c:v>
                </c:pt>
                <c:pt idx="2969">
                  <c:v>1.440242514198024E-3</c:v>
                </c:pt>
                <c:pt idx="2970">
                  <c:v>1.440242514198024E-3</c:v>
                </c:pt>
                <c:pt idx="2971">
                  <c:v>1.440242514198024E-3</c:v>
                </c:pt>
                <c:pt idx="2972">
                  <c:v>1.440242514198024E-3</c:v>
                </c:pt>
                <c:pt idx="2973">
                  <c:v>1.440242514198024E-3</c:v>
                </c:pt>
                <c:pt idx="2974">
                  <c:v>1.440242514198024E-3</c:v>
                </c:pt>
                <c:pt idx="2975">
                  <c:v>1.440242514198024E-3</c:v>
                </c:pt>
                <c:pt idx="2976">
                  <c:v>1.440242514198024E-3</c:v>
                </c:pt>
                <c:pt idx="2977">
                  <c:v>1.440242514198024E-3</c:v>
                </c:pt>
                <c:pt idx="2978">
                  <c:v>1.440242514198024E-3</c:v>
                </c:pt>
                <c:pt idx="2979">
                  <c:v>1.440242514198024E-3</c:v>
                </c:pt>
                <c:pt idx="2980">
                  <c:v>1.440242514198024E-3</c:v>
                </c:pt>
                <c:pt idx="2981">
                  <c:v>1.440242514198024E-3</c:v>
                </c:pt>
                <c:pt idx="2982">
                  <c:v>1.440242514198024E-3</c:v>
                </c:pt>
                <c:pt idx="2983">
                  <c:v>1.440242514198024E-3</c:v>
                </c:pt>
                <c:pt idx="2984">
                  <c:v>1.440242514198024E-3</c:v>
                </c:pt>
                <c:pt idx="2985">
                  <c:v>1.440242514198024E-3</c:v>
                </c:pt>
                <c:pt idx="2986">
                  <c:v>1.440242514198024E-3</c:v>
                </c:pt>
                <c:pt idx="2987">
                  <c:v>1.440242514198024E-3</c:v>
                </c:pt>
                <c:pt idx="2988">
                  <c:v>1.440242514198024E-3</c:v>
                </c:pt>
                <c:pt idx="2989">
                  <c:v>1.440242514198024E-3</c:v>
                </c:pt>
                <c:pt idx="2990">
                  <c:v>1.440242514198024E-3</c:v>
                </c:pt>
                <c:pt idx="2991">
                  <c:v>1.440242514198024E-3</c:v>
                </c:pt>
                <c:pt idx="2992">
                  <c:v>1.440242514198024E-3</c:v>
                </c:pt>
                <c:pt idx="2993">
                  <c:v>1.440242514198024E-3</c:v>
                </c:pt>
                <c:pt idx="2994">
                  <c:v>1.440242514198024E-3</c:v>
                </c:pt>
                <c:pt idx="2995">
                  <c:v>1.440242514198024E-3</c:v>
                </c:pt>
                <c:pt idx="2996">
                  <c:v>1.440242514198024E-3</c:v>
                </c:pt>
                <c:pt idx="2997">
                  <c:v>1.440242514198024E-3</c:v>
                </c:pt>
                <c:pt idx="2998">
                  <c:v>1.440242514198024E-3</c:v>
                </c:pt>
                <c:pt idx="2999">
                  <c:v>1.440242514198024E-3</c:v>
                </c:pt>
                <c:pt idx="3000">
                  <c:v>1.440242514198024E-3</c:v>
                </c:pt>
                <c:pt idx="3001">
                  <c:v>1.440242514198024E-3</c:v>
                </c:pt>
                <c:pt idx="3002">
                  <c:v>1.440242514198024E-3</c:v>
                </c:pt>
                <c:pt idx="3003">
                  <c:v>1.440242514198024E-3</c:v>
                </c:pt>
                <c:pt idx="3004">
                  <c:v>1.440242514198024E-3</c:v>
                </c:pt>
                <c:pt idx="3005">
                  <c:v>1.440242514198024E-3</c:v>
                </c:pt>
                <c:pt idx="3006">
                  <c:v>1.440242514198024E-3</c:v>
                </c:pt>
                <c:pt idx="3007">
                  <c:v>1.440242514198024E-3</c:v>
                </c:pt>
                <c:pt idx="3008">
                  <c:v>1.440242514198024E-3</c:v>
                </c:pt>
                <c:pt idx="3009">
                  <c:v>1.440242514198024E-3</c:v>
                </c:pt>
                <c:pt idx="3010">
                  <c:v>1.440242514198024E-3</c:v>
                </c:pt>
                <c:pt idx="3011">
                  <c:v>1.440242514198024E-3</c:v>
                </c:pt>
                <c:pt idx="3012">
                  <c:v>1.440242514198024E-3</c:v>
                </c:pt>
                <c:pt idx="3013">
                  <c:v>1.440242514198024E-3</c:v>
                </c:pt>
                <c:pt idx="3014">
                  <c:v>1.440242514198024E-3</c:v>
                </c:pt>
                <c:pt idx="3015">
                  <c:v>1.440242514198024E-3</c:v>
                </c:pt>
                <c:pt idx="3016">
                  <c:v>1.440242514198024E-3</c:v>
                </c:pt>
                <c:pt idx="3017">
                  <c:v>1.440242514198024E-3</c:v>
                </c:pt>
                <c:pt idx="3018">
                  <c:v>1.440242514198024E-3</c:v>
                </c:pt>
                <c:pt idx="3019">
                  <c:v>1.440242514198024E-3</c:v>
                </c:pt>
                <c:pt idx="3020">
                  <c:v>1.440242514198024E-3</c:v>
                </c:pt>
                <c:pt idx="3021">
                  <c:v>1.440242514198024E-3</c:v>
                </c:pt>
                <c:pt idx="3022">
                  <c:v>1.440242514198024E-3</c:v>
                </c:pt>
                <c:pt idx="3023">
                  <c:v>1.440242514198024E-3</c:v>
                </c:pt>
                <c:pt idx="3024">
                  <c:v>1.440242514198024E-3</c:v>
                </c:pt>
                <c:pt idx="3025">
                  <c:v>1.440242514198024E-3</c:v>
                </c:pt>
                <c:pt idx="3026">
                  <c:v>1.440242514198024E-3</c:v>
                </c:pt>
                <c:pt idx="3027">
                  <c:v>1.440242514198024E-3</c:v>
                </c:pt>
                <c:pt idx="3028">
                  <c:v>1.440242514198024E-3</c:v>
                </c:pt>
                <c:pt idx="3029">
                  <c:v>1.440242514198024E-3</c:v>
                </c:pt>
                <c:pt idx="3030">
                  <c:v>1.440242514198024E-3</c:v>
                </c:pt>
                <c:pt idx="3031">
                  <c:v>1.440242514198024E-3</c:v>
                </c:pt>
                <c:pt idx="3032">
                  <c:v>1.440242514198024E-3</c:v>
                </c:pt>
                <c:pt idx="3033">
                  <c:v>1.440242514198024E-3</c:v>
                </c:pt>
                <c:pt idx="3034">
                  <c:v>1.440242514198024E-3</c:v>
                </c:pt>
                <c:pt idx="3035">
                  <c:v>1.440242514198024E-3</c:v>
                </c:pt>
                <c:pt idx="3036">
                  <c:v>1.440242514198024E-3</c:v>
                </c:pt>
                <c:pt idx="3037">
                  <c:v>1.440242514198024E-3</c:v>
                </c:pt>
                <c:pt idx="3038">
                  <c:v>1.440242514198024E-3</c:v>
                </c:pt>
                <c:pt idx="3039">
                  <c:v>1.440242514198024E-3</c:v>
                </c:pt>
                <c:pt idx="3040">
                  <c:v>1.440242514198024E-3</c:v>
                </c:pt>
                <c:pt idx="3041">
                  <c:v>1.440242514198024E-3</c:v>
                </c:pt>
                <c:pt idx="3042">
                  <c:v>1.440242514198024E-3</c:v>
                </c:pt>
                <c:pt idx="3043">
                  <c:v>1.440242514198024E-3</c:v>
                </c:pt>
                <c:pt idx="3044">
                  <c:v>1.440242514198024E-3</c:v>
                </c:pt>
                <c:pt idx="3045">
                  <c:v>1.440242514198024E-3</c:v>
                </c:pt>
                <c:pt idx="3046">
                  <c:v>1.440242514198024E-3</c:v>
                </c:pt>
                <c:pt idx="3047">
                  <c:v>1.440242514198024E-3</c:v>
                </c:pt>
                <c:pt idx="3048">
                  <c:v>1.440242514198024E-3</c:v>
                </c:pt>
                <c:pt idx="3049">
                  <c:v>1.440242514198024E-3</c:v>
                </c:pt>
                <c:pt idx="3050">
                  <c:v>1.440242514198024E-3</c:v>
                </c:pt>
                <c:pt idx="3051">
                  <c:v>1.440242514198024E-3</c:v>
                </c:pt>
                <c:pt idx="3052">
                  <c:v>1.440242514198024E-3</c:v>
                </c:pt>
                <c:pt idx="3053">
                  <c:v>1.440242514198024E-3</c:v>
                </c:pt>
                <c:pt idx="3054">
                  <c:v>1.440242514198024E-3</c:v>
                </c:pt>
                <c:pt idx="3055">
                  <c:v>1.440242514198024E-3</c:v>
                </c:pt>
                <c:pt idx="3056">
                  <c:v>1.440242514198024E-3</c:v>
                </c:pt>
                <c:pt idx="3057">
                  <c:v>1.440242514198024E-3</c:v>
                </c:pt>
                <c:pt idx="3058">
                  <c:v>1.440242514198024E-3</c:v>
                </c:pt>
                <c:pt idx="3059">
                  <c:v>1.440242514198024E-3</c:v>
                </c:pt>
                <c:pt idx="3060">
                  <c:v>1.440242514198024E-3</c:v>
                </c:pt>
                <c:pt idx="3061">
                  <c:v>1.440242514198024E-3</c:v>
                </c:pt>
                <c:pt idx="3062">
                  <c:v>1.440242514198024E-3</c:v>
                </c:pt>
                <c:pt idx="3063">
                  <c:v>1.440242514198024E-3</c:v>
                </c:pt>
                <c:pt idx="3064">
                  <c:v>1.440242514198024E-3</c:v>
                </c:pt>
                <c:pt idx="3065">
                  <c:v>1.440242514198024E-3</c:v>
                </c:pt>
                <c:pt idx="3066">
                  <c:v>1.440242514198024E-3</c:v>
                </c:pt>
                <c:pt idx="3067">
                  <c:v>1.440242514198024E-3</c:v>
                </c:pt>
                <c:pt idx="3068">
                  <c:v>1.440242514198024E-3</c:v>
                </c:pt>
                <c:pt idx="3069">
                  <c:v>1.440242514198024E-3</c:v>
                </c:pt>
                <c:pt idx="3070">
                  <c:v>1.440242514198024E-3</c:v>
                </c:pt>
                <c:pt idx="3071">
                  <c:v>1.440242514198024E-3</c:v>
                </c:pt>
                <c:pt idx="3072">
                  <c:v>1.440242514198024E-3</c:v>
                </c:pt>
                <c:pt idx="3073">
                  <c:v>1.440242514198024E-3</c:v>
                </c:pt>
                <c:pt idx="3074">
                  <c:v>1.440242514198024E-3</c:v>
                </c:pt>
                <c:pt idx="3075">
                  <c:v>1.440242514198024E-3</c:v>
                </c:pt>
                <c:pt idx="3076">
                  <c:v>1.440242514198024E-3</c:v>
                </c:pt>
                <c:pt idx="3077">
                  <c:v>1.440242514198024E-3</c:v>
                </c:pt>
                <c:pt idx="3078">
                  <c:v>1.440242514198024E-3</c:v>
                </c:pt>
                <c:pt idx="3079">
                  <c:v>1.440242514198024E-3</c:v>
                </c:pt>
                <c:pt idx="3080">
                  <c:v>1.440242514198024E-3</c:v>
                </c:pt>
                <c:pt idx="3081">
                  <c:v>1.440242514198024E-3</c:v>
                </c:pt>
                <c:pt idx="3082">
                  <c:v>1.440242514198024E-3</c:v>
                </c:pt>
                <c:pt idx="3083">
                  <c:v>1.440242514198024E-3</c:v>
                </c:pt>
                <c:pt idx="3084">
                  <c:v>1.440242514198024E-3</c:v>
                </c:pt>
                <c:pt idx="3085">
                  <c:v>1.440242514198024E-3</c:v>
                </c:pt>
                <c:pt idx="3086">
                  <c:v>1.440242514198024E-3</c:v>
                </c:pt>
                <c:pt idx="3087">
                  <c:v>1.440242514198024E-3</c:v>
                </c:pt>
                <c:pt idx="3088">
                  <c:v>1.440242514198024E-3</c:v>
                </c:pt>
                <c:pt idx="3089">
                  <c:v>1.440242514198024E-3</c:v>
                </c:pt>
                <c:pt idx="3090">
                  <c:v>1.440242514198024E-3</c:v>
                </c:pt>
                <c:pt idx="3091">
                  <c:v>1.440242514198024E-3</c:v>
                </c:pt>
                <c:pt idx="3092">
                  <c:v>1.440242514198024E-3</c:v>
                </c:pt>
                <c:pt idx="3093">
                  <c:v>1.440242514198024E-3</c:v>
                </c:pt>
                <c:pt idx="3094">
                  <c:v>1.440242514198024E-3</c:v>
                </c:pt>
                <c:pt idx="3095">
                  <c:v>1.440242514198024E-3</c:v>
                </c:pt>
                <c:pt idx="3096">
                  <c:v>1.440242514198024E-3</c:v>
                </c:pt>
                <c:pt idx="3097">
                  <c:v>1.440242514198024E-3</c:v>
                </c:pt>
                <c:pt idx="3098">
                  <c:v>1.440242514198024E-3</c:v>
                </c:pt>
                <c:pt idx="3099">
                  <c:v>1.440242514198024E-3</c:v>
                </c:pt>
                <c:pt idx="3100">
                  <c:v>1.440242514198024E-3</c:v>
                </c:pt>
                <c:pt idx="3101">
                  <c:v>1.440242514198024E-3</c:v>
                </c:pt>
                <c:pt idx="3102">
                  <c:v>1.440242514198024E-3</c:v>
                </c:pt>
                <c:pt idx="3103">
                  <c:v>1.440242514198024E-3</c:v>
                </c:pt>
                <c:pt idx="3104">
                  <c:v>1.440242514198024E-3</c:v>
                </c:pt>
                <c:pt idx="3105">
                  <c:v>1.440242514198024E-3</c:v>
                </c:pt>
                <c:pt idx="3106">
                  <c:v>1.440242514198024E-3</c:v>
                </c:pt>
                <c:pt idx="3107">
                  <c:v>1.440242514198024E-3</c:v>
                </c:pt>
                <c:pt idx="3108">
                  <c:v>1.440242514198024E-3</c:v>
                </c:pt>
                <c:pt idx="3109">
                  <c:v>1.440242514198024E-3</c:v>
                </c:pt>
                <c:pt idx="3110">
                  <c:v>1.440242514198024E-3</c:v>
                </c:pt>
                <c:pt idx="3111">
                  <c:v>1.440242514198024E-3</c:v>
                </c:pt>
                <c:pt idx="3112">
                  <c:v>1.440242514198024E-3</c:v>
                </c:pt>
                <c:pt idx="3113">
                  <c:v>1.440242514198024E-3</c:v>
                </c:pt>
                <c:pt idx="3114">
                  <c:v>1.440242514198024E-3</c:v>
                </c:pt>
                <c:pt idx="3115">
                  <c:v>1.440242514198024E-3</c:v>
                </c:pt>
                <c:pt idx="3116">
                  <c:v>1.440242514198024E-3</c:v>
                </c:pt>
                <c:pt idx="3117">
                  <c:v>1.440242514198024E-3</c:v>
                </c:pt>
                <c:pt idx="3118">
                  <c:v>1.440242514198024E-3</c:v>
                </c:pt>
                <c:pt idx="3119">
                  <c:v>1.440242514198024E-3</c:v>
                </c:pt>
                <c:pt idx="3120">
                  <c:v>1.440242514198024E-3</c:v>
                </c:pt>
                <c:pt idx="3121">
                  <c:v>1.440242514198024E-3</c:v>
                </c:pt>
                <c:pt idx="3122">
                  <c:v>1.440242514198024E-3</c:v>
                </c:pt>
                <c:pt idx="3123">
                  <c:v>1.440242514198024E-3</c:v>
                </c:pt>
                <c:pt idx="3124">
                  <c:v>1.440242514198024E-3</c:v>
                </c:pt>
                <c:pt idx="3125">
                  <c:v>1.440242514198024E-3</c:v>
                </c:pt>
                <c:pt idx="3126">
                  <c:v>1.440242514198024E-3</c:v>
                </c:pt>
                <c:pt idx="3127">
                  <c:v>1.440242514198024E-3</c:v>
                </c:pt>
                <c:pt idx="3128">
                  <c:v>1.440242514198024E-3</c:v>
                </c:pt>
                <c:pt idx="3129">
                  <c:v>1.440242514198024E-3</c:v>
                </c:pt>
                <c:pt idx="3130">
                  <c:v>1.440242514198024E-3</c:v>
                </c:pt>
                <c:pt idx="3131">
                  <c:v>1.440242514198024E-3</c:v>
                </c:pt>
                <c:pt idx="3132">
                  <c:v>1.440242514198024E-3</c:v>
                </c:pt>
                <c:pt idx="3133">
                  <c:v>1.440242514198024E-3</c:v>
                </c:pt>
                <c:pt idx="3134">
                  <c:v>1.440242514198024E-3</c:v>
                </c:pt>
                <c:pt idx="3135">
                  <c:v>1.440242514198024E-3</c:v>
                </c:pt>
                <c:pt idx="3136">
                  <c:v>1.440242514198024E-3</c:v>
                </c:pt>
                <c:pt idx="3137">
                  <c:v>1.440242514198024E-3</c:v>
                </c:pt>
                <c:pt idx="3138">
                  <c:v>1.440242514198024E-3</c:v>
                </c:pt>
                <c:pt idx="3139">
                  <c:v>1.440242514198024E-3</c:v>
                </c:pt>
                <c:pt idx="3140">
                  <c:v>1.440242514198024E-3</c:v>
                </c:pt>
                <c:pt idx="3141">
                  <c:v>1.440242514198024E-3</c:v>
                </c:pt>
                <c:pt idx="3142">
                  <c:v>1.440242514198024E-3</c:v>
                </c:pt>
                <c:pt idx="3143">
                  <c:v>1.440242514198024E-3</c:v>
                </c:pt>
                <c:pt idx="3144">
                  <c:v>1.440242514198024E-3</c:v>
                </c:pt>
                <c:pt idx="3145">
                  <c:v>1.440242514198024E-3</c:v>
                </c:pt>
                <c:pt idx="3146">
                  <c:v>1.440242514198024E-3</c:v>
                </c:pt>
                <c:pt idx="3147">
                  <c:v>1.440242514198024E-3</c:v>
                </c:pt>
                <c:pt idx="3148">
                  <c:v>1.440242514198024E-3</c:v>
                </c:pt>
                <c:pt idx="3149">
                  <c:v>1.440242514198024E-3</c:v>
                </c:pt>
                <c:pt idx="3150">
                  <c:v>1.440242514198024E-3</c:v>
                </c:pt>
              </c:numCache>
            </c:numRef>
          </c:val>
          <c:smooth val="0"/>
          <c:extLst>
            <c:ext xmlns:c16="http://schemas.microsoft.com/office/drawing/2014/chart" uri="{C3380CC4-5D6E-409C-BE32-E72D297353CC}">
              <c16:uniqueId val="{00000002-5B2F-4C42-B943-565ABAFC7C84}"/>
            </c:ext>
          </c:extLst>
        </c:ser>
        <c:dLbls>
          <c:showLegendKey val="0"/>
          <c:showVal val="0"/>
          <c:showCatName val="0"/>
          <c:showSerName val="0"/>
          <c:showPercent val="0"/>
          <c:showBubbleSize val="0"/>
        </c:dLbls>
        <c:marker val="1"/>
        <c:smooth val="0"/>
        <c:axId val="1967368975"/>
        <c:axId val="1967379055"/>
      </c:lineChart>
      <c:dateAx>
        <c:axId val="1967368975"/>
        <c:scaling>
          <c:orientation val="minMax"/>
          <c:min val="24838"/>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eta Offc Medium" panose="020B0604030101020102" pitchFamily="34" charset="0"/>
                <a:ea typeface="+mn-ea"/>
                <a:cs typeface="+mn-cs"/>
              </a:defRPr>
            </a:pPr>
            <a:endParaRPr lang="en-US"/>
          </a:p>
        </c:txPr>
        <c:crossAx val="1967379055"/>
        <c:crosses val="autoZero"/>
        <c:auto val="1"/>
        <c:lblOffset val="100"/>
        <c:baseTimeUnit val="days"/>
        <c:majorUnit val="5"/>
        <c:majorTimeUnit val="years"/>
      </c:dateAx>
      <c:valAx>
        <c:axId val="1967379055"/>
        <c:scaling>
          <c:orientation val="minMax"/>
          <c:max val="8.0000000000000019E-3"/>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eta Offc Medium" panose="020B0604030101020102" pitchFamily="34" charset="0"/>
                <a:ea typeface="+mn-ea"/>
                <a:cs typeface="+mn-cs"/>
              </a:defRPr>
            </a:pPr>
            <a:endParaRPr lang="en-US"/>
          </a:p>
        </c:txPr>
        <c:crossAx val="1967368975"/>
        <c:crosses val="autoZero"/>
        <c:crossBetween val="between"/>
      </c:valAx>
      <c:valAx>
        <c:axId val="81518352"/>
        <c:scaling>
          <c:orientation val="minMax"/>
          <c:max val="0.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81512112"/>
        <c:crosses val="max"/>
        <c:crossBetween val="between"/>
      </c:valAx>
      <c:dateAx>
        <c:axId val="81512112"/>
        <c:scaling>
          <c:orientation val="minMax"/>
        </c:scaling>
        <c:delete val="1"/>
        <c:axPos val="b"/>
        <c:numFmt formatCode="m/d/yyyy" sourceLinked="1"/>
        <c:majorTickMark val="out"/>
        <c:minorTickMark val="none"/>
        <c:tickLblPos val="nextTo"/>
        <c:crossAx val="81518352"/>
        <c:crosses val="autoZero"/>
        <c:auto val="1"/>
        <c:lblOffset val="100"/>
        <c:baseTimeUnit val="days"/>
      </c:date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2"/>
          </a:solidFill>
          <a:latin typeface="+mn-lt"/>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64386556399704E-2"/>
          <c:y val="2.3790215596913029E-2"/>
          <c:w val="0.91892058446190605"/>
          <c:h val="0.9343749372037079"/>
        </c:manualLayout>
      </c:layout>
      <c:lineChart>
        <c:grouping val="standard"/>
        <c:varyColors val="0"/>
        <c:ser>
          <c:idx val="0"/>
          <c:order val="0"/>
          <c:tx>
            <c:strRef>
              <c:f>'SubSector NFP T'!$E$200</c:f>
              <c:strCache>
                <c:ptCount val="1"/>
                <c:pt idx="0">
                  <c:v>LOW AI Exposure</c:v>
                </c:pt>
              </c:strCache>
            </c:strRef>
          </c:tx>
          <c:spPr>
            <a:ln w="28575" cap="rnd">
              <a:solidFill>
                <a:schemeClr val="accent1"/>
              </a:solidFill>
              <a:round/>
            </a:ln>
            <a:effectLst/>
          </c:spPr>
          <c:marker>
            <c:symbol val="none"/>
          </c:marker>
          <c:dLbls>
            <c:dLbl>
              <c:idx val="5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57-4523-AA0B-DAEB6B02B98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'SubSector NFP T'!$F$199:$BL$199</c:f>
              <c:numCache>
                <c:formatCode>m/d/yyyy</c:formatCode>
                <c:ptCount val="59"/>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numCache>
            </c:numRef>
          </c:cat>
          <c:val>
            <c:numRef>
              <c:f>'SubSector NFP T'!$F$200:$BL$200</c:f>
              <c:numCache>
                <c:formatCode>General</c:formatCode>
                <c:ptCount val="59"/>
                <c:pt idx="0">
                  <c:v>1303</c:v>
                </c:pt>
                <c:pt idx="1">
                  <c:v>1205</c:v>
                </c:pt>
                <c:pt idx="2">
                  <c:v>1090</c:v>
                </c:pt>
                <c:pt idx="3">
                  <c:v>995</c:v>
                </c:pt>
                <c:pt idx="4">
                  <c:v>1077</c:v>
                </c:pt>
                <c:pt idx="5">
                  <c:v>986</c:v>
                </c:pt>
                <c:pt idx="6">
                  <c:v>1007</c:v>
                </c:pt>
                <c:pt idx="7">
                  <c:v>1043</c:v>
                </c:pt>
                <c:pt idx="8">
                  <c:v>1039</c:v>
                </c:pt>
                <c:pt idx="9">
                  <c:v>1012</c:v>
                </c:pt>
                <c:pt idx="10">
                  <c:v>1007</c:v>
                </c:pt>
                <c:pt idx="11">
                  <c:v>1011</c:v>
                </c:pt>
                <c:pt idx="12">
                  <c:v>1066</c:v>
                </c:pt>
                <c:pt idx="13">
                  <c:v>1091</c:v>
                </c:pt>
                <c:pt idx="14">
                  <c:v>1091</c:v>
                </c:pt>
                <c:pt idx="15">
                  <c:v>1069</c:v>
                </c:pt>
                <c:pt idx="16">
                  <c:v>1091</c:v>
                </c:pt>
                <c:pt idx="17">
                  <c:v>1166</c:v>
                </c:pt>
                <c:pt idx="18">
                  <c:v>1078</c:v>
                </c:pt>
                <c:pt idx="19">
                  <c:v>1066</c:v>
                </c:pt>
                <c:pt idx="20">
                  <c:v>1112</c:v>
                </c:pt>
                <c:pt idx="21">
                  <c:v>1063</c:v>
                </c:pt>
                <c:pt idx="22">
                  <c:v>1108</c:v>
                </c:pt>
                <c:pt idx="23">
                  <c:v>1117</c:v>
                </c:pt>
                <c:pt idx="24">
                  <c:v>1115</c:v>
                </c:pt>
                <c:pt idx="25">
                  <c:v>1150</c:v>
                </c:pt>
                <c:pt idx="26">
                  <c:v>1144</c:v>
                </c:pt>
                <c:pt idx="27">
                  <c:v>1060</c:v>
                </c:pt>
                <c:pt idx="28">
                  <c:v>993</c:v>
                </c:pt>
                <c:pt idx="29">
                  <c:v>979</c:v>
                </c:pt>
                <c:pt idx="30">
                  <c:v>949</c:v>
                </c:pt>
                <c:pt idx="31">
                  <c:v>933</c:v>
                </c:pt>
                <c:pt idx="32">
                  <c:v>854</c:v>
                </c:pt>
                <c:pt idx="33">
                  <c:v>798</c:v>
                </c:pt>
                <c:pt idx="34">
                  <c:v>728</c:v>
                </c:pt>
                <c:pt idx="35">
                  <c:v>675</c:v>
                </c:pt>
                <c:pt idx="36">
                  <c:v>583</c:v>
                </c:pt>
                <c:pt idx="37">
                  <c:v>490</c:v>
                </c:pt>
                <c:pt idx="38">
                  <c:v>420</c:v>
                </c:pt>
                <c:pt idx="39">
                  <c:v>465</c:v>
                </c:pt>
                <c:pt idx="40">
                  <c:v>343</c:v>
                </c:pt>
                <c:pt idx="41">
                  <c:v>122</c:v>
                </c:pt>
                <c:pt idx="42">
                  <c:v>21</c:v>
                </c:pt>
                <c:pt idx="43">
                  <c:v>-71</c:v>
                </c:pt>
                <c:pt idx="44">
                  <c:v>-273</c:v>
                </c:pt>
                <c:pt idx="45">
                  <c:v>-368</c:v>
                </c:pt>
                <c:pt idx="46">
                  <c:v>-524</c:v>
                </c:pt>
                <c:pt idx="47">
                  <c:v>-820</c:v>
                </c:pt>
                <c:pt idx="48">
                  <c:v>-1056</c:v>
                </c:pt>
                <c:pt idx="49">
                  <c:v>-1172</c:v>
                </c:pt>
                <c:pt idx="50">
                  <c:v>-1348</c:v>
                </c:pt>
                <c:pt idx="51">
                  <c:v>-1599</c:v>
                </c:pt>
                <c:pt idx="52">
                  <c:v>-2083</c:v>
                </c:pt>
                <c:pt idx="53">
                  <c:v>-2236</c:v>
                </c:pt>
                <c:pt idx="54">
                  <c:v>-2618</c:v>
                </c:pt>
                <c:pt idx="55">
                  <c:v>-3015</c:v>
                </c:pt>
                <c:pt idx="56">
                  <c:v>-3510</c:v>
                </c:pt>
                <c:pt idx="57">
                  <c:v>-3864</c:v>
                </c:pt>
                <c:pt idx="58">
                  <c:v>-4138</c:v>
                </c:pt>
              </c:numCache>
            </c:numRef>
          </c:val>
          <c:smooth val="0"/>
          <c:extLst>
            <c:ext xmlns:c16="http://schemas.microsoft.com/office/drawing/2014/chart" uri="{C3380CC4-5D6E-409C-BE32-E72D297353CC}">
              <c16:uniqueId val="{00000000-3F57-4523-AA0B-DAEB6B02B987}"/>
            </c:ext>
          </c:extLst>
        </c:ser>
        <c:ser>
          <c:idx val="1"/>
          <c:order val="1"/>
          <c:tx>
            <c:strRef>
              <c:f>'SubSector NFP T'!$E$201</c:f>
              <c:strCache>
                <c:ptCount val="1"/>
                <c:pt idx="0">
                  <c:v>Medium AI Exposure</c:v>
                </c:pt>
              </c:strCache>
            </c:strRef>
          </c:tx>
          <c:spPr>
            <a:ln w="28575" cap="rnd">
              <a:solidFill>
                <a:schemeClr val="accent2"/>
              </a:solidFill>
              <a:round/>
            </a:ln>
            <a:effectLst/>
          </c:spPr>
          <c:marker>
            <c:symbol val="none"/>
          </c:marker>
          <c:dLbls>
            <c:dLbl>
              <c:idx val="5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57-4523-AA0B-DAEB6B02B98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65000"/>
                      </a:schemeClr>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'SubSector NFP T'!$F$199:$BL$199</c:f>
              <c:numCache>
                <c:formatCode>m/d/yyyy</c:formatCode>
                <c:ptCount val="59"/>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numCache>
            </c:numRef>
          </c:cat>
          <c:val>
            <c:numRef>
              <c:f>'SubSector NFP T'!$F$201:$BL$201</c:f>
              <c:numCache>
                <c:formatCode>General</c:formatCode>
                <c:ptCount val="59"/>
                <c:pt idx="0">
                  <c:v>4167.7000000000044</c:v>
                </c:pt>
                <c:pt idx="1">
                  <c:v>4075.0999999999985</c:v>
                </c:pt>
                <c:pt idx="2">
                  <c:v>4019.7999999999956</c:v>
                </c:pt>
                <c:pt idx="3">
                  <c:v>3912.5999999999985</c:v>
                </c:pt>
                <c:pt idx="4">
                  <c:v>3969.9000000000015</c:v>
                </c:pt>
                <c:pt idx="5">
                  <c:v>3870.3000000000029</c:v>
                </c:pt>
                <c:pt idx="6">
                  <c:v>3842.5</c:v>
                </c:pt>
                <c:pt idx="7">
                  <c:v>3817.5</c:v>
                </c:pt>
                <c:pt idx="8">
                  <c:v>3926</c:v>
                </c:pt>
                <c:pt idx="9">
                  <c:v>3864.5999999999985</c:v>
                </c:pt>
                <c:pt idx="10">
                  <c:v>3891.5999999999985</c:v>
                </c:pt>
                <c:pt idx="11">
                  <c:v>3805.6999999999971</c:v>
                </c:pt>
                <c:pt idx="12">
                  <c:v>3731.1999999999971</c:v>
                </c:pt>
                <c:pt idx="13">
                  <c:v>3678</c:v>
                </c:pt>
                <c:pt idx="14">
                  <c:v>3585</c:v>
                </c:pt>
                <c:pt idx="15">
                  <c:v>3517.3000000000029</c:v>
                </c:pt>
                <c:pt idx="16">
                  <c:v>3457.2000000000044</c:v>
                </c:pt>
                <c:pt idx="17">
                  <c:v>3368.9000000000015</c:v>
                </c:pt>
                <c:pt idx="18">
                  <c:v>3268.6999999999971</c:v>
                </c:pt>
                <c:pt idx="19">
                  <c:v>3166.8000000000029</c:v>
                </c:pt>
                <c:pt idx="20">
                  <c:v>3034.1999999999971</c:v>
                </c:pt>
                <c:pt idx="21">
                  <c:v>2903.0999999999985</c:v>
                </c:pt>
                <c:pt idx="22">
                  <c:v>2809.5</c:v>
                </c:pt>
                <c:pt idx="23">
                  <c:v>2707.0999999999985</c:v>
                </c:pt>
                <c:pt idx="24">
                  <c:v>2607.9000000000015</c:v>
                </c:pt>
                <c:pt idx="25">
                  <c:v>2504.7999999999956</c:v>
                </c:pt>
                <c:pt idx="26">
                  <c:v>2415.9000000000015</c:v>
                </c:pt>
                <c:pt idx="27">
                  <c:v>2235.5999999999985</c:v>
                </c:pt>
                <c:pt idx="28">
                  <c:v>2067.6999999999971</c:v>
                </c:pt>
                <c:pt idx="29">
                  <c:v>1920.2999999999956</c:v>
                </c:pt>
                <c:pt idx="30">
                  <c:v>1783.2000000000044</c:v>
                </c:pt>
                <c:pt idx="31">
                  <c:v>1622.2999999999956</c:v>
                </c:pt>
                <c:pt idx="32">
                  <c:v>1483.3999999999942</c:v>
                </c:pt>
                <c:pt idx="33">
                  <c:v>1345.7999999999956</c:v>
                </c:pt>
                <c:pt idx="34">
                  <c:v>1166.7999999999956</c:v>
                </c:pt>
                <c:pt idx="35">
                  <c:v>1000.7999999999956</c:v>
                </c:pt>
                <c:pt idx="36">
                  <c:v>837.40000000000146</c:v>
                </c:pt>
                <c:pt idx="37">
                  <c:v>649.20000000000437</c:v>
                </c:pt>
                <c:pt idx="38">
                  <c:v>507.80000000000291</c:v>
                </c:pt>
                <c:pt idx="39">
                  <c:v>388.5</c:v>
                </c:pt>
                <c:pt idx="40">
                  <c:v>261</c:v>
                </c:pt>
                <c:pt idx="41">
                  <c:v>32.69999999999709</c:v>
                </c:pt>
                <c:pt idx="42">
                  <c:v>2.7999999999956344</c:v>
                </c:pt>
                <c:pt idx="43">
                  <c:v>-170.19999999999709</c:v>
                </c:pt>
                <c:pt idx="44">
                  <c:v>-256.89999999999418</c:v>
                </c:pt>
                <c:pt idx="45">
                  <c:v>-331.19999999999709</c:v>
                </c:pt>
                <c:pt idx="46">
                  <c:v>-404.90000000000146</c:v>
                </c:pt>
                <c:pt idx="47">
                  <c:v>-696.39999999999418</c:v>
                </c:pt>
                <c:pt idx="48">
                  <c:v>-804.19999999999709</c:v>
                </c:pt>
                <c:pt idx="49">
                  <c:v>-919.29999999999563</c:v>
                </c:pt>
                <c:pt idx="50">
                  <c:v>-1015.5999999999985</c:v>
                </c:pt>
                <c:pt idx="51">
                  <c:v>-1089.5999999999985</c:v>
                </c:pt>
                <c:pt idx="52">
                  <c:v>-1187.6000000000058</c:v>
                </c:pt>
                <c:pt idx="53">
                  <c:v>-1157.5</c:v>
                </c:pt>
                <c:pt idx="54">
                  <c:v>-1214.5999999999985</c:v>
                </c:pt>
                <c:pt idx="55">
                  <c:v>-1278.9000000000015</c:v>
                </c:pt>
                <c:pt idx="56">
                  <c:v>-1298.8999999999942</c:v>
                </c:pt>
                <c:pt idx="57">
                  <c:v>-1262</c:v>
                </c:pt>
                <c:pt idx="58">
                  <c:v>-1382.5999999999985</c:v>
                </c:pt>
              </c:numCache>
            </c:numRef>
          </c:val>
          <c:smooth val="0"/>
          <c:extLst>
            <c:ext xmlns:c16="http://schemas.microsoft.com/office/drawing/2014/chart" uri="{C3380CC4-5D6E-409C-BE32-E72D297353CC}">
              <c16:uniqueId val="{00000001-3F57-4523-AA0B-DAEB6B02B987}"/>
            </c:ext>
          </c:extLst>
        </c:ser>
        <c:ser>
          <c:idx val="2"/>
          <c:order val="2"/>
          <c:tx>
            <c:strRef>
              <c:f>'SubSector NFP T'!$E$202</c:f>
              <c:strCache>
                <c:ptCount val="1"/>
                <c:pt idx="0">
                  <c:v>High Exposure</c:v>
                </c:pt>
              </c:strCache>
            </c:strRef>
          </c:tx>
          <c:spPr>
            <a:ln w="28575" cap="rnd">
              <a:solidFill>
                <a:schemeClr val="accent3"/>
              </a:solidFill>
              <a:round/>
            </a:ln>
            <a:effectLst/>
          </c:spPr>
          <c:marker>
            <c:symbol val="none"/>
          </c:marker>
          <c:dLbls>
            <c:dLbl>
              <c:idx val="58"/>
              <c:layout>
                <c:manualLayout>
                  <c:x val="-2.0208745763746514E-16"/>
                  <c:y val="2.3811843065637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57-4523-AA0B-DAEB6B02B98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'SubSector NFP T'!$F$199:$BL$199</c:f>
              <c:numCache>
                <c:formatCode>m/d/yyyy</c:formatCode>
                <c:ptCount val="59"/>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numCache>
            </c:numRef>
          </c:cat>
          <c:val>
            <c:numRef>
              <c:f>'SubSector NFP T'!$F$202:$BL$202</c:f>
              <c:numCache>
                <c:formatCode>General</c:formatCode>
                <c:ptCount val="59"/>
                <c:pt idx="0">
                  <c:v>-679</c:v>
                </c:pt>
                <c:pt idx="1">
                  <c:v>-661</c:v>
                </c:pt>
                <c:pt idx="2">
                  <c:v>-669</c:v>
                </c:pt>
                <c:pt idx="3">
                  <c:v>-681</c:v>
                </c:pt>
                <c:pt idx="4">
                  <c:v>-664</c:v>
                </c:pt>
                <c:pt idx="5">
                  <c:v>-634</c:v>
                </c:pt>
                <c:pt idx="6">
                  <c:v>-610</c:v>
                </c:pt>
                <c:pt idx="7">
                  <c:v>-662</c:v>
                </c:pt>
                <c:pt idx="8">
                  <c:v>-627</c:v>
                </c:pt>
                <c:pt idx="9">
                  <c:v>-614</c:v>
                </c:pt>
                <c:pt idx="10">
                  <c:v>-566</c:v>
                </c:pt>
                <c:pt idx="11">
                  <c:v>-548</c:v>
                </c:pt>
                <c:pt idx="12">
                  <c:v>-509</c:v>
                </c:pt>
                <c:pt idx="13">
                  <c:v>-494</c:v>
                </c:pt>
                <c:pt idx="14">
                  <c:v>-509</c:v>
                </c:pt>
                <c:pt idx="15">
                  <c:v>-486</c:v>
                </c:pt>
                <c:pt idx="16">
                  <c:v>-490</c:v>
                </c:pt>
                <c:pt idx="17">
                  <c:v>-428</c:v>
                </c:pt>
                <c:pt idx="18">
                  <c:v>-477</c:v>
                </c:pt>
                <c:pt idx="19">
                  <c:v>-497</c:v>
                </c:pt>
                <c:pt idx="20">
                  <c:v>-444</c:v>
                </c:pt>
                <c:pt idx="21">
                  <c:v>-419</c:v>
                </c:pt>
                <c:pt idx="22">
                  <c:v>-379</c:v>
                </c:pt>
                <c:pt idx="23">
                  <c:v>-339</c:v>
                </c:pt>
                <c:pt idx="24">
                  <c:v>-324</c:v>
                </c:pt>
                <c:pt idx="25">
                  <c:v>-334</c:v>
                </c:pt>
                <c:pt idx="26">
                  <c:v>-303</c:v>
                </c:pt>
                <c:pt idx="27">
                  <c:v>-267</c:v>
                </c:pt>
                <c:pt idx="28">
                  <c:v>-238</c:v>
                </c:pt>
                <c:pt idx="29">
                  <c:v>-252</c:v>
                </c:pt>
                <c:pt idx="30">
                  <c:v>-239</c:v>
                </c:pt>
                <c:pt idx="31">
                  <c:v>-189</c:v>
                </c:pt>
                <c:pt idx="32">
                  <c:v>-130</c:v>
                </c:pt>
                <c:pt idx="33">
                  <c:v>-92</c:v>
                </c:pt>
                <c:pt idx="34">
                  <c:v>-61</c:v>
                </c:pt>
                <c:pt idx="35">
                  <c:v>-5</c:v>
                </c:pt>
                <c:pt idx="36">
                  <c:v>25</c:v>
                </c:pt>
                <c:pt idx="37">
                  <c:v>26</c:v>
                </c:pt>
                <c:pt idx="38">
                  <c:v>-3</c:v>
                </c:pt>
                <c:pt idx="39">
                  <c:v>3</c:v>
                </c:pt>
                <c:pt idx="40">
                  <c:v>-38</c:v>
                </c:pt>
                <c:pt idx="41">
                  <c:v>-22</c:v>
                </c:pt>
                <c:pt idx="42">
                  <c:v>9</c:v>
                </c:pt>
                <c:pt idx="43">
                  <c:v>-29</c:v>
                </c:pt>
                <c:pt idx="44">
                  <c:v>-98</c:v>
                </c:pt>
                <c:pt idx="45">
                  <c:v>-148</c:v>
                </c:pt>
                <c:pt idx="46">
                  <c:v>-209</c:v>
                </c:pt>
                <c:pt idx="47">
                  <c:v>-335</c:v>
                </c:pt>
                <c:pt idx="48">
                  <c:v>-425</c:v>
                </c:pt>
                <c:pt idx="49">
                  <c:v>-495</c:v>
                </c:pt>
                <c:pt idx="50">
                  <c:v>-531</c:v>
                </c:pt>
                <c:pt idx="51">
                  <c:v>-696</c:v>
                </c:pt>
                <c:pt idx="52">
                  <c:v>-933</c:v>
                </c:pt>
                <c:pt idx="53">
                  <c:v>-1000</c:v>
                </c:pt>
                <c:pt idx="54">
                  <c:v>-1147</c:v>
                </c:pt>
                <c:pt idx="55">
                  <c:v>-1344</c:v>
                </c:pt>
                <c:pt idx="56">
                  <c:v>-1630</c:v>
                </c:pt>
                <c:pt idx="57">
                  <c:v>-1770</c:v>
                </c:pt>
                <c:pt idx="58">
                  <c:v>-1927</c:v>
                </c:pt>
              </c:numCache>
            </c:numRef>
          </c:val>
          <c:smooth val="0"/>
          <c:extLst>
            <c:ext xmlns:c16="http://schemas.microsoft.com/office/drawing/2014/chart" uri="{C3380CC4-5D6E-409C-BE32-E72D297353CC}">
              <c16:uniqueId val="{00000002-3F57-4523-AA0B-DAEB6B02B987}"/>
            </c:ext>
          </c:extLst>
        </c:ser>
        <c:dLbls>
          <c:showLegendKey val="0"/>
          <c:showVal val="0"/>
          <c:showCatName val="0"/>
          <c:showSerName val="0"/>
          <c:showPercent val="0"/>
          <c:showBubbleSize val="0"/>
        </c:dLbls>
        <c:smooth val="0"/>
        <c:axId val="72190912"/>
        <c:axId val="72191392"/>
      </c:lineChart>
      <c:dateAx>
        <c:axId val="72190912"/>
        <c:scaling>
          <c:orientation val="minMax"/>
          <c:min val="44562"/>
        </c:scaling>
        <c:delete val="0"/>
        <c:axPos val="b"/>
        <c:numFmt formatCode="yyyy" sourceLinked="0"/>
        <c:majorTickMark val="out"/>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72191392"/>
        <c:crosses val="autoZero"/>
        <c:auto val="1"/>
        <c:lblOffset val="100"/>
        <c:baseTimeUnit val="months"/>
        <c:majorUnit val="12"/>
        <c:majorTimeUnit val="months"/>
      </c:dateAx>
      <c:valAx>
        <c:axId val="72191392"/>
        <c:scaling>
          <c:orientation val="minMax"/>
          <c:max val="5000"/>
          <c:min val="-2000"/>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72190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46050128525822E-2"/>
          <c:y val="3.6025893403794182E-2"/>
          <c:w val="0.92114112038394103"/>
          <c:h val="0.84574258351609388"/>
        </c:manualLayout>
      </c:layout>
      <c:areaChart>
        <c:grouping val="stacked"/>
        <c:varyColors val="0"/>
        <c:ser>
          <c:idx val="2"/>
          <c:order val="2"/>
          <c:tx>
            <c:strRef>
              <c:f>'Data 2'!$DO$20</c:f>
              <c:strCache>
                <c:ptCount val="1"/>
                <c:pt idx="0">
                  <c:v>Low Area</c:v>
                </c:pt>
              </c:strCache>
            </c:strRef>
          </c:tx>
          <c:spPr>
            <a:noFill/>
            <a:ln>
              <a:noFill/>
            </a:ln>
            <a:effectLst/>
          </c:spPr>
          <c:cat>
            <c:numRef>
              <c:f>'Data 2'!$DL$21:$DL$146</c:f>
              <c:numCache>
                <c:formatCode>m/d/yyyy</c:formatCode>
                <c:ptCount val="126"/>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pt idx="76">
                  <c:v>43861</c:v>
                </c:pt>
                <c:pt idx="77">
                  <c:v>43830</c:v>
                </c:pt>
                <c:pt idx="78">
                  <c:v>43799</c:v>
                </c:pt>
                <c:pt idx="79">
                  <c:v>43769</c:v>
                </c:pt>
                <c:pt idx="80">
                  <c:v>43738</c:v>
                </c:pt>
                <c:pt idx="81">
                  <c:v>43708</c:v>
                </c:pt>
                <c:pt idx="82">
                  <c:v>43677</c:v>
                </c:pt>
                <c:pt idx="83">
                  <c:v>43646</c:v>
                </c:pt>
                <c:pt idx="84">
                  <c:v>43616</c:v>
                </c:pt>
                <c:pt idx="85">
                  <c:v>43585</c:v>
                </c:pt>
                <c:pt idx="86">
                  <c:v>43555</c:v>
                </c:pt>
                <c:pt idx="87">
                  <c:v>43524</c:v>
                </c:pt>
                <c:pt idx="88">
                  <c:v>43496</c:v>
                </c:pt>
                <c:pt idx="89">
                  <c:v>43465</c:v>
                </c:pt>
                <c:pt idx="90">
                  <c:v>43434</c:v>
                </c:pt>
                <c:pt idx="91">
                  <c:v>43404</c:v>
                </c:pt>
                <c:pt idx="92">
                  <c:v>43373</c:v>
                </c:pt>
                <c:pt idx="93">
                  <c:v>43343</c:v>
                </c:pt>
                <c:pt idx="94">
                  <c:v>43312</c:v>
                </c:pt>
                <c:pt idx="95">
                  <c:v>43281</c:v>
                </c:pt>
                <c:pt idx="96">
                  <c:v>43251</c:v>
                </c:pt>
                <c:pt idx="97">
                  <c:v>43220</c:v>
                </c:pt>
                <c:pt idx="98">
                  <c:v>43190</c:v>
                </c:pt>
                <c:pt idx="99">
                  <c:v>43159</c:v>
                </c:pt>
                <c:pt idx="100">
                  <c:v>43131</c:v>
                </c:pt>
                <c:pt idx="101">
                  <c:v>43100</c:v>
                </c:pt>
                <c:pt idx="102">
                  <c:v>43069</c:v>
                </c:pt>
                <c:pt idx="103">
                  <c:v>43039</c:v>
                </c:pt>
                <c:pt idx="104">
                  <c:v>43008</c:v>
                </c:pt>
                <c:pt idx="105">
                  <c:v>42978</c:v>
                </c:pt>
                <c:pt idx="106">
                  <c:v>42947</c:v>
                </c:pt>
                <c:pt idx="107">
                  <c:v>42916</c:v>
                </c:pt>
                <c:pt idx="108">
                  <c:v>42886</c:v>
                </c:pt>
                <c:pt idx="109">
                  <c:v>42855</c:v>
                </c:pt>
                <c:pt idx="110">
                  <c:v>42825</c:v>
                </c:pt>
                <c:pt idx="111">
                  <c:v>42794</c:v>
                </c:pt>
                <c:pt idx="112">
                  <c:v>42766</c:v>
                </c:pt>
                <c:pt idx="113">
                  <c:v>42735</c:v>
                </c:pt>
                <c:pt idx="114">
                  <c:v>42704</c:v>
                </c:pt>
                <c:pt idx="115">
                  <c:v>42674</c:v>
                </c:pt>
                <c:pt idx="116">
                  <c:v>42643</c:v>
                </c:pt>
                <c:pt idx="117">
                  <c:v>42613</c:v>
                </c:pt>
                <c:pt idx="118">
                  <c:v>42582</c:v>
                </c:pt>
                <c:pt idx="119">
                  <c:v>42551</c:v>
                </c:pt>
                <c:pt idx="120">
                  <c:v>42521</c:v>
                </c:pt>
                <c:pt idx="121">
                  <c:v>42490</c:v>
                </c:pt>
                <c:pt idx="122">
                  <c:v>42460</c:v>
                </c:pt>
                <c:pt idx="123">
                  <c:v>42429</c:v>
                </c:pt>
                <c:pt idx="124">
                  <c:v>42400</c:v>
                </c:pt>
                <c:pt idx="125">
                  <c:v>42369</c:v>
                </c:pt>
              </c:numCache>
            </c:numRef>
          </c:cat>
          <c:val>
            <c:numRef>
              <c:f>'Data 2'!$DO$21:$DO$146</c:f>
              <c:numCache>
                <c:formatCode>0.00%</c:formatCode>
                <c:ptCount val="126"/>
                <c:pt idx="0">
                  <c:v>3.125E-2</c:v>
                </c:pt>
                <c:pt idx="1">
                  <c:v>3.125E-2</c:v>
                </c:pt>
                <c:pt idx="2">
                  <c:v>3.125E-2</c:v>
                </c:pt>
                <c:pt idx="3">
                  <c:v>0.03</c:v>
                </c:pt>
                <c:pt idx="4">
                  <c:v>0.03</c:v>
                </c:pt>
                <c:pt idx="5">
                  <c:v>0.03</c:v>
                </c:pt>
                <c:pt idx="6">
                  <c:v>0.03</c:v>
                </c:pt>
                <c:pt idx="7">
                  <c:v>0.03</c:v>
                </c:pt>
                <c:pt idx="8">
                  <c:v>0.03</c:v>
                </c:pt>
                <c:pt idx="9">
                  <c:v>0.03</c:v>
                </c:pt>
                <c:pt idx="10">
                  <c:v>0.03</c:v>
                </c:pt>
                <c:pt idx="11">
                  <c:v>0.03</c:v>
                </c:pt>
                <c:pt idx="12">
                  <c:v>0.03</c:v>
                </c:pt>
                <c:pt idx="13">
                  <c:v>0.03</c:v>
                </c:pt>
                <c:pt idx="14">
                  <c:v>0.03</c:v>
                </c:pt>
                <c:pt idx="15">
                  <c:v>0.03</c:v>
                </c:pt>
                <c:pt idx="16">
                  <c:v>0.03</c:v>
                </c:pt>
                <c:pt idx="17">
                  <c:v>0.03</c:v>
                </c:pt>
                <c:pt idx="18">
                  <c:v>2.8750000000000001E-2</c:v>
                </c:pt>
                <c:pt idx="19">
                  <c:v>2.8750000000000001E-2</c:v>
                </c:pt>
                <c:pt idx="20">
                  <c:v>2.8750000000000001E-2</c:v>
                </c:pt>
                <c:pt idx="21">
                  <c:v>2.75E-2</c:v>
                </c:pt>
                <c:pt idx="22">
                  <c:v>2.75E-2</c:v>
                </c:pt>
                <c:pt idx="23">
                  <c:v>2.75E-2</c:v>
                </c:pt>
                <c:pt idx="24">
                  <c:v>2.5630000000000003E-2</c:v>
                </c:pt>
                <c:pt idx="25">
                  <c:v>2.5630000000000003E-2</c:v>
                </c:pt>
                <c:pt idx="26">
                  <c:v>2.5630000000000003E-2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2.375E-2</c:v>
                </c:pt>
                <c:pt idx="46">
                  <c:v>2.375E-2</c:v>
                </c:pt>
                <c:pt idx="47">
                  <c:v>1.6250000000000001E-2</c:v>
                </c:pt>
                <c:pt idx="48">
                  <c:v>8.7500000000000008E-3</c:v>
                </c:pt>
                <c:pt idx="49">
                  <c:v>3.7499999999999999E-3</c:v>
                </c:pt>
                <c:pt idx="50">
                  <c:v>3.7499999999999999E-3</c:v>
                </c:pt>
                <c:pt idx="51">
                  <c:v>1.25E-3</c:v>
                </c:pt>
                <c:pt idx="52">
                  <c:v>1.25E-3</c:v>
                </c:pt>
                <c:pt idx="53">
                  <c:v>1.25E-3</c:v>
                </c:pt>
                <c:pt idx="54">
                  <c:v>1.25E-3</c:v>
                </c:pt>
                <c:pt idx="55">
                  <c:v>1.25E-3</c:v>
                </c:pt>
                <c:pt idx="56">
                  <c:v>1.25E-3</c:v>
                </c:pt>
                <c:pt idx="57">
                  <c:v>1.25E-3</c:v>
                </c:pt>
                <c:pt idx="58">
                  <c:v>1.25E-3</c:v>
                </c:pt>
                <c:pt idx="59">
                  <c:v>1.25E-3</c:v>
                </c:pt>
                <c:pt idx="60">
                  <c:v>1.25E-3</c:v>
                </c:pt>
                <c:pt idx="61">
                  <c:v>1.25E-3</c:v>
                </c:pt>
                <c:pt idx="62">
                  <c:v>1.25E-3</c:v>
                </c:pt>
                <c:pt idx="63">
                  <c:v>1.25E-3</c:v>
                </c:pt>
                <c:pt idx="64">
                  <c:v>1.25E-3</c:v>
                </c:pt>
                <c:pt idx="65">
                  <c:v>1.25E-3</c:v>
                </c:pt>
                <c:pt idx="66">
                  <c:v>1.25E-3</c:v>
                </c:pt>
                <c:pt idx="67">
                  <c:v>1.25E-3</c:v>
                </c:pt>
                <c:pt idx="68">
                  <c:v>1.25E-3</c:v>
                </c:pt>
                <c:pt idx="69">
                  <c:v>1.25E-3</c:v>
                </c:pt>
                <c:pt idx="70">
                  <c:v>1.25E-3</c:v>
                </c:pt>
                <c:pt idx="71">
                  <c:v>1.25E-3</c:v>
                </c:pt>
                <c:pt idx="72">
                  <c:v>1.25E-3</c:v>
                </c:pt>
                <c:pt idx="73">
                  <c:v>1.25E-3</c:v>
                </c:pt>
                <c:pt idx="74">
                  <c:v>1.25E-3</c:v>
                </c:pt>
                <c:pt idx="75">
                  <c:v>1.6250000000000001E-2</c:v>
                </c:pt>
                <c:pt idx="76">
                  <c:v>1.6250000000000001E-2</c:v>
                </c:pt>
                <c:pt idx="77">
                  <c:v>1.6250000000000001E-2</c:v>
                </c:pt>
                <c:pt idx="78">
                  <c:v>1.6250000000000001E-2</c:v>
                </c:pt>
                <c:pt idx="79">
                  <c:v>1.6250000000000001E-2</c:v>
                </c:pt>
                <c:pt idx="80">
                  <c:v>1.8749999999999999E-2</c:v>
                </c:pt>
                <c:pt idx="81">
                  <c:v>2.1249999999999998E-2</c:v>
                </c:pt>
                <c:pt idx="82">
                  <c:v>2.1249999999999998E-2</c:v>
                </c:pt>
                <c:pt idx="83">
                  <c:v>2.375E-2</c:v>
                </c:pt>
                <c:pt idx="84">
                  <c:v>2.375E-2</c:v>
                </c:pt>
                <c:pt idx="85">
                  <c:v>2.375E-2</c:v>
                </c:pt>
                <c:pt idx="86">
                  <c:v>2.375E-2</c:v>
                </c:pt>
                <c:pt idx="87">
                  <c:v>2.375E-2</c:v>
                </c:pt>
                <c:pt idx="88">
                  <c:v>2.375E-2</c:v>
                </c:pt>
                <c:pt idx="89">
                  <c:v>2.375E-2</c:v>
                </c:pt>
                <c:pt idx="90">
                  <c:v>2.1249999999999998E-2</c:v>
                </c:pt>
                <c:pt idx="91">
                  <c:v>2.1249999999999998E-2</c:v>
                </c:pt>
                <c:pt idx="92">
                  <c:v>2.1249999999999998E-2</c:v>
                </c:pt>
                <c:pt idx="93">
                  <c:v>1.8749999999999999E-2</c:v>
                </c:pt>
                <c:pt idx="94">
                  <c:v>1.8749999999999999E-2</c:v>
                </c:pt>
                <c:pt idx="95">
                  <c:v>1.8749999999999999E-2</c:v>
                </c:pt>
                <c:pt idx="96">
                  <c:v>1.6250000000000001E-2</c:v>
                </c:pt>
                <c:pt idx="97">
                  <c:v>1.6250000000000001E-2</c:v>
                </c:pt>
                <c:pt idx="98">
                  <c:v>1.6250000000000001E-2</c:v>
                </c:pt>
                <c:pt idx="99">
                  <c:v>1.375E-2</c:v>
                </c:pt>
                <c:pt idx="100">
                  <c:v>1.375E-2</c:v>
                </c:pt>
                <c:pt idx="101">
                  <c:v>1.375E-2</c:v>
                </c:pt>
                <c:pt idx="102">
                  <c:v>1.1250000000000001E-2</c:v>
                </c:pt>
                <c:pt idx="103">
                  <c:v>1.1250000000000001E-2</c:v>
                </c:pt>
                <c:pt idx="104">
                  <c:v>1.1250000000000001E-2</c:v>
                </c:pt>
                <c:pt idx="105">
                  <c:v>1.1250000000000001E-2</c:v>
                </c:pt>
                <c:pt idx="106">
                  <c:v>1.1250000000000001E-2</c:v>
                </c:pt>
                <c:pt idx="107">
                  <c:v>1.1250000000000001E-2</c:v>
                </c:pt>
                <c:pt idx="108">
                  <c:v>8.7500000000000008E-3</c:v>
                </c:pt>
                <c:pt idx="109">
                  <c:v>8.7500000000000008E-3</c:v>
                </c:pt>
                <c:pt idx="110">
                  <c:v>8.7500000000000008E-3</c:v>
                </c:pt>
                <c:pt idx="111">
                  <c:v>6.2499999999999995E-3</c:v>
                </c:pt>
                <c:pt idx="112">
                  <c:v>6.2499999999999995E-3</c:v>
                </c:pt>
                <c:pt idx="113">
                  <c:v>6.2499999999999995E-3</c:v>
                </c:pt>
                <c:pt idx="114">
                  <c:v>3.7499999999999999E-3</c:v>
                </c:pt>
                <c:pt idx="115">
                  <c:v>3.7499999999999999E-3</c:v>
                </c:pt>
                <c:pt idx="116">
                  <c:v>3.7499999999999999E-3</c:v>
                </c:pt>
                <c:pt idx="117">
                  <c:v>3.7499999999999999E-3</c:v>
                </c:pt>
                <c:pt idx="118">
                  <c:v>3.7499999999999999E-3</c:v>
                </c:pt>
                <c:pt idx="119">
                  <c:v>3.7499999999999999E-3</c:v>
                </c:pt>
                <c:pt idx="120">
                  <c:v>3.7499999999999999E-3</c:v>
                </c:pt>
                <c:pt idx="121">
                  <c:v>3.7499999999999999E-3</c:v>
                </c:pt>
                <c:pt idx="122">
                  <c:v>3.7499999999999999E-3</c:v>
                </c:pt>
                <c:pt idx="123">
                  <c:v>3.7499999999999999E-3</c:v>
                </c:pt>
                <c:pt idx="124">
                  <c:v>3.7499999999999999E-3</c:v>
                </c:pt>
                <c:pt idx="125">
                  <c:v>3.7499999999999999E-3</c:v>
                </c:pt>
              </c:numCache>
            </c:numRef>
          </c:val>
          <c:extLst>
            <c:ext xmlns:c16="http://schemas.microsoft.com/office/drawing/2014/chart" uri="{C3380CC4-5D6E-409C-BE32-E72D297353CC}">
              <c16:uniqueId val="{00000000-CAAB-44D8-B09B-14A311607208}"/>
            </c:ext>
          </c:extLst>
        </c:ser>
        <c:ser>
          <c:idx val="3"/>
          <c:order val="3"/>
          <c:tx>
            <c:strRef>
              <c:f>'Data 2'!$DP$20</c:f>
              <c:strCache>
                <c:ptCount val="1"/>
                <c:pt idx="0">
                  <c:v>High Area When low</c:v>
                </c:pt>
              </c:strCache>
            </c:strRef>
          </c:tx>
          <c:spPr>
            <a:solidFill>
              <a:schemeClr val="tx2">
                <a:alpha val="15000"/>
              </a:schemeClr>
            </a:solidFill>
            <a:ln>
              <a:noFill/>
            </a:ln>
            <a:effectLst/>
          </c:spPr>
          <c:cat>
            <c:numRef>
              <c:f>'Data 2'!$DL$21:$DL$146</c:f>
              <c:numCache>
                <c:formatCode>m/d/yyyy</c:formatCode>
                <c:ptCount val="126"/>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pt idx="76">
                  <c:v>43861</c:v>
                </c:pt>
                <c:pt idx="77">
                  <c:v>43830</c:v>
                </c:pt>
                <c:pt idx="78">
                  <c:v>43799</c:v>
                </c:pt>
                <c:pt idx="79">
                  <c:v>43769</c:v>
                </c:pt>
                <c:pt idx="80">
                  <c:v>43738</c:v>
                </c:pt>
                <c:pt idx="81">
                  <c:v>43708</c:v>
                </c:pt>
                <c:pt idx="82">
                  <c:v>43677</c:v>
                </c:pt>
                <c:pt idx="83">
                  <c:v>43646</c:v>
                </c:pt>
                <c:pt idx="84">
                  <c:v>43616</c:v>
                </c:pt>
                <c:pt idx="85">
                  <c:v>43585</c:v>
                </c:pt>
                <c:pt idx="86">
                  <c:v>43555</c:v>
                </c:pt>
                <c:pt idx="87">
                  <c:v>43524</c:v>
                </c:pt>
                <c:pt idx="88">
                  <c:v>43496</c:v>
                </c:pt>
                <c:pt idx="89">
                  <c:v>43465</c:v>
                </c:pt>
                <c:pt idx="90">
                  <c:v>43434</c:v>
                </c:pt>
                <c:pt idx="91">
                  <c:v>43404</c:v>
                </c:pt>
                <c:pt idx="92">
                  <c:v>43373</c:v>
                </c:pt>
                <c:pt idx="93">
                  <c:v>43343</c:v>
                </c:pt>
                <c:pt idx="94">
                  <c:v>43312</c:v>
                </c:pt>
                <c:pt idx="95">
                  <c:v>43281</c:v>
                </c:pt>
                <c:pt idx="96">
                  <c:v>43251</c:v>
                </c:pt>
                <c:pt idx="97">
                  <c:v>43220</c:v>
                </c:pt>
                <c:pt idx="98">
                  <c:v>43190</c:v>
                </c:pt>
                <c:pt idx="99">
                  <c:v>43159</c:v>
                </c:pt>
                <c:pt idx="100">
                  <c:v>43131</c:v>
                </c:pt>
                <c:pt idx="101">
                  <c:v>43100</c:v>
                </c:pt>
                <c:pt idx="102">
                  <c:v>43069</c:v>
                </c:pt>
                <c:pt idx="103">
                  <c:v>43039</c:v>
                </c:pt>
                <c:pt idx="104">
                  <c:v>43008</c:v>
                </c:pt>
                <c:pt idx="105">
                  <c:v>42978</c:v>
                </c:pt>
                <c:pt idx="106">
                  <c:v>42947</c:v>
                </c:pt>
                <c:pt idx="107">
                  <c:v>42916</c:v>
                </c:pt>
                <c:pt idx="108">
                  <c:v>42886</c:v>
                </c:pt>
                <c:pt idx="109">
                  <c:v>42855</c:v>
                </c:pt>
                <c:pt idx="110">
                  <c:v>42825</c:v>
                </c:pt>
                <c:pt idx="111">
                  <c:v>42794</c:v>
                </c:pt>
                <c:pt idx="112">
                  <c:v>42766</c:v>
                </c:pt>
                <c:pt idx="113">
                  <c:v>42735</c:v>
                </c:pt>
                <c:pt idx="114">
                  <c:v>42704</c:v>
                </c:pt>
                <c:pt idx="115">
                  <c:v>42674</c:v>
                </c:pt>
                <c:pt idx="116">
                  <c:v>42643</c:v>
                </c:pt>
                <c:pt idx="117">
                  <c:v>42613</c:v>
                </c:pt>
                <c:pt idx="118">
                  <c:v>42582</c:v>
                </c:pt>
                <c:pt idx="119">
                  <c:v>42551</c:v>
                </c:pt>
                <c:pt idx="120">
                  <c:v>42521</c:v>
                </c:pt>
                <c:pt idx="121">
                  <c:v>42490</c:v>
                </c:pt>
                <c:pt idx="122">
                  <c:v>42460</c:v>
                </c:pt>
                <c:pt idx="123">
                  <c:v>42429</c:v>
                </c:pt>
                <c:pt idx="124">
                  <c:v>42400</c:v>
                </c:pt>
                <c:pt idx="125">
                  <c:v>42369</c:v>
                </c:pt>
              </c:numCache>
            </c:numRef>
          </c:cat>
          <c:val>
            <c:numRef>
              <c:f>'Data 2'!$DP$21:$DP$146</c:f>
              <c:numCache>
                <c:formatCode>General</c:formatCode>
                <c:ptCount val="1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1.2500000000000011E-3</c:v>
                </c:pt>
                <c:pt idx="46">
                  <c:v>1.2500000000000011E-3</c:v>
                </c:pt>
                <c:pt idx="47">
                  <c:v>8.7500000000000008E-3</c:v>
                </c:pt>
                <c:pt idx="48">
                  <c:v>1.4999999999999999E-2</c:v>
                </c:pt>
                <c:pt idx="49">
                  <c:v>0.02</c:v>
                </c:pt>
                <c:pt idx="50">
                  <c:v>0.02</c:v>
                </c:pt>
                <c:pt idx="51">
                  <c:v>2.375E-2</c:v>
                </c:pt>
                <c:pt idx="52">
                  <c:v>2.375E-2</c:v>
                </c:pt>
                <c:pt idx="53">
                  <c:v>2.375E-2</c:v>
                </c:pt>
                <c:pt idx="54">
                  <c:v>2.375E-2</c:v>
                </c:pt>
                <c:pt idx="55">
                  <c:v>2.375E-2</c:v>
                </c:pt>
                <c:pt idx="56">
                  <c:v>2.375E-2</c:v>
                </c:pt>
                <c:pt idx="57">
                  <c:v>2.375E-2</c:v>
                </c:pt>
                <c:pt idx="58">
                  <c:v>2.375E-2</c:v>
                </c:pt>
                <c:pt idx="59">
                  <c:v>2.375E-2</c:v>
                </c:pt>
                <c:pt idx="60">
                  <c:v>2.375E-2</c:v>
                </c:pt>
                <c:pt idx="61">
                  <c:v>2.375E-2</c:v>
                </c:pt>
                <c:pt idx="62">
                  <c:v>2.375E-2</c:v>
                </c:pt>
                <c:pt idx="63">
                  <c:v>2.375E-2</c:v>
                </c:pt>
                <c:pt idx="64">
                  <c:v>2.375E-2</c:v>
                </c:pt>
                <c:pt idx="65">
                  <c:v>2.375E-2</c:v>
                </c:pt>
                <c:pt idx="66">
                  <c:v>2.375E-2</c:v>
                </c:pt>
                <c:pt idx="67">
                  <c:v>2.375E-2</c:v>
                </c:pt>
                <c:pt idx="68">
                  <c:v>2.375E-2</c:v>
                </c:pt>
                <c:pt idx="69">
                  <c:v>2.375E-2</c:v>
                </c:pt>
                <c:pt idx="70">
                  <c:v>2.375E-2</c:v>
                </c:pt>
                <c:pt idx="71">
                  <c:v>2.375E-2</c:v>
                </c:pt>
                <c:pt idx="72">
                  <c:v>2.375E-2</c:v>
                </c:pt>
                <c:pt idx="73">
                  <c:v>2.375E-2</c:v>
                </c:pt>
                <c:pt idx="74">
                  <c:v>2.375E-2</c:v>
                </c:pt>
                <c:pt idx="75">
                  <c:v>8.7500000000000008E-3</c:v>
                </c:pt>
                <c:pt idx="76">
                  <c:v>8.7500000000000008E-3</c:v>
                </c:pt>
                <c:pt idx="77">
                  <c:v>8.7500000000000008E-3</c:v>
                </c:pt>
                <c:pt idx="78">
                  <c:v>8.7500000000000008E-3</c:v>
                </c:pt>
                <c:pt idx="79">
                  <c:v>8.7500000000000008E-3</c:v>
                </c:pt>
                <c:pt idx="80">
                  <c:v>6.2500000000000021E-3</c:v>
                </c:pt>
                <c:pt idx="81">
                  <c:v>3.7500000000000033E-3</c:v>
                </c:pt>
                <c:pt idx="82">
                  <c:v>3.7500000000000033E-3</c:v>
                </c:pt>
                <c:pt idx="83">
                  <c:v>1.2500000000000011E-3</c:v>
                </c:pt>
                <c:pt idx="84">
                  <c:v>3.7499999999999999E-3</c:v>
                </c:pt>
                <c:pt idx="85">
                  <c:v>3.7499999999999999E-3</c:v>
                </c:pt>
                <c:pt idx="86">
                  <c:v>3.7499999999999999E-3</c:v>
                </c:pt>
                <c:pt idx="87">
                  <c:v>3.7499999999999999E-3</c:v>
                </c:pt>
                <c:pt idx="88">
                  <c:v>3.7499999999999999E-3</c:v>
                </c:pt>
                <c:pt idx="89">
                  <c:v>3.7499999999999999E-3</c:v>
                </c:pt>
                <c:pt idx="90">
                  <c:v>8.7500000000000008E-3</c:v>
                </c:pt>
                <c:pt idx="91">
                  <c:v>8.7500000000000008E-3</c:v>
                </c:pt>
                <c:pt idx="92">
                  <c:v>8.7500000000000008E-3</c:v>
                </c:pt>
                <c:pt idx="93">
                  <c:v>1.0000000000000002E-2</c:v>
                </c:pt>
                <c:pt idx="94">
                  <c:v>1.0000000000000002E-2</c:v>
                </c:pt>
                <c:pt idx="95">
                  <c:v>1.0000000000000002E-2</c:v>
                </c:pt>
                <c:pt idx="96">
                  <c:v>1.2500000000000001E-2</c:v>
                </c:pt>
                <c:pt idx="97">
                  <c:v>1.2500000000000001E-2</c:v>
                </c:pt>
                <c:pt idx="98">
                  <c:v>1.2500000000000001E-2</c:v>
                </c:pt>
                <c:pt idx="99">
                  <c:v>1.375E-2</c:v>
                </c:pt>
                <c:pt idx="100">
                  <c:v>1.375E-2</c:v>
                </c:pt>
                <c:pt idx="101">
                  <c:v>1.375E-2</c:v>
                </c:pt>
                <c:pt idx="102">
                  <c:v>1.6250000000000001E-2</c:v>
                </c:pt>
                <c:pt idx="103">
                  <c:v>1.6250000000000001E-2</c:v>
                </c:pt>
                <c:pt idx="104">
                  <c:v>1.6250000000000001E-2</c:v>
                </c:pt>
                <c:pt idx="105">
                  <c:v>1.8749999999999996E-2</c:v>
                </c:pt>
                <c:pt idx="106">
                  <c:v>1.8749999999999996E-2</c:v>
                </c:pt>
                <c:pt idx="107">
                  <c:v>1.8749999999999996E-2</c:v>
                </c:pt>
                <c:pt idx="108">
                  <c:v>2.1249999999999998E-2</c:v>
                </c:pt>
                <c:pt idx="109">
                  <c:v>2.1249999999999998E-2</c:v>
                </c:pt>
                <c:pt idx="110">
                  <c:v>2.1249999999999998E-2</c:v>
                </c:pt>
                <c:pt idx="111">
                  <c:v>2.375E-2</c:v>
                </c:pt>
                <c:pt idx="112">
                  <c:v>2.375E-2</c:v>
                </c:pt>
                <c:pt idx="113">
                  <c:v>2.375E-2</c:v>
                </c:pt>
                <c:pt idx="114">
                  <c:v>2.5000000000000001E-2</c:v>
                </c:pt>
                <c:pt idx="115">
                  <c:v>2.5000000000000001E-2</c:v>
                </c:pt>
                <c:pt idx="116">
                  <c:v>2.5000000000000001E-2</c:v>
                </c:pt>
                <c:pt idx="117">
                  <c:v>2.6249999999999999E-2</c:v>
                </c:pt>
                <c:pt idx="118">
                  <c:v>2.6249999999999999E-2</c:v>
                </c:pt>
                <c:pt idx="119">
                  <c:v>2.6249999999999999E-2</c:v>
                </c:pt>
                <c:pt idx="120">
                  <c:v>2.8750000000000001E-2</c:v>
                </c:pt>
                <c:pt idx="121">
                  <c:v>2.8750000000000001E-2</c:v>
                </c:pt>
                <c:pt idx="122">
                  <c:v>2.8750000000000001E-2</c:v>
                </c:pt>
                <c:pt idx="123">
                  <c:v>3.125E-2</c:v>
                </c:pt>
                <c:pt idx="124">
                  <c:v>3.125E-2</c:v>
                </c:pt>
                <c:pt idx="125">
                  <c:v>3.125E-2</c:v>
                </c:pt>
              </c:numCache>
            </c:numRef>
          </c:val>
          <c:extLst>
            <c:ext xmlns:c16="http://schemas.microsoft.com/office/drawing/2014/chart" uri="{C3380CC4-5D6E-409C-BE32-E72D297353CC}">
              <c16:uniqueId val="{00000001-CAAB-44D8-B09B-14A311607208}"/>
            </c:ext>
          </c:extLst>
        </c:ser>
        <c:ser>
          <c:idx val="4"/>
          <c:order val="4"/>
          <c:tx>
            <c:strRef>
              <c:f>'Data 2'!$DQ$20</c:f>
              <c:strCache>
                <c:ptCount val="1"/>
                <c:pt idx="0">
                  <c:v>High Area When High</c:v>
                </c:pt>
              </c:strCache>
            </c:strRef>
          </c:tx>
          <c:spPr>
            <a:solidFill>
              <a:schemeClr val="accent4">
                <a:alpha val="20000"/>
              </a:schemeClr>
            </a:solidFill>
            <a:ln>
              <a:noFill/>
            </a:ln>
            <a:effectLst/>
          </c:spPr>
          <c:cat>
            <c:numRef>
              <c:f>'Data 2'!$DL$21:$DL$146</c:f>
              <c:numCache>
                <c:formatCode>m/d/yyyy</c:formatCode>
                <c:ptCount val="126"/>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pt idx="76">
                  <c:v>43861</c:v>
                </c:pt>
                <c:pt idx="77">
                  <c:v>43830</c:v>
                </c:pt>
                <c:pt idx="78">
                  <c:v>43799</c:v>
                </c:pt>
                <c:pt idx="79">
                  <c:v>43769</c:v>
                </c:pt>
                <c:pt idx="80">
                  <c:v>43738</c:v>
                </c:pt>
                <c:pt idx="81">
                  <c:v>43708</c:v>
                </c:pt>
                <c:pt idx="82">
                  <c:v>43677</c:v>
                </c:pt>
                <c:pt idx="83">
                  <c:v>43646</c:v>
                </c:pt>
                <c:pt idx="84">
                  <c:v>43616</c:v>
                </c:pt>
                <c:pt idx="85">
                  <c:v>43585</c:v>
                </c:pt>
                <c:pt idx="86">
                  <c:v>43555</c:v>
                </c:pt>
                <c:pt idx="87">
                  <c:v>43524</c:v>
                </c:pt>
                <c:pt idx="88">
                  <c:v>43496</c:v>
                </c:pt>
                <c:pt idx="89">
                  <c:v>43465</c:v>
                </c:pt>
                <c:pt idx="90">
                  <c:v>43434</c:v>
                </c:pt>
                <c:pt idx="91">
                  <c:v>43404</c:v>
                </c:pt>
                <c:pt idx="92">
                  <c:v>43373</c:v>
                </c:pt>
                <c:pt idx="93">
                  <c:v>43343</c:v>
                </c:pt>
                <c:pt idx="94">
                  <c:v>43312</c:v>
                </c:pt>
                <c:pt idx="95">
                  <c:v>43281</c:v>
                </c:pt>
                <c:pt idx="96">
                  <c:v>43251</c:v>
                </c:pt>
                <c:pt idx="97">
                  <c:v>43220</c:v>
                </c:pt>
                <c:pt idx="98">
                  <c:v>43190</c:v>
                </c:pt>
                <c:pt idx="99">
                  <c:v>43159</c:v>
                </c:pt>
                <c:pt idx="100">
                  <c:v>43131</c:v>
                </c:pt>
                <c:pt idx="101">
                  <c:v>43100</c:v>
                </c:pt>
                <c:pt idx="102">
                  <c:v>43069</c:v>
                </c:pt>
                <c:pt idx="103">
                  <c:v>43039</c:v>
                </c:pt>
                <c:pt idx="104">
                  <c:v>43008</c:v>
                </c:pt>
                <c:pt idx="105">
                  <c:v>42978</c:v>
                </c:pt>
                <c:pt idx="106">
                  <c:v>42947</c:v>
                </c:pt>
                <c:pt idx="107">
                  <c:v>42916</c:v>
                </c:pt>
                <c:pt idx="108">
                  <c:v>42886</c:v>
                </c:pt>
                <c:pt idx="109">
                  <c:v>42855</c:v>
                </c:pt>
                <c:pt idx="110">
                  <c:v>42825</c:v>
                </c:pt>
                <c:pt idx="111">
                  <c:v>42794</c:v>
                </c:pt>
                <c:pt idx="112">
                  <c:v>42766</c:v>
                </c:pt>
                <c:pt idx="113">
                  <c:v>42735</c:v>
                </c:pt>
                <c:pt idx="114">
                  <c:v>42704</c:v>
                </c:pt>
                <c:pt idx="115">
                  <c:v>42674</c:v>
                </c:pt>
                <c:pt idx="116">
                  <c:v>42643</c:v>
                </c:pt>
                <c:pt idx="117">
                  <c:v>42613</c:v>
                </c:pt>
                <c:pt idx="118">
                  <c:v>42582</c:v>
                </c:pt>
                <c:pt idx="119">
                  <c:v>42551</c:v>
                </c:pt>
                <c:pt idx="120">
                  <c:v>42521</c:v>
                </c:pt>
                <c:pt idx="121">
                  <c:v>42490</c:v>
                </c:pt>
                <c:pt idx="122">
                  <c:v>42460</c:v>
                </c:pt>
                <c:pt idx="123">
                  <c:v>42429</c:v>
                </c:pt>
                <c:pt idx="124">
                  <c:v>42400</c:v>
                </c:pt>
                <c:pt idx="125">
                  <c:v>42369</c:v>
                </c:pt>
              </c:numCache>
            </c:numRef>
          </c:cat>
          <c:val>
            <c:numRef>
              <c:f>'Data 2'!$DQ$21:$DQ$146</c:f>
              <c:numCache>
                <c:formatCode>General</c:formatCode>
                <c:ptCount val="126"/>
                <c:pt idx="0">
                  <c:v>4.9999999999999975E-3</c:v>
                </c:pt>
                <c:pt idx="1">
                  <c:v>4.9999999999999975E-3</c:v>
                </c:pt>
                <c:pt idx="2">
                  <c:v>4.9999999999999975E-3</c:v>
                </c:pt>
                <c:pt idx="3">
                  <c:v>6.2499999999999986E-3</c:v>
                </c:pt>
                <c:pt idx="4">
                  <c:v>6.2499999999999986E-3</c:v>
                </c:pt>
                <c:pt idx="5">
                  <c:v>6.2499999999999986E-3</c:v>
                </c:pt>
                <c:pt idx="6">
                  <c:v>8.7500000000000008E-3</c:v>
                </c:pt>
                <c:pt idx="7">
                  <c:v>8.7500000000000008E-3</c:v>
                </c:pt>
                <c:pt idx="8">
                  <c:v>1.1250000000000003E-2</c:v>
                </c:pt>
                <c:pt idx="9">
                  <c:v>1.3749999999999998E-2</c:v>
                </c:pt>
                <c:pt idx="10">
                  <c:v>1.3749999999999998E-2</c:v>
                </c:pt>
                <c:pt idx="11">
                  <c:v>1.3749999999999998E-2</c:v>
                </c:pt>
                <c:pt idx="12">
                  <c:v>1.3749999999999998E-2</c:v>
                </c:pt>
                <c:pt idx="13">
                  <c:v>1.3749999999999998E-2</c:v>
                </c:pt>
                <c:pt idx="14">
                  <c:v>1.3749999999999998E-2</c:v>
                </c:pt>
                <c:pt idx="15">
                  <c:v>1.3749999999999998E-2</c:v>
                </c:pt>
                <c:pt idx="16">
                  <c:v>1.3749999999999998E-2</c:v>
                </c:pt>
                <c:pt idx="17">
                  <c:v>1.3749999999999998E-2</c:v>
                </c:pt>
                <c:pt idx="18">
                  <c:v>1.7499999999999998E-2</c:v>
                </c:pt>
                <c:pt idx="19">
                  <c:v>0.02</c:v>
                </c:pt>
                <c:pt idx="20">
                  <c:v>0.02</c:v>
                </c:pt>
                <c:pt idx="21">
                  <c:v>2.6249999999999999E-2</c:v>
                </c:pt>
                <c:pt idx="22">
                  <c:v>2.6249999999999999E-2</c:v>
                </c:pt>
                <c:pt idx="23">
                  <c:v>2.6249999999999999E-2</c:v>
                </c:pt>
                <c:pt idx="24">
                  <c:v>2.8119999999999996E-2</c:v>
                </c:pt>
                <c:pt idx="25">
                  <c:v>2.8119999999999996E-2</c:v>
                </c:pt>
                <c:pt idx="26">
                  <c:v>2.8119999999999996E-2</c:v>
                </c:pt>
                <c:pt idx="27">
                  <c:v>2.8749999999999998E-2</c:v>
                </c:pt>
                <c:pt idx="28">
                  <c:v>2.8749999999999998E-2</c:v>
                </c:pt>
                <c:pt idx="29">
                  <c:v>2.8749999999999998E-2</c:v>
                </c:pt>
                <c:pt idx="30">
                  <c:v>2.8749999999999998E-2</c:v>
                </c:pt>
                <c:pt idx="31">
                  <c:v>2.8749999999999998E-2</c:v>
                </c:pt>
                <c:pt idx="32">
                  <c:v>2.8749999999999998E-2</c:v>
                </c:pt>
                <c:pt idx="33">
                  <c:v>2.8749999999999998E-2</c:v>
                </c:pt>
                <c:pt idx="34">
                  <c:v>2.8749999999999998E-2</c:v>
                </c:pt>
                <c:pt idx="35">
                  <c:v>2.6249999999999996E-2</c:v>
                </c:pt>
                <c:pt idx="36">
                  <c:v>2.6249999999999996E-2</c:v>
                </c:pt>
                <c:pt idx="37">
                  <c:v>2.375E-2</c:v>
                </c:pt>
                <c:pt idx="38">
                  <c:v>2.375E-2</c:v>
                </c:pt>
                <c:pt idx="39">
                  <c:v>2.1249999999999998E-2</c:v>
                </c:pt>
                <c:pt idx="40">
                  <c:v>1.8749999999999996E-2</c:v>
                </c:pt>
                <c:pt idx="41">
                  <c:v>1.8749999999999996E-2</c:v>
                </c:pt>
                <c:pt idx="42">
                  <c:v>1.3749999999999998E-2</c:v>
                </c:pt>
                <c:pt idx="43">
                  <c:v>6.2499999999999986E-3</c:v>
                </c:pt>
                <c:pt idx="44">
                  <c:v>6.2499999999999986E-3</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numCache>
            </c:numRef>
          </c:val>
          <c:extLst>
            <c:ext xmlns:c16="http://schemas.microsoft.com/office/drawing/2014/chart" uri="{C3380CC4-5D6E-409C-BE32-E72D297353CC}">
              <c16:uniqueId val="{00000002-CAAB-44D8-B09B-14A311607208}"/>
            </c:ext>
          </c:extLst>
        </c:ser>
        <c:dLbls>
          <c:showLegendKey val="0"/>
          <c:showVal val="0"/>
          <c:showCatName val="0"/>
          <c:showSerName val="0"/>
          <c:showPercent val="0"/>
          <c:showBubbleSize val="0"/>
        </c:dLbls>
        <c:axId val="1252313488"/>
        <c:axId val="1252313816"/>
      </c:areaChart>
      <c:lineChart>
        <c:grouping val="standard"/>
        <c:varyColors val="0"/>
        <c:ser>
          <c:idx val="0"/>
          <c:order val="0"/>
          <c:tx>
            <c:strRef>
              <c:f>'Data 2'!$DM$20</c:f>
              <c:strCache>
                <c:ptCount val="1"/>
                <c:pt idx="0">
                  <c:v>Fed Funds (Mid)</c:v>
                </c:pt>
              </c:strCache>
            </c:strRef>
          </c:tx>
          <c:spPr>
            <a:ln w="28575" cap="rnd">
              <a:solidFill>
                <a:schemeClr val="accent1"/>
              </a:solidFill>
              <a:round/>
            </a:ln>
            <a:effectLst/>
          </c:spPr>
          <c:marker>
            <c:symbol val="none"/>
          </c:marker>
          <c:dPt>
            <c:idx val="111"/>
            <c:marker>
              <c:symbol val="none"/>
            </c:marker>
            <c:bubble3D val="0"/>
            <c:extLst>
              <c:ext xmlns:c16="http://schemas.microsoft.com/office/drawing/2014/chart" uri="{C3380CC4-5D6E-409C-BE32-E72D297353CC}">
                <c16:uniqueId val="{00000003-CAAB-44D8-B09B-14A311607208}"/>
              </c:ext>
            </c:extLst>
          </c:dPt>
          <c:dPt>
            <c:idx val="113"/>
            <c:marker>
              <c:symbol val="none"/>
            </c:marker>
            <c:bubble3D val="0"/>
            <c:extLst>
              <c:ext xmlns:c16="http://schemas.microsoft.com/office/drawing/2014/chart" uri="{C3380CC4-5D6E-409C-BE32-E72D297353CC}">
                <c16:uniqueId val="{00000004-CAAB-44D8-B09B-14A311607208}"/>
              </c:ext>
            </c:extLst>
          </c:dPt>
          <c:dPt>
            <c:idx val="125"/>
            <c:marker>
              <c:symbol val="circle"/>
              <c:size val="6"/>
              <c:spPr>
                <a:solidFill>
                  <a:schemeClr val="tx2"/>
                </a:solidFill>
                <a:ln w="9525">
                  <a:solidFill>
                    <a:schemeClr val="bg1"/>
                  </a:solidFill>
                </a:ln>
                <a:effectLst/>
              </c:spPr>
            </c:marker>
            <c:bubble3D val="0"/>
            <c:extLst>
              <c:ext xmlns:c16="http://schemas.microsoft.com/office/drawing/2014/chart" uri="{C3380CC4-5D6E-409C-BE32-E72D297353CC}">
                <c16:uniqueId val="{00000005-CAAB-44D8-B09B-14A311607208}"/>
              </c:ext>
            </c:extLst>
          </c:dPt>
          <c:cat>
            <c:numRef>
              <c:f>'Data 2'!$DL$21:$DL$146</c:f>
              <c:numCache>
                <c:formatCode>m/d/yyyy</c:formatCode>
                <c:ptCount val="126"/>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pt idx="76">
                  <c:v>43861</c:v>
                </c:pt>
                <c:pt idx="77">
                  <c:v>43830</c:v>
                </c:pt>
                <c:pt idx="78">
                  <c:v>43799</c:v>
                </c:pt>
                <c:pt idx="79">
                  <c:v>43769</c:v>
                </c:pt>
                <c:pt idx="80">
                  <c:v>43738</c:v>
                </c:pt>
                <c:pt idx="81">
                  <c:v>43708</c:v>
                </c:pt>
                <c:pt idx="82">
                  <c:v>43677</c:v>
                </c:pt>
                <c:pt idx="83">
                  <c:v>43646</c:v>
                </c:pt>
                <c:pt idx="84">
                  <c:v>43616</c:v>
                </c:pt>
                <c:pt idx="85">
                  <c:v>43585</c:v>
                </c:pt>
                <c:pt idx="86">
                  <c:v>43555</c:v>
                </c:pt>
                <c:pt idx="87">
                  <c:v>43524</c:v>
                </c:pt>
                <c:pt idx="88">
                  <c:v>43496</c:v>
                </c:pt>
                <c:pt idx="89">
                  <c:v>43465</c:v>
                </c:pt>
                <c:pt idx="90">
                  <c:v>43434</c:v>
                </c:pt>
                <c:pt idx="91">
                  <c:v>43404</c:v>
                </c:pt>
                <c:pt idx="92">
                  <c:v>43373</c:v>
                </c:pt>
                <c:pt idx="93">
                  <c:v>43343</c:v>
                </c:pt>
                <c:pt idx="94">
                  <c:v>43312</c:v>
                </c:pt>
                <c:pt idx="95">
                  <c:v>43281</c:v>
                </c:pt>
                <c:pt idx="96">
                  <c:v>43251</c:v>
                </c:pt>
                <c:pt idx="97">
                  <c:v>43220</c:v>
                </c:pt>
                <c:pt idx="98">
                  <c:v>43190</c:v>
                </c:pt>
                <c:pt idx="99">
                  <c:v>43159</c:v>
                </c:pt>
                <c:pt idx="100">
                  <c:v>43131</c:v>
                </c:pt>
                <c:pt idx="101">
                  <c:v>43100</c:v>
                </c:pt>
                <c:pt idx="102">
                  <c:v>43069</c:v>
                </c:pt>
                <c:pt idx="103">
                  <c:v>43039</c:v>
                </c:pt>
                <c:pt idx="104">
                  <c:v>43008</c:v>
                </c:pt>
                <c:pt idx="105">
                  <c:v>42978</c:v>
                </c:pt>
                <c:pt idx="106">
                  <c:v>42947</c:v>
                </c:pt>
                <c:pt idx="107">
                  <c:v>42916</c:v>
                </c:pt>
                <c:pt idx="108">
                  <c:v>42886</c:v>
                </c:pt>
                <c:pt idx="109">
                  <c:v>42855</c:v>
                </c:pt>
                <c:pt idx="110">
                  <c:v>42825</c:v>
                </c:pt>
                <c:pt idx="111">
                  <c:v>42794</c:v>
                </c:pt>
                <c:pt idx="112">
                  <c:v>42766</c:v>
                </c:pt>
                <c:pt idx="113">
                  <c:v>42735</c:v>
                </c:pt>
                <c:pt idx="114">
                  <c:v>42704</c:v>
                </c:pt>
                <c:pt idx="115">
                  <c:v>42674</c:v>
                </c:pt>
                <c:pt idx="116">
                  <c:v>42643</c:v>
                </c:pt>
                <c:pt idx="117">
                  <c:v>42613</c:v>
                </c:pt>
                <c:pt idx="118">
                  <c:v>42582</c:v>
                </c:pt>
                <c:pt idx="119">
                  <c:v>42551</c:v>
                </c:pt>
                <c:pt idx="120">
                  <c:v>42521</c:v>
                </c:pt>
                <c:pt idx="121">
                  <c:v>42490</c:v>
                </c:pt>
                <c:pt idx="122">
                  <c:v>42460</c:v>
                </c:pt>
                <c:pt idx="123">
                  <c:v>42429</c:v>
                </c:pt>
                <c:pt idx="124">
                  <c:v>42400</c:v>
                </c:pt>
                <c:pt idx="125">
                  <c:v>42369</c:v>
                </c:pt>
              </c:numCache>
            </c:numRef>
          </c:cat>
          <c:val>
            <c:numRef>
              <c:f>'Data 2'!$DM$21:$DM$146</c:f>
              <c:numCache>
                <c:formatCode>General</c:formatCode>
                <c:ptCount val="126"/>
                <c:pt idx="0">
                  <c:v>3.6249999999999998E-2</c:v>
                </c:pt>
                <c:pt idx="1">
                  <c:v>3.6249999999999998E-2</c:v>
                </c:pt>
                <c:pt idx="2">
                  <c:v>3.6249999999999998E-2</c:v>
                </c:pt>
                <c:pt idx="3">
                  <c:v>3.6249999999999998E-2</c:v>
                </c:pt>
                <c:pt idx="4">
                  <c:v>3.6249999999999998E-2</c:v>
                </c:pt>
                <c:pt idx="5">
                  <c:v>3.6249999999999998E-2</c:v>
                </c:pt>
                <c:pt idx="6">
                  <c:v>3.875E-2</c:v>
                </c:pt>
                <c:pt idx="7">
                  <c:v>3.875E-2</c:v>
                </c:pt>
                <c:pt idx="8">
                  <c:v>4.1250000000000002E-2</c:v>
                </c:pt>
                <c:pt idx="9">
                  <c:v>4.3749999999999997E-2</c:v>
                </c:pt>
                <c:pt idx="10">
                  <c:v>4.3749999999999997E-2</c:v>
                </c:pt>
                <c:pt idx="11">
                  <c:v>4.3749999999999997E-2</c:v>
                </c:pt>
                <c:pt idx="12">
                  <c:v>4.3749999999999997E-2</c:v>
                </c:pt>
                <c:pt idx="13">
                  <c:v>4.3749999999999997E-2</c:v>
                </c:pt>
                <c:pt idx="14">
                  <c:v>4.3749999999999997E-2</c:v>
                </c:pt>
                <c:pt idx="15">
                  <c:v>4.3749999999999997E-2</c:v>
                </c:pt>
                <c:pt idx="16">
                  <c:v>4.3749999999999997E-2</c:v>
                </c:pt>
                <c:pt idx="17">
                  <c:v>4.3749999999999997E-2</c:v>
                </c:pt>
                <c:pt idx="18">
                  <c:v>4.6249999999999999E-2</c:v>
                </c:pt>
                <c:pt idx="19">
                  <c:v>4.8750000000000002E-2</c:v>
                </c:pt>
                <c:pt idx="20">
                  <c:v>4.8750000000000002E-2</c:v>
                </c:pt>
                <c:pt idx="21">
                  <c:v>5.3749999999999999E-2</c:v>
                </c:pt>
                <c:pt idx="22">
                  <c:v>5.3749999999999999E-2</c:v>
                </c:pt>
                <c:pt idx="23">
                  <c:v>5.3749999999999999E-2</c:v>
                </c:pt>
                <c:pt idx="24">
                  <c:v>5.3749999999999999E-2</c:v>
                </c:pt>
                <c:pt idx="25">
                  <c:v>5.3749999999999999E-2</c:v>
                </c:pt>
                <c:pt idx="26">
                  <c:v>5.3749999999999999E-2</c:v>
                </c:pt>
                <c:pt idx="27">
                  <c:v>5.3749999999999999E-2</c:v>
                </c:pt>
                <c:pt idx="28">
                  <c:v>5.3749999999999999E-2</c:v>
                </c:pt>
                <c:pt idx="29">
                  <c:v>5.3749999999999999E-2</c:v>
                </c:pt>
                <c:pt idx="30">
                  <c:v>5.3749999999999999E-2</c:v>
                </c:pt>
                <c:pt idx="31">
                  <c:v>5.3749999999999999E-2</c:v>
                </c:pt>
                <c:pt idx="32">
                  <c:v>5.3749999999999999E-2</c:v>
                </c:pt>
                <c:pt idx="33">
                  <c:v>5.3749999999999999E-2</c:v>
                </c:pt>
                <c:pt idx="34">
                  <c:v>5.3749999999999999E-2</c:v>
                </c:pt>
                <c:pt idx="35">
                  <c:v>5.1249999999999997E-2</c:v>
                </c:pt>
                <c:pt idx="36">
                  <c:v>5.1249999999999997E-2</c:v>
                </c:pt>
                <c:pt idx="37">
                  <c:v>4.8750000000000002E-2</c:v>
                </c:pt>
                <c:pt idx="38">
                  <c:v>4.8750000000000002E-2</c:v>
                </c:pt>
                <c:pt idx="39">
                  <c:v>4.6249999999999999E-2</c:v>
                </c:pt>
                <c:pt idx="40">
                  <c:v>4.3749999999999997E-2</c:v>
                </c:pt>
                <c:pt idx="41">
                  <c:v>4.3749999999999997E-2</c:v>
                </c:pt>
                <c:pt idx="42">
                  <c:v>3.875E-2</c:v>
                </c:pt>
                <c:pt idx="43">
                  <c:v>3.125E-2</c:v>
                </c:pt>
                <c:pt idx="44">
                  <c:v>3.125E-2</c:v>
                </c:pt>
                <c:pt idx="45">
                  <c:v>2.375E-2</c:v>
                </c:pt>
                <c:pt idx="46">
                  <c:v>2.375E-2</c:v>
                </c:pt>
                <c:pt idx="47">
                  <c:v>1.6250000000000001E-2</c:v>
                </c:pt>
                <c:pt idx="48">
                  <c:v>8.7500000000000008E-3</c:v>
                </c:pt>
                <c:pt idx="49">
                  <c:v>3.7499999999999999E-3</c:v>
                </c:pt>
                <c:pt idx="50">
                  <c:v>3.7499999999999999E-3</c:v>
                </c:pt>
                <c:pt idx="51">
                  <c:v>1.25E-3</c:v>
                </c:pt>
                <c:pt idx="52">
                  <c:v>1.25E-3</c:v>
                </c:pt>
                <c:pt idx="53">
                  <c:v>1.25E-3</c:v>
                </c:pt>
                <c:pt idx="54">
                  <c:v>1.25E-3</c:v>
                </c:pt>
                <c:pt idx="55">
                  <c:v>1.25E-3</c:v>
                </c:pt>
                <c:pt idx="56">
                  <c:v>1.25E-3</c:v>
                </c:pt>
                <c:pt idx="57">
                  <c:v>1.25E-3</c:v>
                </c:pt>
                <c:pt idx="58">
                  <c:v>1.25E-3</c:v>
                </c:pt>
                <c:pt idx="59">
                  <c:v>1.25E-3</c:v>
                </c:pt>
                <c:pt idx="60">
                  <c:v>1.25E-3</c:v>
                </c:pt>
                <c:pt idx="61">
                  <c:v>1.25E-3</c:v>
                </c:pt>
                <c:pt idx="62">
                  <c:v>1.25E-3</c:v>
                </c:pt>
                <c:pt idx="63">
                  <c:v>1.25E-3</c:v>
                </c:pt>
                <c:pt idx="64">
                  <c:v>1.25E-3</c:v>
                </c:pt>
                <c:pt idx="65">
                  <c:v>1.25E-3</c:v>
                </c:pt>
                <c:pt idx="66">
                  <c:v>1.25E-3</c:v>
                </c:pt>
                <c:pt idx="67">
                  <c:v>1.25E-3</c:v>
                </c:pt>
                <c:pt idx="68">
                  <c:v>1.25E-3</c:v>
                </c:pt>
                <c:pt idx="69">
                  <c:v>1.25E-3</c:v>
                </c:pt>
                <c:pt idx="70">
                  <c:v>1.25E-3</c:v>
                </c:pt>
                <c:pt idx="71">
                  <c:v>1.25E-3</c:v>
                </c:pt>
                <c:pt idx="72">
                  <c:v>1.25E-3</c:v>
                </c:pt>
                <c:pt idx="73">
                  <c:v>1.25E-3</c:v>
                </c:pt>
                <c:pt idx="74">
                  <c:v>1.25E-3</c:v>
                </c:pt>
                <c:pt idx="75">
                  <c:v>1.6250000000000001E-2</c:v>
                </c:pt>
                <c:pt idx="76">
                  <c:v>1.6250000000000001E-2</c:v>
                </c:pt>
                <c:pt idx="77">
                  <c:v>1.6250000000000001E-2</c:v>
                </c:pt>
                <c:pt idx="78">
                  <c:v>1.6250000000000001E-2</c:v>
                </c:pt>
                <c:pt idx="79">
                  <c:v>1.6250000000000001E-2</c:v>
                </c:pt>
                <c:pt idx="80">
                  <c:v>1.8749999999999999E-2</c:v>
                </c:pt>
                <c:pt idx="81">
                  <c:v>2.1249999999999998E-2</c:v>
                </c:pt>
                <c:pt idx="82">
                  <c:v>2.1249999999999998E-2</c:v>
                </c:pt>
                <c:pt idx="83">
                  <c:v>2.375E-2</c:v>
                </c:pt>
                <c:pt idx="84">
                  <c:v>2.375E-2</c:v>
                </c:pt>
                <c:pt idx="85">
                  <c:v>2.375E-2</c:v>
                </c:pt>
                <c:pt idx="86">
                  <c:v>2.375E-2</c:v>
                </c:pt>
                <c:pt idx="87">
                  <c:v>2.375E-2</c:v>
                </c:pt>
                <c:pt idx="88">
                  <c:v>2.375E-2</c:v>
                </c:pt>
                <c:pt idx="89">
                  <c:v>2.375E-2</c:v>
                </c:pt>
                <c:pt idx="90">
                  <c:v>2.1249999999999998E-2</c:v>
                </c:pt>
                <c:pt idx="91">
                  <c:v>2.1249999999999998E-2</c:v>
                </c:pt>
                <c:pt idx="92">
                  <c:v>2.1249999999999998E-2</c:v>
                </c:pt>
                <c:pt idx="93">
                  <c:v>1.8749999999999999E-2</c:v>
                </c:pt>
                <c:pt idx="94">
                  <c:v>1.8749999999999999E-2</c:v>
                </c:pt>
                <c:pt idx="95">
                  <c:v>1.8749999999999999E-2</c:v>
                </c:pt>
                <c:pt idx="96">
                  <c:v>1.6250000000000001E-2</c:v>
                </c:pt>
                <c:pt idx="97">
                  <c:v>1.6250000000000001E-2</c:v>
                </c:pt>
                <c:pt idx="98">
                  <c:v>1.6250000000000001E-2</c:v>
                </c:pt>
                <c:pt idx="99">
                  <c:v>1.375E-2</c:v>
                </c:pt>
                <c:pt idx="100">
                  <c:v>1.375E-2</c:v>
                </c:pt>
                <c:pt idx="101">
                  <c:v>1.375E-2</c:v>
                </c:pt>
                <c:pt idx="102">
                  <c:v>1.1250000000000001E-2</c:v>
                </c:pt>
                <c:pt idx="103">
                  <c:v>1.1250000000000001E-2</c:v>
                </c:pt>
                <c:pt idx="104">
                  <c:v>1.1250000000000001E-2</c:v>
                </c:pt>
                <c:pt idx="105">
                  <c:v>1.1250000000000001E-2</c:v>
                </c:pt>
                <c:pt idx="106">
                  <c:v>1.1250000000000001E-2</c:v>
                </c:pt>
                <c:pt idx="107">
                  <c:v>1.1250000000000001E-2</c:v>
                </c:pt>
                <c:pt idx="108">
                  <c:v>8.7500000000000008E-3</c:v>
                </c:pt>
                <c:pt idx="109">
                  <c:v>8.7500000000000008E-3</c:v>
                </c:pt>
                <c:pt idx="110">
                  <c:v>8.7500000000000008E-3</c:v>
                </c:pt>
                <c:pt idx="111">
                  <c:v>6.2499999999999995E-3</c:v>
                </c:pt>
                <c:pt idx="112">
                  <c:v>6.2499999999999995E-3</c:v>
                </c:pt>
                <c:pt idx="113">
                  <c:v>6.2499999999999995E-3</c:v>
                </c:pt>
                <c:pt idx="114">
                  <c:v>3.7499999999999999E-3</c:v>
                </c:pt>
                <c:pt idx="115">
                  <c:v>3.7499999999999999E-3</c:v>
                </c:pt>
                <c:pt idx="116">
                  <c:v>3.7499999999999999E-3</c:v>
                </c:pt>
                <c:pt idx="117">
                  <c:v>3.7499999999999999E-3</c:v>
                </c:pt>
                <c:pt idx="118">
                  <c:v>3.7499999999999999E-3</c:v>
                </c:pt>
                <c:pt idx="119">
                  <c:v>3.7499999999999999E-3</c:v>
                </c:pt>
                <c:pt idx="120">
                  <c:v>3.7499999999999999E-3</c:v>
                </c:pt>
                <c:pt idx="121">
                  <c:v>3.7499999999999999E-3</c:v>
                </c:pt>
                <c:pt idx="122">
                  <c:v>3.7499999999999999E-3</c:v>
                </c:pt>
                <c:pt idx="123">
                  <c:v>3.7499999999999999E-3</c:v>
                </c:pt>
                <c:pt idx="124">
                  <c:v>3.7499999999999999E-3</c:v>
                </c:pt>
                <c:pt idx="125">
                  <c:v>3.7499999999999999E-3</c:v>
                </c:pt>
              </c:numCache>
            </c:numRef>
          </c:val>
          <c:smooth val="0"/>
          <c:extLst>
            <c:ext xmlns:c16="http://schemas.microsoft.com/office/drawing/2014/chart" uri="{C3380CC4-5D6E-409C-BE32-E72D297353CC}">
              <c16:uniqueId val="{00000006-CAAB-44D8-B09B-14A311607208}"/>
            </c:ext>
          </c:extLst>
        </c:ser>
        <c:ser>
          <c:idx val="1"/>
          <c:order val="1"/>
          <c:tx>
            <c:strRef>
              <c:f>'Data 2'!$DN$20</c:f>
              <c:strCache>
                <c:ptCount val="1"/>
                <c:pt idx="0">
                  <c:v>Fed Neutral</c:v>
                </c:pt>
              </c:strCache>
            </c:strRef>
          </c:tx>
          <c:spPr>
            <a:ln w="25400" cap="sq">
              <a:solidFill>
                <a:srgbClr val="00A3E0"/>
              </a:solidFill>
              <a:prstDash val="sysDash"/>
              <a:round/>
            </a:ln>
            <a:effectLst/>
          </c:spPr>
          <c:marker>
            <c:symbol val="none"/>
          </c:marker>
          <c:cat>
            <c:numRef>
              <c:f>'Data 2'!$DL$21:$DL$146</c:f>
              <c:numCache>
                <c:formatCode>m/d/yyyy</c:formatCode>
                <c:ptCount val="126"/>
                <c:pt idx="0">
                  <c:v>46173</c:v>
                </c:pt>
                <c:pt idx="1">
                  <c:v>46142</c:v>
                </c:pt>
                <c:pt idx="2">
                  <c:v>46112</c:v>
                </c:pt>
                <c:pt idx="3">
                  <c:v>46081</c:v>
                </c:pt>
                <c:pt idx="4">
                  <c:v>46053</c:v>
                </c:pt>
                <c:pt idx="5">
                  <c:v>46022</c:v>
                </c:pt>
                <c:pt idx="6">
                  <c:v>45991</c:v>
                </c:pt>
                <c:pt idx="7">
                  <c:v>45961</c:v>
                </c:pt>
                <c:pt idx="8">
                  <c:v>45930</c:v>
                </c:pt>
                <c:pt idx="9">
                  <c:v>45900</c:v>
                </c:pt>
                <c:pt idx="10">
                  <c:v>45869</c:v>
                </c:pt>
                <c:pt idx="11">
                  <c:v>45838</c:v>
                </c:pt>
                <c:pt idx="12">
                  <c:v>45808</c:v>
                </c:pt>
                <c:pt idx="13">
                  <c:v>45777</c:v>
                </c:pt>
                <c:pt idx="14">
                  <c:v>45747</c:v>
                </c:pt>
                <c:pt idx="15">
                  <c:v>45716</c:v>
                </c:pt>
                <c:pt idx="16">
                  <c:v>45688</c:v>
                </c:pt>
                <c:pt idx="17">
                  <c:v>45657</c:v>
                </c:pt>
                <c:pt idx="18">
                  <c:v>45626</c:v>
                </c:pt>
                <c:pt idx="19">
                  <c:v>45596</c:v>
                </c:pt>
                <c:pt idx="20">
                  <c:v>45565</c:v>
                </c:pt>
                <c:pt idx="21">
                  <c:v>45535</c:v>
                </c:pt>
                <c:pt idx="22">
                  <c:v>45504</c:v>
                </c:pt>
                <c:pt idx="23">
                  <c:v>45473</c:v>
                </c:pt>
                <c:pt idx="24">
                  <c:v>45443</c:v>
                </c:pt>
                <c:pt idx="25">
                  <c:v>45412</c:v>
                </c:pt>
                <c:pt idx="26">
                  <c:v>45382</c:v>
                </c:pt>
                <c:pt idx="27">
                  <c:v>45351</c:v>
                </c:pt>
                <c:pt idx="28">
                  <c:v>45322</c:v>
                </c:pt>
                <c:pt idx="29">
                  <c:v>45291</c:v>
                </c:pt>
                <c:pt idx="30">
                  <c:v>45260</c:v>
                </c:pt>
                <c:pt idx="31">
                  <c:v>45230</c:v>
                </c:pt>
                <c:pt idx="32">
                  <c:v>45199</c:v>
                </c:pt>
                <c:pt idx="33">
                  <c:v>45169</c:v>
                </c:pt>
                <c:pt idx="34">
                  <c:v>45138</c:v>
                </c:pt>
                <c:pt idx="35">
                  <c:v>45107</c:v>
                </c:pt>
                <c:pt idx="36">
                  <c:v>45077</c:v>
                </c:pt>
                <c:pt idx="37">
                  <c:v>45046</c:v>
                </c:pt>
                <c:pt idx="38">
                  <c:v>45016</c:v>
                </c:pt>
                <c:pt idx="39">
                  <c:v>44985</c:v>
                </c:pt>
                <c:pt idx="40">
                  <c:v>44957</c:v>
                </c:pt>
                <c:pt idx="41">
                  <c:v>44926</c:v>
                </c:pt>
                <c:pt idx="42">
                  <c:v>44895</c:v>
                </c:pt>
                <c:pt idx="43">
                  <c:v>44865</c:v>
                </c:pt>
                <c:pt idx="44">
                  <c:v>44834</c:v>
                </c:pt>
                <c:pt idx="45">
                  <c:v>44804</c:v>
                </c:pt>
                <c:pt idx="46">
                  <c:v>44773</c:v>
                </c:pt>
                <c:pt idx="47">
                  <c:v>44742</c:v>
                </c:pt>
                <c:pt idx="48">
                  <c:v>44712</c:v>
                </c:pt>
                <c:pt idx="49">
                  <c:v>44681</c:v>
                </c:pt>
                <c:pt idx="50">
                  <c:v>44651</c:v>
                </c:pt>
                <c:pt idx="51">
                  <c:v>44620</c:v>
                </c:pt>
                <c:pt idx="52">
                  <c:v>44592</c:v>
                </c:pt>
                <c:pt idx="53">
                  <c:v>44561</c:v>
                </c:pt>
                <c:pt idx="54">
                  <c:v>44530</c:v>
                </c:pt>
                <c:pt idx="55">
                  <c:v>44500</c:v>
                </c:pt>
                <c:pt idx="56">
                  <c:v>44469</c:v>
                </c:pt>
                <c:pt idx="57">
                  <c:v>44439</c:v>
                </c:pt>
                <c:pt idx="58">
                  <c:v>44408</c:v>
                </c:pt>
                <c:pt idx="59">
                  <c:v>44377</c:v>
                </c:pt>
                <c:pt idx="60">
                  <c:v>44347</c:v>
                </c:pt>
                <c:pt idx="61">
                  <c:v>44316</c:v>
                </c:pt>
                <c:pt idx="62">
                  <c:v>44286</c:v>
                </c:pt>
                <c:pt idx="63">
                  <c:v>44255</c:v>
                </c:pt>
                <c:pt idx="64">
                  <c:v>44227</c:v>
                </c:pt>
                <c:pt idx="65">
                  <c:v>44196</c:v>
                </c:pt>
                <c:pt idx="66">
                  <c:v>44165</c:v>
                </c:pt>
                <c:pt idx="67">
                  <c:v>44135</c:v>
                </c:pt>
                <c:pt idx="68">
                  <c:v>44104</c:v>
                </c:pt>
                <c:pt idx="69">
                  <c:v>44074</c:v>
                </c:pt>
                <c:pt idx="70">
                  <c:v>44043</c:v>
                </c:pt>
                <c:pt idx="71">
                  <c:v>44012</c:v>
                </c:pt>
                <c:pt idx="72">
                  <c:v>43982</c:v>
                </c:pt>
                <c:pt idx="73">
                  <c:v>43951</c:v>
                </c:pt>
                <c:pt idx="74">
                  <c:v>43921</c:v>
                </c:pt>
                <c:pt idx="75">
                  <c:v>43890</c:v>
                </c:pt>
                <c:pt idx="76">
                  <c:v>43861</c:v>
                </c:pt>
                <c:pt idx="77">
                  <c:v>43830</c:v>
                </c:pt>
                <c:pt idx="78">
                  <c:v>43799</c:v>
                </c:pt>
                <c:pt idx="79">
                  <c:v>43769</c:v>
                </c:pt>
                <c:pt idx="80">
                  <c:v>43738</c:v>
                </c:pt>
                <c:pt idx="81">
                  <c:v>43708</c:v>
                </c:pt>
                <c:pt idx="82">
                  <c:v>43677</c:v>
                </c:pt>
                <c:pt idx="83">
                  <c:v>43646</c:v>
                </c:pt>
                <c:pt idx="84">
                  <c:v>43616</c:v>
                </c:pt>
                <c:pt idx="85">
                  <c:v>43585</c:v>
                </c:pt>
                <c:pt idx="86">
                  <c:v>43555</c:v>
                </c:pt>
                <c:pt idx="87">
                  <c:v>43524</c:v>
                </c:pt>
                <c:pt idx="88">
                  <c:v>43496</c:v>
                </c:pt>
                <c:pt idx="89">
                  <c:v>43465</c:v>
                </c:pt>
                <c:pt idx="90">
                  <c:v>43434</c:v>
                </c:pt>
                <c:pt idx="91">
                  <c:v>43404</c:v>
                </c:pt>
                <c:pt idx="92">
                  <c:v>43373</c:v>
                </c:pt>
                <c:pt idx="93">
                  <c:v>43343</c:v>
                </c:pt>
                <c:pt idx="94">
                  <c:v>43312</c:v>
                </c:pt>
                <c:pt idx="95">
                  <c:v>43281</c:v>
                </c:pt>
                <c:pt idx="96">
                  <c:v>43251</c:v>
                </c:pt>
                <c:pt idx="97">
                  <c:v>43220</c:v>
                </c:pt>
                <c:pt idx="98">
                  <c:v>43190</c:v>
                </c:pt>
                <c:pt idx="99">
                  <c:v>43159</c:v>
                </c:pt>
                <c:pt idx="100">
                  <c:v>43131</c:v>
                </c:pt>
                <c:pt idx="101">
                  <c:v>43100</c:v>
                </c:pt>
                <c:pt idx="102">
                  <c:v>43069</c:v>
                </c:pt>
                <c:pt idx="103">
                  <c:v>43039</c:v>
                </c:pt>
                <c:pt idx="104">
                  <c:v>43008</c:v>
                </c:pt>
                <c:pt idx="105">
                  <c:v>42978</c:v>
                </c:pt>
                <c:pt idx="106">
                  <c:v>42947</c:v>
                </c:pt>
                <c:pt idx="107">
                  <c:v>42916</c:v>
                </c:pt>
                <c:pt idx="108">
                  <c:v>42886</c:v>
                </c:pt>
                <c:pt idx="109">
                  <c:v>42855</c:v>
                </c:pt>
                <c:pt idx="110">
                  <c:v>42825</c:v>
                </c:pt>
                <c:pt idx="111">
                  <c:v>42794</c:v>
                </c:pt>
                <c:pt idx="112">
                  <c:v>42766</c:v>
                </c:pt>
                <c:pt idx="113">
                  <c:v>42735</c:v>
                </c:pt>
                <c:pt idx="114">
                  <c:v>42704</c:v>
                </c:pt>
                <c:pt idx="115">
                  <c:v>42674</c:v>
                </c:pt>
                <c:pt idx="116">
                  <c:v>42643</c:v>
                </c:pt>
                <c:pt idx="117">
                  <c:v>42613</c:v>
                </c:pt>
                <c:pt idx="118">
                  <c:v>42582</c:v>
                </c:pt>
                <c:pt idx="119">
                  <c:v>42551</c:v>
                </c:pt>
                <c:pt idx="120">
                  <c:v>42521</c:v>
                </c:pt>
                <c:pt idx="121">
                  <c:v>42490</c:v>
                </c:pt>
                <c:pt idx="122">
                  <c:v>42460</c:v>
                </c:pt>
                <c:pt idx="123">
                  <c:v>42429</c:v>
                </c:pt>
                <c:pt idx="124">
                  <c:v>42400</c:v>
                </c:pt>
                <c:pt idx="125">
                  <c:v>42369</c:v>
                </c:pt>
              </c:numCache>
            </c:numRef>
          </c:cat>
          <c:val>
            <c:numRef>
              <c:f>'Data 2'!$DN$21:$DN$146</c:f>
              <c:numCache>
                <c:formatCode>0.00%</c:formatCode>
                <c:ptCount val="126"/>
                <c:pt idx="0">
                  <c:v>3.125E-2</c:v>
                </c:pt>
                <c:pt idx="1">
                  <c:v>3.125E-2</c:v>
                </c:pt>
                <c:pt idx="2">
                  <c:v>3.125E-2</c:v>
                </c:pt>
                <c:pt idx="3">
                  <c:v>0.03</c:v>
                </c:pt>
                <c:pt idx="4">
                  <c:v>0.03</c:v>
                </c:pt>
                <c:pt idx="5">
                  <c:v>0.03</c:v>
                </c:pt>
                <c:pt idx="6">
                  <c:v>0.03</c:v>
                </c:pt>
                <c:pt idx="7">
                  <c:v>0.03</c:v>
                </c:pt>
                <c:pt idx="8">
                  <c:v>0.03</c:v>
                </c:pt>
                <c:pt idx="9">
                  <c:v>0.03</c:v>
                </c:pt>
                <c:pt idx="10">
                  <c:v>0.03</c:v>
                </c:pt>
                <c:pt idx="11">
                  <c:v>0.03</c:v>
                </c:pt>
                <c:pt idx="12">
                  <c:v>0.03</c:v>
                </c:pt>
                <c:pt idx="13">
                  <c:v>0.03</c:v>
                </c:pt>
                <c:pt idx="14">
                  <c:v>0.03</c:v>
                </c:pt>
                <c:pt idx="15">
                  <c:v>0.03</c:v>
                </c:pt>
                <c:pt idx="16">
                  <c:v>0.03</c:v>
                </c:pt>
                <c:pt idx="17">
                  <c:v>0.03</c:v>
                </c:pt>
                <c:pt idx="18">
                  <c:v>2.8750000000000001E-2</c:v>
                </c:pt>
                <c:pt idx="19">
                  <c:v>2.8750000000000001E-2</c:v>
                </c:pt>
                <c:pt idx="20">
                  <c:v>2.8750000000000001E-2</c:v>
                </c:pt>
                <c:pt idx="21">
                  <c:v>2.75E-2</c:v>
                </c:pt>
                <c:pt idx="22">
                  <c:v>2.75E-2</c:v>
                </c:pt>
                <c:pt idx="23">
                  <c:v>2.75E-2</c:v>
                </c:pt>
                <c:pt idx="24">
                  <c:v>2.5630000000000003E-2</c:v>
                </c:pt>
                <c:pt idx="25">
                  <c:v>2.5630000000000003E-2</c:v>
                </c:pt>
                <c:pt idx="26">
                  <c:v>2.5630000000000003E-2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2.375E-2</c:v>
                </c:pt>
                <c:pt idx="49">
                  <c:v>2.375E-2</c:v>
                </c:pt>
                <c:pt idx="50">
                  <c:v>2.375E-2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2.75E-2</c:v>
                </c:pt>
                <c:pt idx="85">
                  <c:v>2.75E-2</c:v>
                </c:pt>
                <c:pt idx="86">
                  <c:v>2.75E-2</c:v>
                </c:pt>
                <c:pt idx="87">
                  <c:v>2.75E-2</c:v>
                </c:pt>
                <c:pt idx="88">
                  <c:v>2.75E-2</c:v>
                </c:pt>
                <c:pt idx="89">
                  <c:v>2.75E-2</c:v>
                </c:pt>
                <c:pt idx="90">
                  <c:v>0.03</c:v>
                </c:pt>
                <c:pt idx="91">
                  <c:v>0.03</c:v>
                </c:pt>
                <c:pt idx="92">
                  <c:v>0.03</c:v>
                </c:pt>
                <c:pt idx="93">
                  <c:v>2.8750000000000001E-2</c:v>
                </c:pt>
                <c:pt idx="94">
                  <c:v>2.8750000000000001E-2</c:v>
                </c:pt>
                <c:pt idx="95">
                  <c:v>2.8750000000000001E-2</c:v>
                </c:pt>
                <c:pt idx="96">
                  <c:v>2.8750000000000001E-2</c:v>
                </c:pt>
                <c:pt idx="97">
                  <c:v>2.8750000000000001E-2</c:v>
                </c:pt>
                <c:pt idx="98">
                  <c:v>2.8750000000000001E-2</c:v>
                </c:pt>
                <c:pt idx="99">
                  <c:v>2.75E-2</c:v>
                </c:pt>
                <c:pt idx="100">
                  <c:v>2.75E-2</c:v>
                </c:pt>
                <c:pt idx="101">
                  <c:v>2.75E-2</c:v>
                </c:pt>
                <c:pt idx="102">
                  <c:v>2.75E-2</c:v>
                </c:pt>
                <c:pt idx="103">
                  <c:v>2.75E-2</c:v>
                </c:pt>
                <c:pt idx="104">
                  <c:v>2.75E-2</c:v>
                </c:pt>
                <c:pt idx="105">
                  <c:v>0.03</c:v>
                </c:pt>
                <c:pt idx="106">
                  <c:v>0.03</c:v>
                </c:pt>
                <c:pt idx="107">
                  <c:v>0.03</c:v>
                </c:pt>
                <c:pt idx="108">
                  <c:v>0.03</c:v>
                </c:pt>
                <c:pt idx="109">
                  <c:v>0.03</c:v>
                </c:pt>
                <c:pt idx="110">
                  <c:v>0.03</c:v>
                </c:pt>
                <c:pt idx="111">
                  <c:v>0.03</c:v>
                </c:pt>
                <c:pt idx="112">
                  <c:v>0.03</c:v>
                </c:pt>
                <c:pt idx="113">
                  <c:v>0.03</c:v>
                </c:pt>
                <c:pt idx="114">
                  <c:v>2.8750000000000001E-2</c:v>
                </c:pt>
                <c:pt idx="115">
                  <c:v>2.8750000000000001E-2</c:v>
                </c:pt>
                <c:pt idx="116">
                  <c:v>2.8750000000000001E-2</c:v>
                </c:pt>
                <c:pt idx="117">
                  <c:v>0.03</c:v>
                </c:pt>
                <c:pt idx="118">
                  <c:v>0.03</c:v>
                </c:pt>
                <c:pt idx="119">
                  <c:v>0.03</c:v>
                </c:pt>
                <c:pt idx="120">
                  <c:v>3.2500000000000001E-2</c:v>
                </c:pt>
                <c:pt idx="121">
                  <c:v>3.2500000000000001E-2</c:v>
                </c:pt>
                <c:pt idx="122">
                  <c:v>3.2500000000000001E-2</c:v>
                </c:pt>
                <c:pt idx="123">
                  <c:v>3.5000000000000003E-2</c:v>
                </c:pt>
                <c:pt idx="124">
                  <c:v>3.5000000000000003E-2</c:v>
                </c:pt>
                <c:pt idx="125">
                  <c:v>3.5000000000000003E-2</c:v>
                </c:pt>
              </c:numCache>
            </c:numRef>
          </c:val>
          <c:smooth val="0"/>
          <c:extLst>
            <c:ext xmlns:c16="http://schemas.microsoft.com/office/drawing/2014/chart" uri="{C3380CC4-5D6E-409C-BE32-E72D297353CC}">
              <c16:uniqueId val="{00000007-CAAB-44D8-B09B-14A311607208}"/>
            </c:ext>
          </c:extLst>
        </c:ser>
        <c:dLbls>
          <c:showLegendKey val="0"/>
          <c:showVal val="0"/>
          <c:showCatName val="0"/>
          <c:showSerName val="0"/>
          <c:showPercent val="0"/>
          <c:showBubbleSize val="0"/>
        </c:dLbls>
        <c:marker val="1"/>
        <c:smooth val="0"/>
        <c:axId val="1252313488"/>
        <c:axId val="1252313816"/>
      </c:lineChart>
      <c:dateAx>
        <c:axId val="1252313488"/>
        <c:scaling>
          <c:orientation val="minMax"/>
          <c:min val="42370"/>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1252313816"/>
        <c:crosses val="autoZero"/>
        <c:auto val="1"/>
        <c:lblOffset val="100"/>
        <c:baseTimeUnit val="months"/>
        <c:majorUnit val="12"/>
        <c:majorTimeUnit val="months"/>
      </c:dateAx>
      <c:valAx>
        <c:axId val="12523138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125231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8087538531071"/>
          <c:y val="3.5346681322507852E-2"/>
          <c:w val="0.85517439635851156"/>
          <c:h val="0.84565234608831785"/>
        </c:manualLayout>
      </c:layout>
      <c:areaChart>
        <c:grouping val="stacked"/>
        <c:varyColors val="0"/>
        <c:ser>
          <c:idx val="1"/>
          <c:order val="2"/>
          <c:tx>
            <c:strRef>
              <c:f>Sheet1!$AG$6</c:f>
              <c:strCache>
                <c:ptCount val="1"/>
                <c:pt idx="0">
                  <c:v>Low Area</c:v>
                </c:pt>
              </c:strCache>
            </c:strRef>
          </c:tx>
          <c:spPr>
            <a:noFill/>
            <a:ln>
              <a:noFill/>
            </a:ln>
            <a:effectLst/>
          </c:spPr>
          <c:cat>
            <c:numRef>
              <c:f>Sheet1!$AD$7:$AD$127</c:f>
              <c:numCache>
                <c:formatCode>m/d/yyyy</c:formatCode>
                <c:ptCount val="121"/>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numCache>
            </c:numRef>
          </c:cat>
          <c:val>
            <c:numRef>
              <c:f>Sheet1!$AG$7:$AG$127</c:f>
              <c:numCache>
                <c:formatCode>0.00%</c:formatCode>
                <c:ptCount val="121"/>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1.7094700000000001E-2</c:v>
                </c:pt>
                <c:pt idx="63">
                  <c:v>1.6974900000000001E-2</c:v>
                </c:pt>
                <c:pt idx="64">
                  <c:v>1.5087999999999999E-2</c:v>
                </c:pt>
                <c:pt idx="65">
                  <c:v>1.45352E-2</c:v>
                </c:pt>
                <c:pt idx="66">
                  <c:v>1.42174E-2</c:v>
                </c:pt>
                <c:pt idx="67">
                  <c:v>1.47969E-2</c:v>
                </c:pt>
                <c:pt idx="68">
                  <c:v>1.3931000000000001E-2</c:v>
                </c:pt>
                <c:pt idx="69">
                  <c:v>1.2143299999999999E-2</c:v>
                </c:pt>
                <c:pt idx="70">
                  <c:v>9.7046000000000007E-3</c:v>
                </c:pt>
                <c:pt idx="71">
                  <c:v>9.9737999999999997E-3</c:v>
                </c:pt>
                <c:pt idx="72">
                  <c:v>9.9550000000000003E-3</c:v>
                </c:pt>
                <c:pt idx="73">
                  <c:v>1.5273000000000002E-2</c:v>
                </c:pt>
                <c:pt idx="74">
                  <c:v>1.6976999999999999E-2</c:v>
                </c:pt>
                <c:pt idx="75">
                  <c:v>1.5913299999999998E-2</c:v>
                </c:pt>
                <c:pt idx="76">
                  <c:v>1.5447500000000001E-2</c:v>
                </c:pt>
                <c:pt idx="77">
                  <c:v>1.49772E-2</c:v>
                </c:pt>
                <c:pt idx="78">
                  <c:v>1.6235900000000001E-2</c:v>
                </c:pt>
                <c:pt idx="79">
                  <c:v>1.6320100000000001E-2</c:v>
                </c:pt>
                <c:pt idx="80">
                  <c:v>1.7458000000000001E-2</c:v>
                </c:pt>
                <c:pt idx="81">
                  <c:v>1.6391199999999998E-2</c:v>
                </c:pt>
                <c:pt idx="82">
                  <c:v>1.6569799999999999E-2</c:v>
                </c:pt>
                <c:pt idx="83">
                  <c:v>1.5631800000000001E-2</c:v>
                </c:pt>
                <c:pt idx="84">
                  <c:v>1.6367799999999998E-2</c:v>
                </c:pt>
                <c:pt idx="85">
                  <c:v>1.61607E-2</c:v>
                </c:pt>
                <c:pt idx="86">
                  <c:v>1.7441100000000001E-2</c:v>
                </c:pt>
                <c:pt idx="87">
                  <c:v>1.84443E-2</c:v>
                </c:pt>
                <c:pt idx="88">
                  <c:v>0.02</c:v>
                </c:pt>
                <c:pt idx="89">
                  <c:v>0.02</c:v>
                </c:pt>
                <c:pt idx="90">
                  <c:v>1.8709E-2</c:v>
                </c:pt>
                <c:pt idx="91">
                  <c:v>1.9602999999999999E-2</c:v>
                </c:pt>
                <c:pt idx="92">
                  <c:v>1.8957700000000001E-2</c:v>
                </c:pt>
                <c:pt idx="93">
                  <c:v>1.9958E-2</c:v>
                </c:pt>
                <c:pt idx="94">
                  <c:v>1.9362299999999999E-2</c:v>
                </c:pt>
                <c:pt idx="95">
                  <c:v>1.9809E-2</c:v>
                </c:pt>
                <c:pt idx="96">
                  <c:v>1.88422E-2</c:v>
                </c:pt>
                <c:pt idx="97">
                  <c:v>1.9091800000000003E-2</c:v>
                </c:pt>
                <c:pt idx="98">
                  <c:v>1.6442200000000001E-2</c:v>
                </c:pt>
                <c:pt idx="99">
                  <c:v>1.6320399999999999E-2</c:v>
                </c:pt>
                <c:pt idx="100">
                  <c:v>1.57687E-2</c:v>
                </c:pt>
                <c:pt idx="101">
                  <c:v>1.54538E-2</c:v>
                </c:pt>
                <c:pt idx="102">
                  <c:v>1.5410099999999999E-2</c:v>
                </c:pt>
                <c:pt idx="103">
                  <c:v>1.42259E-2</c:v>
                </c:pt>
                <c:pt idx="104">
                  <c:v>1.4335899999999999E-2</c:v>
                </c:pt>
                <c:pt idx="105">
                  <c:v>1.5031099999999999E-2</c:v>
                </c:pt>
                <c:pt idx="106">
                  <c:v>1.5764400000000001E-2</c:v>
                </c:pt>
                <c:pt idx="107">
                  <c:v>1.54553E-2</c:v>
                </c:pt>
                <c:pt idx="108">
                  <c:v>1.6368199999999999E-2</c:v>
                </c:pt>
                <c:pt idx="109">
                  <c:v>1.6786499999999999E-2</c:v>
                </c:pt>
                <c:pt idx="110">
                  <c:v>1.86727E-2</c:v>
                </c:pt>
                <c:pt idx="111">
                  <c:v>1.8633400000000001E-2</c:v>
                </c:pt>
                <c:pt idx="112">
                  <c:v>1.7700899999999999E-2</c:v>
                </c:pt>
                <c:pt idx="113">
                  <c:v>1.7188600000000002E-2</c:v>
                </c:pt>
                <c:pt idx="114">
                  <c:v>1.7824099999999999E-2</c:v>
                </c:pt>
                <c:pt idx="115">
                  <c:v>1.6852599999999999E-2</c:v>
                </c:pt>
                <c:pt idx="116">
                  <c:v>1.6969600000000001E-2</c:v>
                </c:pt>
                <c:pt idx="117">
                  <c:v>1.5993299999999998E-2</c:v>
                </c:pt>
                <c:pt idx="118">
                  <c:v>1.5524E-2</c:v>
                </c:pt>
                <c:pt idx="119">
                  <c:v>1.5687300000000001E-2</c:v>
                </c:pt>
                <c:pt idx="120">
                  <c:v>1.51994E-2</c:v>
                </c:pt>
              </c:numCache>
            </c:numRef>
          </c:val>
          <c:extLst>
            <c:ext xmlns:c16="http://schemas.microsoft.com/office/drawing/2014/chart" uri="{C3380CC4-5D6E-409C-BE32-E72D297353CC}">
              <c16:uniqueId val="{00000000-49E4-42FC-BB7A-8BF4D106E107}"/>
            </c:ext>
          </c:extLst>
        </c:ser>
        <c:ser>
          <c:idx val="3"/>
          <c:order val="3"/>
          <c:tx>
            <c:strRef>
              <c:f>Sheet1!$AH$6</c:f>
              <c:strCache>
                <c:ptCount val="1"/>
                <c:pt idx="0">
                  <c:v>High Area When low</c:v>
                </c:pt>
              </c:strCache>
            </c:strRef>
          </c:tx>
          <c:spPr>
            <a:solidFill>
              <a:schemeClr val="bg1">
                <a:lumMod val="65000"/>
                <a:alpha val="20000"/>
              </a:schemeClr>
            </a:solidFill>
            <a:ln>
              <a:noFill/>
            </a:ln>
            <a:effectLst/>
          </c:spPr>
          <c:cat>
            <c:numRef>
              <c:f>Sheet1!$AD$7:$AD$127</c:f>
              <c:numCache>
                <c:formatCode>m/d/yyyy</c:formatCode>
                <c:ptCount val="121"/>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numCache>
            </c:numRef>
          </c:cat>
          <c:val>
            <c:numRef>
              <c:f>Sheet1!$AH$7:$AH$127</c:f>
              <c:numCache>
                <c:formatCode>General</c:formatCode>
                <c:ptCount val="1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2.9052999999999995E-3</c:v>
                </c:pt>
                <c:pt idx="63">
                  <c:v>3.0250999999999993E-3</c:v>
                </c:pt>
                <c:pt idx="64">
                  <c:v>4.9120000000000014E-3</c:v>
                </c:pt>
                <c:pt idx="65">
                  <c:v>5.4648000000000006E-3</c:v>
                </c:pt>
                <c:pt idx="66">
                  <c:v>5.7826000000000006E-3</c:v>
                </c:pt>
                <c:pt idx="67">
                  <c:v>5.2031000000000004E-3</c:v>
                </c:pt>
                <c:pt idx="68">
                  <c:v>6.0689999999999997E-3</c:v>
                </c:pt>
                <c:pt idx="69">
                  <c:v>7.8567000000000012E-3</c:v>
                </c:pt>
                <c:pt idx="70">
                  <c:v>1.02954E-2</c:v>
                </c:pt>
                <c:pt idx="71">
                  <c:v>1.0026200000000001E-2</c:v>
                </c:pt>
                <c:pt idx="72">
                  <c:v>1.0045E-2</c:v>
                </c:pt>
                <c:pt idx="73">
                  <c:v>4.7269999999999986E-3</c:v>
                </c:pt>
                <c:pt idx="74">
                  <c:v>3.0230000000000014E-3</c:v>
                </c:pt>
                <c:pt idx="75">
                  <c:v>4.0867000000000021E-3</c:v>
                </c:pt>
                <c:pt idx="76">
                  <c:v>4.5524999999999993E-3</c:v>
                </c:pt>
                <c:pt idx="77">
                  <c:v>5.0228000000000009E-3</c:v>
                </c:pt>
                <c:pt idx="78">
                  <c:v>3.7640999999999994E-3</c:v>
                </c:pt>
                <c:pt idx="79">
                  <c:v>3.6798999999999998E-3</c:v>
                </c:pt>
                <c:pt idx="80">
                  <c:v>2.5419999999999991E-3</c:v>
                </c:pt>
                <c:pt idx="81">
                  <c:v>3.6088000000000023E-3</c:v>
                </c:pt>
                <c:pt idx="82">
                  <c:v>3.4302000000000013E-3</c:v>
                </c:pt>
                <c:pt idx="83">
                  <c:v>4.3681999999999992E-3</c:v>
                </c:pt>
                <c:pt idx="84">
                  <c:v>3.6322000000000021E-3</c:v>
                </c:pt>
                <c:pt idx="85">
                  <c:v>3.8393000000000004E-3</c:v>
                </c:pt>
                <c:pt idx="86">
                  <c:v>2.5588999999999994E-3</c:v>
                </c:pt>
                <c:pt idx="87">
                  <c:v>1.5557000000000001E-3</c:v>
                </c:pt>
                <c:pt idx="88">
                  <c:v>0</c:v>
                </c:pt>
                <c:pt idx="89">
                  <c:v>0</c:v>
                </c:pt>
                <c:pt idx="90">
                  <c:v>1.2910000000000005E-3</c:v>
                </c:pt>
                <c:pt idx="91">
                  <c:v>3.9700000000000152E-4</c:v>
                </c:pt>
                <c:pt idx="92">
                  <c:v>1.0422999999999995E-3</c:v>
                </c:pt>
                <c:pt idx="93">
                  <c:v>4.200000000000037E-5</c:v>
                </c:pt>
                <c:pt idx="94">
                  <c:v>6.3770000000000146E-4</c:v>
                </c:pt>
                <c:pt idx="95">
                  <c:v>1.910000000000002E-4</c:v>
                </c:pt>
                <c:pt idx="96">
                  <c:v>1.1578000000000005E-3</c:v>
                </c:pt>
                <c:pt idx="97">
                  <c:v>9.081999999999979E-4</c:v>
                </c:pt>
                <c:pt idx="98">
                  <c:v>3.5577999999999999E-3</c:v>
                </c:pt>
                <c:pt idx="99">
                  <c:v>3.6796000000000016E-3</c:v>
                </c:pt>
                <c:pt idx="100">
                  <c:v>4.2313000000000003E-3</c:v>
                </c:pt>
                <c:pt idx="101">
                  <c:v>4.5462000000000002E-3</c:v>
                </c:pt>
                <c:pt idx="102">
                  <c:v>4.5899000000000009E-3</c:v>
                </c:pt>
                <c:pt idx="103">
                  <c:v>5.7741000000000008E-3</c:v>
                </c:pt>
                <c:pt idx="104">
                  <c:v>5.6641000000000018E-3</c:v>
                </c:pt>
                <c:pt idx="105">
                  <c:v>4.9689000000000018E-3</c:v>
                </c:pt>
                <c:pt idx="106">
                  <c:v>4.2355999999999991E-3</c:v>
                </c:pt>
                <c:pt idx="107">
                  <c:v>4.5447000000000005E-3</c:v>
                </c:pt>
                <c:pt idx="108">
                  <c:v>3.631800000000001E-3</c:v>
                </c:pt>
                <c:pt idx="109">
                  <c:v>3.2135000000000011E-3</c:v>
                </c:pt>
                <c:pt idx="110">
                  <c:v>1.3273E-3</c:v>
                </c:pt>
                <c:pt idx="111">
                  <c:v>1.3665999999999991E-3</c:v>
                </c:pt>
                <c:pt idx="112">
                  <c:v>2.2991000000000018E-3</c:v>
                </c:pt>
                <c:pt idx="113">
                  <c:v>2.8113999999999986E-3</c:v>
                </c:pt>
                <c:pt idx="114">
                  <c:v>2.1759000000000014E-3</c:v>
                </c:pt>
                <c:pt idx="115">
                  <c:v>3.1474000000000016E-3</c:v>
                </c:pt>
                <c:pt idx="116">
                  <c:v>3.0303999999999991E-3</c:v>
                </c:pt>
                <c:pt idx="117">
                  <c:v>4.0067000000000019E-3</c:v>
                </c:pt>
                <c:pt idx="118">
                  <c:v>4.4760000000000008E-3</c:v>
                </c:pt>
                <c:pt idx="119">
                  <c:v>4.3126999999999992E-3</c:v>
                </c:pt>
                <c:pt idx="120">
                  <c:v>4.8006000000000004E-3</c:v>
                </c:pt>
              </c:numCache>
            </c:numRef>
          </c:val>
          <c:extLst>
            <c:ext xmlns:c16="http://schemas.microsoft.com/office/drawing/2014/chart" uri="{C3380CC4-5D6E-409C-BE32-E72D297353CC}">
              <c16:uniqueId val="{00000001-49E4-42FC-BB7A-8BF4D106E107}"/>
            </c:ext>
          </c:extLst>
        </c:ser>
        <c:ser>
          <c:idx val="4"/>
          <c:order val="4"/>
          <c:tx>
            <c:strRef>
              <c:f>Sheet1!$AI$6</c:f>
              <c:strCache>
                <c:ptCount val="1"/>
                <c:pt idx="0">
                  <c:v>High Area When High</c:v>
                </c:pt>
              </c:strCache>
            </c:strRef>
          </c:tx>
          <c:spPr>
            <a:solidFill>
              <a:schemeClr val="accent4">
                <a:alpha val="20000"/>
              </a:schemeClr>
            </a:solidFill>
            <a:ln>
              <a:noFill/>
            </a:ln>
            <a:effectLst/>
          </c:spPr>
          <c:cat>
            <c:numRef>
              <c:f>Sheet1!$AD$7:$AD$127</c:f>
              <c:numCache>
                <c:formatCode>m/d/yyyy</c:formatCode>
                <c:ptCount val="121"/>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numCache>
            </c:numRef>
          </c:cat>
          <c:val>
            <c:numRef>
              <c:f>Sheet1!$AI$7:$AI$127</c:f>
              <c:numCache>
                <c:formatCode>General</c:formatCode>
                <c:ptCount val="121"/>
                <c:pt idx="0">
                  <c:v>1.2892000000000004E-2</c:v>
                </c:pt>
                <c:pt idx="1">
                  <c:v>1.23629E-2</c:v>
                </c:pt>
                <c:pt idx="2">
                  <c:v>1.0324900000000001E-2</c:v>
                </c:pt>
                <c:pt idx="3">
                  <c:v>1.0861999999999997E-2</c:v>
                </c:pt>
                <c:pt idx="4">
                  <c:v>9.7111000000000003E-3</c:v>
                </c:pt>
                <c:pt idx="5">
                  <c:v>8.2909999999999998E-3</c:v>
                </c:pt>
                <c:pt idx="6">
                  <c:v>7.5452999999999978E-3</c:v>
                </c:pt>
                <c:pt idx="7">
                  <c:v>8.2507000000000032E-3</c:v>
                </c:pt>
                <c:pt idx="8">
                  <c:v>9.124199999999999E-3</c:v>
                </c:pt>
                <c:pt idx="9">
                  <c:v>8.6303999999999964E-3</c:v>
                </c:pt>
                <c:pt idx="10">
                  <c:v>8.0736999999999996E-3</c:v>
                </c:pt>
                <c:pt idx="11">
                  <c:v>7.8387999999999999E-3</c:v>
                </c:pt>
                <c:pt idx="12">
                  <c:v>6.1479000000000013E-3</c:v>
                </c:pt>
                <c:pt idx="13">
                  <c:v>6.7029000000000012E-3</c:v>
                </c:pt>
                <c:pt idx="14">
                  <c:v>9.6864000000000013E-3</c:v>
                </c:pt>
                <c:pt idx="15">
                  <c:v>7.8013000000000006E-3</c:v>
                </c:pt>
                <c:pt idx="16">
                  <c:v>9.8858999999999995E-3</c:v>
                </c:pt>
                <c:pt idx="17">
                  <c:v>9.8071000000000026E-3</c:v>
                </c:pt>
                <c:pt idx="18">
                  <c:v>9.8650999999999982E-3</c:v>
                </c:pt>
                <c:pt idx="19">
                  <c:v>8.3863000000000028E-3</c:v>
                </c:pt>
                <c:pt idx="20">
                  <c:v>8.7327999999999989E-3</c:v>
                </c:pt>
                <c:pt idx="21">
                  <c:v>8.062200000000002E-3</c:v>
                </c:pt>
                <c:pt idx="22">
                  <c:v>7.5315999999999994E-3</c:v>
                </c:pt>
                <c:pt idx="23">
                  <c:v>7.7118000000000013E-3</c:v>
                </c:pt>
                <c:pt idx="24">
                  <c:v>1.0067200000000002E-2</c:v>
                </c:pt>
                <c:pt idx="25">
                  <c:v>1.1221700000000001E-2</c:v>
                </c:pt>
                <c:pt idx="26">
                  <c:v>1.0594700000000002E-2</c:v>
                </c:pt>
                <c:pt idx="27">
                  <c:v>1.1590199999999998E-2</c:v>
                </c:pt>
                <c:pt idx="28">
                  <c:v>1.1123899999999999E-2</c:v>
                </c:pt>
                <c:pt idx="29">
                  <c:v>1.2907400000000003E-2</c:v>
                </c:pt>
                <c:pt idx="30">
                  <c:v>1.4740600000000003E-2</c:v>
                </c:pt>
                <c:pt idx="31">
                  <c:v>1.6877699999999999E-2</c:v>
                </c:pt>
                <c:pt idx="32">
                  <c:v>1.8282099999999999E-2</c:v>
                </c:pt>
                <c:pt idx="33">
                  <c:v>2.2991299999999996E-2</c:v>
                </c:pt>
                <c:pt idx="34">
                  <c:v>2.3837900000000006E-2</c:v>
                </c:pt>
                <c:pt idx="35">
                  <c:v>2.7316200000000002E-2</c:v>
                </c:pt>
                <c:pt idx="36">
                  <c:v>2.7896400000000005E-2</c:v>
                </c:pt>
                <c:pt idx="37">
                  <c:v>2.7832899999999997E-2</c:v>
                </c:pt>
                <c:pt idx="38">
                  <c:v>2.8556000000000002E-2</c:v>
                </c:pt>
                <c:pt idx="39">
                  <c:v>2.9376599999999999E-2</c:v>
                </c:pt>
                <c:pt idx="40">
                  <c:v>2.9668900000000002E-2</c:v>
                </c:pt>
                <c:pt idx="41">
                  <c:v>3.2080900000000009E-2</c:v>
                </c:pt>
                <c:pt idx="42">
                  <c:v>3.4597600000000006E-2</c:v>
                </c:pt>
                <c:pt idx="43">
                  <c:v>3.6064800000000008E-2</c:v>
                </c:pt>
                <c:pt idx="44">
                  <c:v>3.3624500000000002E-2</c:v>
                </c:pt>
                <c:pt idx="45">
                  <c:v>3.1073700000000006E-2</c:v>
                </c:pt>
                <c:pt idx="46">
                  <c:v>3.3156900000000003E-2</c:v>
                </c:pt>
                <c:pt idx="47">
                  <c:v>3.1841400000000006E-2</c:v>
                </c:pt>
                <c:pt idx="48">
                  <c:v>3.3450199999999999E-2</c:v>
                </c:pt>
                <c:pt idx="49">
                  <c:v>3.5932199999999997E-2</c:v>
                </c:pt>
                <c:pt idx="50">
                  <c:v>3.6027699999999996E-2</c:v>
                </c:pt>
                <c:pt idx="51">
                  <c:v>3.35844E-2</c:v>
                </c:pt>
                <c:pt idx="52">
                  <c:v>3.2145499999999994E-2</c:v>
                </c:pt>
                <c:pt idx="53">
                  <c:v>2.8908599999999996E-2</c:v>
                </c:pt>
                <c:pt idx="54">
                  <c:v>2.4366700000000002E-2</c:v>
                </c:pt>
                <c:pt idx="55">
                  <c:v>2.0138499999999993E-2</c:v>
                </c:pt>
                <c:pt idx="56">
                  <c:v>1.9584599999999997E-2</c:v>
                </c:pt>
                <c:pt idx="57">
                  <c:v>1.9271199999999999E-2</c:v>
                </c:pt>
                <c:pt idx="58">
                  <c:v>1.8617100000000001E-2</c:v>
                </c:pt>
                <c:pt idx="59">
                  <c:v>1.5411199999999996E-2</c:v>
                </c:pt>
                <c:pt idx="60">
                  <c:v>1.1306E-2</c:v>
                </c:pt>
                <c:pt idx="61">
                  <c:v>1.9912999999999979E-3</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3.8079999999999711E-4</c:v>
                </c:pt>
                <c:pt idx="89">
                  <c:v>1.0239999999999902E-4</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numCache>
            </c:numRef>
          </c:val>
          <c:extLst>
            <c:ext xmlns:c16="http://schemas.microsoft.com/office/drawing/2014/chart" uri="{C3380CC4-5D6E-409C-BE32-E72D297353CC}">
              <c16:uniqueId val="{00000002-49E4-42FC-BB7A-8BF4D106E107}"/>
            </c:ext>
          </c:extLst>
        </c:ser>
        <c:dLbls>
          <c:showLegendKey val="0"/>
          <c:showVal val="0"/>
          <c:showCatName val="0"/>
          <c:showSerName val="0"/>
          <c:showPercent val="0"/>
          <c:showBubbleSize val="0"/>
        </c:dLbls>
        <c:axId val="1268015224"/>
        <c:axId val="1268015552"/>
      </c:areaChart>
      <c:lineChart>
        <c:grouping val="standard"/>
        <c:varyColors val="0"/>
        <c:ser>
          <c:idx val="0"/>
          <c:order val="0"/>
          <c:tx>
            <c:strRef>
              <c:f>Sheet1!$AE$6</c:f>
              <c:strCache>
                <c:ptCount val="1"/>
                <c:pt idx="0">
                  <c:v>Core PCE (YoY)</c:v>
                </c:pt>
              </c:strCache>
            </c:strRef>
          </c:tx>
          <c:spPr>
            <a:ln w="28575" cap="rnd">
              <a:solidFill>
                <a:schemeClr val="accent1"/>
              </a:solidFill>
              <a:round/>
            </a:ln>
            <a:effectLst/>
          </c:spPr>
          <c:marker>
            <c:symbol val="none"/>
          </c:marker>
          <c:dPt>
            <c:idx val="107"/>
            <c:marker>
              <c:symbol val="none"/>
            </c:marker>
            <c:bubble3D val="0"/>
            <c:extLst>
              <c:ext xmlns:c16="http://schemas.microsoft.com/office/drawing/2014/chart" uri="{C3380CC4-5D6E-409C-BE32-E72D297353CC}">
                <c16:uniqueId val="{00000003-49E4-42FC-BB7A-8BF4D106E107}"/>
              </c:ext>
            </c:extLst>
          </c:dPt>
          <c:dPt>
            <c:idx val="120"/>
            <c:marker>
              <c:symbol val="circle"/>
              <c:size val="6"/>
              <c:spPr>
                <a:solidFill>
                  <a:schemeClr val="tx2"/>
                </a:solidFill>
                <a:ln w="9525">
                  <a:solidFill>
                    <a:schemeClr val="bg1"/>
                  </a:solidFill>
                </a:ln>
                <a:effectLst/>
              </c:spPr>
            </c:marker>
            <c:bubble3D val="0"/>
            <c:extLst>
              <c:ext xmlns:c16="http://schemas.microsoft.com/office/drawing/2014/chart" uri="{C3380CC4-5D6E-409C-BE32-E72D297353CC}">
                <c16:uniqueId val="{00000004-49E4-42FC-BB7A-8BF4D106E107}"/>
              </c:ext>
            </c:extLst>
          </c:dPt>
          <c:cat>
            <c:numRef>
              <c:f>Sheet1!$AD$7:$AD$127</c:f>
              <c:numCache>
                <c:formatCode>m/d/yyyy</c:formatCode>
                <c:ptCount val="121"/>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numCache>
            </c:numRef>
          </c:cat>
          <c:val>
            <c:numRef>
              <c:f>Sheet1!$AE$7:$AE$127</c:f>
              <c:numCache>
                <c:formatCode>0.00%</c:formatCode>
                <c:ptCount val="121"/>
                <c:pt idx="0">
                  <c:v>3.2892000000000005E-2</c:v>
                </c:pt>
                <c:pt idx="1">
                  <c:v>3.23629E-2</c:v>
                </c:pt>
                <c:pt idx="2">
                  <c:v>3.0324900000000002E-2</c:v>
                </c:pt>
                <c:pt idx="3">
                  <c:v>3.0861999999999997E-2</c:v>
                </c:pt>
                <c:pt idx="4">
                  <c:v>2.9711100000000001E-2</c:v>
                </c:pt>
                <c:pt idx="5">
                  <c:v>2.8291E-2</c:v>
                </c:pt>
                <c:pt idx="6">
                  <c:v>2.7545299999999998E-2</c:v>
                </c:pt>
                <c:pt idx="7">
                  <c:v>2.8250700000000004E-2</c:v>
                </c:pt>
                <c:pt idx="8">
                  <c:v>2.9124199999999999E-2</c:v>
                </c:pt>
                <c:pt idx="9">
                  <c:v>2.8630399999999997E-2</c:v>
                </c:pt>
                <c:pt idx="10">
                  <c:v>2.80737E-2</c:v>
                </c:pt>
                <c:pt idx="11">
                  <c:v>2.78388E-2</c:v>
                </c:pt>
                <c:pt idx="12">
                  <c:v>2.6147900000000002E-2</c:v>
                </c:pt>
                <c:pt idx="13">
                  <c:v>2.6702900000000002E-2</c:v>
                </c:pt>
                <c:pt idx="14">
                  <c:v>2.9686400000000002E-2</c:v>
                </c:pt>
                <c:pt idx="15">
                  <c:v>2.7801300000000001E-2</c:v>
                </c:pt>
                <c:pt idx="16">
                  <c:v>2.98859E-2</c:v>
                </c:pt>
                <c:pt idx="17">
                  <c:v>2.9807100000000003E-2</c:v>
                </c:pt>
                <c:pt idx="18">
                  <c:v>2.9865099999999999E-2</c:v>
                </c:pt>
                <c:pt idx="19">
                  <c:v>2.8386300000000003E-2</c:v>
                </c:pt>
                <c:pt idx="20">
                  <c:v>2.8732799999999999E-2</c:v>
                </c:pt>
                <c:pt idx="21">
                  <c:v>2.8062200000000002E-2</c:v>
                </c:pt>
                <c:pt idx="22">
                  <c:v>2.75316E-2</c:v>
                </c:pt>
                <c:pt idx="23">
                  <c:v>2.7711800000000002E-2</c:v>
                </c:pt>
                <c:pt idx="24">
                  <c:v>3.0067200000000002E-2</c:v>
                </c:pt>
                <c:pt idx="25">
                  <c:v>3.1221700000000002E-2</c:v>
                </c:pt>
                <c:pt idx="26">
                  <c:v>3.0594700000000002E-2</c:v>
                </c:pt>
                <c:pt idx="27">
                  <c:v>3.1590199999999999E-2</c:v>
                </c:pt>
                <c:pt idx="28">
                  <c:v>3.1123899999999999E-2</c:v>
                </c:pt>
                <c:pt idx="29">
                  <c:v>3.2907400000000003E-2</c:v>
                </c:pt>
                <c:pt idx="30">
                  <c:v>3.4740600000000003E-2</c:v>
                </c:pt>
                <c:pt idx="31">
                  <c:v>3.6877699999999999E-2</c:v>
                </c:pt>
                <c:pt idx="32">
                  <c:v>3.8282099999999999E-2</c:v>
                </c:pt>
                <c:pt idx="33">
                  <c:v>4.2991299999999996E-2</c:v>
                </c:pt>
                <c:pt idx="34">
                  <c:v>4.3837900000000006E-2</c:v>
                </c:pt>
                <c:pt idx="35">
                  <c:v>4.7316200000000003E-2</c:v>
                </c:pt>
                <c:pt idx="36">
                  <c:v>4.7896400000000006E-2</c:v>
                </c:pt>
                <c:pt idx="37">
                  <c:v>4.7832899999999998E-2</c:v>
                </c:pt>
                <c:pt idx="38">
                  <c:v>4.8556000000000002E-2</c:v>
                </c:pt>
                <c:pt idx="39">
                  <c:v>4.93766E-2</c:v>
                </c:pt>
                <c:pt idx="40">
                  <c:v>4.9668900000000002E-2</c:v>
                </c:pt>
                <c:pt idx="41">
                  <c:v>5.2080900000000006E-2</c:v>
                </c:pt>
                <c:pt idx="42">
                  <c:v>5.4597600000000003E-2</c:v>
                </c:pt>
                <c:pt idx="43">
                  <c:v>5.6064800000000005E-2</c:v>
                </c:pt>
                <c:pt idx="44">
                  <c:v>5.3624499999999999E-2</c:v>
                </c:pt>
                <c:pt idx="45">
                  <c:v>5.1073700000000007E-2</c:v>
                </c:pt>
                <c:pt idx="46">
                  <c:v>5.31569E-2</c:v>
                </c:pt>
                <c:pt idx="47">
                  <c:v>5.1841400000000003E-2</c:v>
                </c:pt>
                <c:pt idx="48">
                  <c:v>5.3450199999999996E-2</c:v>
                </c:pt>
                <c:pt idx="49">
                  <c:v>5.5932199999999994E-2</c:v>
                </c:pt>
                <c:pt idx="50">
                  <c:v>5.6027699999999993E-2</c:v>
                </c:pt>
                <c:pt idx="51">
                  <c:v>5.3584399999999997E-2</c:v>
                </c:pt>
                <c:pt idx="52">
                  <c:v>5.2145499999999997E-2</c:v>
                </c:pt>
                <c:pt idx="53">
                  <c:v>4.8908599999999997E-2</c:v>
                </c:pt>
                <c:pt idx="54">
                  <c:v>4.4366700000000002E-2</c:v>
                </c:pt>
                <c:pt idx="55">
                  <c:v>4.0138499999999994E-2</c:v>
                </c:pt>
                <c:pt idx="56">
                  <c:v>3.9584599999999998E-2</c:v>
                </c:pt>
                <c:pt idx="57">
                  <c:v>3.9271199999999999E-2</c:v>
                </c:pt>
                <c:pt idx="58">
                  <c:v>3.8617100000000001E-2</c:v>
                </c:pt>
                <c:pt idx="59">
                  <c:v>3.5411199999999997E-2</c:v>
                </c:pt>
                <c:pt idx="60">
                  <c:v>3.1306E-2</c:v>
                </c:pt>
                <c:pt idx="61">
                  <c:v>2.1991299999999998E-2</c:v>
                </c:pt>
                <c:pt idx="62">
                  <c:v>1.7094700000000001E-2</c:v>
                </c:pt>
                <c:pt idx="63">
                  <c:v>1.6974900000000001E-2</c:v>
                </c:pt>
                <c:pt idx="64">
                  <c:v>1.5087999999999999E-2</c:v>
                </c:pt>
                <c:pt idx="65">
                  <c:v>1.45352E-2</c:v>
                </c:pt>
                <c:pt idx="66">
                  <c:v>1.42174E-2</c:v>
                </c:pt>
                <c:pt idx="67">
                  <c:v>1.47969E-2</c:v>
                </c:pt>
                <c:pt idx="68">
                  <c:v>1.3931000000000001E-2</c:v>
                </c:pt>
                <c:pt idx="69">
                  <c:v>1.2143299999999999E-2</c:v>
                </c:pt>
                <c:pt idx="70">
                  <c:v>9.7046000000000007E-3</c:v>
                </c:pt>
                <c:pt idx="71">
                  <c:v>9.9737999999999997E-3</c:v>
                </c:pt>
                <c:pt idx="72">
                  <c:v>9.9550000000000003E-3</c:v>
                </c:pt>
                <c:pt idx="73">
                  <c:v>1.5273000000000002E-2</c:v>
                </c:pt>
                <c:pt idx="74">
                  <c:v>1.6976999999999999E-2</c:v>
                </c:pt>
                <c:pt idx="75">
                  <c:v>1.5913299999999998E-2</c:v>
                </c:pt>
                <c:pt idx="76">
                  <c:v>1.5447500000000001E-2</c:v>
                </c:pt>
                <c:pt idx="77">
                  <c:v>1.49772E-2</c:v>
                </c:pt>
                <c:pt idx="78">
                  <c:v>1.6235900000000001E-2</c:v>
                </c:pt>
                <c:pt idx="79">
                  <c:v>1.6320100000000001E-2</c:v>
                </c:pt>
                <c:pt idx="80">
                  <c:v>1.7458000000000001E-2</c:v>
                </c:pt>
                <c:pt idx="81">
                  <c:v>1.6391199999999998E-2</c:v>
                </c:pt>
                <c:pt idx="82">
                  <c:v>1.6569799999999999E-2</c:v>
                </c:pt>
                <c:pt idx="83">
                  <c:v>1.5631800000000001E-2</c:v>
                </c:pt>
                <c:pt idx="84">
                  <c:v>1.6367799999999998E-2</c:v>
                </c:pt>
                <c:pt idx="85">
                  <c:v>1.61607E-2</c:v>
                </c:pt>
                <c:pt idx="86">
                  <c:v>1.7441100000000001E-2</c:v>
                </c:pt>
                <c:pt idx="87">
                  <c:v>1.84443E-2</c:v>
                </c:pt>
                <c:pt idx="88">
                  <c:v>2.0380799999999998E-2</c:v>
                </c:pt>
                <c:pt idx="89">
                  <c:v>2.0102399999999999E-2</c:v>
                </c:pt>
                <c:pt idx="90">
                  <c:v>1.8709E-2</c:v>
                </c:pt>
                <c:pt idx="91">
                  <c:v>1.9602999999999999E-2</c:v>
                </c:pt>
                <c:pt idx="92">
                  <c:v>1.8957700000000001E-2</c:v>
                </c:pt>
                <c:pt idx="93">
                  <c:v>1.9958E-2</c:v>
                </c:pt>
                <c:pt idx="94">
                  <c:v>1.9362299999999999E-2</c:v>
                </c:pt>
                <c:pt idx="95">
                  <c:v>1.9809E-2</c:v>
                </c:pt>
                <c:pt idx="96">
                  <c:v>1.88422E-2</c:v>
                </c:pt>
                <c:pt idx="97">
                  <c:v>1.9091800000000003E-2</c:v>
                </c:pt>
                <c:pt idx="98">
                  <c:v>1.6442200000000001E-2</c:v>
                </c:pt>
                <c:pt idx="99">
                  <c:v>1.6320399999999999E-2</c:v>
                </c:pt>
                <c:pt idx="100">
                  <c:v>1.57687E-2</c:v>
                </c:pt>
                <c:pt idx="101">
                  <c:v>1.54538E-2</c:v>
                </c:pt>
                <c:pt idx="102">
                  <c:v>1.5410099999999999E-2</c:v>
                </c:pt>
                <c:pt idx="103">
                  <c:v>1.42259E-2</c:v>
                </c:pt>
                <c:pt idx="104">
                  <c:v>1.4335899999999999E-2</c:v>
                </c:pt>
                <c:pt idx="105">
                  <c:v>1.5031099999999999E-2</c:v>
                </c:pt>
                <c:pt idx="106">
                  <c:v>1.5764400000000001E-2</c:v>
                </c:pt>
                <c:pt idx="107">
                  <c:v>1.54553E-2</c:v>
                </c:pt>
                <c:pt idx="108">
                  <c:v>1.6368199999999999E-2</c:v>
                </c:pt>
                <c:pt idx="109">
                  <c:v>1.6786499999999999E-2</c:v>
                </c:pt>
                <c:pt idx="110">
                  <c:v>1.86727E-2</c:v>
                </c:pt>
                <c:pt idx="111">
                  <c:v>1.8633400000000001E-2</c:v>
                </c:pt>
                <c:pt idx="112">
                  <c:v>1.7700899999999999E-2</c:v>
                </c:pt>
                <c:pt idx="113">
                  <c:v>1.7188600000000002E-2</c:v>
                </c:pt>
                <c:pt idx="114">
                  <c:v>1.7824099999999999E-2</c:v>
                </c:pt>
                <c:pt idx="115">
                  <c:v>1.6852599999999999E-2</c:v>
                </c:pt>
                <c:pt idx="116">
                  <c:v>1.6969600000000001E-2</c:v>
                </c:pt>
                <c:pt idx="117">
                  <c:v>1.5993299999999998E-2</c:v>
                </c:pt>
                <c:pt idx="118">
                  <c:v>1.5524E-2</c:v>
                </c:pt>
                <c:pt idx="119">
                  <c:v>1.5687300000000001E-2</c:v>
                </c:pt>
                <c:pt idx="120">
                  <c:v>1.51994E-2</c:v>
                </c:pt>
              </c:numCache>
            </c:numRef>
          </c:val>
          <c:smooth val="0"/>
          <c:extLst>
            <c:ext xmlns:c16="http://schemas.microsoft.com/office/drawing/2014/chart" uri="{C3380CC4-5D6E-409C-BE32-E72D297353CC}">
              <c16:uniqueId val="{00000005-49E4-42FC-BB7A-8BF4D106E107}"/>
            </c:ext>
          </c:extLst>
        </c:ser>
        <c:ser>
          <c:idx val="2"/>
          <c:order val="1"/>
          <c:tx>
            <c:strRef>
              <c:f>Sheet1!$AF$6</c:f>
              <c:strCache>
                <c:ptCount val="1"/>
                <c:pt idx="0">
                  <c:v>Target</c:v>
                </c:pt>
              </c:strCache>
            </c:strRef>
          </c:tx>
          <c:spPr>
            <a:ln w="28575" cap="sq">
              <a:solidFill>
                <a:srgbClr val="00A3E0"/>
              </a:solidFill>
              <a:prstDash val="sysDash"/>
              <a:round/>
            </a:ln>
            <a:effectLst/>
          </c:spPr>
          <c:marker>
            <c:symbol val="none"/>
          </c:marker>
          <c:cat>
            <c:numRef>
              <c:f>Sheet1!$AD$7:$AD$127</c:f>
              <c:numCache>
                <c:formatCode>m/d/yyyy</c:formatCode>
                <c:ptCount val="121"/>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numCache>
            </c:numRef>
          </c:cat>
          <c:val>
            <c:numRef>
              <c:f>Sheet1!$AF$7:$AF$127</c:f>
              <c:numCache>
                <c:formatCode>0%</c:formatCode>
                <c:ptCount val="121"/>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numCache>
            </c:numRef>
          </c:val>
          <c:smooth val="0"/>
          <c:extLst>
            <c:ext xmlns:c16="http://schemas.microsoft.com/office/drawing/2014/chart" uri="{C3380CC4-5D6E-409C-BE32-E72D297353CC}">
              <c16:uniqueId val="{00000006-49E4-42FC-BB7A-8BF4D106E107}"/>
            </c:ext>
          </c:extLst>
        </c:ser>
        <c:dLbls>
          <c:showLegendKey val="0"/>
          <c:showVal val="0"/>
          <c:showCatName val="0"/>
          <c:showSerName val="0"/>
          <c:showPercent val="0"/>
          <c:showBubbleSize val="0"/>
        </c:dLbls>
        <c:marker val="1"/>
        <c:smooth val="0"/>
        <c:axId val="1268015224"/>
        <c:axId val="1268015552"/>
      </c:lineChart>
      <c:dateAx>
        <c:axId val="1268015224"/>
        <c:scaling>
          <c:orientation val="minMax"/>
          <c:min val="42370"/>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1268015552"/>
        <c:crosses val="autoZero"/>
        <c:auto val="1"/>
        <c:lblOffset val="100"/>
        <c:baseTimeUnit val="days"/>
        <c:majorUnit val="2"/>
        <c:majorTimeUnit val="years"/>
      </c:dateAx>
      <c:valAx>
        <c:axId val="12680155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126801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34038640450685E-2"/>
          <c:y val="3.0035087719298244E-2"/>
          <c:w val="0.876075501916043"/>
          <c:h val="0.87022222222222223"/>
        </c:manualLayout>
      </c:layout>
      <c:areaChart>
        <c:grouping val="stacked"/>
        <c:varyColors val="0"/>
        <c:ser>
          <c:idx val="2"/>
          <c:order val="2"/>
          <c:tx>
            <c:strRef>
              <c:f>'Individual Payments'!$U$24</c:f>
              <c:strCache>
                <c:ptCount val="1"/>
                <c:pt idx="0">
                  <c:v>5Y Range Low</c:v>
                </c:pt>
              </c:strCache>
            </c:strRef>
          </c:tx>
          <c:spPr>
            <a:noFill/>
            <a:ln>
              <a:noFill/>
            </a:ln>
            <a:effectLst/>
          </c:spPr>
          <c:cat>
            <c:numRef>
              <c:f>'Individual Payments'!$R$25:$R$389</c:f>
              <c:numCache>
                <c:formatCode>m/d/yyyy</c:formatCode>
                <c:ptCount val="365"/>
                <c:pt idx="0">
                  <c:v>46387</c:v>
                </c:pt>
                <c:pt idx="1">
                  <c:v>46386</c:v>
                </c:pt>
                <c:pt idx="2">
                  <c:v>46385</c:v>
                </c:pt>
                <c:pt idx="3">
                  <c:v>46384</c:v>
                </c:pt>
                <c:pt idx="4">
                  <c:v>46383</c:v>
                </c:pt>
                <c:pt idx="5">
                  <c:v>46382</c:v>
                </c:pt>
                <c:pt idx="6">
                  <c:v>46381</c:v>
                </c:pt>
                <c:pt idx="7">
                  <c:v>46380</c:v>
                </c:pt>
                <c:pt idx="8">
                  <c:v>46379</c:v>
                </c:pt>
                <c:pt idx="9">
                  <c:v>46378</c:v>
                </c:pt>
                <c:pt idx="10">
                  <c:v>46377</c:v>
                </c:pt>
                <c:pt idx="11">
                  <c:v>46376</c:v>
                </c:pt>
                <c:pt idx="12">
                  <c:v>46375</c:v>
                </c:pt>
                <c:pt idx="13">
                  <c:v>46374</c:v>
                </c:pt>
                <c:pt idx="14">
                  <c:v>46373</c:v>
                </c:pt>
                <c:pt idx="15">
                  <c:v>46372</c:v>
                </c:pt>
                <c:pt idx="16">
                  <c:v>46371</c:v>
                </c:pt>
                <c:pt idx="17">
                  <c:v>46370</c:v>
                </c:pt>
                <c:pt idx="18">
                  <c:v>46369</c:v>
                </c:pt>
                <c:pt idx="19">
                  <c:v>46368</c:v>
                </c:pt>
                <c:pt idx="20">
                  <c:v>46367</c:v>
                </c:pt>
                <c:pt idx="21">
                  <c:v>46366</c:v>
                </c:pt>
                <c:pt idx="22">
                  <c:v>46365</c:v>
                </c:pt>
                <c:pt idx="23">
                  <c:v>46364</c:v>
                </c:pt>
                <c:pt idx="24">
                  <c:v>46363</c:v>
                </c:pt>
                <c:pt idx="25">
                  <c:v>46362</c:v>
                </c:pt>
                <c:pt idx="26">
                  <c:v>46361</c:v>
                </c:pt>
                <c:pt idx="27">
                  <c:v>46360</c:v>
                </c:pt>
                <c:pt idx="28">
                  <c:v>46359</c:v>
                </c:pt>
                <c:pt idx="29">
                  <c:v>46358</c:v>
                </c:pt>
                <c:pt idx="30">
                  <c:v>46357</c:v>
                </c:pt>
                <c:pt idx="31">
                  <c:v>46356</c:v>
                </c:pt>
                <c:pt idx="32">
                  <c:v>46355</c:v>
                </c:pt>
                <c:pt idx="33">
                  <c:v>46354</c:v>
                </c:pt>
                <c:pt idx="34">
                  <c:v>46353</c:v>
                </c:pt>
                <c:pt idx="35">
                  <c:v>46352</c:v>
                </c:pt>
                <c:pt idx="36">
                  <c:v>46351</c:v>
                </c:pt>
                <c:pt idx="37">
                  <c:v>46350</c:v>
                </c:pt>
                <c:pt idx="38">
                  <c:v>46349</c:v>
                </c:pt>
                <c:pt idx="39">
                  <c:v>46348</c:v>
                </c:pt>
                <c:pt idx="40">
                  <c:v>46347</c:v>
                </c:pt>
                <c:pt idx="41">
                  <c:v>46346</c:v>
                </c:pt>
                <c:pt idx="42">
                  <c:v>46345</c:v>
                </c:pt>
                <c:pt idx="43">
                  <c:v>46344</c:v>
                </c:pt>
                <c:pt idx="44">
                  <c:v>46343</c:v>
                </c:pt>
                <c:pt idx="45">
                  <c:v>46342</c:v>
                </c:pt>
                <c:pt idx="46">
                  <c:v>46341</c:v>
                </c:pt>
                <c:pt idx="47">
                  <c:v>46340</c:v>
                </c:pt>
                <c:pt idx="48">
                  <c:v>46339</c:v>
                </c:pt>
                <c:pt idx="49">
                  <c:v>46338</c:v>
                </c:pt>
                <c:pt idx="50">
                  <c:v>46337</c:v>
                </c:pt>
                <c:pt idx="51">
                  <c:v>46336</c:v>
                </c:pt>
                <c:pt idx="52">
                  <c:v>46335</c:v>
                </c:pt>
                <c:pt idx="53">
                  <c:v>46334</c:v>
                </c:pt>
                <c:pt idx="54">
                  <c:v>46333</c:v>
                </c:pt>
                <c:pt idx="55">
                  <c:v>46332</c:v>
                </c:pt>
                <c:pt idx="56">
                  <c:v>46331</c:v>
                </c:pt>
                <c:pt idx="57">
                  <c:v>46330</c:v>
                </c:pt>
                <c:pt idx="58">
                  <c:v>46329</c:v>
                </c:pt>
                <c:pt idx="59">
                  <c:v>46328</c:v>
                </c:pt>
                <c:pt idx="60">
                  <c:v>46327</c:v>
                </c:pt>
                <c:pt idx="61">
                  <c:v>46326</c:v>
                </c:pt>
                <c:pt idx="62">
                  <c:v>46325</c:v>
                </c:pt>
                <c:pt idx="63">
                  <c:v>46324</c:v>
                </c:pt>
                <c:pt idx="64">
                  <c:v>46323</c:v>
                </c:pt>
                <c:pt idx="65">
                  <c:v>46322</c:v>
                </c:pt>
                <c:pt idx="66">
                  <c:v>46321</c:v>
                </c:pt>
                <c:pt idx="67">
                  <c:v>46320</c:v>
                </c:pt>
                <c:pt idx="68">
                  <c:v>46319</c:v>
                </c:pt>
                <c:pt idx="69">
                  <c:v>46318</c:v>
                </c:pt>
                <c:pt idx="70">
                  <c:v>46317</c:v>
                </c:pt>
                <c:pt idx="71">
                  <c:v>46316</c:v>
                </c:pt>
                <c:pt idx="72">
                  <c:v>46315</c:v>
                </c:pt>
                <c:pt idx="73">
                  <c:v>46314</c:v>
                </c:pt>
                <c:pt idx="74">
                  <c:v>46313</c:v>
                </c:pt>
                <c:pt idx="75">
                  <c:v>46312</c:v>
                </c:pt>
                <c:pt idx="76">
                  <c:v>46311</c:v>
                </c:pt>
                <c:pt idx="77">
                  <c:v>46310</c:v>
                </c:pt>
                <c:pt idx="78">
                  <c:v>46309</c:v>
                </c:pt>
                <c:pt idx="79">
                  <c:v>46308</c:v>
                </c:pt>
                <c:pt idx="80">
                  <c:v>46307</c:v>
                </c:pt>
                <c:pt idx="81">
                  <c:v>46306</c:v>
                </c:pt>
                <c:pt idx="82">
                  <c:v>46305</c:v>
                </c:pt>
                <c:pt idx="83">
                  <c:v>46304</c:v>
                </c:pt>
                <c:pt idx="84">
                  <c:v>46303</c:v>
                </c:pt>
                <c:pt idx="85">
                  <c:v>46302</c:v>
                </c:pt>
                <c:pt idx="86">
                  <c:v>46301</c:v>
                </c:pt>
                <c:pt idx="87">
                  <c:v>46300</c:v>
                </c:pt>
                <c:pt idx="88">
                  <c:v>46299</c:v>
                </c:pt>
                <c:pt idx="89">
                  <c:v>46298</c:v>
                </c:pt>
                <c:pt idx="90">
                  <c:v>46297</c:v>
                </c:pt>
                <c:pt idx="91">
                  <c:v>46296</c:v>
                </c:pt>
                <c:pt idx="92">
                  <c:v>46295</c:v>
                </c:pt>
                <c:pt idx="93">
                  <c:v>46294</c:v>
                </c:pt>
                <c:pt idx="94">
                  <c:v>46293</c:v>
                </c:pt>
                <c:pt idx="95">
                  <c:v>46292</c:v>
                </c:pt>
                <c:pt idx="96">
                  <c:v>46291</c:v>
                </c:pt>
                <c:pt idx="97">
                  <c:v>46290</c:v>
                </c:pt>
                <c:pt idx="98">
                  <c:v>46289</c:v>
                </c:pt>
                <c:pt idx="99">
                  <c:v>46288</c:v>
                </c:pt>
                <c:pt idx="100">
                  <c:v>46287</c:v>
                </c:pt>
                <c:pt idx="101">
                  <c:v>46286</c:v>
                </c:pt>
                <c:pt idx="102">
                  <c:v>46285</c:v>
                </c:pt>
                <c:pt idx="103">
                  <c:v>46284</c:v>
                </c:pt>
                <c:pt idx="104">
                  <c:v>46283</c:v>
                </c:pt>
                <c:pt idx="105">
                  <c:v>46282</c:v>
                </c:pt>
                <c:pt idx="106">
                  <c:v>46281</c:v>
                </c:pt>
                <c:pt idx="107">
                  <c:v>46280</c:v>
                </c:pt>
                <c:pt idx="108">
                  <c:v>46279</c:v>
                </c:pt>
                <c:pt idx="109">
                  <c:v>46278</c:v>
                </c:pt>
                <c:pt idx="110">
                  <c:v>46277</c:v>
                </c:pt>
                <c:pt idx="111">
                  <c:v>46276</c:v>
                </c:pt>
                <c:pt idx="112">
                  <c:v>46275</c:v>
                </c:pt>
                <c:pt idx="113">
                  <c:v>46274</c:v>
                </c:pt>
                <c:pt idx="114">
                  <c:v>46273</c:v>
                </c:pt>
                <c:pt idx="115">
                  <c:v>46272</c:v>
                </c:pt>
                <c:pt idx="116">
                  <c:v>46271</c:v>
                </c:pt>
                <c:pt idx="117">
                  <c:v>46270</c:v>
                </c:pt>
                <c:pt idx="118">
                  <c:v>46269</c:v>
                </c:pt>
                <c:pt idx="119">
                  <c:v>46268</c:v>
                </c:pt>
                <c:pt idx="120">
                  <c:v>46267</c:v>
                </c:pt>
                <c:pt idx="121">
                  <c:v>46266</c:v>
                </c:pt>
                <c:pt idx="122">
                  <c:v>46265</c:v>
                </c:pt>
                <c:pt idx="123">
                  <c:v>46264</c:v>
                </c:pt>
                <c:pt idx="124">
                  <c:v>46263</c:v>
                </c:pt>
                <c:pt idx="125">
                  <c:v>46262</c:v>
                </c:pt>
                <c:pt idx="126">
                  <c:v>46261</c:v>
                </c:pt>
                <c:pt idx="127">
                  <c:v>46260</c:v>
                </c:pt>
                <c:pt idx="128">
                  <c:v>46259</c:v>
                </c:pt>
                <c:pt idx="129">
                  <c:v>46258</c:v>
                </c:pt>
                <c:pt idx="130">
                  <c:v>46257</c:v>
                </c:pt>
                <c:pt idx="131">
                  <c:v>46256</c:v>
                </c:pt>
                <c:pt idx="132">
                  <c:v>46255</c:v>
                </c:pt>
                <c:pt idx="133">
                  <c:v>46254</c:v>
                </c:pt>
                <c:pt idx="134">
                  <c:v>46253</c:v>
                </c:pt>
                <c:pt idx="135">
                  <c:v>46252</c:v>
                </c:pt>
                <c:pt idx="136">
                  <c:v>46251</c:v>
                </c:pt>
                <c:pt idx="137">
                  <c:v>46250</c:v>
                </c:pt>
                <c:pt idx="138">
                  <c:v>46249</c:v>
                </c:pt>
                <c:pt idx="139">
                  <c:v>46248</c:v>
                </c:pt>
                <c:pt idx="140">
                  <c:v>46247</c:v>
                </c:pt>
                <c:pt idx="141">
                  <c:v>46246</c:v>
                </c:pt>
                <c:pt idx="142">
                  <c:v>46245</c:v>
                </c:pt>
                <c:pt idx="143">
                  <c:v>46244</c:v>
                </c:pt>
                <c:pt idx="144">
                  <c:v>46243</c:v>
                </c:pt>
                <c:pt idx="145">
                  <c:v>46242</c:v>
                </c:pt>
                <c:pt idx="146">
                  <c:v>46241</c:v>
                </c:pt>
                <c:pt idx="147">
                  <c:v>46240</c:v>
                </c:pt>
                <c:pt idx="148">
                  <c:v>46239</c:v>
                </c:pt>
                <c:pt idx="149">
                  <c:v>46238</c:v>
                </c:pt>
                <c:pt idx="150">
                  <c:v>46237</c:v>
                </c:pt>
                <c:pt idx="151">
                  <c:v>46236</c:v>
                </c:pt>
                <c:pt idx="152">
                  <c:v>46235</c:v>
                </c:pt>
                <c:pt idx="153">
                  <c:v>46234</c:v>
                </c:pt>
                <c:pt idx="154">
                  <c:v>46233</c:v>
                </c:pt>
                <c:pt idx="155">
                  <c:v>46232</c:v>
                </c:pt>
                <c:pt idx="156">
                  <c:v>46231</c:v>
                </c:pt>
                <c:pt idx="157">
                  <c:v>46230</c:v>
                </c:pt>
                <c:pt idx="158">
                  <c:v>46229</c:v>
                </c:pt>
                <c:pt idx="159">
                  <c:v>46228</c:v>
                </c:pt>
                <c:pt idx="160">
                  <c:v>46227</c:v>
                </c:pt>
                <c:pt idx="161">
                  <c:v>46226</c:v>
                </c:pt>
                <c:pt idx="162">
                  <c:v>46225</c:v>
                </c:pt>
                <c:pt idx="163">
                  <c:v>46224</c:v>
                </c:pt>
                <c:pt idx="164">
                  <c:v>46223</c:v>
                </c:pt>
                <c:pt idx="165">
                  <c:v>46222</c:v>
                </c:pt>
                <c:pt idx="166">
                  <c:v>46221</c:v>
                </c:pt>
                <c:pt idx="167">
                  <c:v>46220</c:v>
                </c:pt>
                <c:pt idx="168">
                  <c:v>46219</c:v>
                </c:pt>
                <c:pt idx="169">
                  <c:v>46218</c:v>
                </c:pt>
                <c:pt idx="170">
                  <c:v>46217</c:v>
                </c:pt>
                <c:pt idx="171">
                  <c:v>46216</c:v>
                </c:pt>
                <c:pt idx="172">
                  <c:v>46215</c:v>
                </c:pt>
                <c:pt idx="173">
                  <c:v>46214</c:v>
                </c:pt>
                <c:pt idx="174">
                  <c:v>46213</c:v>
                </c:pt>
                <c:pt idx="175">
                  <c:v>46212</c:v>
                </c:pt>
                <c:pt idx="176">
                  <c:v>46211</c:v>
                </c:pt>
                <c:pt idx="177">
                  <c:v>46210</c:v>
                </c:pt>
                <c:pt idx="178">
                  <c:v>46209</c:v>
                </c:pt>
                <c:pt idx="179">
                  <c:v>46208</c:v>
                </c:pt>
                <c:pt idx="180">
                  <c:v>46207</c:v>
                </c:pt>
                <c:pt idx="181">
                  <c:v>46206</c:v>
                </c:pt>
                <c:pt idx="182">
                  <c:v>46205</c:v>
                </c:pt>
                <c:pt idx="183">
                  <c:v>46204</c:v>
                </c:pt>
                <c:pt idx="184">
                  <c:v>46203</c:v>
                </c:pt>
                <c:pt idx="185">
                  <c:v>46202</c:v>
                </c:pt>
                <c:pt idx="186">
                  <c:v>46201</c:v>
                </c:pt>
                <c:pt idx="187">
                  <c:v>46200</c:v>
                </c:pt>
                <c:pt idx="188">
                  <c:v>46199</c:v>
                </c:pt>
                <c:pt idx="189">
                  <c:v>46198</c:v>
                </c:pt>
                <c:pt idx="190">
                  <c:v>46197</c:v>
                </c:pt>
                <c:pt idx="191">
                  <c:v>46196</c:v>
                </c:pt>
                <c:pt idx="192">
                  <c:v>46195</c:v>
                </c:pt>
                <c:pt idx="193">
                  <c:v>46194</c:v>
                </c:pt>
                <c:pt idx="194">
                  <c:v>46193</c:v>
                </c:pt>
                <c:pt idx="195">
                  <c:v>46192</c:v>
                </c:pt>
                <c:pt idx="196">
                  <c:v>46191</c:v>
                </c:pt>
                <c:pt idx="197">
                  <c:v>46190</c:v>
                </c:pt>
                <c:pt idx="198">
                  <c:v>46189</c:v>
                </c:pt>
                <c:pt idx="199">
                  <c:v>46188</c:v>
                </c:pt>
                <c:pt idx="200">
                  <c:v>46187</c:v>
                </c:pt>
                <c:pt idx="201">
                  <c:v>46186</c:v>
                </c:pt>
                <c:pt idx="202">
                  <c:v>46185</c:v>
                </c:pt>
                <c:pt idx="203">
                  <c:v>46184</c:v>
                </c:pt>
                <c:pt idx="204">
                  <c:v>46183</c:v>
                </c:pt>
                <c:pt idx="205">
                  <c:v>46182</c:v>
                </c:pt>
                <c:pt idx="206">
                  <c:v>46181</c:v>
                </c:pt>
                <c:pt idx="207">
                  <c:v>46180</c:v>
                </c:pt>
                <c:pt idx="208">
                  <c:v>46179</c:v>
                </c:pt>
                <c:pt idx="209">
                  <c:v>46178</c:v>
                </c:pt>
                <c:pt idx="210">
                  <c:v>46177</c:v>
                </c:pt>
                <c:pt idx="211">
                  <c:v>46176</c:v>
                </c:pt>
                <c:pt idx="212">
                  <c:v>46175</c:v>
                </c:pt>
                <c:pt idx="213">
                  <c:v>46174</c:v>
                </c:pt>
                <c:pt idx="214">
                  <c:v>46173</c:v>
                </c:pt>
                <c:pt idx="215">
                  <c:v>46172</c:v>
                </c:pt>
                <c:pt idx="216">
                  <c:v>46171</c:v>
                </c:pt>
                <c:pt idx="217">
                  <c:v>46170</c:v>
                </c:pt>
                <c:pt idx="218">
                  <c:v>46169</c:v>
                </c:pt>
                <c:pt idx="219">
                  <c:v>46168</c:v>
                </c:pt>
                <c:pt idx="220">
                  <c:v>46167</c:v>
                </c:pt>
                <c:pt idx="221">
                  <c:v>46166</c:v>
                </c:pt>
                <c:pt idx="222">
                  <c:v>46165</c:v>
                </c:pt>
                <c:pt idx="223">
                  <c:v>46164</c:v>
                </c:pt>
                <c:pt idx="224">
                  <c:v>46163</c:v>
                </c:pt>
                <c:pt idx="225">
                  <c:v>46162</c:v>
                </c:pt>
                <c:pt idx="226">
                  <c:v>46161</c:v>
                </c:pt>
                <c:pt idx="227">
                  <c:v>46160</c:v>
                </c:pt>
                <c:pt idx="228">
                  <c:v>46159</c:v>
                </c:pt>
                <c:pt idx="229">
                  <c:v>46158</c:v>
                </c:pt>
                <c:pt idx="230">
                  <c:v>46157</c:v>
                </c:pt>
                <c:pt idx="231">
                  <c:v>46156</c:v>
                </c:pt>
                <c:pt idx="232">
                  <c:v>46155</c:v>
                </c:pt>
                <c:pt idx="233">
                  <c:v>46154</c:v>
                </c:pt>
                <c:pt idx="234">
                  <c:v>46153</c:v>
                </c:pt>
                <c:pt idx="235">
                  <c:v>46152</c:v>
                </c:pt>
                <c:pt idx="236">
                  <c:v>46151</c:v>
                </c:pt>
                <c:pt idx="237">
                  <c:v>46150</c:v>
                </c:pt>
                <c:pt idx="238">
                  <c:v>46149</c:v>
                </c:pt>
                <c:pt idx="239">
                  <c:v>46148</c:v>
                </c:pt>
                <c:pt idx="240">
                  <c:v>46147</c:v>
                </c:pt>
                <c:pt idx="241">
                  <c:v>46146</c:v>
                </c:pt>
                <c:pt idx="242">
                  <c:v>46145</c:v>
                </c:pt>
                <c:pt idx="243">
                  <c:v>46144</c:v>
                </c:pt>
                <c:pt idx="244">
                  <c:v>46143</c:v>
                </c:pt>
                <c:pt idx="245">
                  <c:v>46142</c:v>
                </c:pt>
                <c:pt idx="246">
                  <c:v>46141</c:v>
                </c:pt>
                <c:pt idx="247">
                  <c:v>46140</c:v>
                </c:pt>
                <c:pt idx="248">
                  <c:v>46139</c:v>
                </c:pt>
                <c:pt idx="249">
                  <c:v>46138</c:v>
                </c:pt>
                <c:pt idx="250">
                  <c:v>46137</c:v>
                </c:pt>
                <c:pt idx="251">
                  <c:v>46136</c:v>
                </c:pt>
                <c:pt idx="252">
                  <c:v>46135</c:v>
                </c:pt>
                <c:pt idx="253">
                  <c:v>46134</c:v>
                </c:pt>
                <c:pt idx="254">
                  <c:v>46133</c:v>
                </c:pt>
                <c:pt idx="255">
                  <c:v>46132</c:v>
                </c:pt>
                <c:pt idx="256">
                  <c:v>46131</c:v>
                </c:pt>
                <c:pt idx="257">
                  <c:v>46130</c:v>
                </c:pt>
                <c:pt idx="258">
                  <c:v>46129</c:v>
                </c:pt>
                <c:pt idx="259">
                  <c:v>46128</c:v>
                </c:pt>
                <c:pt idx="260">
                  <c:v>46127</c:v>
                </c:pt>
                <c:pt idx="261">
                  <c:v>46126</c:v>
                </c:pt>
                <c:pt idx="262">
                  <c:v>46125</c:v>
                </c:pt>
                <c:pt idx="263">
                  <c:v>46124</c:v>
                </c:pt>
                <c:pt idx="264">
                  <c:v>46123</c:v>
                </c:pt>
                <c:pt idx="265">
                  <c:v>46122</c:v>
                </c:pt>
                <c:pt idx="266">
                  <c:v>46121</c:v>
                </c:pt>
                <c:pt idx="267">
                  <c:v>46120</c:v>
                </c:pt>
                <c:pt idx="268">
                  <c:v>46119</c:v>
                </c:pt>
                <c:pt idx="269">
                  <c:v>46118</c:v>
                </c:pt>
                <c:pt idx="270">
                  <c:v>46117</c:v>
                </c:pt>
                <c:pt idx="271">
                  <c:v>46116</c:v>
                </c:pt>
                <c:pt idx="272">
                  <c:v>46115</c:v>
                </c:pt>
                <c:pt idx="273">
                  <c:v>46114</c:v>
                </c:pt>
                <c:pt idx="274">
                  <c:v>46113</c:v>
                </c:pt>
                <c:pt idx="275">
                  <c:v>46112</c:v>
                </c:pt>
                <c:pt idx="276">
                  <c:v>46111</c:v>
                </c:pt>
                <c:pt idx="277">
                  <c:v>46110</c:v>
                </c:pt>
                <c:pt idx="278">
                  <c:v>46109</c:v>
                </c:pt>
                <c:pt idx="279">
                  <c:v>46108</c:v>
                </c:pt>
                <c:pt idx="280">
                  <c:v>46107</c:v>
                </c:pt>
                <c:pt idx="281">
                  <c:v>46106</c:v>
                </c:pt>
                <c:pt idx="282">
                  <c:v>46105</c:v>
                </c:pt>
                <c:pt idx="283">
                  <c:v>46104</c:v>
                </c:pt>
                <c:pt idx="284">
                  <c:v>46103</c:v>
                </c:pt>
                <c:pt idx="285">
                  <c:v>46102</c:v>
                </c:pt>
                <c:pt idx="286">
                  <c:v>46101</c:v>
                </c:pt>
                <c:pt idx="287">
                  <c:v>46100</c:v>
                </c:pt>
                <c:pt idx="288">
                  <c:v>46099</c:v>
                </c:pt>
                <c:pt idx="289">
                  <c:v>46098</c:v>
                </c:pt>
                <c:pt idx="290">
                  <c:v>46097</c:v>
                </c:pt>
                <c:pt idx="291">
                  <c:v>46096</c:v>
                </c:pt>
                <c:pt idx="292">
                  <c:v>46095</c:v>
                </c:pt>
                <c:pt idx="293">
                  <c:v>46094</c:v>
                </c:pt>
                <c:pt idx="294">
                  <c:v>46093</c:v>
                </c:pt>
                <c:pt idx="295">
                  <c:v>46092</c:v>
                </c:pt>
                <c:pt idx="296">
                  <c:v>46091</c:v>
                </c:pt>
                <c:pt idx="297">
                  <c:v>46090</c:v>
                </c:pt>
                <c:pt idx="298">
                  <c:v>46089</c:v>
                </c:pt>
                <c:pt idx="299">
                  <c:v>46088</c:v>
                </c:pt>
                <c:pt idx="300">
                  <c:v>46087</c:v>
                </c:pt>
                <c:pt idx="301">
                  <c:v>46086</c:v>
                </c:pt>
                <c:pt idx="302">
                  <c:v>46085</c:v>
                </c:pt>
                <c:pt idx="303">
                  <c:v>46084</c:v>
                </c:pt>
                <c:pt idx="304">
                  <c:v>46083</c:v>
                </c:pt>
                <c:pt idx="305">
                  <c:v>46082</c:v>
                </c:pt>
                <c:pt idx="306">
                  <c:v>46081</c:v>
                </c:pt>
                <c:pt idx="307">
                  <c:v>46080</c:v>
                </c:pt>
                <c:pt idx="308">
                  <c:v>46079</c:v>
                </c:pt>
                <c:pt idx="309">
                  <c:v>46078</c:v>
                </c:pt>
                <c:pt idx="310">
                  <c:v>46077</c:v>
                </c:pt>
                <c:pt idx="311">
                  <c:v>46076</c:v>
                </c:pt>
                <c:pt idx="312">
                  <c:v>46075</c:v>
                </c:pt>
                <c:pt idx="313">
                  <c:v>46074</c:v>
                </c:pt>
                <c:pt idx="314">
                  <c:v>46073</c:v>
                </c:pt>
                <c:pt idx="315">
                  <c:v>46072</c:v>
                </c:pt>
                <c:pt idx="316">
                  <c:v>46071</c:v>
                </c:pt>
                <c:pt idx="317">
                  <c:v>46070</c:v>
                </c:pt>
                <c:pt idx="318">
                  <c:v>46069</c:v>
                </c:pt>
                <c:pt idx="319">
                  <c:v>46068</c:v>
                </c:pt>
                <c:pt idx="320">
                  <c:v>46067</c:v>
                </c:pt>
                <c:pt idx="321">
                  <c:v>46066</c:v>
                </c:pt>
                <c:pt idx="322">
                  <c:v>46065</c:v>
                </c:pt>
                <c:pt idx="323">
                  <c:v>46064</c:v>
                </c:pt>
                <c:pt idx="324">
                  <c:v>46063</c:v>
                </c:pt>
                <c:pt idx="325">
                  <c:v>46062</c:v>
                </c:pt>
                <c:pt idx="326">
                  <c:v>46061</c:v>
                </c:pt>
                <c:pt idx="327">
                  <c:v>46060</c:v>
                </c:pt>
                <c:pt idx="328">
                  <c:v>46059</c:v>
                </c:pt>
                <c:pt idx="329">
                  <c:v>46058</c:v>
                </c:pt>
                <c:pt idx="330">
                  <c:v>46057</c:v>
                </c:pt>
                <c:pt idx="331">
                  <c:v>46056</c:v>
                </c:pt>
                <c:pt idx="332">
                  <c:v>46055</c:v>
                </c:pt>
                <c:pt idx="333">
                  <c:v>46054</c:v>
                </c:pt>
                <c:pt idx="334">
                  <c:v>46053</c:v>
                </c:pt>
                <c:pt idx="335">
                  <c:v>46052</c:v>
                </c:pt>
                <c:pt idx="336">
                  <c:v>46051</c:v>
                </c:pt>
                <c:pt idx="337">
                  <c:v>46050</c:v>
                </c:pt>
                <c:pt idx="338">
                  <c:v>46049</c:v>
                </c:pt>
                <c:pt idx="339">
                  <c:v>46048</c:v>
                </c:pt>
                <c:pt idx="340">
                  <c:v>46047</c:v>
                </c:pt>
                <c:pt idx="341">
                  <c:v>46046</c:v>
                </c:pt>
                <c:pt idx="342">
                  <c:v>46045</c:v>
                </c:pt>
                <c:pt idx="343">
                  <c:v>46044</c:v>
                </c:pt>
                <c:pt idx="344">
                  <c:v>46043</c:v>
                </c:pt>
                <c:pt idx="345">
                  <c:v>46042</c:v>
                </c:pt>
                <c:pt idx="346">
                  <c:v>46041</c:v>
                </c:pt>
                <c:pt idx="347">
                  <c:v>46040</c:v>
                </c:pt>
                <c:pt idx="348">
                  <c:v>46039</c:v>
                </c:pt>
                <c:pt idx="349">
                  <c:v>46038</c:v>
                </c:pt>
                <c:pt idx="350">
                  <c:v>46037</c:v>
                </c:pt>
                <c:pt idx="351">
                  <c:v>46036</c:v>
                </c:pt>
                <c:pt idx="352">
                  <c:v>46035</c:v>
                </c:pt>
                <c:pt idx="353">
                  <c:v>46034</c:v>
                </c:pt>
                <c:pt idx="354">
                  <c:v>46033</c:v>
                </c:pt>
                <c:pt idx="355">
                  <c:v>46032</c:v>
                </c:pt>
                <c:pt idx="356">
                  <c:v>46031</c:v>
                </c:pt>
                <c:pt idx="357">
                  <c:v>46030</c:v>
                </c:pt>
                <c:pt idx="358">
                  <c:v>46029</c:v>
                </c:pt>
                <c:pt idx="359">
                  <c:v>46028</c:v>
                </c:pt>
                <c:pt idx="360">
                  <c:v>46027</c:v>
                </c:pt>
                <c:pt idx="361">
                  <c:v>46026</c:v>
                </c:pt>
                <c:pt idx="362">
                  <c:v>46025</c:v>
                </c:pt>
                <c:pt idx="363">
                  <c:v>46024</c:v>
                </c:pt>
                <c:pt idx="364">
                  <c:v>46023</c:v>
                </c:pt>
              </c:numCache>
            </c:numRef>
          </c:cat>
          <c:val>
            <c:numRef>
              <c:f>'Individual Payments'!$U$25:$U$389</c:f>
              <c:numCache>
                <c:formatCode>General</c:formatCode>
                <c:ptCount val="365"/>
                <c:pt idx="0">
                  <c:v>455936000000</c:v>
                </c:pt>
                <c:pt idx="1">
                  <c:v>455043000000</c:v>
                </c:pt>
                <c:pt idx="2">
                  <c:v>455043000000</c:v>
                </c:pt>
                <c:pt idx="3">
                  <c:v>455043000000</c:v>
                </c:pt>
                <c:pt idx="4">
                  <c:v>454121000000</c:v>
                </c:pt>
                <c:pt idx="5">
                  <c:v>453072000000</c:v>
                </c:pt>
                <c:pt idx="6">
                  <c:v>453072000000</c:v>
                </c:pt>
                <c:pt idx="7">
                  <c:v>452538000000</c:v>
                </c:pt>
                <c:pt idx="8">
                  <c:v>452221000000</c:v>
                </c:pt>
                <c:pt idx="9">
                  <c:v>452221000000</c:v>
                </c:pt>
                <c:pt idx="10">
                  <c:v>452221000000</c:v>
                </c:pt>
                <c:pt idx="11">
                  <c:v>451843000000</c:v>
                </c:pt>
                <c:pt idx="12">
                  <c:v>451390000000</c:v>
                </c:pt>
                <c:pt idx="13">
                  <c:v>450462000000</c:v>
                </c:pt>
                <c:pt idx="14">
                  <c:v>450121000000</c:v>
                </c:pt>
                <c:pt idx="15">
                  <c:v>449907000000</c:v>
                </c:pt>
                <c:pt idx="16">
                  <c:v>449907000000</c:v>
                </c:pt>
                <c:pt idx="17">
                  <c:v>449907000000</c:v>
                </c:pt>
                <c:pt idx="18">
                  <c:v>449651000000</c:v>
                </c:pt>
                <c:pt idx="19">
                  <c:v>449418000000</c:v>
                </c:pt>
                <c:pt idx="20">
                  <c:v>448616000000</c:v>
                </c:pt>
                <c:pt idx="21">
                  <c:v>448369000000</c:v>
                </c:pt>
                <c:pt idx="22">
                  <c:v>448165000000</c:v>
                </c:pt>
                <c:pt idx="23">
                  <c:v>448165000000</c:v>
                </c:pt>
                <c:pt idx="24">
                  <c:v>448165000000</c:v>
                </c:pt>
                <c:pt idx="25">
                  <c:v>447992000000</c:v>
                </c:pt>
                <c:pt idx="26">
                  <c:v>447763000000</c:v>
                </c:pt>
                <c:pt idx="27">
                  <c:v>447176000000</c:v>
                </c:pt>
                <c:pt idx="28">
                  <c:v>446827000000</c:v>
                </c:pt>
                <c:pt idx="29">
                  <c:v>446664000000</c:v>
                </c:pt>
                <c:pt idx="30">
                  <c:v>446664000000</c:v>
                </c:pt>
                <c:pt idx="31">
                  <c:v>446664000000</c:v>
                </c:pt>
                <c:pt idx="32">
                  <c:v>446487000000</c:v>
                </c:pt>
                <c:pt idx="33">
                  <c:v>446487000000</c:v>
                </c:pt>
                <c:pt idx="34">
                  <c:v>445910000000</c:v>
                </c:pt>
                <c:pt idx="35">
                  <c:v>445692000000</c:v>
                </c:pt>
                <c:pt idx="36">
                  <c:v>445497000000</c:v>
                </c:pt>
                <c:pt idx="37">
                  <c:v>445497000000</c:v>
                </c:pt>
                <c:pt idx="38">
                  <c:v>445497000000</c:v>
                </c:pt>
                <c:pt idx="39">
                  <c:v>445291000000</c:v>
                </c:pt>
                <c:pt idx="40">
                  <c:v>445035000000</c:v>
                </c:pt>
                <c:pt idx="41">
                  <c:v>444554000000</c:v>
                </c:pt>
                <c:pt idx="42">
                  <c:v>444350000000</c:v>
                </c:pt>
                <c:pt idx="43">
                  <c:v>444169000000</c:v>
                </c:pt>
                <c:pt idx="44">
                  <c:v>444169000000</c:v>
                </c:pt>
                <c:pt idx="45">
                  <c:v>444169000000</c:v>
                </c:pt>
                <c:pt idx="46">
                  <c:v>443948000000</c:v>
                </c:pt>
                <c:pt idx="47">
                  <c:v>443248000000</c:v>
                </c:pt>
                <c:pt idx="48">
                  <c:v>442988000000</c:v>
                </c:pt>
                <c:pt idx="49">
                  <c:v>442770000000</c:v>
                </c:pt>
                <c:pt idx="50">
                  <c:v>442770000000</c:v>
                </c:pt>
                <c:pt idx="51">
                  <c:v>442770000000</c:v>
                </c:pt>
                <c:pt idx="52">
                  <c:v>442770000000</c:v>
                </c:pt>
                <c:pt idx="53">
                  <c:v>442581000000</c:v>
                </c:pt>
                <c:pt idx="54">
                  <c:v>442167000000</c:v>
                </c:pt>
                <c:pt idx="55">
                  <c:v>441154000000</c:v>
                </c:pt>
                <c:pt idx="56">
                  <c:v>440862000000</c:v>
                </c:pt>
                <c:pt idx="57">
                  <c:v>440643000000</c:v>
                </c:pt>
                <c:pt idx="58">
                  <c:v>440643000000</c:v>
                </c:pt>
                <c:pt idx="59">
                  <c:v>440643000000</c:v>
                </c:pt>
                <c:pt idx="60">
                  <c:v>440447000000</c:v>
                </c:pt>
                <c:pt idx="61">
                  <c:v>440141000000</c:v>
                </c:pt>
                <c:pt idx="62">
                  <c:v>439288000000</c:v>
                </c:pt>
                <c:pt idx="63">
                  <c:v>438785000000</c:v>
                </c:pt>
                <c:pt idx="64">
                  <c:v>437942000000</c:v>
                </c:pt>
                <c:pt idx="65">
                  <c:v>437942000000</c:v>
                </c:pt>
                <c:pt idx="66">
                  <c:v>437942000000</c:v>
                </c:pt>
                <c:pt idx="67">
                  <c:v>437245000000</c:v>
                </c:pt>
                <c:pt idx="68">
                  <c:v>435818000000</c:v>
                </c:pt>
                <c:pt idx="69">
                  <c:v>431787000000</c:v>
                </c:pt>
                <c:pt idx="70">
                  <c:v>430045000000</c:v>
                </c:pt>
                <c:pt idx="71">
                  <c:v>429296000000</c:v>
                </c:pt>
                <c:pt idx="72">
                  <c:v>429296000000</c:v>
                </c:pt>
                <c:pt idx="73">
                  <c:v>429296000000</c:v>
                </c:pt>
                <c:pt idx="74">
                  <c:v>428713000000</c:v>
                </c:pt>
                <c:pt idx="75">
                  <c:v>427085000000</c:v>
                </c:pt>
                <c:pt idx="76">
                  <c:v>425759000000</c:v>
                </c:pt>
                <c:pt idx="77">
                  <c:v>425325000000</c:v>
                </c:pt>
                <c:pt idx="78">
                  <c:v>425325000000</c:v>
                </c:pt>
                <c:pt idx="79">
                  <c:v>425325000000</c:v>
                </c:pt>
                <c:pt idx="80">
                  <c:v>425325000000</c:v>
                </c:pt>
                <c:pt idx="81">
                  <c:v>425047000000</c:v>
                </c:pt>
                <c:pt idx="82">
                  <c:v>424661000000</c:v>
                </c:pt>
                <c:pt idx="83">
                  <c:v>423415000000</c:v>
                </c:pt>
                <c:pt idx="84">
                  <c:v>422964000000</c:v>
                </c:pt>
                <c:pt idx="85">
                  <c:v>422513000000</c:v>
                </c:pt>
                <c:pt idx="86">
                  <c:v>422513000000</c:v>
                </c:pt>
                <c:pt idx="87">
                  <c:v>422513000000</c:v>
                </c:pt>
                <c:pt idx="88">
                  <c:v>422215000000</c:v>
                </c:pt>
                <c:pt idx="89">
                  <c:v>421896000000</c:v>
                </c:pt>
                <c:pt idx="90">
                  <c:v>420668000000</c:v>
                </c:pt>
                <c:pt idx="91">
                  <c:v>420163000000</c:v>
                </c:pt>
                <c:pt idx="92">
                  <c:v>419748000000</c:v>
                </c:pt>
                <c:pt idx="93">
                  <c:v>419748000000</c:v>
                </c:pt>
                <c:pt idx="94">
                  <c:v>419748000000</c:v>
                </c:pt>
                <c:pt idx="95">
                  <c:v>419284000000</c:v>
                </c:pt>
                <c:pt idx="96">
                  <c:v>418631000000</c:v>
                </c:pt>
                <c:pt idx="97">
                  <c:v>412239000000</c:v>
                </c:pt>
                <c:pt idx="98">
                  <c:v>406563000000</c:v>
                </c:pt>
                <c:pt idx="99">
                  <c:v>398146000000</c:v>
                </c:pt>
                <c:pt idx="100">
                  <c:v>398146000000</c:v>
                </c:pt>
                <c:pt idx="101">
                  <c:v>398146000000</c:v>
                </c:pt>
                <c:pt idx="102">
                  <c:v>393352000000</c:v>
                </c:pt>
                <c:pt idx="103">
                  <c:v>383751000000</c:v>
                </c:pt>
                <c:pt idx="104">
                  <c:v>375364000000</c:v>
                </c:pt>
                <c:pt idx="105">
                  <c:v>372718000000</c:v>
                </c:pt>
                <c:pt idx="106">
                  <c:v>370477000000</c:v>
                </c:pt>
                <c:pt idx="107">
                  <c:v>370477000000</c:v>
                </c:pt>
                <c:pt idx="108">
                  <c:v>370477000000</c:v>
                </c:pt>
                <c:pt idx="109">
                  <c:v>369210000000</c:v>
                </c:pt>
                <c:pt idx="110">
                  <c:v>366853000000</c:v>
                </c:pt>
                <c:pt idx="111">
                  <c:v>363051000000</c:v>
                </c:pt>
                <c:pt idx="112">
                  <c:v>362018000000</c:v>
                </c:pt>
                <c:pt idx="113">
                  <c:v>361693000000</c:v>
                </c:pt>
                <c:pt idx="114">
                  <c:v>361693000000</c:v>
                </c:pt>
                <c:pt idx="115">
                  <c:v>361693000000</c:v>
                </c:pt>
                <c:pt idx="116">
                  <c:v>361263000000</c:v>
                </c:pt>
                <c:pt idx="117">
                  <c:v>359520000000</c:v>
                </c:pt>
                <c:pt idx="118">
                  <c:v>359065000000</c:v>
                </c:pt>
                <c:pt idx="119">
                  <c:v>358698000000</c:v>
                </c:pt>
                <c:pt idx="120">
                  <c:v>358698000000</c:v>
                </c:pt>
                <c:pt idx="121">
                  <c:v>358698000000</c:v>
                </c:pt>
                <c:pt idx="122">
                  <c:v>358698000000</c:v>
                </c:pt>
                <c:pt idx="123">
                  <c:v>358490000000</c:v>
                </c:pt>
                <c:pt idx="124">
                  <c:v>358197000000</c:v>
                </c:pt>
                <c:pt idx="125">
                  <c:v>357328000000</c:v>
                </c:pt>
                <c:pt idx="126">
                  <c:v>357063000000</c:v>
                </c:pt>
                <c:pt idx="127">
                  <c:v>356825000000</c:v>
                </c:pt>
                <c:pt idx="128">
                  <c:v>356825000000</c:v>
                </c:pt>
                <c:pt idx="129">
                  <c:v>356825000000</c:v>
                </c:pt>
                <c:pt idx="130">
                  <c:v>356695000000</c:v>
                </c:pt>
                <c:pt idx="131">
                  <c:v>356423000000</c:v>
                </c:pt>
                <c:pt idx="132">
                  <c:v>355761000000</c:v>
                </c:pt>
                <c:pt idx="133">
                  <c:v>355465000000</c:v>
                </c:pt>
                <c:pt idx="134">
                  <c:v>355239000000</c:v>
                </c:pt>
                <c:pt idx="135">
                  <c:v>355239000000</c:v>
                </c:pt>
                <c:pt idx="136">
                  <c:v>355239000000</c:v>
                </c:pt>
                <c:pt idx="137">
                  <c:v>355128000000</c:v>
                </c:pt>
                <c:pt idx="138">
                  <c:v>354904000000</c:v>
                </c:pt>
                <c:pt idx="139">
                  <c:v>354306000000</c:v>
                </c:pt>
                <c:pt idx="140">
                  <c:v>354065000000</c:v>
                </c:pt>
                <c:pt idx="141">
                  <c:v>353871000000</c:v>
                </c:pt>
                <c:pt idx="142">
                  <c:v>353871000000</c:v>
                </c:pt>
                <c:pt idx="143">
                  <c:v>353871000000</c:v>
                </c:pt>
                <c:pt idx="144">
                  <c:v>353746000000</c:v>
                </c:pt>
                <c:pt idx="145">
                  <c:v>353558000000</c:v>
                </c:pt>
                <c:pt idx="146">
                  <c:v>352990000000</c:v>
                </c:pt>
                <c:pt idx="147">
                  <c:v>352749000000</c:v>
                </c:pt>
                <c:pt idx="148">
                  <c:v>352545000000</c:v>
                </c:pt>
                <c:pt idx="149">
                  <c:v>352545000000</c:v>
                </c:pt>
                <c:pt idx="150">
                  <c:v>352545000000</c:v>
                </c:pt>
                <c:pt idx="151">
                  <c:v>352440000000</c:v>
                </c:pt>
                <c:pt idx="152">
                  <c:v>352243000000</c:v>
                </c:pt>
                <c:pt idx="153">
                  <c:v>351717000000</c:v>
                </c:pt>
                <c:pt idx="154">
                  <c:v>351479000000</c:v>
                </c:pt>
                <c:pt idx="155">
                  <c:v>351283000000</c:v>
                </c:pt>
                <c:pt idx="156">
                  <c:v>351283000000</c:v>
                </c:pt>
                <c:pt idx="157">
                  <c:v>351283000000</c:v>
                </c:pt>
                <c:pt idx="158">
                  <c:v>351190000000</c:v>
                </c:pt>
                <c:pt idx="159">
                  <c:v>350933000000</c:v>
                </c:pt>
                <c:pt idx="160">
                  <c:v>350269000000</c:v>
                </c:pt>
                <c:pt idx="161">
                  <c:v>349801000000</c:v>
                </c:pt>
                <c:pt idx="162">
                  <c:v>349512000000</c:v>
                </c:pt>
                <c:pt idx="163">
                  <c:v>349512000000</c:v>
                </c:pt>
                <c:pt idx="164">
                  <c:v>349512000000</c:v>
                </c:pt>
                <c:pt idx="165">
                  <c:v>349305000000</c:v>
                </c:pt>
                <c:pt idx="166">
                  <c:v>348885000000</c:v>
                </c:pt>
                <c:pt idx="167">
                  <c:v>348269000000</c:v>
                </c:pt>
                <c:pt idx="168">
                  <c:v>347895000000</c:v>
                </c:pt>
                <c:pt idx="169">
                  <c:v>347558000000</c:v>
                </c:pt>
                <c:pt idx="170">
                  <c:v>347558000000</c:v>
                </c:pt>
                <c:pt idx="171">
                  <c:v>347558000000</c:v>
                </c:pt>
                <c:pt idx="172">
                  <c:v>347351000000</c:v>
                </c:pt>
                <c:pt idx="173">
                  <c:v>347087000000</c:v>
                </c:pt>
                <c:pt idx="174">
                  <c:v>346454000000</c:v>
                </c:pt>
                <c:pt idx="175">
                  <c:v>345955000000</c:v>
                </c:pt>
                <c:pt idx="176">
                  <c:v>345751000000</c:v>
                </c:pt>
                <c:pt idx="177">
                  <c:v>345751000000</c:v>
                </c:pt>
                <c:pt idx="178">
                  <c:v>345751000000</c:v>
                </c:pt>
                <c:pt idx="179">
                  <c:v>345434000000</c:v>
                </c:pt>
                <c:pt idx="180">
                  <c:v>345434000000</c:v>
                </c:pt>
                <c:pt idx="181">
                  <c:v>344428000000</c:v>
                </c:pt>
                <c:pt idx="182">
                  <c:v>343871000000</c:v>
                </c:pt>
                <c:pt idx="183">
                  <c:v>343378000000</c:v>
                </c:pt>
                <c:pt idx="184">
                  <c:v>343378000000</c:v>
                </c:pt>
                <c:pt idx="185">
                  <c:v>343378000000</c:v>
                </c:pt>
                <c:pt idx="186">
                  <c:v>342490000000</c:v>
                </c:pt>
                <c:pt idx="187">
                  <c:v>341327000000</c:v>
                </c:pt>
                <c:pt idx="188">
                  <c:v>336059000000</c:v>
                </c:pt>
                <c:pt idx="189">
                  <c:v>331165000000</c:v>
                </c:pt>
                <c:pt idx="190">
                  <c:v>321836000000</c:v>
                </c:pt>
                <c:pt idx="191">
                  <c:v>321836000000</c:v>
                </c:pt>
                <c:pt idx="192">
                  <c:v>321836000000</c:v>
                </c:pt>
                <c:pt idx="193">
                  <c:v>311384000000</c:v>
                </c:pt>
                <c:pt idx="194">
                  <c:v>300956000000</c:v>
                </c:pt>
                <c:pt idx="195">
                  <c:v>300956000000</c:v>
                </c:pt>
                <c:pt idx="196">
                  <c:v>297413000000</c:v>
                </c:pt>
                <c:pt idx="197">
                  <c:v>294740000000</c:v>
                </c:pt>
                <c:pt idx="198">
                  <c:v>294740000000</c:v>
                </c:pt>
                <c:pt idx="199">
                  <c:v>294740000000</c:v>
                </c:pt>
                <c:pt idx="200">
                  <c:v>293995000000</c:v>
                </c:pt>
                <c:pt idx="201">
                  <c:v>292504000000</c:v>
                </c:pt>
                <c:pt idx="202">
                  <c:v>288327000000</c:v>
                </c:pt>
                <c:pt idx="203">
                  <c:v>287038000000</c:v>
                </c:pt>
                <c:pt idx="204">
                  <c:v>286063000000</c:v>
                </c:pt>
                <c:pt idx="205">
                  <c:v>286063000000</c:v>
                </c:pt>
                <c:pt idx="206">
                  <c:v>286063000000</c:v>
                </c:pt>
                <c:pt idx="207">
                  <c:v>285681000000</c:v>
                </c:pt>
                <c:pt idx="208">
                  <c:v>285169000000</c:v>
                </c:pt>
                <c:pt idx="209">
                  <c:v>283771000000</c:v>
                </c:pt>
                <c:pt idx="210">
                  <c:v>283316000000</c:v>
                </c:pt>
                <c:pt idx="211">
                  <c:v>283142000000</c:v>
                </c:pt>
                <c:pt idx="212">
                  <c:v>283142000000</c:v>
                </c:pt>
                <c:pt idx="213">
                  <c:v>283142000000</c:v>
                </c:pt>
                <c:pt idx="214">
                  <c:v>282879000000</c:v>
                </c:pt>
                <c:pt idx="215">
                  <c:v>281960000000</c:v>
                </c:pt>
                <c:pt idx="216">
                  <c:v>281638000000</c:v>
                </c:pt>
                <c:pt idx="217">
                  <c:v>281286000000</c:v>
                </c:pt>
                <c:pt idx="218">
                  <c:v>281286000000</c:v>
                </c:pt>
                <c:pt idx="219">
                  <c:v>281286000000</c:v>
                </c:pt>
                <c:pt idx="220">
                  <c:v>278092000000</c:v>
                </c:pt>
                <c:pt idx="221">
                  <c:v>261481000000</c:v>
                </c:pt>
                <c:pt idx="222">
                  <c:v>248974000000</c:v>
                </c:pt>
                <c:pt idx="223">
                  <c:v>248974000000</c:v>
                </c:pt>
                <c:pt idx="224">
                  <c:v>248974000000</c:v>
                </c:pt>
                <c:pt idx="225">
                  <c:v>239713000000</c:v>
                </c:pt>
                <c:pt idx="226">
                  <c:v>229289000000</c:v>
                </c:pt>
                <c:pt idx="227">
                  <c:v>214278000000</c:v>
                </c:pt>
                <c:pt idx="228">
                  <c:v>204108000000</c:v>
                </c:pt>
                <c:pt idx="229">
                  <c:v>199868000000</c:v>
                </c:pt>
                <c:pt idx="230">
                  <c:v>199868000000</c:v>
                </c:pt>
                <c:pt idx="231">
                  <c:v>199868000000</c:v>
                </c:pt>
                <c:pt idx="232">
                  <c:v>197586000000</c:v>
                </c:pt>
                <c:pt idx="233">
                  <c:v>195022000000</c:v>
                </c:pt>
                <c:pt idx="234">
                  <c:v>190262000000</c:v>
                </c:pt>
                <c:pt idx="235">
                  <c:v>188348000000</c:v>
                </c:pt>
                <c:pt idx="236">
                  <c:v>186692000000</c:v>
                </c:pt>
                <c:pt idx="237">
                  <c:v>186692000000</c:v>
                </c:pt>
                <c:pt idx="238">
                  <c:v>186692000000</c:v>
                </c:pt>
                <c:pt idx="239">
                  <c:v>186058000000</c:v>
                </c:pt>
                <c:pt idx="240">
                  <c:v>184650000000</c:v>
                </c:pt>
                <c:pt idx="241">
                  <c:v>181871000000</c:v>
                </c:pt>
                <c:pt idx="242">
                  <c:v>180160000000</c:v>
                </c:pt>
                <c:pt idx="243">
                  <c:v>178564000000</c:v>
                </c:pt>
                <c:pt idx="244">
                  <c:v>178564000000</c:v>
                </c:pt>
                <c:pt idx="245">
                  <c:v>178564000000</c:v>
                </c:pt>
                <c:pt idx="246">
                  <c:v>177038000000</c:v>
                </c:pt>
                <c:pt idx="247">
                  <c:v>173636000000</c:v>
                </c:pt>
                <c:pt idx="248">
                  <c:v>169445000000</c:v>
                </c:pt>
                <c:pt idx="249">
                  <c:v>165940000000</c:v>
                </c:pt>
                <c:pt idx="250">
                  <c:v>160785000000</c:v>
                </c:pt>
                <c:pt idx="251">
                  <c:v>160785000000</c:v>
                </c:pt>
                <c:pt idx="252">
                  <c:v>160785000000</c:v>
                </c:pt>
                <c:pt idx="253">
                  <c:v>153419000000</c:v>
                </c:pt>
                <c:pt idx="254">
                  <c:v>143686000000</c:v>
                </c:pt>
                <c:pt idx="255">
                  <c:v>132965000000</c:v>
                </c:pt>
                <c:pt idx="256">
                  <c:v>121718000000</c:v>
                </c:pt>
                <c:pt idx="257">
                  <c:v>117783000000</c:v>
                </c:pt>
                <c:pt idx="258">
                  <c:v>117783000000</c:v>
                </c:pt>
                <c:pt idx="259">
                  <c:v>114682000000</c:v>
                </c:pt>
                <c:pt idx="260">
                  <c:v>110019000000</c:v>
                </c:pt>
                <c:pt idx="261">
                  <c:v>110019000000</c:v>
                </c:pt>
                <c:pt idx="262">
                  <c:v>108567000000</c:v>
                </c:pt>
                <c:pt idx="263">
                  <c:v>106796000000</c:v>
                </c:pt>
                <c:pt idx="264">
                  <c:v>103499000000</c:v>
                </c:pt>
                <c:pt idx="265">
                  <c:v>99471000000</c:v>
                </c:pt>
                <c:pt idx="266">
                  <c:v>97445000000</c:v>
                </c:pt>
                <c:pt idx="267">
                  <c:v>95956000000</c:v>
                </c:pt>
                <c:pt idx="268">
                  <c:v>95956000000</c:v>
                </c:pt>
                <c:pt idx="269">
                  <c:v>95603000000</c:v>
                </c:pt>
                <c:pt idx="270">
                  <c:v>94940000000</c:v>
                </c:pt>
                <c:pt idx="271">
                  <c:v>93848000000</c:v>
                </c:pt>
                <c:pt idx="272">
                  <c:v>91533000000</c:v>
                </c:pt>
                <c:pt idx="273">
                  <c:v>90720000000</c:v>
                </c:pt>
                <c:pt idx="274">
                  <c:v>89927000000</c:v>
                </c:pt>
                <c:pt idx="275">
                  <c:v>89927000000</c:v>
                </c:pt>
                <c:pt idx="276">
                  <c:v>89527000000</c:v>
                </c:pt>
                <c:pt idx="277">
                  <c:v>89514000000</c:v>
                </c:pt>
                <c:pt idx="278">
                  <c:v>88806000000</c:v>
                </c:pt>
                <c:pt idx="279">
                  <c:v>87349000000</c:v>
                </c:pt>
                <c:pt idx="280">
                  <c:v>86745000000</c:v>
                </c:pt>
                <c:pt idx="281">
                  <c:v>86271000000</c:v>
                </c:pt>
                <c:pt idx="282">
                  <c:v>85866000000</c:v>
                </c:pt>
                <c:pt idx="283">
                  <c:v>85344000000</c:v>
                </c:pt>
                <c:pt idx="284">
                  <c:v>85344000000</c:v>
                </c:pt>
                <c:pt idx="285">
                  <c:v>85344000000</c:v>
                </c:pt>
                <c:pt idx="286">
                  <c:v>84160000000</c:v>
                </c:pt>
                <c:pt idx="287">
                  <c:v>83749000000</c:v>
                </c:pt>
                <c:pt idx="288">
                  <c:v>83268000000</c:v>
                </c:pt>
                <c:pt idx="289">
                  <c:v>82806000000</c:v>
                </c:pt>
                <c:pt idx="290">
                  <c:v>82376000000</c:v>
                </c:pt>
                <c:pt idx="291">
                  <c:v>82376000000</c:v>
                </c:pt>
                <c:pt idx="292">
                  <c:v>82376000000</c:v>
                </c:pt>
                <c:pt idx="293">
                  <c:v>81741000000</c:v>
                </c:pt>
                <c:pt idx="294">
                  <c:v>81335000000</c:v>
                </c:pt>
                <c:pt idx="295">
                  <c:v>80568000000</c:v>
                </c:pt>
                <c:pt idx="296">
                  <c:v>80121000000</c:v>
                </c:pt>
                <c:pt idx="297">
                  <c:v>79588000000</c:v>
                </c:pt>
                <c:pt idx="298">
                  <c:v>79588000000</c:v>
                </c:pt>
                <c:pt idx="299">
                  <c:v>79588000000</c:v>
                </c:pt>
                <c:pt idx="300">
                  <c:v>78090000000</c:v>
                </c:pt>
                <c:pt idx="301">
                  <c:v>77663000000</c:v>
                </c:pt>
                <c:pt idx="302">
                  <c:v>77312000000</c:v>
                </c:pt>
                <c:pt idx="303">
                  <c:v>77175000000</c:v>
                </c:pt>
                <c:pt idx="304">
                  <c:v>76913000000</c:v>
                </c:pt>
                <c:pt idx="305">
                  <c:v>76913000000</c:v>
                </c:pt>
                <c:pt idx="306">
                  <c:v>76755000000</c:v>
                </c:pt>
                <c:pt idx="307">
                  <c:v>76022000000</c:v>
                </c:pt>
                <c:pt idx="308">
                  <c:v>75759000000</c:v>
                </c:pt>
                <c:pt idx="309">
                  <c:v>75499000000</c:v>
                </c:pt>
                <c:pt idx="310">
                  <c:v>75457000000</c:v>
                </c:pt>
                <c:pt idx="311">
                  <c:v>75265000000</c:v>
                </c:pt>
                <c:pt idx="312">
                  <c:v>75249000000</c:v>
                </c:pt>
                <c:pt idx="313">
                  <c:v>73855000000</c:v>
                </c:pt>
                <c:pt idx="314">
                  <c:v>73504000000</c:v>
                </c:pt>
                <c:pt idx="315">
                  <c:v>73227000000</c:v>
                </c:pt>
                <c:pt idx="316">
                  <c:v>73227000000</c:v>
                </c:pt>
                <c:pt idx="317">
                  <c:v>73227000000</c:v>
                </c:pt>
                <c:pt idx="318">
                  <c:v>73227000000</c:v>
                </c:pt>
                <c:pt idx="319">
                  <c:v>73105000000</c:v>
                </c:pt>
                <c:pt idx="320">
                  <c:v>72889000000</c:v>
                </c:pt>
                <c:pt idx="321">
                  <c:v>72217000000</c:v>
                </c:pt>
                <c:pt idx="322">
                  <c:v>71985000000</c:v>
                </c:pt>
                <c:pt idx="323">
                  <c:v>71740000000</c:v>
                </c:pt>
                <c:pt idx="324">
                  <c:v>71147000000</c:v>
                </c:pt>
                <c:pt idx="325">
                  <c:v>70539000000</c:v>
                </c:pt>
                <c:pt idx="326">
                  <c:v>70539000000</c:v>
                </c:pt>
                <c:pt idx="327">
                  <c:v>70539000000</c:v>
                </c:pt>
                <c:pt idx="328">
                  <c:v>69893000000</c:v>
                </c:pt>
                <c:pt idx="329">
                  <c:v>69339000000</c:v>
                </c:pt>
                <c:pt idx="330">
                  <c:v>68124000000</c:v>
                </c:pt>
                <c:pt idx="331">
                  <c:v>67321000000</c:v>
                </c:pt>
                <c:pt idx="332">
                  <c:v>66756000000</c:v>
                </c:pt>
                <c:pt idx="333">
                  <c:v>66756000000</c:v>
                </c:pt>
                <c:pt idx="334">
                  <c:v>66756000000</c:v>
                </c:pt>
                <c:pt idx="335">
                  <c:v>64976000000</c:v>
                </c:pt>
                <c:pt idx="336">
                  <c:v>62087000000</c:v>
                </c:pt>
                <c:pt idx="337">
                  <c:v>57308000000</c:v>
                </c:pt>
                <c:pt idx="338">
                  <c:v>54248000000</c:v>
                </c:pt>
                <c:pt idx="339">
                  <c:v>48996000000</c:v>
                </c:pt>
                <c:pt idx="340">
                  <c:v>48996000000</c:v>
                </c:pt>
                <c:pt idx="341">
                  <c:v>48996000000</c:v>
                </c:pt>
                <c:pt idx="342">
                  <c:v>37006000000</c:v>
                </c:pt>
                <c:pt idx="343">
                  <c:v>23806000000</c:v>
                </c:pt>
                <c:pt idx="344">
                  <c:v>19001000000</c:v>
                </c:pt>
                <c:pt idx="345">
                  <c:v>16277000000</c:v>
                </c:pt>
                <c:pt idx="346">
                  <c:v>16277000000</c:v>
                </c:pt>
                <c:pt idx="347">
                  <c:v>16277000000</c:v>
                </c:pt>
                <c:pt idx="348">
                  <c:v>15900000000</c:v>
                </c:pt>
                <c:pt idx="349">
                  <c:v>13601000000</c:v>
                </c:pt>
                <c:pt idx="350">
                  <c:v>11839000000</c:v>
                </c:pt>
                <c:pt idx="351">
                  <c:v>8738000000</c:v>
                </c:pt>
                <c:pt idx="352">
                  <c:v>7122000000</c:v>
                </c:pt>
                <c:pt idx="353">
                  <c:v>6218000000</c:v>
                </c:pt>
                <c:pt idx="354">
                  <c:v>6218000000</c:v>
                </c:pt>
                <c:pt idx="355">
                  <c:v>6194000000</c:v>
                </c:pt>
                <c:pt idx="356">
                  <c:v>5312000000</c:v>
                </c:pt>
                <c:pt idx="357">
                  <c:v>4388000000</c:v>
                </c:pt>
                <c:pt idx="358">
                  <c:v>3446000000</c:v>
                </c:pt>
                <c:pt idx="359">
                  <c:v>2644000000</c:v>
                </c:pt>
                <c:pt idx="360">
                  <c:v>1341000000</c:v>
                </c:pt>
                <c:pt idx="361">
                  <c:v>352000000</c:v>
                </c:pt>
                <c:pt idx="362">
                  <c:v>0</c:v>
                </c:pt>
                <c:pt idx="363">
                  <c:v>0</c:v>
                </c:pt>
                <c:pt idx="364">
                  <c:v>0</c:v>
                </c:pt>
              </c:numCache>
            </c:numRef>
          </c:val>
          <c:extLst>
            <c:ext xmlns:c16="http://schemas.microsoft.com/office/drawing/2014/chart" uri="{C3380CC4-5D6E-409C-BE32-E72D297353CC}">
              <c16:uniqueId val="{00000000-6D3A-40D0-BA40-CF3C6A941FCB}"/>
            </c:ext>
          </c:extLst>
        </c:ser>
        <c:ser>
          <c:idx val="3"/>
          <c:order val="3"/>
          <c:tx>
            <c:strRef>
              <c:f>'Individual Payments'!$V$24</c:f>
              <c:strCache>
                <c:ptCount val="1"/>
                <c:pt idx="0">
                  <c:v>5Y Range High</c:v>
                </c:pt>
              </c:strCache>
            </c:strRef>
          </c:tx>
          <c:spPr>
            <a:solidFill>
              <a:srgbClr val="00A3E0">
                <a:alpha val="30000"/>
              </a:srgbClr>
            </a:solidFill>
            <a:ln>
              <a:noFill/>
            </a:ln>
            <a:effectLst/>
          </c:spPr>
          <c:cat>
            <c:numRef>
              <c:f>'Individual Payments'!$R$25:$R$389</c:f>
              <c:numCache>
                <c:formatCode>m/d/yyyy</c:formatCode>
                <c:ptCount val="365"/>
                <c:pt idx="0">
                  <c:v>46387</c:v>
                </c:pt>
                <c:pt idx="1">
                  <c:v>46386</c:v>
                </c:pt>
                <c:pt idx="2">
                  <c:v>46385</c:v>
                </c:pt>
                <c:pt idx="3">
                  <c:v>46384</c:v>
                </c:pt>
                <c:pt idx="4">
                  <c:v>46383</c:v>
                </c:pt>
                <c:pt idx="5">
                  <c:v>46382</c:v>
                </c:pt>
                <c:pt idx="6">
                  <c:v>46381</c:v>
                </c:pt>
                <c:pt idx="7">
                  <c:v>46380</c:v>
                </c:pt>
                <c:pt idx="8">
                  <c:v>46379</c:v>
                </c:pt>
                <c:pt idx="9">
                  <c:v>46378</c:v>
                </c:pt>
                <c:pt idx="10">
                  <c:v>46377</c:v>
                </c:pt>
                <c:pt idx="11">
                  <c:v>46376</c:v>
                </c:pt>
                <c:pt idx="12">
                  <c:v>46375</c:v>
                </c:pt>
                <c:pt idx="13">
                  <c:v>46374</c:v>
                </c:pt>
                <c:pt idx="14">
                  <c:v>46373</c:v>
                </c:pt>
                <c:pt idx="15">
                  <c:v>46372</c:v>
                </c:pt>
                <c:pt idx="16">
                  <c:v>46371</c:v>
                </c:pt>
                <c:pt idx="17">
                  <c:v>46370</c:v>
                </c:pt>
                <c:pt idx="18">
                  <c:v>46369</c:v>
                </c:pt>
                <c:pt idx="19">
                  <c:v>46368</c:v>
                </c:pt>
                <c:pt idx="20">
                  <c:v>46367</c:v>
                </c:pt>
                <c:pt idx="21">
                  <c:v>46366</c:v>
                </c:pt>
                <c:pt idx="22">
                  <c:v>46365</c:v>
                </c:pt>
                <c:pt idx="23">
                  <c:v>46364</c:v>
                </c:pt>
                <c:pt idx="24">
                  <c:v>46363</c:v>
                </c:pt>
                <c:pt idx="25">
                  <c:v>46362</c:v>
                </c:pt>
                <c:pt idx="26">
                  <c:v>46361</c:v>
                </c:pt>
                <c:pt idx="27">
                  <c:v>46360</c:v>
                </c:pt>
                <c:pt idx="28">
                  <c:v>46359</c:v>
                </c:pt>
                <c:pt idx="29">
                  <c:v>46358</c:v>
                </c:pt>
                <c:pt idx="30">
                  <c:v>46357</c:v>
                </c:pt>
                <c:pt idx="31">
                  <c:v>46356</c:v>
                </c:pt>
                <c:pt idx="32">
                  <c:v>46355</c:v>
                </c:pt>
                <c:pt idx="33">
                  <c:v>46354</c:v>
                </c:pt>
                <c:pt idx="34">
                  <c:v>46353</c:v>
                </c:pt>
                <c:pt idx="35">
                  <c:v>46352</c:v>
                </c:pt>
                <c:pt idx="36">
                  <c:v>46351</c:v>
                </c:pt>
                <c:pt idx="37">
                  <c:v>46350</c:v>
                </c:pt>
                <c:pt idx="38">
                  <c:v>46349</c:v>
                </c:pt>
                <c:pt idx="39">
                  <c:v>46348</c:v>
                </c:pt>
                <c:pt idx="40">
                  <c:v>46347</c:v>
                </c:pt>
                <c:pt idx="41">
                  <c:v>46346</c:v>
                </c:pt>
                <c:pt idx="42">
                  <c:v>46345</c:v>
                </c:pt>
                <c:pt idx="43">
                  <c:v>46344</c:v>
                </c:pt>
                <c:pt idx="44">
                  <c:v>46343</c:v>
                </c:pt>
                <c:pt idx="45">
                  <c:v>46342</c:v>
                </c:pt>
                <c:pt idx="46">
                  <c:v>46341</c:v>
                </c:pt>
                <c:pt idx="47">
                  <c:v>46340</c:v>
                </c:pt>
                <c:pt idx="48">
                  <c:v>46339</c:v>
                </c:pt>
                <c:pt idx="49">
                  <c:v>46338</c:v>
                </c:pt>
                <c:pt idx="50">
                  <c:v>46337</c:v>
                </c:pt>
                <c:pt idx="51">
                  <c:v>46336</c:v>
                </c:pt>
                <c:pt idx="52">
                  <c:v>46335</c:v>
                </c:pt>
                <c:pt idx="53">
                  <c:v>46334</c:v>
                </c:pt>
                <c:pt idx="54">
                  <c:v>46333</c:v>
                </c:pt>
                <c:pt idx="55">
                  <c:v>46332</c:v>
                </c:pt>
                <c:pt idx="56">
                  <c:v>46331</c:v>
                </c:pt>
                <c:pt idx="57">
                  <c:v>46330</c:v>
                </c:pt>
                <c:pt idx="58">
                  <c:v>46329</c:v>
                </c:pt>
                <c:pt idx="59">
                  <c:v>46328</c:v>
                </c:pt>
                <c:pt idx="60">
                  <c:v>46327</c:v>
                </c:pt>
                <c:pt idx="61">
                  <c:v>46326</c:v>
                </c:pt>
                <c:pt idx="62">
                  <c:v>46325</c:v>
                </c:pt>
                <c:pt idx="63">
                  <c:v>46324</c:v>
                </c:pt>
                <c:pt idx="64">
                  <c:v>46323</c:v>
                </c:pt>
                <c:pt idx="65">
                  <c:v>46322</c:v>
                </c:pt>
                <c:pt idx="66">
                  <c:v>46321</c:v>
                </c:pt>
                <c:pt idx="67">
                  <c:v>46320</c:v>
                </c:pt>
                <c:pt idx="68">
                  <c:v>46319</c:v>
                </c:pt>
                <c:pt idx="69">
                  <c:v>46318</c:v>
                </c:pt>
                <c:pt idx="70">
                  <c:v>46317</c:v>
                </c:pt>
                <c:pt idx="71">
                  <c:v>46316</c:v>
                </c:pt>
                <c:pt idx="72">
                  <c:v>46315</c:v>
                </c:pt>
                <c:pt idx="73">
                  <c:v>46314</c:v>
                </c:pt>
                <c:pt idx="74">
                  <c:v>46313</c:v>
                </c:pt>
                <c:pt idx="75">
                  <c:v>46312</c:v>
                </c:pt>
                <c:pt idx="76">
                  <c:v>46311</c:v>
                </c:pt>
                <c:pt idx="77">
                  <c:v>46310</c:v>
                </c:pt>
                <c:pt idx="78">
                  <c:v>46309</c:v>
                </c:pt>
                <c:pt idx="79">
                  <c:v>46308</c:v>
                </c:pt>
                <c:pt idx="80">
                  <c:v>46307</c:v>
                </c:pt>
                <c:pt idx="81">
                  <c:v>46306</c:v>
                </c:pt>
                <c:pt idx="82">
                  <c:v>46305</c:v>
                </c:pt>
                <c:pt idx="83">
                  <c:v>46304</c:v>
                </c:pt>
                <c:pt idx="84">
                  <c:v>46303</c:v>
                </c:pt>
                <c:pt idx="85">
                  <c:v>46302</c:v>
                </c:pt>
                <c:pt idx="86">
                  <c:v>46301</c:v>
                </c:pt>
                <c:pt idx="87">
                  <c:v>46300</c:v>
                </c:pt>
                <c:pt idx="88">
                  <c:v>46299</c:v>
                </c:pt>
                <c:pt idx="89">
                  <c:v>46298</c:v>
                </c:pt>
                <c:pt idx="90">
                  <c:v>46297</c:v>
                </c:pt>
                <c:pt idx="91">
                  <c:v>46296</c:v>
                </c:pt>
                <c:pt idx="92">
                  <c:v>46295</c:v>
                </c:pt>
                <c:pt idx="93">
                  <c:v>46294</c:v>
                </c:pt>
                <c:pt idx="94">
                  <c:v>46293</c:v>
                </c:pt>
                <c:pt idx="95">
                  <c:v>46292</c:v>
                </c:pt>
                <c:pt idx="96">
                  <c:v>46291</c:v>
                </c:pt>
                <c:pt idx="97">
                  <c:v>46290</c:v>
                </c:pt>
                <c:pt idx="98">
                  <c:v>46289</c:v>
                </c:pt>
                <c:pt idx="99">
                  <c:v>46288</c:v>
                </c:pt>
                <c:pt idx="100">
                  <c:v>46287</c:v>
                </c:pt>
                <c:pt idx="101">
                  <c:v>46286</c:v>
                </c:pt>
                <c:pt idx="102">
                  <c:v>46285</c:v>
                </c:pt>
                <c:pt idx="103">
                  <c:v>46284</c:v>
                </c:pt>
                <c:pt idx="104">
                  <c:v>46283</c:v>
                </c:pt>
                <c:pt idx="105">
                  <c:v>46282</c:v>
                </c:pt>
                <c:pt idx="106">
                  <c:v>46281</c:v>
                </c:pt>
                <c:pt idx="107">
                  <c:v>46280</c:v>
                </c:pt>
                <c:pt idx="108">
                  <c:v>46279</c:v>
                </c:pt>
                <c:pt idx="109">
                  <c:v>46278</c:v>
                </c:pt>
                <c:pt idx="110">
                  <c:v>46277</c:v>
                </c:pt>
                <c:pt idx="111">
                  <c:v>46276</c:v>
                </c:pt>
                <c:pt idx="112">
                  <c:v>46275</c:v>
                </c:pt>
                <c:pt idx="113">
                  <c:v>46274</c:v>
                </c:pt>
                <c:pt idx="114">
                  <c:v>46273</c:v>
                </c:pt>
                <c:pt idx="115">
                  <c:v>46272</c:v>
                </c:pt>
                <c:pt idx="116">
                  <c:v>46271</c:v>
                </c:pt>
                <c:pt idx="117">
                  <c:v>46270</c:v>
                </c:pt>
                <c:pt idx="118">
                  <c:v>46269</c:v>
                </c:pt>
                <c:pt idx="119">
                  <c:v>46268</c:v>
                </c:pt>
                <c:pt idx="120">
                  <c:v>46267</c:v>
                </c:pt>
                <c:pt idx="121">
                  <c:v>46266</c:v>
                </c:pt>
                <c:pt idx="122">
                  <c:v>46265</c:v>
                </c:pt>
                <c:pt idx="123">
                  <c:v>46264</c:v>
                </c:pt>
                <c:pt idx="124">
                  <c:v>46263</c:v>
                </c:pt>
                <c:pt idx="125">
                  <c:v>46262</c:v>
                </c:pt>
                <c:pt idx="126">
                  <c:v>46261</c:v>
                </c:pt>
                <c:pt idx="127">
                  <c:v>46260</c:v>
                </c:pt>
                <c:pt idx="128">
                  <c:v>46259</c:v>
                </c:pt>
                <c:pt idx="129">
                  <c:v>46258</c:v>
                </c:pt>
                <c:pt idx="130">
                  <c:v>46257</c:v>
                </c:pt>
                <c:pt idx="131">
                  <c:v>46256</c:v>
                </c:pt>
                <c:pt idx="132">
                  <c:v>46255</c:v>
                </c:pt>
                <c:pt idx="133">
                  <c:v>46254</c:v>
                </c:pt>
                <c:pt idx="134">
                  <c:v>46253</c:v>
                </c:pt>
                <c:pt idx="135">
                  <c:v>46252</c:v>
                </c:pt>
                <c:pt idx="136">
                  <c:v>46251</c:v>
                </c:pt>
                <c:pt idx="137">
                  <c:v>46250</c:v>
                </c:pt>
                <c:pt idx="138">
                  <c:v>46249</c:v>
                </c:pt>
                <c:pt idx="139">
                  <c:v>46248</c:v>
                </c:pt>
                <c:pt idx="140">
                  <c:v>46247</c:v>
                </c:pt>
                <c:pt idx="141">
                  <c:v>46246</c:v>
                </c:pt>
                <c:pt idx="142">
                  <c:v>46245</c:v>
                </c:pt>
                <c:pt idx="143">
                  <c:v>46244</c:v>
                </c:pt>
                <c:pt idx="144">
                  <c:v>46243</c:v>
                </c:pt>
                <c:pt idx="145">
                  <c:v>46242</c:v>
                </c:pt>
                <c:pt idx="146">
                  <c:v>46241</c:v>
                </c:pt>
                <c:pt idx="147">
                  <c:v>46240</c:v>
                </c:pt>
                <c:pt idx="148">
                  <c:v>46239</c:v>
                </c:pt>
                <c:pt idx="149">
                  <c:v>46238</c:v>
                </c:pt>
                <c:pt idx="150">
                  <c:v>46237</c:v>
                </c:pt>
                <c:pt idx="151">
                  <c:v>46236</c:v>
                </c:pt>
                <c:pt idx="152">
                  <c:v>46235</c:v>
                </c:pt>
                <c:pt idx="153">
                  <c:v>46234</c:v>
                </c:pt>
                <c:pt idx="154">
                  <c:v>46233</c:v>
                </c:pt>
                <c:pt idx="155">
                  <c:v>46232</c:v>
                </c:pt>
                <c:pt idx="156">
                  <c:v>46231</c:v>
                </c:pt>
                <c:pt idx="157">
                  <c:v>46230</c:v>
                </c:pt>
                <c:pt idx="158">
                  <c:v>46229</c:v>
                </c:pt>
                <c:pt idx="159">
                  <c:v>46228</c:v>
                </c:pt>
                <c:pt idx="160">
                  <c:v>46227</c:v>
                </c:pt>
                <c:pt idx="161">
                  <c:v>46226</c:v>
                </c:pt>
                <c:pt idx="162">
                  <c:v>46225</c:v>
                </c:pt>
                <c:pt idx="163">
                  <c:v>46224</c:v>
                </c:pt>
                <c:pt idx="164">
                  <c:v>46223</c:v>
                </c:pt>
                <c:pt idx="165">
                  <c:v>46222</c:v>
                </c:pt>
                <c:pt idx="166">
                  <c:v>46221</c:v>
                </c:pt>
                <c:pt idx="167">
                  <c:v>46220</c:v>
                </c:pt>
                <c:pt idx="168">
                  <c:v>46219</c:v>
                </c:pt>
                <c:pt idx="169">
                  <c:v>46218</c:v>
                </c:pt>
                <c:pt idx="170">
                  <c:v>46217</c:v>
                </c:pt>
                <c:pt idx="171">
                  <c:v>46216</c:v>
                </c:pt>
                <c:pt idx="172">
                  <c:v>46215</c:v>
                </c:pt>
                <c:pt idx="173">
                  <c:v>46214</c:v>
                </c:pt>
                <c:pt idx="174">
                  <c:v>46213</c:v>
                </c:pt>
                <c:pt idx="175">
                  <c:v>46212</c:v>
                </c:pt>
                <c:pt idx="176">
                  <c:v>46211</c:v>
                </c:pt>
                <c:pt idx="177">
                  <c:v>46210</c:v>
                </c:pt>
                <c:pt idx="178">
                  <c:v>46209</c:v>
                </c:pt>
                <c:pt idx="179">
                  <c:v>46208</c:v>
                </c:pt>
                <c:pt idx="180">
                  <c:v>46207</c:v>
                </c:pt>
                <c:pt idx="181">
                  <c:v>46206</c:v>
                </c:pt>
                <c:pt idx="182">
                  <c:v>46205</c:v>
                </c:pt>
                <c:pt idx="183">
                  <c:v>46204</c:v>
                </c:pt>
                <c:pt idx="184">
                  <c:v>46203</c:v>
                </c:pt>
                <c:pt idx="185">
                  <c:v>46202</c:v>
                </c:pt>
                <c:pt idx="186">
                  <c:v>46201</c:v>
                </c:pt>
                <c:pt idx="187">
                  <c:v>46200</c:v>
                </c:pt>
                <c:pt idx="188">
                  <c:v>46199</c:v>
                </c:pt>
                <c:pt idx="189">
                  <c:v>46198</c:v>
                </c:pt>
                <c:pt idx="190">
                  <c:v>46197</c:v>
                </c:pt>
                <c:pt idx="191">
                  <c:v>46196</c:v>
                </c:pt>
                <c:pt idx="192">
                  <c:v>46195</c:v>
                </c:pt>
                <c:pt idx="193">
                  <c:v>46194</c:v>
                </c:pt>
                <c:pt idx="194">
                  <c:v>46193</c:v>
                </c:pt>
                <c:pt idx="195">
                  <c:v>46192</c:v>
                </c:pt>
                <c:pt idx="196">
                  <c:v>46191</c:v>
                </c:pt>
                <c:pt idx="197">
                  <c:v>46190</c:v>
                </c:pt>
                <c:pt idx="198">
                  <c:v>46189</c:v>
                </c:pt>
                <c:pt idx="199">
                  <c:v>46188</c:v>
                </c:pt>
                <c:pt idx="200">
                  <c:v>46187</c:v>
                </c:pt>
                <c:pt idx="201">
                  <c:v>46186</c:v>
                </c:pt>
                <c:pt idx="202">
                  <c:v>46185</c:v>
                </c:pt>
                <c:pt idx="203">
                  <c:v>46184</c:v>
                </c:pt>
                <c:pt idx="204">
                  <c:v>46183</c:v>
                </c:pt>
                <c:pt idx="205">
                  <c:v>46182</c:v>
                </c:pt>
                <c:pt idx="206">
                  <c:v>46181</c:v>
                </c:pt>
                <c:pt idx="207">
                  <c:v>46180</c:v>
                </c:pt>
                <c:pt idx="208">
                  <c:v>46179</c:v>
                </c:pt>
                <c:pt idx="209">
                  <c:v>46178</c:v>
                </c:pt>
                <c:pt idx="210">
                  <c:v>46177</c:v>
                </c:pt>
                <c:pt idx="211">
                  <c:v>46176</c:v>
                </c:pt>
                <c:pt idx="212">
                  <c:v>46175</c:v>
                </c:pt>
                <c:pt idx="213">
                  <c:v>46174</c:v>
                </c:pt>
                <c:pt idx="214">
                  <c:v>46173</c:v>
                </c:pt>
                <c:pt idx="215">
                  <c:v>46172</c:v>
                </c:pt>
                <c:pt idx="216">
                  <c:v>46171</c:v>
                </c:pt>
                <c:pt idx="217">
                  <c:v>46170</c:v>
                </c:pt>
                <c:pt idx="218">
                  <c:v>46169</c:v>
                </c:pt>
                <c:pt idx="219">
                  <c:v>46168</c:v>
                </c:pt>
                <c:pt idx="220">
                  <c:v>46167</c:v>
                </c:pt>
                <c:pt idx="221">
                  <c:v>46166</c:v>
                </c:pt>
                <c:pt idx="222">
                  <c:v>46165</c:v>
                </c:pt>
                <c:pt idx="223">
                  <c:v>46164</c:v>
                </c:pt>
                <c:pt idx="224">
                  <c:v>46163</c:v>
                </c:pt>
                <c:pt idx="225">
                  <c:v>46162</c:v>
                </c:pt>
                <c:pt idx="226">
                  <c:v>46161</c:v>
                </c:pt>
                <c:pt idx="227">
                  <c:v>46160</c:v>
                </c:pt>
                <c:pt idx="228">
                  <c:v>46159</c:v>
                </c:pt>
                <c:pt idx="229">
                  <c:v>46158</c:v>
                </c:pt>
                <c:pt idx="230">
                  <c:v>46157</c:v>
                </c:pt>
                <c:pt idx="231">
                  <c:v>46156</c:v>
                </c:pt>
                <c:pt idx="232">
                  <c:v>46155</c:v>
                </c:pt>
                <c:pt idx="233">
                  <c:v>46154</c:v>
                </c:pt>
                <c:pt idx="234">
                  <c:v>46153</c:v>
                </c:pt>
                <c:pt idx="235">
                  <c:v>46152</c:v>
                </c:pt>
                <c:pt idx="236">
                  <c:v>46151</c:v>
                </c:pt>
                <c:pt idx="237">
                  <c:v>46150</c:v>
                </c:pt>
                <c:pt idx="238">
                  <c:v>46149</c:v>
                </c:pt>
                <c:pt idx="239">
                  <c:v>46148</c:v>
                </c:pt>
                <c:pt idx="240">
                  <c:v>46147</c:v>
                </c:pt>
                <c:pt idx="241">
                  <c:v>46146</c:v>
                </c:pt>
                <c:pt idx="242">
                  <c:v>46145</c:v>
                </c:pt>
                <c:pt idx="243">
                  <c:v>46144</c:v>
                </c:pt>
                <c:pt idx="244">
                  <c:v>46143</c:v>
                </c:pt>
                <c:pt idx="245">
                  <c:v>46142</c:v>
                </c:pt>
                <c:pt idx="246">
                  <c:v>46141</c:v>
                </c:pt>
                <c:pt idx="247">
                  <c:v>46140</c:v>
                </c:pt>
                <c:pt idx="248">
                  <c:v>46139</c:v>
                </c:pt>
                <c:pt idx="249">
                  <c:v>46138</c:v>
                </c:pt>
                <c:pt idx="250">
                  <c:v>46137</c:v>
                </c:pt>
                <c:pt idx="251">
                  <c:v>46136</c:v>
                </c:pt>
                <c:pt idx="252">
                  <c:v>46135</c:v>
                </c:pt>
                <c:pt idx="253">
                  <c:v>46134</c:v>
                </c:pt>
                <c:pt idx="254">
                  <c:v>46133</c:v>
                </c:pt>
                <c:pt idx="255">
                  <c:v>46132</c:v>
                </c:pt>
                <c:pt idx="256">
                  <c:v>46131</c:v>
                </c:pt>
                <c:pt idx="257">
                  <c:v>46130</c:v>
                </c:pt>
                <c:pt idx="258">
                  <c:v>46129</c:v>
                </c:pt>
                <c:pt idx="259">
                  <c:v>46128</c:v>
                </c:pt>
                <c:pt idx="260">
                  <c:v>46127</c:v>
                </c:pt>
                <c:pt idx="261">
                  <c:v>46126</c:v>
                </c:pt>
                <c:pt idx="262">
                  <c:v>46125</c:v>
                </c:pt>
                <c:pt idx="263">
                  <c:v>46124</c:v>
                </c:pt>
                <c:pt idx="264">
                  <c:v>46123</c:v>
                </c:pt>
                <c:pt idx="265">
                  <c:v>46122</c:v>
                </c:pt>
                <c:pt idx="266">
                  <c:v>46121</c:v>
                </c:pt>
                <c:pt idx="267">
                  <c:v>46120</c:v>
                </c:pt>
                <c:pt idx="268">
                  <c:v>46119</c:v>
                </c:pt>
                <c:pt idx="269">
                  <c:v>46118</c:v>
                </c:pt>
                <c:pt idx="270">
                  <c:v>46117</c:v>
                </c:pt>
                <c:pt idx="271">
                  <c:v>46116</c:v>
                </c:pt>
                <c:pt idx="272">
                  <c:v>46115</c:v>
                </c:pt>
                <c:pt idx="273">
                  <c:v>46114</c:v>
                </c:pt>
                <c:pt idx="274">
                  <c:v>46113</c:v>
                </c:pt>
                <c:pt idx="275">
                  <c:v>46112</c:v>
                </c:pt>
                <c:pt idx="276">
                  <c:v>46111</c:v>
                </c:pt>
                <c:pt idx="277">
                  <c:v>46110</c:v>
                </c:pt>
                <c:pt idx="278">
                  <c:v>46109</c:v>
                </c:pt>
                <c:pt idx="279">
                  <c:v>46108</c:v>
                </c:pt>
                <c:pt idx="280">
                  <c:v>46107</c:v>
                </c:pt>
                <c:pt idx="281">
                  <c:v>46106</c:v>
                </c:pt>
                <c:pt idx="282">
                  <c:v>46105</c:v>
                </c:pt>
                <c:pt idx="283">
                  <c:v>46104</c:v>
                </c:pt>
                <c:pt idx="284">
                  <c:v>46103</c:v>
                </c:pt>
                <c:pt idx="285">
                  <c:v>46102</c:v>
                </c:pt>
                <c:pt idx="286">
                  <c:v>46101</c:v>
                </c:pt>
                <c:pt idx="287">
                  <c:v>46100</c:v>
                </c:pt>
                <c:pt idx="288">
                  <c:v>46099</c:v>
                </c:pt>
                <c:pt idx="289">
                  <c:v>46098</c:v>
                </c:pt>
                <c:pt idx="290">
                  <c:v>46097</c:v>
                </c:pt>
                <c:pt idx="291">
                  <c:v>46096</c:v>
                </c:pt>
                <c:pt idx="292">
                  <c:v>46095</c:v>
                </c:pt>
                <c:pt idx="293">
                  <c:v>46094</c:v>
                </c:pt>
                <c:pt idx="294">
                  <c:v>46093</c:v>
                </c:pt>
                <c:pt idx="295">
                  <c:v>46092</c:v>
                </c:pt>
                <c:pt idx="296">
                  <c:v>46091</c:v>
                </c:pt>
                <c:pt idx="297">
                  <c:v>46090</c:v>
                </c:pt>
                <c:pt idx="298">
                  <c:v>46089</c:v>
                </c:pt>
                <c:pt idx="299">
                  <c:v>46088</c:v>
                </c:pt>
                <c:pt idx="300">
                  <c:v>46087</c:v>
                </c:pt>
                <c:pt idx="301">
                  <c:v>46086</c:v>
                </c:pt>
                <c:pt idx="302">
                  <c:v>46085</c:v>
                </c:pt>
                <c:pt idx="303">
                  <c:v>46084</c:v>
                </c:pt>
                <c:pt idx="304">
                  <c:v>46083</c:v>
                </c:pt>
                <c:pt idx="305">
                  <c:v>46082</c:v>
                </c:pt>
                <c:pt idx="306">
                  <c:v>46081</c:v>
                </c:pt>
                <c:pt idx="307">
                  <c:v>46080</c:v>
                </c:pt>
                <c:pt idx="308">
                  <c:v>46079</c:v>
                </c:pt>
                <c:pt idx="309">
                  <c:v>46078</c:v>
                </c:pt>
                <c:pt idx="310">
                  <c:v>46077</c:v>
                </c:pt>
                <c:pt idx="311">
                  <c:v>46076</c:v>
                </c:pt>
                <c:pt idx="312">
                  <c:v>46075</c:v>
                </c:pt>
                <c:pt idx="313">
                  <c:v>46074</c:v>
                </c:pt>
                <c:pt idx="314">
                  <c:v>46073</c:v>
                </c:pt>
                <c:pt idx="315">
                  <c:v>46072</c:v>
                </c:pt>
                <c:pt idx="316">
                  <c:v>46071</c:v>
                </c:pt>
                <c:pt idx="317">
                  <c:v>46070</c:v>
                </c:pt>
                <c:pt idx="318">
                  <c:v>46069</c:v>
                </c:pt>
                <c:pt idx="319">
                  <c:v>46068</c:v>
                </c:pt>
                <c:pt idx="320">
                  <c:v>46067</c:v>
                </c:pt>
                <c:pt idx="321">
                  <c:v>46066</c:v>
                </c:pt>
                <c:pt idx="322">
                  <c:v>46065</c:v>
                </c:pt>
                <c:pt idx="323">
                  <c:v>46064</c:v>
                </c:pt>
                <c:pt idx="324">
                  <c:v>46063</c:v>
                </c:pt>
                <c:pt idx="325">
                  <c:v>46062</c:v>
                </c:pt>
                <c:pt idx="326">
                  <c:v>46061</c:v>
                </c:pt>
                <c:pt idx="327">
                  <c:v>46060</c:v>
                </c:pt>
                <c:pt idx="328">
                  <c:v>46059</c:v>
                </c:pt>
                <c:pt idx="329">
                  <c:v>46058</c:v>
                </c:pt>
                <c:pt idx="330">
                  <c:v>46057</c:v>
                </c:pt>
                <c:pt idx="331">
                  <c:v>46056</c:v>
                </c:pt>
                <c:pt idx="332">
                  <c:v>46055</c:v>
                </c:pt>
                <c:pt idx="333">
                  <c:v>46054</c:v>
                </c:pt>
                <c:pt idx="334">
                  <c:v>46053</c:v>
                </c:pt>
                <c:pt idx="335">
                  <c:v>46052</c:v>
                </c:pt>
                <c:pt idx="336">
                  <c:v>46051</c:v>
                </c:pt>
                <c:pt idx="337">
                  <c:v>46050</c:v>
                </c:pt>
                <c:pt idx="338">
                  <c:v>46049</c:v>
                </c:pt>
                <c:pt idx="339">
                  <c:v>46048</c:v>
                </c:pt>
                <c:pt idx="340">
                  <c:v>46047</c:v>
                </c:pt>
                <c:pt idx="341">
                  <c:v>46046</c:v>
                </c:pt>
                <c:pt idx="342">
                  <c:v>46045</c:v>
                </c:pt>
                <c:pt idx="343">
                  <c:v>46044</c:v>
                </c:pt>
                <c:pt idx="344">
                  <c:v>46043</c:v>
                </c:pt>
                <c:pt idx="345">
                  <c:v>46042</c:v>
                </c:pt>
                <c:pt idx="346">
                  <c:v>46041</c:v>
                </c:pt>
                <c:pt idx="347">
                  <c:v>46040</c:v>
                </c:pt>
                <c:pt idx="348">
                  <c:v>46039</c:v>
                </c:pt>
                <c:pt idx="349">
                  <c:v>46038</c:v>
                </c:pt>
                <c:pt idx="350">
                  <c:v>46037</c:v>
                </c:pt>
                <c:pt idx="351">
                  <c:v>46036</c:v>
                </c:pt>
                <c:pt idx="352">
                  <c:v>46035</c:v>
                </c:pt>
                <c:pt idx="353">
                  <c:v>46034</c:v>
                </c:pt>
                <c:pt idx="354">
                  <c:v>46033</c:v>
                </c:pt>
                <c:pt idx="355">
                  <c:v>46032</c:v>
                </c:pt>
                <c:pt idx="356">
                  <c:v>46031</c:v>
                </c:pt>
                <c:pt idx="357">
                  <c:v>46030</c:v>
                </c:pt>
                <c:pt idx="358">
                  <c:v>46029</c:v>
                </c:pt>
                <c:pt idx="359">
                  <c:v>46028</c:v>
                </c:pt>
                <c:pt idx="360">
                  <c:v>46027</c:v>
                </c:pt>
                <c:pt idx="361">
                  <c:v>46026</c:v>
                </c:pt>
                <c:pt idx="362">
                  <c:v>46025</c:v>
                </c:pt>
                <c:pt idx="363">
                  <c:v>46024</c:v>
                </c:pt>
                <c:pt idx="364">
                  <c:v>46023</c:v>
                </c:pt>
              </c:numCache>
            </c:numRef>
          </c:cat>
          <c:val>
            <c:numRef>
              <c:f>'Individual Payments'!$V$25:$V$389</c:f>
              <c:numCache>
                <c:formatCode>General</c:formatCode>
                <c:ptCount val="365"/>
                <c:pt idx="0">
                  <c:v>182348000000</c:v>
                </c:pt>
                <c:pt idx="1">
                  <c:v>183241000000</c:v>
                </c:pt>
                <c:pt idx="2">
                  <c:v>182803000000</c:v>
                </c:pt>
                <c:pt idx="3">
                  <c:v>181355000000</c:v>
                </c:pt>
                <c:pt idx="4">
                  <c:v>181501000000</c:v>
                </c:pt>
                <c:pt idx="5">
                  <c:v>182087000000</c:v>
                </c:pt>
                <c:pt idx="6">
                  <c:v>182087000000</c:v>
                </c:pt>
                <c:pt idx="7">
                  <c:v>182621000000</c:v>
                </c:pt>
                <c:pt idx="8">
                  <c:v>182938000000</c:v>
                </c:pt>
                <c:pt idx="9">
                  <c:v>182598000000</c:v>
                </c:pt>
                <c:pt idx="10">
                  <c:v>181830000000</c:v>
                </c:pt>
                <c:pt idx="11">
                  <c:v>180813000000</c:v>
                </c:pt>
                <c:pt idx="12">
                  <c:v>180798000000</c:v>
                </c:pt>
                <c:pt idx="13">
                  <c:v>181393000000</c:v>
                </c:pt>
                <c:pt idx="14">
                  <c:v>181734000000</c:v>
                </c:pt>
                <c:pt idx="15">
                  <c:v>181948000000</c:v>
                </c:pt>
                <c:pt idx="16">
                  <c:v>181673000000</c:v>
                </c:pt>
                <c:pt idx="17">
                  <c:v>181327000000</c:v>
                </c:pt>
                <c:pt idx="18">
                  <c:v>181489000000</c:v>
                </c:pt>
                <c:pt idx="19">
                  <c:v>181229000000</c:v>
                </c:pt>
                <c:pt idx="20">
                  <c:v>181639000000</c:v>
                </c:pt>
                <c:pt idx="21">
                  <c:v>181886000000</c:v>
                </c:pt>
                <c:pt idx="22">
                  <c:v>182090000000</c:v>
                </c:pt>
                <c:pt idx="23">
                  <c:v>181838000000</c:v>
                </c:pt>
                <c:pt idx="24">
                  <c:v>181355000000</c:v>
                </c:pt>
                <c:pt idx="25">
                  <c:v>180719000000</c:v>
                </c:pt>
                <c:pt idx="26">
                  <c:v>180548000000</c:v>
                </c:pt>
                <c:pt idx="27">
                  <c:v>180859000000</c:v>
                </c:pt>
                <c:pt idx="28">
                  <c:v>181208000000</c:v>
                </c:pt>
                <c:pt idx="29">
                  <c:v>181371000000</c:v>
                </c:pt>
                <c:pt idx="30">
                  <c:v>181242000000</c:v>
                </c:pt>
                <c:pt idx="31">
                  <c:v>181028000000</c:v>
                </c:pt>
                <c:pt idx="32">
                  <c:v>180698000000</c:v>
                </c:pt>
                <c:pt idx="33">
                  <c:v>180288000000</c:v>
                </c:pt>
                <c:pt idx="34">
                  <c:v>180714000000</c:v>
                </c:pt>
                <c:pt idx="35">
                  <c:v>180932000000</c:v>
                </c:pt>
                <c:pt idx="36">
                  <c:v>181127000000</c:v>
                </c:pt>
                <c:pt idx="37">
                  <c:v>180857000000</c:v>
                </c:pt>
                <c:pt idx="38">
                  <c:v>180857000000</c:v>
                </c:pt>
                <c:pt idx="39">
                  <c:v>180271000000</c:v>
                </c:pt>
                <c:pt idx="40">
                  <c:v>180237000000</c:v>
                </c:pt>
                <c:pt idx="41">
                  <c:v>180407000000</c:v>
                </c:pt>
                <c:pt idx="42">
                  <c:v>180611000000</c:v>
                </c:pt>
                <c:pt idx="43">
                  <c:v>180792000000</c:v>
                </c:pt>
                <c:pt idx="44">
                  <c:v>180657000000</c:v>
                </c:pt>
                <c:pt idx="45">
                  <c:v>180360000000</c:v>
                </c:pt>
                <c:pt idx="46">
                  <c:v>179870000000</c:v>
                </c:pt>
                <c:pt idx="47">
                  <c:v>180357000000</c:v>
                </c:pt>
                <c:pt idx="48">
                  <c:v>180471000000</c:v>
                </c:pt>
                <c:pt idx="49">
                  <c:v>180689000000</c:v>
                </c:pt>
                <c:pt idx="50">
                  <c:v>180689000000</c:v>
                </c:pt>
                <c:pt idx="51">
                  <c:v>180689000000</c:v>
                </c:pt>
                <c:pt idx="52">
                  <c:v>180421000000</c:v>
                </c:pt>
                <c:pt idx="53">
                  <c:v>179887000000</c:v>
                </c:pt>
                <c:pt idx="54">
                  <c:v>179842000000</c:v>
                </c:pt>
                <c:pt idx="55">
                  <c:v>180580000000</c:v>
                </c:pt>
                <c:pt idx="56">
                  <c:v>180872000000</c:v>
                </c:pt>
                <c:pt idx="57">
                  <c:v>181091000000</c:v>
                </c:pt>
                <c:pt idx="58">
                  <c:v>180914000000</c:v>
                </c:pt>
                <c:pt idx="59">
                  <c:v>180528000000</c:v>
                </c:pt>
                <c:pt idx="60">
                  <c:v>179931000000</c:v>
                </c:pt>
                <c:pt idx="61">
                  <c:v>179791000000</c:v>
                </c:pt>
                <c:pt idx="62">
                  <c:v>180340000000</c:v>
                </c:pt>
                <c:pt idx="63">
                  <c:v>180843000000</c:v>
                </c:pt>
                <c:pt idx="64">
                  <c:v>181686000000</c:v>
                </c:pt>
                <c:pt idx="65">
                  <c:v>181001000000</c:v>
                </c:pt>
                <c:pt idx="66">
                  <c:v>180257000000</c:v>
                </c:pt>
                <c:pt idx="67">
                  <c:v>178066000000</c:v>
                </c:pt>
                <c:pt idx="68">
                  <c:v>176663000000</c:v>
                </c:pt>
                <c:pt idx="69">
                  <c:v>177334000000</c:v>
                </c:pt>
                <c:pt idx="70">
                  <c:v>179076000000</c:v>
                </c:pt>
                <c:pt idx="71">
                  <c:v>179825000000</c:v>
                </c:pt>
                <c:pt idx="72">
                  <c:v>178008000000</c:v>
                </c:pt>
                <c:pt idx="73">
                  <c:v>175409000000</c:v>
                </c:pt>
                <c:pt idx="74">
                  <c:v>172216000000</c:v>
                </c:pt>
                <c:pt idx="75">
                  <c:v>172940000000</c:v>
                </c:pt>
                <c:pt idx="76">
                  <c:v>173897000000</c:v>
                </c:pt>
                <c:pt idx="77">
                  <c:v>174331000000</c:v>
                </c:pt>
                <c:pt idx="78">
                  <c:v>174331000000</c:v>
                </c:pt>
                <c:pt idx="79">
                  <c:v>173991000000</c:v>
                </c:pt>
                <c:pt idx="80">
                  <c:v>172850000000</c:v>
                </c:pt>
                <c:pt idx="81">
                  <c:v>171651000000</c:v>
                </c:pt>
                <c:pt idx="82">
                  <c:v>171553000000</c:v>
                </c:pt>
                <c:pt idx="83">
                  <c:v>172799000000</c:v>
                </c:pt>
                <c:pt idx="84">
                  <c:v>173250000000</c:v>
                </c:pt>
                <c:pt idx="85">
                  <c:v>173701000000</c:v>
                </c:pt>
                <c:pt idx="86">
                  <c:v>173313000000</c:v>
                </c:pt>
                <c:pt idx="87">
                  <c:v>172744000000</c:v>
                </c:pt>
                <c:pt idx="88">
                  <c:v>171543000000</c:v>
                </c:pt>
                <c:pt idx="89">
                  <c:v>171225000000</c:v>
                </c:pt>
                <c:pt idx="90">
                  <c:v>172022000000</c:v>
                </c:pt>
                <c:pt idx="91">
                  <c:v>172527000000</c:v>
                </c:pt>
                <c:pt idx="92">
                  <c:v>172942000000</c:v>
                </c:pt>
                <c:pt idx="93">
                  <c:v>172638000000</c:v>
                </c:pt>
                <c:pt idx="94">
                  <c:v>171958000000</c:v>
                </c:pt>
                <c:pt idx="95">
                  <c:v>171050000000</c:v>
                </c:pt>
                <c:pt idx="96">
                  <c:v>170449000000</c:v>
                </c:pt>
                <c:pt idx="97">
                  <c:v>175711000000</c:v>
                </c:pt>
                <c:pt idx="98">
                  <c:v>181387000000</c:v>
                </c:pt>
                <c:pt idx="99">
                  <c:v>189804000000</c:v>
                </c:pt>
                <c:pt idx="100">
                  <c:v>185353000000</c:v>
                </c:pt>
                <c:pt idx="101">
                  <c:v>171462000000</c:v>
                </c:pt>
                <c:pt idx="102">
                  <c:v>160642000000</c:v>
                </c:pt>
                <c:pt idx="103">
                  <c:v>162582000000</c:v>
                </c:pt>
                <c:pt idx="104">
                  <c:v>165316000000</c:v>
                </c:pt>
                <c:pt idx="105">
                  <c:v>167962000000</c:v>
                </c:pt>
                <c:pt idx="106">
                  <c:v>170203000000</c:v>
                </c:pt>
                <c:pt idx="107">
                  <c:v>167390000000</c:v>
                </c:pt>
                <c:pt idx="108">
                  <c:v>163489000000</c:v>
                </c:pt>
                <c:pt idx="109">
                  <c:v>158877000000</c:v>
                </c:pt>
                <c:pt idx="110">
                  <c:v>158852000000</c:v>
                </c:pt>
                <c:pt idx="111">
                  <c:v>162010000000</c:v>
                </c:pt>
                <c:pt idx="112">
                  <c:v>163043000000</c:v>
                </c:pt>
                <c:pt idx="113">
                  <c:v>163368000000</c:v>
                </c:pt>
                <c:pt idx="114">
                  <c:v>162388000000</c:v>
                </c:pt>
                <c:pt idx="115">
                  <c:v>159081000000</c:v>
                </c:pt>
                <c:pt idx="116">
                  <c:v>158699000000</c:v>
                </c:pt>
                <c:pt idx="117">
                  <c:v>159802000000</c:v>
                </c:pt>
                <c:pt idx="118">
                  <c:v>160257000000</c:v>
                </c:pt>
                <c:pt idx="119">
                  <c:v>160624000000</c:v>
                </c:pt>
                <c:pt idx="120">
                  <c:v>160624000000</c:v>
                </c:pt>
                <c:pt idx="121">
                  <c:v>160405000000</c:v>
                </c:pt>
                <c:pt idx="122">
                  <c:v>159942000000</c:v>
                </c:pt>
                <c:pt idx="123">
                  <c:v>159005000000</c:v>
                </c:pt>
                <c:pt idx="124">
                  <c:v>158911000000</c:v>
                </c:pt>
                <c:pt idx="125">
                  <c:v>159392000000</c:v>
                </c:pt>
                <c:pt idx="126">
                  <c:v>159657000000</c:v>
                </c:pt>
                <c:pt idx="127">
                  <c:v>159895000000</c:v>
                </c:pt>
                <c:pt idx="128">
                  <c:v>159703000000</c:v>
                </c:pt>
                <c:pt idx="129">
                  <c:v>159406000000</c:v>
                </c:pt>
                <c:pt idx="130">
                  <c:v>158663000000</c:v>
                </c:pt>
                <c:pt idx="131">
                  <c:v>158575000000</c:v>
                </c:pt>
                <c:pt idx="132">
                  <c:v>158879000000</c:v>
                </c:pt>
                <c:pt idx="133">
                  <c:v>159175000000</c:v>
                </c:pt>
                <c:pt idx="134">
                  <c:v>159401000000</c:v>
                </c:pt>
                <c:pt idx="135">
                  <c:v>159236000000</c:v>
                </c:pt>
                <c:pt idx="136">
                  <c:v>158978000000</c:v>
                </c:pt>
                <c:pt idx="137">
                  <c:v>158350000000</c:v>
                </c:pt>
                <c:pt idx="138">
                  <c:v>158299000000</c:v>
                </c:pt>
                <c:pt idx="139">
                  <c:v>158619000000</c:v>
                </c:pt>
                <c:pt idx="140">
                  <c:v>158860000000</c:v>
                </c:pt>
                <c:pt idx="141">
                  <c:v>159054000000</c:v>
                </c:pt>
                <c:pt idx="142">
                  <c:v>158849000000</c:v>
                </c:pt>
                <c:pt idx="143">
                  <c:v>158505000000</c:v>
                </c:pt>
                <c:pt idx="144">
                  <c:v>158032000000</c:v>
                </c:pt>
                <c:pt idx="145">
                  <c:v>157952000000</c:v>
                </c:pt>
                <c:pt idx="146">
                  <c:v>158256000000</c:v>
                </c:pt>
                <c:pt idx="147">
                  <c:v>158497000000</c:v>
                </c:pt>
                <c:pt idx="148">
                  <c:v>158701000000</c:v>
                </c:pt>
                <c:pt idx="149">
                  <c:v>158602000000</c:v>
                </c:pt>
                <c:pt idx="150">
                  <c:v>158387000000</c:v>
                </c:pt>
                <c:pt idx="151">
                  <c:v>157876000000</c:v>
                </c:pt>
                <c:pt idx="152">
                  <c:v>157781000000</c:v>
                </c:pt>
                <c:pt idx="153">
                  <c:v>158087000000</c:v>
                </c:pt>
                <c:pt idx="154">
                  <c:v>158325000000</c:v>
                </c:pt>
                <c:pt idx="155">
                  <c:v>158521000000</c:v>
                </c:pt>
                <c:pt idx="156">
                  <c:v>158391000000</c:v>
                </c:pt>
                <c:pt idx="157">
                  <c:v>158170000000</c:v>
                </c:pt>
                <c:pt idx="158">
                  <c:v>157597000000</c:v>
                </c:pt>
                <c:pt idx="159">
                  <c:v>157562000000</c:v>
                </c:pt>
                <c:pt idx="160">
                  <c:v>157957000000</c:v>
                </c:pt>
                <c:pt idx="161">
                  <c:v>158425000000</c:v>
                </c:pt>
                <c:pt idx="162">
                  <c:v>158714000000</c:v>
                </c:pt>
                <c:pt idx="163">
                  <c:v>158564000000</c:v>
                </c:pt>
                <c:pt idx="164">
                  <c:v>158311000000</c:v>
                </c:pt>
                <c:pt idx="165">
                  <c:v>157503000000</c:v>
                </c:pt>
                <c:pt idx="166">
                  <c:v>157534000000</c:v>
                </c:pt>
                <c:pt idx="167">
                  <c:v>157824000000</c:v>
                </c:pt>
                <c:pt idx="168">
                  <c:v>158198000000</c:v>
                </c:pt>
                <c:pt idx="169">
                  <c:v>158535000000</c:v>
                </c:pt>
                <c:pt idx="170">
                  <c:v>158331000000</c:v>
                </c:pt>
                <c:pt idx="171">
                  <c:v>157988000000</c:v>
                </c:pt>
                <c:pt idx="172">
                  <c:v>157351000000</c:v>
                </c:pt>
                <c:pt idx="173">
                  <c:v>157267000000</c:v>
                </c:pt>
                <c:pt idx="174">
                  <c:v>157760000000</c:v>
                </c:pt>
                <c:pt idx="175">
                  <c:v>158259000000</c:v>
                </c:pt>
                <c:pt idx="176">
                  <c:v>158463000000</c:v>
                </c:pt>
                <c:pt idx="177">
                  <c:v>158171000000</c:v>
                </c:pt>
                <c:pt idx="178">
                  <c:v>156994000000</c:v>
                </c:pt>
                <c:pt idx="179">
                  <c:v>156899000000</c:v>
                </c:pt>
                <c:pt idx="180">
                  <c:v>156459000000</c:v>
                </c:pt>
                <c:pt idx="181">
                  <c:v>157465000000</c:v>
                </c:pt>
                <c:pt idx="182">
                  <c:v>158022000000</c:v>
                </c:pt>
                <c:pt idx="183">
                  <c:v>158515000000</c:v>
                </c:pt>
                <c:pt idx="184">
                  <c:v>158221000000</c:v>
                </c:pt>
                <c:pt idx="185">
                  <c:v>157689000000</c:v>
                </c:pt>
                <c:pt idx="186">
                  <c:v>156868000000</c:v>
                </c:pt>
                <c:pt idx="187">
                  <c:v>156817000000</c:v>
                </c:pt>
                <c:pt idx="188">
                  <c:v>160772000000</c:v>
                </c:pt>
                <c:pt idx="189">
                  <c:v>165666000000</c:v>
                </c:pt>
                <c:pt idx="190">
                  <c:v>174995000000</c:v>
                </c:pt>
                <c:pt idx="191">
                  <c:v>168843000000</c:v>
                </c:pt>
                <c:pt idx="192">
                  <c:v>159347000000</c:v>
                </c:pt>
                <c:pt idx="193">
                  <c:v>152677000000</c:v>
                </c:pt>
                <c:pt idx="194">
                  <c:v>156250000000</c:v>
                </c:pt>
                <c:pt idx="195">
                  <c:v>156250000000</c:v>
                </c:pt>
                <c:pt idx="196">
                  <c:v>159793000000</c:v>
                </c:pt>
                <c:pt idx="197">
                  <c:v>162466000000</c:v>
                </c:pt>
                <c:pt idx="198">
                  <c:v>159998000000</c:v>
                </c:pt>
                <c:pt idx="199">
                  <c:v>155710000000</c:v>
                </c:pt>
                <c:pt idx="200">
                  <c:v>150145000000</c:v>
                </c:pt>
                <c:pt idx="201">
                  <c:v>149437000000</c:v>
                </c:pt>
                <c:pt idx="202">
                  <c:v>151489000000</c:v>
                </c:pt>
                <c:pt idx="203">
                  <c:v>152778000000</c:v>
                </c:pt>
                <c:pt idx="204">
                  <c:v>153753000000</c:v>
                </c:pt>
                <c:pt idx="205">
                  <c:v>153027000000</c:v>
                </c:pt>
                <c:pt idx="206">
                  <c:v>150969000000</c:v>
                </c:pt>
                <c:pt idx="207">
                  <c:v>149133000000</c:v>
                </c:pt>
                <c:pt idx="208">
                  <c:v>148952000000</c:v>
                </c:pt>
                <c:pt idx="209">
                  <c:v>150052000000</c:v>
                </c:pt>
                <c:pt idx="210">
                  <c:v>150507000000</c:v>
                </c:pt>
                <c:pt idx="211">
                  <c:v>150681000000</c:v>
                </c:pt>
                <c:pt idx="212">
                  <c:v>150302000000</c:v>
                </c:pt>
                <c:pt idx="213">
                  <c:v>149010000000</c:v>
                </c:pt>
                <c:pt idx="214">
                  <c:v>148681000000</c:v>
                </c:pt>
                <c:pt idx="215">
                  <c:v>148758000000</c:v>
                </c:pt>
                <c:pt idx="216">
                  <c:v>149080000000</c:v>
                </c:pt>
                <c:pt idx="217">
                  <c:v>149432000000</c:v>
                </c:pt>
                <c:pt idx="218">
                  <c:v>149432000000</c:v>
                </c:pt>
                <c:pt idx="219">
                  <c:v>149005000000</c:v>
                </c:pt>
                <c:pt idx="220">
                  <c:v>151334000000</c:v>
                </c:pt>
                <c:pt idx="221">
                  <c:v>166605000000</c:v>
                </c:pt>
                <c:pt idx="222">
                  <c:v>176200000000</c:v>
                </c:pt>
                <c:pt idx="223">
                  <c:v>175290000000</c:v>
                </c:pt>
                <c:pt idx="224">
                  <c:v>175290000000</c:v>
                </c:pt>
                <c:pt idx="225">
                  <c:v>184551000000</c:v>
                </c:pt>
                <c:pt idx="226">
                  <c:v>193986000000</c:v>
                </c:pt>
                <c:pt idx="227">
                  <c:v>207053000000</c:v>
                </c:pt>
                <c:pt idx="228">
                  <c:v>215458000000</c:v>
                </c:pt>
                <c:pt idx="229">
                  <c:v>217879000000</c:v>
                </c:pt>
                <c:pt idx="230">
                  <c:v>215106000000</c:v>
                </c:pt>
                <c:pt idx="231">
                  <c:v>215106000000</c:v>
                </c:pt>
                <c:pt idx="232">
                  <c:v>217388000000</c:v>
                </c:pt>
                <c:pt idx="233">
                  <c:v>217711000000</c:v>
                </c:pt>
                <c:pt idx="234">
                  <c:v>219207000000</c:v>
                </c:pt>
                <c:pt idx="235">
                  <c:v>216479000000</c:v>
                </c:pt>
                <c:pt idx="236">
                  <c:v>213038000000</c:v>
                </c:pt>
                <c:pt idx="237">
                  <c:v>207452000000</c:v>
                </c:pt>
                <c:pt idx="238">
                  <c:v>207452000000</c:v>
                </c:pt>
                <c:pt idx="239">
                  <c:v>208086000000</c:v>
                </c:pt>
                <c:pt idx="240">
                  <c:v>201765000000</c:v>
                </c:pt>
                <c:pt idx="241">
                  <c:v>195956000000</c:v>
                </c:pt>
                <c:pt idx="242">
                  <c:v>187275000000</c:v>
                </c:pt>
                <c:pt idx="243">
                  <c:v>164520000000</c:v>
                </c:pt>
                <c:pt idx="244">
                  <c:v>153046000000</c:v>
                </c:pt>
                <c:pt idx="245">
                  <c:v>153046000000</c:v>
                </c:pt>
                <c:pt idx="246">
                  <c:v>154572000000</c:v>
                </c:pt>
                <c:pt idx="247">
                  <c:v>143412000000</c:v>
                </c:pt>
                <c:pt idx="248">
                  <c:v>130691000000</c:v>
                </c:pt>
                <c:pt idx="249">
                  <c:v>116852000000</c:v>
                </c:pt>
                <c:pt idx="250">
                  <c:v>82831000000</c:v>
                </c:pt>
                <c:pt idx="251">
                  <c:v>62919000000</c:v>
                </c:pt>
                <c:pt idx="252">
                  <c:v>62919000000</c:v>
                </c:pt>
                <c:pt idx="253">
                  <c:v>70285000000</c:v>
                </c:pt>
                <c:pt idx="254">
                  <c:v>61849000000</c:v>
                </c:pt>
                <c:pt idx="255">
                  <c:v>56235000000</c:v>
                </c:pt>
                <c:pt idx="256">
                  <c:v>53342000000</c:v>
                </c:pt>
                <c:pt idx="257">
                  <c:v>38563000000</c:v>
                </c:pt>
                <c:pt idx="258">
                  <c:v>31593000000</c:v>
                </c:pt>
                <c:pt idx="259">
                  <c:v>34694000000</c:v>
                </c:pt>
                <c:pt idx="260">
                  <c:v>39357000000</c:v>
                </c:pt>
                <c:pt idx="261">
                  <c:v>34560000000</c:v>
                </c:pt>
                <c:pt idx="262">
                  <c:v>29761000000</c:v>
                </c:pt>
                <c:pt idx="263">
                  <c:v>25117000000</c:v>
                </c:pt>
                <c:pt idx="264">
                  <c:v>23686000000</c:v>
                </c:pt>
                <c:pt idx="265">
                  <c:v>24453000000</c:v>
                </c:pt>
                <c:pt idx="266">
                  <c:v>26479000000</c:v>
                </c:pt>
                <c:pt idx="267">
                  <c:v>27968000000</c:v>
                </c:pt>
                <c:pt idx="268">
                  <c:v>26191000000</c:v>
                </c:pt>
                <c:pt idx="269">
                  <c:v>24103000000</c:v>
                </c:pt>
                <c:pt idx="270">
                  <c:v>21121000000</c:v>
                </c:pt>
                <c:pt idx="271">
                  <c:v>20640000000</c:v>
                </c:pt>
                <c:pt idx="272">
                  <c:v>21670000000</c:v>
                </c:pt>
                <c:pt idx="273">
                  <c:v>22483000000</c:v>
                </c:pt>
                <c:pt idx="274">
                  <c:v>23276000000</c:v>
                </c:pt>
                <c:pt idx="275">
                  <c:v>22843000000</c:v>
                </c:pt>
                <c:pt idx="276">
                  <c:v>22257000000</c:v>
                </c:pt>
                <c:pt idx="277">
                  <c:v>20111000000</c:v>
                </c:pt>
                <c:pt idx="278">
                  <c:v>19991000000</c:v>
                </c:pt>
                <c:pt idx="279">
                  <c:v>20725000000</c:v>
                </c:pt>
                <c:pt idx="280">
                  <c:v>21329000000</c:v>
                </c:pt>
                <c:pt idx="281">
                  <c:v>21803000000</c:v>
                </c:pt>
                <c:pt idx="282">
                  <c:v>21810000000</c:v>
                </c:pt>
                <c:pt idx="283">
                  <c:v>21810000000</c:v>
                </c:pt>
                <c:pt idx="284">
                  <c:v>20366000000</c:v>
                </c:pt>
                <c:pt idx="285">
                  <c:v>19719000000</c:v>
                </c:pt>
                <c:pt idx="286">
                  <c:v>20249000000</c:v>
                </c:pt>
                <c:pt idx="287">
                  <c:v>20660000000</c:v>
                </c:pt>
                <c:pt idx="288">
                  <c:v>21141000000</c:v>
                </c:pt>
                <c:pt idx="289">
                  <c:v>21485000000</c:v>
                </c:pt>
                <c:pt idx="290">
                  <c:v>21385000000</c:v>
                </c:pt>
                <c:pt idx="291">
                  <c:v>20347000000</c:v>
                </c:pt>
                <c:pt idx="292">
                  <c:v>19644000000</c:v>
                </c:pt>
                <c:pt idx="293">
                  <c:v>19857000000</c:v>
                </c:pt>
                <c:pt idx="294">
                  <c:v>20263000000</c:v>
                </c:pt>
                <c:pt idx="295">
                  <c:v>21030000000</c:v>
                </c:pt>
                <c:pt idx="296">
                  <c:v>21291000000</c:v>
                </c:pt>
                <c:pt idx="297">
                  <c:v>21322000000</c:v>
                </c:pt>
                <c:pt idx="298">
                  <c:v>20160000000</c:v>
                </c:pt>
                <c:pt idx="299">
                  <c:v>19312000000</c:v>
                </c:pt>
                <c:pt idx="300">
                  <c:v>20011000000</c:v>
                </c:pt>
                <c:pt idx="301">
                  <c:v>20438000000</c:v>
                </c:pt>
                <c:pt idx="302">
                  <c:v>20789000000</c:v>
                </c:pt>
                <c:pt idx="303">
                  <c:v>20492000000</c:v>
                </c:pt>
                <c:pt idx="304">
                  <c:v>20236000000</c:v>
                </c:pt>
                <c:pt idx="305">
                  <c:v>19185000000</c:v>
                </c:pt>
                <c:pt idx="306">
                  <c:v>18943000000</c:v>
                </c:pt>
                <c:pt idx="307">
                  <c:v>19422000000</c:v>
                </c:pt>
                <c:pt idx="308">
                  <c:v>19685000000</c:v>
                </c:pt>
                <c:pt idx="309">
                  <c:v>19945000000</c:v>
                </c:pt>
                <c:pt idx="310">
                  <c:v>19652000000</c:v>
                </c:pt>
                <c:pt idx="311">
                  <c:v>18179000000</c:v>
                </c:pt>
                <c:pt idx="312">
                  <c:v>17316000000</c:v>
                </c:pt>
                <c:pt idx="313">
                  <c:v>17843000000</c:v>
                </c:pt>
                <c:pt idx="314">
                  <c:v>18194000000</c:v>
                </c:pt>
                <c:pt idx="315">
                  <c:v>18471000000</c:v>
                </c:pt>
                <c:pt idx="316">
                  <c:v>18471000000</c:v>
                </c:pt>
                <c:pt idx="317">
                  <c:v>18337000000</c:v>
                </c:pt>
                <c:pt idx="318">
                  <c:v>17969000000</c:v>
                </c:pt>
                <c:pt idx="319">
                  <c:v>17167000000</c:v>
                </c:pt>
                <c:pt idx="320">
                  <c:v>16919000000</c:v>
                </c:pt>
                <c:pt idx="321">
                  <c:v>17257000000</c:v>
                </c:pt>
                <c:pt idx="322">
                  <c:v>17489000000</c:v>
                </c:pt>
                <c:pt idx="323">
                  <c:v>17734000000</c:v>
                </c:pt>
                <c:pt idx="324">
                  <c:v>18093000000</c:v>
                </c:pt>
                <c:pt idx="325">
                  <c:v>18026000000</c:v>
                </c:pt>
                <c:pt idx="326">
                  <c:v>17590000000</c:v>
                </c:pt>
                <c:pt idx="327">
                  <c:v>17204000000</c:v>
                </c:pt>
                <c:pt idx="328">
                  <c:v>17732000000</c:v>
                </c:pt>
                <c:pt idx="329">
                  <c:v>18286000000</c:v>
                </c:pt>
                <c:pt idx="330">
                  <c:v>19501000000</c:v>
                </c:pt>
                <c:pt idx="331">
                  <c:v>19936000000</c:v>
                </c:pt>
                <c:pt idx="332">
                  <c:v>20101000000</c:v>
                </c:pt>
                <c:pt idx="333">
                  <c:v>19275000000</c:v>
                </c:pt>
                <c:pt idx="334">
                  <c:v>18306000000</c:v>
                </c:pt>
                <c:pt idx="335">
                  <c:v>19237000000</c:v>
                </c:pt>
                <c:pt idx="336">
                  <c:v>22126000000</c:v>
                </c:pt>
                <c:pt idx="337">
                  <c:v>26905000000</c:v>
                </c:pt>
                <c:pt idx="338">
                  <c:v>27750000000</c:v>
                </c:pt>
                <c:pt idx="339">
                  <c:v>28023000000</c:v>
                </c:pt>
                <c:pt idx="340">
                  <c:v>26653000000</c:v>
                </c:pt>
                <c:pt idx="341">
                  <c:v>17762000000</c:v>
                </c:pt>
                <c:pt idx="342">
                  <c:v>20161000000</c:v>
                </c:pt>
                <c:pt idx="343">
                  <c:v>33361000000</c:v>
                </c:pt>
                <c:pt idx="344">
                  <c:v>31510000000</c:v>
                </c:pt>
                <c:pt idx="345">
                  <c:v>30491000000</c:v>
                </c:pt>
                <c:pt idx="346">
                  <c:v>21918000000</c:v>
                </c:pt>
                <c:pt idx="347">
                  <c:v>10356000000</c:v>
                </c:pt>
                <c:pt idx="348">
                  <c:v>2967000000</c:v>
                </c:pt>
                <c:pt idx="349">
                  <c:v>4471000000</c:v>
                </c:pt>
                <c:pt idx="350">
                  <c:v>6233000000</c:v>
                </c:pt>
                <c:pt idx="351">
                  <c:v>9111000000</c:v>
                </c:pt>
                <c:pt idx="352">
                  <c:v>8504000000</c:v>
                </c:pt>
                <c:pt idx="353">
                  <c:v>7384000000</c:v>
                </c:pt>
                <c:pt idx="354">
                  <c:v>5782000000</c:v>
                </c:pt>
                <c:pt idx="355">
                  <c:v>2723000000</c:v>
                </c:pt>
                <c:pt idx="356">
                  <c:v>882000000</c:v>
                </c:pt>
                <c:pt idx="357">
                  <c:v>1806000000</c:v>
                </c:pt>
                <c:pt idx="358">
                  <c:v>2440000000</c:v>
                </c:pt>
                <c:pt idx="359">
                  <c:v>2814000000</c:v>
                </c:pt>
                <c:pt idx="360">
                  <c:v>3205000000</c:v>
                </c:pt>
                <c:pt idx="361">
                  <c:v>2811000000</c:v>
                </c:pt>
                <c:pt idx="362">
                  <c:v>1635000000</c:v>
                </c:pt>
                <c:pt idx="363">
                  <c:v>1229000000</c:v>
                </c:pt>
                <c:pt idx="364">
                  <c:v>0</c:v>
                </c:pt>
              </c:numCache>
            </c:numRef>
          </c:val>
          <c:extLst>
            <c:ext xmlns:c16="http://schemas.microsoft.com/office/drawing/2014/chart" uri="{C3380CC4-5D6E-409C-BE32-E72D297353CC}">
              <c16:uniqueId val="{00000001-6D3A-40D0-BA40-CF3C6A941FCB}"/>
            </c:ext>
          </c:extLst>
        </c:ser>
        <c:dLbls>
          <c:showLegendKey val="0"/>
          <c:showVal val="0"/>
          <c:showCatName val="0"/>
          <c:showSerName val="0"/>
          <c:showPercent val="0"/>
          <c:showBubbleSize val="0"/>
        </c:dLbls>
        <c:axId val="1531987391"/>
        <c:axId val="1532012351"/>
      </c:areaChart>
      <c:lineChart>
        <c:grouping val="standard"/>
        <c:varyColors val="0"/>
        <c:ser>
          <c:idx val="0"/>
          <c:order val="0"/>
          <c:tx>
            <c:strRef>
              <c:f>'Individual Payments'!$S$24</c:f>
              <c:strCache>
                <c:ptCount val="1"/>
                <c:pt idx="0">
                  <c:v>2026</c:v>
                </c:pt>
              </c:strCache>
            </c:strRef>
          </c:tx>
          <c:spPr>
            <a:ln w="28575" cap="rnd">
              <a:solidFill>
                <a:schemeClr val="tx2"/>
              </a:solidFill>
              <a:round/>
            </a:ln>
            <a:effectLst/>
          </c:spPr>
          <c:marker>
            <c:symbol val="none"/>
          </c:marker>
          <c:cat>
            <c:numRef>
              <c:f>'Individual Payments'!$R$25:$R$389</c:f>
              <c:numCache>
                <c:formatCode>m/d/yyyy</c:formatCode>
                <c:ptCount val="365"/>
                <c:pt idx="0">
                  <c:v>46387</c:v>
                </c:pt>
                <c:pt idx="1">
                  <c:v>46386</c:v>
                </c:pt>
                <c:pt idx="2">
                  <c:v>46385</c:v>
                </c:pt>
                <c:pt idx="3">
                  <c:v>46384</c:v>
                </c:pt>
                <c:pt idx="4">
                  <c:v>46383</c:v>
                </c:pt>
                <c:pt idx="5">
                  <c:v>46382</c:v>
                </c:pt>
                <c:pt idx="6">
                  <c:v>46381</c:v>
                </c:pt>
                <c:pt idx="7">
                  <c:v>46380</c:v>
                </c:pt>
                <c:pt idx="8">
                  <c:v>46379</c:v>
                </c:pt>
                <c:pt idx="9">
                  <c:v>46378</c:v>
                </c:pt>
                <c:pt idx="10">
                  <c:v>46377</c:v>
                </c:pt>
                <c:pt idx="11">
                  <c:v>46376</c:v>
                </c:pt>
                <c:pt idx="12">
                  <c:v>46375</c:v>
                </c:pt>
                <c:pt idx="13">
                  <c:v>46374</c:v>
                </c:pt>
                <c:pt idx="14">
                  <c:v>46373</c:v>
                </c:pt>
                <c:pt idx="15">
                  <c:v>46372</c:v>
                </c:pt>
                <c:pt idx="16">
                  <c:v>46371</c:v>
                </c:pt>
                <c:pt idx="17">
                  <c:v>46370</c:v>
                </c:pt>
                <c:pt idx="18">
                  <c:v>46369</c:v>
                </c:pt>
                <c:pt idx="19">
                  <c:v>46368</c:v>
                </c:pt>
                <c:pt idx="20">
                  <c:v>46367</c:v>
                </c:pt>
                <c:pt idx="21">
                  <c:v>46366</c:v>
                </c:pt>
                <c:pt idx="22">
                  <c:v>46365</c:v>
                </c:pt>
                <c:pt idx="23">
                  <c:v>46364</c:v>
                </c:pt>
                <c:pt idx="24">
                  <c:v>46363</c:v>
                </c:pt>
                <c:pt idx="25">
                  <c:v>46362</c:v>
                </c:pt>
                <c:pt idx="26">
                  <c:v>46361</c:v>
                </c:pt>
                <c:pt idx="27">
                  <c:v>46360</c:v>
                </c:pt>
                <c:pt idx="28">
                  <c:v>46359</c:v>
                </c:pt>
                <c:pt idx="29">
                  <c:v>46358</c:v>
                </c:pt>
                <c:pt idx="30">
                  <c:v>46357</c:v>
                </c:pt>
                <c:pt idx="31">
                  <c:v>46356</c:v>
                </c:pt>
                <c:pt idx="32">
                  <c:v>46355</c:v>
                </c:pt>
                <c:pt idx="33">
                  <c:v>46354</c:v>
                </c:pt>
                <c:pt idx="34">
                  <c:v>46353</c:v>
                </c:pt>
                <c:pt idx="35">
                  <c:v>46352</c:v>
                </c:pt>
                <c:pt idx="36">
                  <c:v>46351</c:v>
                </c:pt>
                <c:pt idx="37">
                  <c:v>46350</c:v>
                </c:pt>
                <c:pt idx="38">
                  <c:v>46349</c:v>
                </c:pt>
                <c:pt idx="39">
                  <c:v>46348</c:v>
                </c:pt>
                <c:pt idx="40">
                  <c:v>46347</c:v>
                </c:pt>
                <c:pt idx="41">
                  <c:v>46346</c:v>
                </c:pt>
                <c:pt idx="42">
                  <c:v>46345</c:v>
                </c:pt>
                <c:pt idx="43">
                  <c:v>46344</c:v>
                </c:pt>
                <c:pt idx="44">
                  <c:v>46343</c:v>
                </c:pt>
                <c:pt idx="45">
                  <c:v>46342</c:v>
                </c:pt>
                <c:pt idx="46">
                  <c:v>46341</c:v>
                </c:pt>
                <c:pt idx="47">
                  <c:v>46340</c:v>
                </c:pt>
                <c:pt idx="48">
                  <c:v>46339</c:v>
                </c:pt>
                <c:pt idx="49">
                  <c:v>46338</c:v>
                </c:pt>
                <c:pt idx="50">
                  <c:v>46337</c:v>
                </c:pt>
                <c:pt idx="51">
                  <c:v>46336</c:v>
                </c:pt>
                <c:pt idx="52">
                  <c:v>46335</c:v>
                </c:pt>
                <c:pt idx="53">
                  <c:v>46334</c:v>
                </c:pt>
                <c:pt idx="54">
                  <c:v>46333</c:v>
                </c:pt>
                <c:pt idx="55">
                  <c:v>46332</c:v>
                </c:pt>
                <c:pt idx="56">
                  <c:v>46331</c:v>
                </c:pt>
                <c:pt idx="57">
                  <c:v>46330</c:v>
                </c:pt>
                <c:pt idx="58">
                  <c:v>46329</c:v>
                </c:pt>
                <c:pt idx="59">
                  <c:v>46328</c:v>
                </c:pt>
                <c:pt idx="60">
                  <c:v>46327</c:v>
                </c:pt>
                <c:pt idx="61">
                  <c:v>46326</c:v>
                </c:pt>
                <c:pt idx="62">
                  <c:v>46325</c:v>
                </c:pt>
                <c:pt idx="63">
                  <c:v>46324</c:v>
                </c:pt>
                <c:pt idx="64">
                  <c:v>46323</c:v>
                </c:pt>
                <c:pt idx="65">
                  <c:v>46322</c:v>
                </c:pt>
                <c:pt idx="66">
                  <c:v>46321</c:v>
                </c:pt>
                <c:pt idx="67">
                  <c:v>46320</c:v>
                </c:pt>
                <c:pt idx="68">
                  <c:v>46319</c:v>
                </c:pt>
                <c:pt idx="69">
                  <c:v>46318</c:v>
                </c:pt>
                <c:pt idx="70">
                  <c:v>46317</c:v>
                </c:pt>
                <c:pt idx="71">
                  <c:v>46316</c:v>
                </c:pt>
                <c:pt idx="72">
                  <c:v>46315</c:v>
                </c:pt>
                <c:pt idx="73">
                  <c:v>46314</c:v>
                </c:pt>
                <c:pt idx="74">
                  <c:v>46313</c:v>
                </c:pt>
                <c:pt idx="75">
                  <c:v>46312</c:v>
                </c:pt>
                <c:pt idx="76">
                  <c:v>46311</c:v>
                </c:pt>
                <c:pt idx="77">
                  <c:v>46310</c:v>
                </c:pt>
                <c:pt idx="78">
                  <c:v>46309</c:v>
                </c:pt>
                <c:pt idx="79">
                  <c:v>46308</c:v>
                </c:pt>
                <c:pt idx="80">
                  <c:v>46307</c:v>
                </c:pt>
                <c:pt idx="81">
                  <c:v>46306</c:v>
                </c:pt>
                <c:pt idx="82">
                  <c:v>46305</c:v>
                </c:pt>
                <c:pt idx="83">
                  <c:v>46304</c:v>
                </c:pt>
                <c:pt idx="84">
                  <c:v>46303</c:v>
                </c:pt>
                <c:pt idx="85">
                  <c:v>46302</c:v>
                </c:pt>
                <c:pt idx="86">
                  <c:v>46301</c:v>
                </c:pt>
                <c:pt idx="87">
                  <c:v>46300</c:v>
                </c:pt>
                <c:pt idx="88">
                  <c:v>46299</c:v>
                </c:pt>
                <c:pt idx="89">
                  <c:v>46298</c:v>
                </c:pt>
                <c:pt idx="90">
                  <c:v>46297</c:v>
                </c:pt>
                <c:pt idx="91">
                  <c:v>46296</c:v>
                </c:pt>
                <c:pt idx="92">
                  <c:v>46295</c:v>
                </c:pt>
                <c:pt idx="93">
                  <c:v>46294</c:v>
                </c:pt>
                <c:pt idx="94">
                  <c:v>46293</c:v>
                </c:pt>
                <c:pt idx="95">
                  <c:v>46292</c:v>
                </c:pt>
                <c:pt idx="96">
                  <c:v>46291</c:v>
                </c:pt>
                <c:pt idx="97">
                  <c:v>46290</c:v>
                </c:pt>
                <c:pt idx="98">
                  <c:v>46289</c:v>
                </c:pt>
                <c:pt idx="99">
                  <c:v>46288</c:v>
                </c:pt>
                <c:pt idx="100">
                  <c:v>46287</c:v>
                </c:pt>
                <c:pt idx="101">
                  <c:v>46286</c:v>
                </c:pt>
                <c:pt idx="102">
                  <c:v>46285</c:v>
                </c:pt>
                <c:pt idx="103">
                  <c:v>46284</c:v>
                </c:pt>
                <c:pt idx="104">
                  <c:v>46283</c:v>
                </c:pt>
                <c:pt idx="105">
                  <c:v>46282</c:v>
                </c:pt>
                <c:pt idx="106">
                  <c:v>46281</c:v>
                </c:pt>
                <c:pt idx="107">
                  <c:v>46280</c:v>
                </c:pt>
                <c:pt idx="108">
                  <c:v>46279</c:v>
                </c:pt>
                <c:pt idx="109">
                  <c:v>46278</c:v>
                </c:pt>
                <c:pt idx="110">
                  <c:v>46277</c:v>
                </c:pt>
                <c:pt idx="111">
                  <c:v>46276</c:v>
                </c:pt>
                <c:pt idx="112">
                  <c:v>46275</c:v>
                </c:pt>
                <c:pt idx="113">
                  <c:v>46274</c:v>
                </c:pt>
                <c:pt idx="114">
                  <c:v>46273</c:v>
                </c:pt>
                <c:pt idx="115">
                  <c:v>46272</c:v>
                </c:pt>
                <c:pt idx="116">
                  <c:v>46271</c:v>
                </c:pt>
                <c:pt idx="117">
                  <c:v>46270</c:v>
                </c:pt>
                <c:pt idx="118">
                  <c:v>46269</c:v>
                </c:pt>
                <c:pt idx="119">
                  <c:v>46268</c:v>
                </c:pt>
                <c:pt idx="120">
                  <c:v>46267</c:v>
                </c:pt>
                <c:pt idx="121">
                  <c:v>46266</c:v>
                </c:pt>
                <c:pt idx="122">
                  <c:v>46265</c:v>
                </c:pt>
                <c:pt idx="123">
                  <c:v>46264</c:v>
                </c:pt>
                <c:pt idx="124">
                  <c:v>46263</c:v>
                </c:pt>
                <c:pt idx="125">
                  <c:v>46262</c:v>
                </c:pt>
                <c:pt idx="126">
                  <c:v>46261</c:v>
                </c:pt>
                <c:pt idx="127">
                  <c:v>46260</c:v>
                </c:pt>
                <c:pt idx="128">
                  <c:v>46259</c:v>
                </c:pt>
                <c:pt idx="129">
                  <c:v>46258</c:v>
                </c:pt>
                <c:pt idx="130">
                  <c:v>46257</c:v>
                </c:pt>
                <c:pt idx="131">
                  <c:v>46256</c:v>
                </c:pt>
                <c:pt idx="132">
                  <c:v>46255</c:v>
                </c:pt>
                <c:pt idx="133">
                  <c:v>46254</c:v>
                </c:pt>
                <c:pt idx="134">
                  <c:v>46253</c:v>
                </c:pt>
                <c:pt idx="135">
                  <c:v>46252</c:v>
                </c:pt>
                <c:pt idx="136">
                  <c:v>46251</c:v>
                </c:pt>
                <c:pt idx="137">
                  <c:v>46250</c:v>
                </c:pt>
                <c:pt idx="138">
                  <c:v>46249</c:v>
                </c:pt>
                <c:pt idx="139">
                  <c:v>46248</c:v>
                </c:pt>
                <c:pt idx="140">
                  <c:v>46247</c:v>
                </c:pt>
                <c:pt idx="141">
                  <c:v>46246</c:v>
                </c:pt>
                <c:pt idx="142">
                  <c:v>46245</c:v>
                </c:pt>
                <c:pt idx="143">
                  <c:v>46244</c:v>
                </c:pt>
                <c:pt idx="144">
                  <c:v>46243</c:v>
                </c:pt>
                <c:pt idx="145">
                  <c:v>46242</c:v>
                </c:pt>
                <c:pt idx="146">
                  <c:v>46241</c:v>
                </c:pt>
                <c:pt idx="147">
                  <c:v>46240</c:v>
                </c:pt>
                <c:pt idx="148">
                  <c:v>46239</c:v>
                </c:pt>
                <c:pt idx="149">
                  <c:v>46238</c:v>
                </c:pt>
                <c:pt idx="150">
                  <c:v>46237</c:v>
                </c:pt>
                <c:pt idx="151">
                  <c:v>46236</c:v>
                </c:pt>
                <c:pt idx="152">
                  <c:v>46235</c:v>
                </c:pt>
                <c:pt idx="153">
                  <c:v>46234</c:v>
                </c:pt>
                <c:pt idx="154">
                  <c:v>46233</c:v>
                </c:pt>
                <c:pt idx="155">
                  <c:v>46232</c:v>
                </c:pt>
                <c:pt idx="156">
                  <c:v>46231</c:v>
                </c:pt>
                <c:pt idx="157">
                  <c:v>46230</c:v>
                </c:pt>
                <c:pt idx="158">
                  <c:v>46229</c:v>
                </c:pt>
                <c:pt idx="159">
                  <c:v>46228</c:v>
                </c:pt>
                <c:pt idx="160">
                  <c:v>46227</c:v>
                </c:pt>
                <c:pt idx="161">
                  <c:v>46226</c:v>
                </c:pt>
                <c:pt idx="162">
                  <c:v>46225</c:v>
                </c:pt>
                <c:pt idx="163">
                  <c:v>46224</c:v>
                </c:pt>
                <c:pt idx="164">
                  <c:v>46223</c:v>
                </c:pt>
                <c:pt idx="165">
                  <c:v>46222</c:v>
                </c:pt>
                <c:pt idx="166">
                  <c:v>46221</c:v>
                </c:pt>
                <c:pt idx="167">
                  <c:v>46220</c:v>
                </c:pt>
                <c:pt idx="168">
                  <c:v>46219</c:v>
                </c:pt>
                <c:pt idx="169">
                  <c:v>46218</c:v>
                </c:pt>
                <c:pt idx="170">
                  <c:v>46217</c:v>
                </c:pt>
                <c:pt idx="171">
                  <c:v>46216</c:v>
                </c:pt>
                <c:pt idx="172">
                  <c:v>46215</c:v>
                </c:pt>
                <c:pt idx="173">
                  <c:v>46214</c:v>
                </c:pt>
                <c:pt idx="174">
                  <c:v>46213</c:v>
                </c:pt>
                <c:pt idx="175">
                  <c:v>46212</c:v>
                </c:pt>
                <c:pt idx="176">
                  <c:v>46211</c:v>
                </c:pt>
                <c:pt idx="177">
                  <c:v>46210</c:v>
                </c:pt>
                <c:pt idx="178">
                  <c:v>46209</c:v>
                </c:pt>
                <c:pt idx="179">
                  <c:v>46208</c:v>
                </c:pt>
                <c:pt idx="180">
                  <c:v>46207</c:v>
                </c:pt>
                <c:pt idx="181">
                  <c:v>46206</c:v>
                </c:pt>
                <c:pt idx="182">
                  <c:v>46205</c:v>
                </c:pt>
                <c:pt idx="183">
                  <c:v>46204</c:v>
                </c:pt>
                <c:pt idx="184">
                  <c:v>46203</c:v>
                </c:pt>
                <c:pt idx="185">
                  <c:v>46202</c:v>
                </c:pt>
                <c:pt idx="186">
                  <c:v>46201</c:v>
                </c:pt>
                <c:pt idx="187">
                  <c:v>46200</c:v>
                </c:pt>
                <c:pt idx="188">
                  <c:v>46199</c:v>
                </c:pt>
                <c:pt idx="189">
                  <c:v>46198</c:v>
                </c:pt>
                <c:pt idx="190">
                  <c:v>46197</c:v>
                </c:pt>
                <c:pt idx="191">
                  <c:v>46196</c:v>
                </c:pt>
                <c:pt idx="192">
                  <c:v>46195</c:v>
                </c:pt>
                <c:pt idx="193">
                  <c:v>46194</c:v>
                </c:pt>
                <c:pt idx="194">
                  <c:v>46193</c:v>
                </c:pt>
                <c:pt idx="195">
                  <c:v>46192</c:v>
                </c:pt>
                <c:pt idx="196">
                  <c:v>46191</c:v>
                </c:pt>
                <c:pt idx="197">
                  <c:v>46190</c:v>
                </c:pt>
                <c:pt idx="198">
                  <c:v>46189</c:v>
                </c:pt>
                <c:pt idx="199">
                  <c:v>46188</c:v>
                </c:pt>
                <c:pt idx="200">
                  <c:v>46187</c:v>
                </c:pt>
                <c:pt idx="201">
                  <c:v>46186</c:v>
                </c:pt>
                <c:pt idx="202">
                  <c:v>46185</c:v>
                </c:pt>
                <c:pt idx="203">
                  <c:v>46184</c:v>
                </c:pt>
                <c:pt idx="204">
                  <c:v>46183</c:v>
                </c:pt>
                <c:pt idx="205">
                  <c:v>46182</c:v>
                </c:pt>
                <c:pt idx="206">
                  <c:v>46181</c:v>
                </c:pt>
                <c:pt idx="207">
                  <c:v>46180</c:v>
                </c:pt>
                <c:pt idx="208">
                  <c:v>46179</c:v>
                </c:pt>
                <c:pt idx="209">
                  <c:v>46178</c:v>
                </c:pt>
                <c:pt idx="210">
                  <c:v>46177</c:v>
                </c:pt>
                <c:pt idx="211">
                  <c:v>46176</c:v>
                </c:pt>
                <c:pt idx="212">
                  <c:v>46175</c:v>
                </c:pt>
                <c:pt idx="213">
                  <c:v>46174</c:v>
                </c:pt>
                <c:pt idx="214">
                  <c:v>46173</c:v>
                </c:pt>
                <c:pt idx="215">
                  <c:v>46172</c:v>
                </c:pt>
                <c:pt idx="216">
                  <c:v>46171</c:v>
                </c:pt>
                <c:pt idx="217">
                  <c:v>46170</c:v>
                </c:pt>
                <c:pt idx="218">
                  <c:v>46169</c:v>
                </c:pt>
                <c:pt idx="219">
                  <c:v>46168</c:v>
                </c:pt>
                <c:pt idx="220">
                  <c:v>46167</c:v>
                </c:pt>
                <c:pt idx="221">
                  <c:v>46166</c:v>
                </c:pt>
                <c:pt idx="222">
                  <c:v>46165</c:v>
                </c:pt>
                <c:pt idx="223">
                  <c:v>46164</c:v>
                </c:pt>
                <c:pt idx="224">
                  <c:v>46163</c:v>
                </c:pt>
                <c:pt idx="225">
                  <c:v>46162</c:v>
                </c:pt>
                <c:pt idx="226">
                  <c:v>46161</c:v>
                </c:pt>
                <c:pt idx="227">
                  <c:v>46160</c:v>
                </c:pt>
                <c:pt idx="228">
                  <c:v>46159</c:v>
                </c:pt>
                <c:pt idx="229">
                  <c:v>46158</c:v>
                </c:pt>
                <c:pt idx="230">
                  <c:v>46157</c:v>
                </c:pt>
                <c:pt idx="231">
                  <c:v>46156</c:v>
                </c:pt>
                <c:pt idx="232">
                  <c:v>46155</c:v>
                </c:pt>
                <c:pt idx="233">
                  <c:v>46154</c:v>
                </c:pt>
                <c:pt idx="234">
                  <c:v>46153</c:v>
                </c:pt>
                <c:pt idx="235">
                  <c:v>46152</c:v>
                </c:pt>
                <c:pt idx="236">
                  <c:v>46151</c:v>
                </c:pt>
                <c:pt idx="237">
                  <c:v>46150</c:v>
                </c:pt>
                <c:pt idx="238">
                  <c:v>46149</c:v>
                </c:pt>
                <c:pt idx="239">
                  <c:v>46148</c:v>
                </c:pt>
                <c:pt idx="240">
                  <c:v>46147</c:v>
                </c:pt>
                <c:pt idx="241">
                  <c:v>46146</c:v>
                </c:pt>
                <c:pt idx="242">
                  <c:v>46145</c:v>
                </c:pt>
                <c:pt idx="243">
                  <c:v>46144</c:v>
                </c:pt>
                <c:pt idx="244">
                  <c:v>46143</c:v>
                </c:pt>
                <c:pt idx="245">
                  <c:v>46142</c:v>
                </c:pt>
                <c:pt idx="246">
                  <c:v>46141</c:v>
                </c:pt>
                <c:pt idx="247">
                  <c:v>46140</c:v>
                </c:pt>
                <c:pt idx="248">
                  <c:v>46139</c:v>
                </c:pt>
                <c:pt idx="249">
                  <c:v>46138</c:v>
                </c:pt>
                <c:pt idx="250">
                  <c:v>46137</c:v>
                </c:pt>
                <c:pt idx="251">
                  <c:v>46136</c:v>
                </c:pt>
                <c:pt idx="252">
                  <c:v>46135</c:v>
                </c:pt>
                <c:pt idx="253">
                  <c:v>46134</c:v>
                </c:pt>
                <c:pt idx="254">
                  <c:v>46133</c:v>
                </c:pt>
                <c:pt idx="255">
                  <c:v>46132</c:v>
                </c:pt>
                <c:pt idx="256">
                  <c:v>46131</c:v>
                </c:pt>
                <c:pt idx="257">
                  <c:v>46130</c:v>
                </c:pt>
                <c:pt idx="258">
                  <c:v>46129</c:v>
                </c:pt>
                <c:pt idx="259">
                  <c:v>46128</c:v>
                </c:pt>
                <c:pt idx="260">
                  <c:v>46127</c:v>
                </c:pt>
                <c:pt idx="261">
                  <c:v>46126</c:v>
                </c:pt>
                <c:pt idx="262">
                  <c:v>46125</c:v>
                </c:pt>
                <c:pt idx="263">
                  <c:v>46124</c:v>
                </c:pt>
                <c:pt idx="264">
                  <c:v>46123</c:v>
                </c:pt>
                <c:pt idx="265">
                  <c:v>46122</c:v>
                </c:pt>
                <c:pt idx="266">
                  <c:v>46121</c:v>
                </c:pt>
                <c:pt idx="267">
                  <c:v>46120</c:v>
                </c:pt>
                <c:pt idx="268">
                  <c:v>46119</c:v>
                </c:pt>
                <c:pt idx="269">
                  <c:v>46118</c:v>
                </c:pt>
                <c:pt idx="270">
                  <c:v>46117</c:v>
                </c:pt>
                <c:pt idx="271">
                  <c:v>46116</c:v>
                </c:pt>
                <c:pt idx="272">
                  <c:v>46115</c:v>
                </c:pt>
                <c:pt idx="273">
                  <c:v>46114</c:v>
                </c:pt>
                <c:pt idx="274">
                  <c:v>46113</c:v>
                </c:pt>
                <c:pt idx="275">
                  <c:v>46112</c:v>
                </c:pt>
                <c:pt idx="276">
                  <c:v>46111</c:v>
                </c:pt>
                <c:pt idx="277">
                  <c:v>46110</c:v>
                </c:pt>
                <c:pt idx="278">
                  <c:v>46109</c:v>
                </c:pt>
                <c:pt idx="279">
                  <c:v>46108</c:v>
                </c:pt>
                <c:pt idx="280">
                  <c:v>46107</c:v>
                </c:pt>
                <c:pt idx="281">
                  <c:v>46106</c:v>
                </c:pt>
                <c:pt idx="282">
                  <c:v>46105</c:v>
                </c:pt>
                <c:pt idx="283">
                  <c:v>46104</c:v>
                </c:pt>
                <c:pt idx="284">
                  <c:v>46103</c:v>
                </c:pt>
                <c:pt idx="285">
                  <c:v>46102</c:v>
                </c:pt>
                <c:pt idx="286">
                  <c:v>46101</c:v>
                </c:pt>
                <c:pt idx="287">
                  <c:v>46100</c:v>
                </c:pt>
                <c:pt idx="288">
                  <c:v>46099</c:v>
                </c:pt>
                <c:pt idx="289">
                  <c:v>46098</c:v>
                </c:pt>
                <c:pt idx="290">
                  <c:v>46097</c:v>
                </c:pt>
                <c:pt idx="291">
                  <c:v>46096</c:v>
                </c:pt>
                <c:pt idx="292">
                  <c:v>46095</c:v>
                </c:pt>
                <c:pt idx="293">
                  <c:v>46094</c:v>
                </c:pt>
                <c:pt idx="294">
                  <c:v>46093</c:v>
                </c:pt>
                <c:pt idx="295">
                  <c:v>46092</c:v>
                </c:pt>
                <c:pt idx="296">
                  <c:v>46091</c:v>
                </c:pt>
                <c:pt idx="297">
                  <c:v>46090</c:v>
                </c:pt>
                <c:pt idx="298">
                  <c:v>46089</c:v>
                </c:pt>
                <c:pt idx="299">
                  <c:v>46088</c:v>
                </c:pt>
                <c:pt idx="300">
                  <c:v>46087</c:v>
                </c:pt>
                <c:pt idx="301">
                  <c:v>46086</c:v>
                </c:pt>
                <c:pt idx="302">
                  <c:v>46085</c:v>
                </c:pt>
                <c:pt idx="303">
                  <c:v>46084</c:v>
                </c:pt>
                <c:pt idx="304">
                  <c:v>46083</c:v>
                </c:pt>
                <c:pt idx="305">
                  <c:v>46082</c:v>
                </c:pt>
                <c:pt idx="306">
                  <c:v>46081</c:v>
                </c:pt>
                <c:pt idx="307">
                  <c:v>46080</c:v>
                </c:pt>
                <c:pt idx="308">
                  <c:v>46079</c:v>
                </c:pt>
                <c:pt idx="309">
                  <c:v>46078</c:v>
                </c:pt>
                <c:pt idx="310">
                  <c:v>46077</c:v>
                </c:pt>
                <c:pt idx="311">
                  <c:v>46076</c:v>
                </c:pt>
                <c:pt idx="312">
                  <c:v>46075</c:v>
                </c:pt>
                <c:pt idx="313">
                  <c:v>46074</c:v>
                </c:pt>
                <c:pt idx="314">
                  <c:v>46073</c:v>
                </c:pt>
                <c:pt idx="315">
                  <c:v>46072</c:v>
                </c:pt>
                <c:pt idx="316">
                  <c:v>46071</c:v>
                </c:pt>
                <c:pt idx="317">
                  <c:v>46070</c:v>
                </c:pt>
                <c:pt idx="318">
                  <c:v>46069</c:v>
                </c:pt>
                <c:pt idx="319">
                  <c:v>46068</c:v>
                </c:pt>
                <c:pt idx="320">
                  <c:v>46067</c:v>
                </c:pt>
                <c:pt idx="321">
                  <c:v>46066</c:v>
                </c:pt>
                <c:pt idx="322">
                  <c:v>46065</c:v>
                </c:pt>
                <c:pt idx="323">
                  <c:v>46064</c:v>
                </c:pt>
                <c:pt idx="324">
                  <c:v>46063</c:v>
                </c:pt>
                <c:pt idx="325">
                  <c:v>46062</c:v>
                </c:pt>
                <c:pt idx="326">
                  <c:v>46061</c:v>
                </c:pt>
                <c:pt idx="327">
                  <c:v>46060</c:v>
                </c:pt>
                <c:pt idx="328">
                  <c:v>46059</c:v>
                </c:pt>
                <c:pt idx="329">
                  <c:v>46058</c:v>
                </c:pt>
                <c:pt idx="330">
                  <c:v>46057</c:v>
                </c:pt>
                <c:pt idx="331">
                  <c:v>46056</c:v>
                </c:pt>
                <c:pt idx="332">
                  <c:v>46055</c:v>
                </c:pt>
                <c:pt idx="333">
                  <c:v>46054</c:v>
                </c:pt>
                <c:pt idx="334">
                  <c:v>46053</c:v>
                </c:pt>
                <c:pt idx="335">
                  <c:v>46052</c:v>
                </c:pt>
                <c:pt idx="336">
                  <c:v>46051</c:v>
                </c:pt>
                <c:pt idx="337">
                  <c:v>46050</c:v>
                </c:pt>
                <c:pt idx="338">
                  <c:v>46049</c:v>
                </c:pt>
                <c:pt idx="339">
                  <c:v>46048</c:v>
                </c:pt>
                <c:pt idx="340">
                  <c:v>46047</c:v>
                </c:pt>
                <c:pt idx="341">
                  <c:v>46046</c:v>
                </c:pt>
                <c:pt idx="342">
                  <c:v>46045</c:v>
                </c:pt>
                <c:pt idx="343">
                  <c:v>46044</c:v>
                </c:pt>
                <c:pt idx="344">
                  <c:v>46043</c:v>
                </c:pt>
                <c:pt idx="345">
                  <c:v>46042</c:v>
                </c:pt>
                <c:pt idx="346">
                  <c:v>46041</c:v>
                </c:pt>
                <c:pt idx="347">
                  <c:v>46040</c:v>
                </c:pt>
                <c:pt idx="348">
                  <c:v>46039</c:v>
                </c:pt>
                <c:pt idx="349">
                  <c:v>46038</c:v>
                </c:pt>
                <c:pt idx="350">
                  <c:v>46037</c:v>
                </c:pt>
                <c:pt idx="351">
                  <c:v>46036</c:v>
                </c:pt>
                <c:pt idx="352">
                  <c:v>46035</c:v>
                </c:pt>
                <c:pt idx="353">
                  <c:v>46034</c:v>
                </c:pt>
                <c:pt idx="354">
                  <c:v>46033</c:v>
                </c:pt>
                <c:pt idx="355">
                  <c:v>46032</c:v>
                </c:pt>
                <c:pt idx="356">
                  <c:v>46031</c:v>
                </c:pt>
                <c:pt idx="357">
                  <c:v>46030</c:v>
                </c:pt>
                <c:pt idx="358">
                  <c:v>46029</c:v>
                </c:pt>
                <c:pt idx="359">
                  <c:v>46028</c:v>
                </c:pt>
                <c:pt idx="360">
                  <c:v>46027</c:v>
                </c:pt>
                <c:pt idx="361">
                  <c:v>46026</c:v>
                </c:pt>
                <c:pt idx="362">
                  <c:v>46025</c:v>
                </c:pt>
                <c:pt idx="363">
                  <c:v>46024</c:v>
                </c:pt>
                <c:pt idx="364">
                  <c:v>46023</c:v>
                </c:pt>
              </c:numCache>
            </c:numRef>
          </c:cat>
          <c:val>
            <c:numRef>
              <c:f>'Individual Payments'!$S$25:$S$389</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214045000000</c:v>
                </c:pt>
                <c:pt idx="204">
                  <c:v>214045000000</c:v>
                </c:pt>
                <c:pt idx="205">
                  <c:v>214045000000</c:v>
                </c:pt>
                <c:pt idx="206">
                  <c:v>213246000000</c:v>
                </c:pt>
                <c:pt idx="207">
                  <c:v>212739000000</c:v>
                </c:pt>
                <c:pt idx="208">
                  <c:v>212739000000</c:v>
                </c:pt>
                <c:pt idx="209">
                  <c:v>212739000000</c:v>
                </c:pt>
                <c:pt idx="210">
                  <c:v>212507000000</c:v>
                </c:pt>
                <c:pt idx="211">
                  <c:v>212052000000</c:v>
                </c:pt>
                <c:pt idx="212">
                  <c:v>211092000000</c:v>
                </c:pt>
                <c:pt idx="213">
                  <c:v>210777000000</c:v>
                </c:pt>
                <c:pt idx="214">
                  <c:v>210569000000</c:v>
                </c:pt>
                <c:pt idx="215">
                  <c:v>210569000000</c:v>
                </c:pt>
                <c:pt idx="216">
                  <c:v>210569000000</c:v>
                </c:pt>
                <c:pt idx="217">
                  <c:v>210383000000</c:v>
                </c:pt>
                <c:pt idx="218">
                  <c:v>209362000000</c:v>
                </c:pt>
                <c:pt idx="219">
                  <c:v>209140000000</c:v>
                </c:pt>
                <c:pt idx="220">
                  <c:v>208750000000</c:v>
                </c:pt>
                <c:pt idx="221">
                  <c:v>208750000000</c:v>
                </c:pt>
                <c:pt idx="222">
                  <c:v>208750000000</c:v>
                </c:pt>
                <c:pt idx="223">
                  <c:v>208750000000</c:v>
                </c:pt>
                <c:pt idx="224">
                  <c:v>208309000000</c:v>
                </c:pt>
                <c:pt idx="225">
                  <c:v>207665000000</c:v>
                </c:pt>
                <c:pt idx="226">
                  <c:v>206905000000</c:v>
                </c:pt>
                <c:pt idx="227">
                  <c:v>206577000000</c:v>
                </c:pt>
                <c:pt idx="228">
                  <c:v>206135000000</c:v>
                </c:pt>
                <c:pt idx="229">
                  <c:v>206135000000</c:v>
                </c:pt>
                <c:pt idx="230">
                  <c:v>206135000000</c:v>
                </c:pt>
                <c:pt idx="231">
                  <c:v>205777000000</c:v>
                </c:pt>
                <c:pt idx="232">
                  <c:v>205436000000</c:v>
                </c:pt>
                <c:pt idx="233">
                  <c:v>204780000000</c:v>
                </c:pt>
                <c:pt idx="234">
                  <c:v>204361000000</c:v>
                </c:pt>
                <c:pt idx="235">
                  <c:v>203852000000</c:v>
                </c:pt>
                <c:pt idx="236">
                  <c:v>203852000000</c:v>
                </c:pt>
                <c:pt idx="237">
                  <c:v>203852000000</c:v>
                </c:pt>
                <c:pt idx="238">
                  <c:v>203333000000</c:v>
                </c:pt>
                <c:pt idx="239">
                  <c:v>202636000000</c:v>
                </c:pt>
                <c:pt idx="240">
                  <c:v>201381000000</c:v>
                </c:pt>
                <c:pt idx="241">
                  <c:v>200616000000</c:v>
                </c:pt>
                <c:pt idx="242">
                  <c:v>200059000000</c:v>
                </c:pt>
                <c:pt idx="243">
                  <c:v>200059000000</c:v>
                </c:pt>
                <c:pt idx="244">
                  <c:v>200059000000</c:v>
                </c:pt>
                <c:pt idx="245">
                  <c:v>198778000000</c:v>
                </c:pt>
                <c:pt idx="246">
                  <c:v>194935000000</c:v>
                </c:pt>
                <c:pt idx="247">
                  <c:v>189919000000</c:v>
                </c:pt>
                <c:pt idx="248">
                  <c:v>171900000000</c:v>
                </c:pt>
                <c:pt idx="249">
                  <c:v>164478000000</c:v>
                </c:pt>
                <c:pt idx="250">
                  <c:v>164478000000</c:v>
                </c:pt>
                <c:pt idx="251">
                  <c:v>164478000000</c:v>
                </c:pt>
                <c:pt idx="252">
                  <c:v>154803000000</c:v>
                </c:pt>
                <c:pt idx="253">
                  <c:v>144868000000</c:v>
                </c:pt>
                <c:pt idx="254">
                  <c:v>135476000000</c:v>
                </c:pt>
                <c:pt idx="255">
                  <c:v>117015000000</c:v>
                </c:pt>
                <c:pt idx="256">
                  <c:v>111325000000</c:v>
                </c:pt>
                <c:pt idx="257">
                  <c:v>111325000000</c:v>
                </c:pt>
                <c:pt idx="258">
                  <c:v>111325000000</c:v>
                </c:pt>
                <c:pt idx="259">
                  <c:v>107029000000</c:v>
                </c:pt>
                <c:pt idx="260">
                  <c:v>102886000000</c:v>
                </c:pt>
                <c:pt idx="261">
                  <c:v>95333000000</c:v>
                </c:pt>
                <c:pt idx="262">
                  <c:v>90714000000</c:v>
                </c:pt>
                <c:pt idx="263">
                  <c:v>88640000000</c:v>
                </c:pt>
                <c:pt idx="264">
                  <c:v>88640000000</c:v>
                </c:pt>
                <c:pt idx="265">
                  <c:v>88640000000</c:v>
                </c:pt>
                <c:pt idx="266">
                  <c:v>86907000000</c:v>
                </c:pt>
                <c:pt idx="267">
                  <c:v>84951000000</c:v>
                </c:pt>
                <c:pt idx="268">
                  <c:v>82384000000</c:v>
                </c:pt>
                <c:pt idx="269">
                  <c:v>81224000000</c:v>
                </c:pt>
                <c:pt idx="270">
                  <c:v>80497000000</c:v>
                </c:pt>
                <c:pt idx="271">
                  <c:v>80497000000</c:v>
                </c:pt>
                <c:pt idx="272">
                  <c:v>80497000000</c:v>
                </c:pt>
                <c:pt idx="273">
                  <c:v>79924000000</c:v>
                </c:pt>
                <c:pt idx="274">
                  <c:v>79040000000</c:v>
                </c:pt>
                <c:pt idx="275">
                  <c:v>77605000000</c:v>
                </c:pt>
                <c:pt idx="276">
                  <c:v>77084000000</c:v>
                </c:pt>
                <c:pt idx="277">
                  <c:v>76658000000</c:v>
                </c:pt>
                <c:pt idx="278">
                  <c:v>76658000000</c:v>
                </c:pt>
                <c:pt idx="279">
                  <c:v>76658000000</c:v>
                </c:pt>
                <c:pt idx="280">
                  <c:v>76384000000</c:v>
                </c:pt>
                <c:pt idx="281">
                  <c:v>75730000000</c:v>
                </c:pt>
                <c:pt idx="282">
                  <c:v>74798000000</c:v>
                </c:pt>
                <c:pt idx="283">
                  <c:v>74379000000</c:v>
                </c:pt>
                <c:pt idx="284">
                  <c:v>74077000000</c:v>
                </c:pt>
                <c:pt idx="285">
                  <c:v>74077000000</c:v>
                </c:pt>
                <c:pt idx="286">
                  <c:v>74077000000</c:v>
                </c:pt>
                <c:pt idx="287">
                  <c:v>73695000000</c:v>
                </c:pt>
                <c:pt idx="288">
                  <c:v>73188000000</c:v>
                </c:pt>
                <c:pt idx="289">
                  <c:v>72472000000</c:v>
                </c:pt>
                <c:pt idx="290">
                  <c:v>72193000000</c:v>
                </c:pt>
                <c:pt idx="291">
                  <c:v>71955000000</c:v>
                </c:pt>
                <c:pt idx="292">
                  <c:v>71955000000</c:v>
                </c:pt>
                <c:pt idx="293">
                  <c:v>71955000000</c:v>
                </c:pt>
                <c:pt idx="294">
                  <c:v>71666000000</c:v>
                </c:pt>
                <c:pt idx="295">
                  <c:v>71273000000</c:v>
                </c:pt>
                <c:pt idx="296">
                  <c:v>70443000000</c:v>
                </c:pt>
                <c:pt idx="297">
                  <c:v>70122000000</c:v>
                </c:pt>
                <c:pt idx="298">
                  <c:v>69791000000</c:v>
                </c:pt>
                <c:pt idx="299">
                  <c:v>69791000000</c:v>
                </c:pt>
                <c:pt idx="300">
                  <c:v>69791000000</c:v>
                </c:pt>
                <c:pt idx="301">
                  <c:v>69463000000</c:v>
                </c:pt>
                <c:pt idx="302">
                  <c:v>69081000000</c:v>
                </c:pt>
                <c:pt idx="303">
                  <c:v>68474000000</c:v>
                </c:pt>
                <c:pt idx="304">
                  <c:v>68185000000</c:v>
                </c:pt>
                <c:pt idx="305">
                  <c:v>66628000000</c:v>
                </c:pt>
                <c:pt idx="306">
                  <c:v>66628000000</c:v>
                </c:pt>
                <c:pt idx="307">
                  <c:v>66628000000</c:v>
                </c:pt>
                <c:pt idx="308">
                  <c:v>66452000000</c:v>
                </c:pt>
                <c:pt idx="309">
                  <c:v>66332000000</c:v>
                </c:pt>
                <c:pt idx="310">
                  <c:v>65854000000</c:v>
                </c:pt>
                <c:pt idx="311">
                  <c:v>65711000000</c:v>
                </c:pt>
                <c:pt idx="312">
                  <c:v>65547000000</c:v>
                </c:pt>
                <c:pt idx="313">
                  <c:v>65547000000</c:v>
                </c:pt>
                <c:pt idx="314">
                  <c:v>65547000000</c:v>
                </c:pt>
                <c:pt idx="315">
                  <c:v>65453000000</c:v>
                </c:pt>
                <c:pt idx="316">
                  <c:v>64975000000</c:v>
                </c:pt>
                <c:pt idx="317">
                  <c:v>64688000000</c:v>
                </c:pt>
                <c:pt idx="318">
                  <c:v>64539000000</c:v>
                </c:pt>
                <c:pt idx="319">
                  <c:v>64539000000</c:v>
                </c:pt>
                <c:pt idx="320">
                  <c:v>64539000000</c:v>
                </c:pt>
                <c:pt idx="321">
                  <c:v>64539000000</c:v>
                </c:pt>
                <c:pt idx="322">
                  <c:v>64407000000</c:v>
                </c:pt>
                <c:pt idx="323">
                  <c:v>64248000000</c:v>
                </c:pt>
                <c:pt idx="324">
                  <c:v>63516000000</c:v>
                </c:pt>
                <c:pt idx="325">
                  <c:v>63268000000</c:v>
                </c:pt>
                <c:pt idx="326">
                  <c:v>63025000000</c:v>
                </c:pt>
                <c:pt idx="327">
                  <c:v>63025000000</c:v>
                </c:pt>
                <c:pt idx="328">
                  <c:v>63025000000</c:v>
                </c:pt>
                <c:pt idx="329">
                  <c:v>62756000000</c:v>
                </c:pt>
                <c:pt idx="330">
                  <c:v>62011000000</c:v>
                </c:pt>
                <c:pt idx="331">
                  <c:v>61565000000</c:v>
                </c:pt>
                <c:pt idx="332">
                  <c:v>60341000000</c:v>
                </c:pt>
                <c:pt idx="333">
                  <c:v>58082000000</c:v>
                </c:pt>
                <c:pt idx="334">
                  <c:v>58082000000</c:v>
                </c:pt>
                <c:pt idx="335">
                  <c:v>58082000000</c:v>
                </c:pt>
                <c:pt idx="336">
                  <c:v>56025000000</c:v>
                </c:pt>
                <c:pt idx="337">
                  <c:v>52690000000</c:v>
                </c:pt>
                <c:pt idx="338">
                  <c:v>51258000000</c:v>
                </c:pt>
                <c:pt idx="339">
                  <c:v>51240000000</c:v>
                </c:pt>
                <c:pt idx="340">
                  <c:v>49194000000</c:v>
                </c:pt>
                <c:pt idx="341">
                  <c:v>49194000000</c:v>
                </c:pt>
                <c:pt idx="342">
                  <c:v>49194000000</c:v>
                </c:pt>
                <c:pt idx="343">
                  <c:v>38300000000</c:v>
                </c:pt>
                <c:pt idx="344">
                  <c:v>24665000000</c:v>
                </c:pt>
                <c:pt idx="345">
                  <c:v>20720000000</c:v>
                </c:pt>
                <c:pt idx="346">
                  <c:v>17825000000</c:v>
                </c:pt>
                <c:pt idx="347">
                  <c:v>17825000000</c:v>
                </c:pt>
                <c:pt idx="348">
                  <c:v>17825000000</c:v>
                </c:pt>
                <c:pt idx="349">
                  <c:v>17825000000</c:v>
                </c:pt>
                <c:pt idx="350">
                  <c:v>15571000000</c:v>
                </c:pt>
                <c:pt idx="351">
                  <c:v>11548000000</c:v>
                </c:pt>
                <c:pt idx="352">
                  <c:v>8082000000</c:v>
                </c:pt>
                <c:pt idx="353">
                  <c:v>6503000000</c:v>
                </c:pt>
                <c:pt idx="354">
                  <c:v>5060000000</c:v>
                </c:pt>
                <c:pt idx="355">
                  <c:v>5060000000</c:v>
                </c:pt>
                <c:pt idx="356">
                  <c:v>5060000000</c:v>
                </c:pt>
                <c:pt idx="357">
                  <c:v>4709000000</c:v>
                </c:pt>
                <c:pt idx="358">
                  <c:v>3909000000</c:v>
                </c:pt>
                <c:pt idx="359">
                  <c:v>1565000000</c:v>
                </c:pt>
                <c:pt idx="360">
                  <c:v>722000000</c:v>
                </c:pt>
                <c:pt idx="361">
                  <c:v>536000000</c:v>
                </c:pt>
                <c:pt idx="362">
                  <c:v>536000000</c:v>
                </c:pt>
                <c:pt idx="363">
                  <c:v>536000000</c:v>
                </c:pt>
                <c:pt idx="364">
                  <c:v>0</c:v>
                </c:pt>
              </c:numCache>
            </c:numRef>
          </c:val>
          <c:smooth val="0"/>
          <c:extLst>
            <c:ext xmlns:c16="http://schemas.microsoft.com/office/drawing/2014/chart" uri="{C3380CC4-5D6E-409C-BE32-E72D297353CC}">
              <c16:uniqueId val="{00000002-6D3A-40D0-BA40-CF3C6A941FCB}"/>
            </c:ext>
          </c:extLst>
        </c:ser>
        <c:ser>
          <c:idx val="1"/>
          <c:order val="1"/>
          <c:tx>
            <c:strRef>
              <c:f>'Individual Payments'!$T$24</c:f>
              <c:strCache>
                <c:ptCount val="1"/>
                <c:pt idx="0">
                  <c:v>5Y Avg</c:v>
                </c:pt>
              </c:strCache>
            </c:strRef>
          </c:tx>
          <c:spPr>
            <a:ln w="28575" cap="rnd">
              <a:solidFill>
                <a:srgbClr val="00A3E0"/>
              </a:solidFill>
              <a:round/>
            </a:ln>
            <a:effectLst/>
          </c:spPr>
          <c:marker>
            <c:symbol val="none"/>
          </c:marker>
          <c:cat>
            <c:numRef>
              <c:f>'Individual Payments'!$R$25:$R$389</c:f>
              <c:numCache>
                <c:formatCode>m/d/yyyy</c:formatCode>
                <c:ptCount val="365"/>
                <c:pt idx="0">
                  <c:v>46387</c:v>
                </c:pt>
                <c:pt idx="1">
                  <c:v>46386</c:v>
                </c:pt>
                <c:pt idx="2">
                  <c:v>46385</c:v>
                </c:pt>
                <c:pt idx="3">
                  <c:v>46384</c:v>
                </c:pt>
                <c:pt idx="4">
                  <c:v>46383</c:v>
                </c:pt>
                <c:pt idx="5">
                  <c:v>46382</c:v>
                </c:pt>
                <c:pt idx="6">
                  <c:v>46381</c:v>
                </c:pt>
                <c:pt idx="7">
                  <c:v>46380</c:v>
                </c:pt>
                <c:pt idx="8">
                  <c:v>46379</c:v>
                </c:pt>
                <c:pt idx="9">
                  <c:v>46378</c:v>
                </c:pt>
                <c:pt idx="10">
                  <c:v>46377</c:v>
                </c:pt>
                <c:pt idx="11">
                  <c:v>46376</c:v>
                </c:pt>
                <c:pt idx="12">
                  <c:v>46375</c:v>
                </c:pt>
                <c:pt idx="13">
                  <c:v>46374</c:v>
                </c:pt>
                <c:pt idx="14">
                  <c:v>46373</c:v>
                </c:pt>
                <c:pt idx="15">
                  <c:v>46372</c:v>
                </c:pt>
                <c:pt idx="16">
                  <c:v>46371</c:v>
                </c:pt>
                <c:pt idx="17">
                  <c:v>46370</c:v>
                </c:pt>
                <c:pt idx="18">
                  <c:v>46369</c:v>
                </c:pt>
                <c:pt idx="19">
                  <c:v>46368</c:v>
                </c:pt>
                <c:pt idx="20">
                  <c:v>46367</c:v>
                </c:pt>
                <c:pt idx="21">
                  <c:v>46366</c:v>
                </c:pt>
                <c:pt idx="22">
                  <c:v>46365</c:v>
                </c:pt>
                <c:pt idx="23">
                  <c:v>46364</c:v>
                </c:pt>
                <c:pt idx="24">
                  <c:v>46363</c:v>
                </c:pt>
                <c:pt idx="25">
                  <c:v>46362</c:v>
                </c:pt>
                <c:pt idx="26">
                  <c:v>46361</c:v>
                </c:pt>
                <c:pt idx="27">
                  <c:v>46360</c:v>
                </c:pt>
                <c:pt idx="28">
                  <c:v>46359</c:v>
                </c:pt>
                <c:pt idx="29">
                  <c:v>46358</c:v>
                </c:pt>
                <c:pt idx="30">
                  <c:v>46357</c:v>
                </c:pt>
                <c:pt idx="31">
                  <c:v>46356</c:v>
                </c:pt>
                <c:pt idx="32">
                  <c:v>46355</c:v>
                </c:pt>
                <c:pt idx="33">
                  <c:v>46354</c:v>
                </c:pt>
                <c:pt idx="34">
                  <c:v>46353</c:v>
                </c:pt>
                <c:pt idx="35">
                  <c:v>46352</c:v>
                </c:pt>
                <c:pt idx="36">
                  <c:v>46351</c:v>
                </c:pt>
                <c:pt idx="37">
                  <c:v>46350</c:v>
                </c:pt>
                <c:pt idx="38">
                  <c:v>46349</c:v>
                </c:pt>
                <c:pt idx="39">
                  <c:v>46348</c:v>
                </c:pt>
                <c:pt idx="40">
                  <c:v>46347</c:v>
                </c:pt>
                <c:pt idx="41">
                  <c:v>46346</c:v>
                </c:pt>
                <c:pt idx="42">
                  <c:v>46345</c:v>
                </c:pt>
                <c:pt idx="43">
                  <c:v>46344</c:v>
                </c:pt>
                <c:pt idx="44">
                  <c:v>46343</c:v>
                </c:pt>
                <c:pt idx="45">
                  <c:v>46342</c:v>
                </c:pt>
                <c:pt idx="46">
                  <c:v>46341</c:v>
                </c:pt>
                <c:pt idx="47">
                  <c:v>46340</c:v>
                </c:pt>
                <c:pt idx="48">
                  <c:v>46339</c:v>
                </c:pt>
                <c:pt idx="49">
                  <c:v>46338</c:v>
                </c:pt>
                <c:pt idx="50">
                  <c:v>46337</c:v>
                </c:pt>
                <c:pt idx="51">
                  <c:v>46336</c:v>
                </c:pt>
                <c:pt idx="52">
                  <c:v>46335</c:v>
                </c:pt>
                <c:pt idx="53">
                  <c:v>46334</c:v>
                </c:pt>
                <c:pt idx="54">
                  <c:v>46333</c:v>
                </c:pt>
                <c:pt idx="55">
                  <c:v>46332</c:v>
                </c:pt>
                <c:pt idx="56">
                  <c:v>46331</c:v>
                </c:pt>
                <c:pt idx="57">
                  <c:v>46330</c:v>
                </c:pt>
                <c:pt idx="58">
                  <c:v>46329</c:v>
                </c:pt>
                <c:pt idx="59">
                  <c:v>46328</c:v>
                </c:pt>
                <c:pt idx="60">
                  <c:v>46327</c:v>
                </c:pt>
                <c:pt idx="61">
                  <c:v>46326</c:v>
                </c:pt>
                <c:pt idx="62">
                  <c:v>46325</c:v>
                </c:pt>
                <c:pt idx="63">
                  <c:v>46324</c:v>
                </c:pt>
                <c:pt idx="64">
                  <c:v>46323</c:v>
                </c:pt>
                <c:pt idx="65">
                  <c:v>46322</c:v>
                </c:pt>
                <c:pt idx="66">
                  <c:v>46321</c:v>
                </c:pt>
                <c:pt idx="67">
                  <c:v>46320</c:v>
                </c:pt>
                <c:pt idx="68">
                  <c:v>46319</c:v>
                </c:pt>
                <c:pt idx="69">
                  <c:v>46318</c:v>
                </c:pt>
                <c:pt idx="70">
                  <c:v>46317</c:v>
                </c:pt>
                <c:pt idx="71">
                  <c:v>46316</c:v>
                </c:pt>
                <c:pt idx="72">
                  <c:v>46315</c:v>
                </c:pt>
                <c:pt idx="73">
                  <c:v>46314</c:v>
                </c:pt>
                <c:pt idx="74">
                  <c:v>46313</c:v>
                </c:pt>
                <c:pt idx="75">
                  <c:v>46312</c:v>
                </c:pt>
                <c:pt idx="76">
                  <c:v>46311</c:v>
                </c:pt>
                <c:pt idx="77">
                  <c:v>46310</c:v>
                </c:pt>
                <c:pt idx="78">
                  <c:v>46309</c:v>
                </c:pt>
                <c:pt idx="79">
                  <c:v>46308</c:v>
                </c:pt>
                <c:pt idx="80">
                  <c:v>46307</c:v>
                </c:pt>
                <c:pt idx="81">
                  <c:v>46306</c:v>
                </c:pt>
                <c:pt idx="82">
                  <c:v>46305</c:v>
                </c:pt>
                <c:pt idx="83">
                  <c:v>46304</c:v>
                </c:pt>
                <c:pt idx="84">
                  <c:v>46303</c:v>
                </c:pt>
                <c:pt idx="85">
                  <c:v>46302</c:v>
                </c:pt>
                <c:pt idx="86">
                  <c:v>46301</c:v>
                </c:pt>
                <c:pt idx="87">
                  <c:v>46300</c:v>
                </c:pt>
                <c:pt idx="88">
                  <c:v>46299</c:v>
                </c:pt>
                <c:pt idx="89">
                  <c:v>46298</c:v>
                </c:pt>
                <c:pt idx="90">
                  <c:v>46297</c:v>
                </c:pt>
                <c:pt idx="91">
                  <c:v>46296</c:v>
                </c:pt>
                <c:pt idx="92">
                  <c:v>46295</c:v>
                </c:pt>
                <c:pt idx="93">
                  <c:v>46294</c:v>
                </c:pt>
                <c:pt idx="94">
                  <c:v>46293</c:v>
                </c:pt>
                <c:pt idx="95">
                  <c:v>46292</c:v>
                </c:pt>
                <c:pt idx="96">
                  <c:v>46291</c:v>
                </c:pt>
                <c:pt idx="97">
                  <c:v>46290</c:v>
                </c:pt>
                <c:pt idx="98">
                  <c:v>46289</c:v>
                </c:pt>
                <c:pt idx="99">
                  <c:v>46288</c:v>
                </c:pt>
                <c:pt idx="100">
                  <c:v>46287</c:v>
                </c:pt>
                <c:pt idx="101">
                  <c:v>46286</c:v>
                </c:pt>
                <c:pt idx="102">
                  <c:v>46285</c:v>
                </c:pt>
                <c:pt idx="103">
                  <c:v>46284</c:v>
                </c:pt>
                <c:pt idx="104">
                  <c:v>46283</c:v>
                </c:pt>
                <c:pt idx="105">
                  <c:v>46282</c:v>
                </c:pt>
                <c:pt idx="106">
                  <c:v>46281</c:v>
                </c:pt>
                <c:pt idx="107">
                  <c:v>46280</c:v>
                </c:pt>
                <c:pt idx="108">
                  <c:v>46279</c:v>
                </c:pt>
                <c:pt idx="109">
                  <c:v>46278</c:v>
                </c:pt>
                <c:pt idx="110">
                  <c:v>46277</c:v>
                </c:pt>
                <c:pt idx="111">
                  <c:v>46276</c:v>
                </c:pt>
                <c:pt idx="112">
                  <c:v>46275</c:v>
                </c:pt>
                <c:pt idx="113">
                  <c:v>46274</c:v>
                </c:pt>
                <c:pt idx="114">
                  <c:v>46273</c:v>
                </c:pt>
                <c:pt idx="115">
                  <c:v>46272</c:v>
                </c:pt>
                <c:pt idx="116">
                  <c:v>46271</c:v>
                </c:pt>
                <c:pt idx="117">
                  <c:v>46270</c:v>
                </c:pt>
                <c:pt idx="118">
                  <c:v>46269</c:v>
                </c:pt>
                <c:pt idx="119">
                  <c:v>46268</c:v>
                </c:pt>
                <c:pt idx="120">
                  <c:v>46267</c:v>
                </c:pt>
                <c:pt idx="121">
                  <c:v>46266</c:v>
                </c:pt>
                <c:pt idx="122">
                  <c:v>46265</c:v>
                </c:pt>
                <c:pt idx="123">
                  <c:v>46264</c:v>
                </c:pt>
                <c:pt idx="124">
                  <c:v>46263</c:v>
                </c:pt>
                <c:pt idx="125">
                  <c:v>46262</c:v>
                </c:pt>
                <c:pt idx="126">
                  <c:v>46261</c:v>
                </c:pt>
                <c:pt idx="127">
                  <c:v>46260</c:v>
                </c:pt>
                <c:pt idx="128">
                  <c:v>46259</c:v>
                </c:pt>
                <c:pt idx="129">
                  <c:v>46258</c:v>
                </c:pt>
                <c:pt idx="130">
                  <c:v>46257</c:v>
                </c:pt>
                <c:pt idx="131">
                  <c:v>46256</c:v>
                </c:pt>
                <c:pt idx="132">
                  <c:v>46255</c:v>
                </c:pt>
                <c:pt idx="133">
                  <c:v>46254</c:v>
                </c:pt>
                <c:pt idx="134">
                  <c:v>46253</c:v>
                </c:pt>
                <c:pt idx="135">
                  <c:v>46252</c:v>
                </c:pt>
                <c:pt idx="136">
                  <c:v>46251</c:v>
                </c:pt>
                <c:pt idx="137">
                  <c:v>46250</c:v>
                </c:pt>
                <c:pt idx="138">
                  <c:v>46249</c:v>
                </c:pt>
                <c:pt idx="139">
                  <c:v>46248</c:v>
                </c:pt>
                <c:pt idx="140">
                  <c:v>46247</c:v>
                </c:pt>
                <c:pt idx="141">
                  <c:v>46246</c:v>
                </c:pt>
                <c:pt idx="142">
                  <c:v>46245</c:v>
                </c:pt>
                <c:pt idx="143">
                  <c:v>46244</c:v>
                </c:pt>
                <c:pt idx="144">
                  <c:v>46243</c:v>
                </c:pt>
                <c:pt idx="145">
                  <c:v>46242</c:v>
                </c:pt>
                <c:pt idx="146">
                  <c:v>46241</c:v>
                </c:pt>
                <c:pt idx="147">
                  <c:v>46240</c:v>
                </c:pt>
                <c:pt idx="148">
                  <c:v>46239</c:v>
                </c:pt>
                <c:pt idx="149">
                  <c:v>46238</c:v>
                </c:pt>
                <c:pt idx="150">
                  <c:v>46237</c:v>
                </c:pt>
                <c:pt idx="151">
                  <c:v>46236</c:v>
                </c:pt>
                <c:pt idx="152">
                  <c:v>46235</c:v>
                </c:pt>
                <c:pt idx="153">
                  <c:v>46234</c:v>
                </c:pt>
                <c:pt idx="154">
                  <c:v>46233</c:v>
                </c:pt>
                <c:pt idx="155">
                  <c:v>46232</c:v>
                </c:pt>
                <c:pt idx="156">
                  <c:v>46231</c:v>
                </c:pt>
                <c:pt idx="157">
                  <c:v>46230</c:v>
                </c:pt>
                <c:pt idx="158">
                  <c:v>46229</c:v>
                </c:pt>
                <c:pt idx="159">
                  <c:v>46228</c:v>
                </c:pt>
                <c:pt idx="160">
                  <c:v>46227</c:v>
                </c:pt>
                <c:pt idx="161">
                  <c:v>46226</c:v>
                </c:pt>
                <c:pt idx="162">
                  <c:v>46225</c:v>
                </c:pt>
                <c:pt idx="163">
                  <c:v>46224</c:v>
                </c:pt>
                <c:pt idx="164">
                  <c:v>46223</c:v>
                </c:pt>
                <c:pt idx="165">
                  <c:v>46222</c:v>
                </c:pt>
                <c:pt idx="166">
                  <c:v>46221</c:v>
                </c:pt>
                <c:pt idx="167">
                  <c:v>46220</c:v>
                </c:pt>
                <c:pt idx="168">
                  <c:v>46219</c:v>
                </c:pt>
                <c:pt idx="169">
                  <c:v>46218</c:v>
                </c:pt>
                <c:pt idx="170">
                  <c:v>46217</c:v>
                </c:pt>
                <c:pt idx="171">
                  <c:v>46216</c:v>
                </c:pt>
                <c:pt idx="172">
                  <c:v>46215</c:v>
                </c:pt>
                <c:pt idx="173">
                  <c:v>46214</c:v>
                </c:pt>
                <c:pt idx="174">
                  <c:v>46213</c:v>
                </c:pt>
                <c:pt idx="175">
                  <c:v>46212</c:v>
                </c:pt>
                <c:pt idx="176">
                  <c:v>46211</c:v>
                </c:pt>
                <c:pt idx="177">
                  <c:v>46210</c:v>
                </c:pt>
                <c:pt idx="178">
                  <c:v>46209</c:v>
                </c:pt>
                <c:pt idx="179">
                  <c:v>46208</c:v>
                </c:pt>
                <c:pt idx="180">
                  <c:v>46207</c:v>
                </c:pt>
                <c:pt idx="181">
                  <c:v>46206</c:v>
                </c:pt>
                <c:pt idx="182">
                  <c:v>46205</c:v>
                </c:pt>
                <c:pt idx="183">
                  <c:v>46204</c:v>
                </c:pt>
                <c:pt idx="184">
                  <c:v>46203</c:v>
                </c:pt>
                <c:pt idx="185">
                  <c:v>46202</c:v>
                </c:pt>
                <c:pt idx="186">
                  <c:v>46201</c:v>
                </c:pt>
                <c:pt idx="187">
                  <c:v>46200</c:v>
                </c:pt>
                <c:pt idx="188">
                  <c:v>46199</c:v>
                </c:pt>
                <c:pt idx="189">
                  <c:v>46198</c:v>
                </c:pt>
                <c:pt idx="190">
                  <c:v>46197</c:v>
                </c:pt>
                <c:pt idx="191">
                  <c:v>46196</c:v>
                </c:pt>
                <c:pt idx="192">
                  <c:v>46195</c:v>
                </c:pt>
                <c:pt idx="193">
                  <c:v>46194</c:v>
                </c:pt>
                <c:pt idx="194">
                  <c:v>46193</c:v>
                </c:pt>
                <c:pt idx="195">
                  <c:v>46192</c:v>
                </c:pt>
                <c:pt idx="196">
                  <c:v>46191</c:v>
                </c:pt>
                <c:pt idx="197">
                  <c:v>46190</c:v>
                </c:pt>
                <c:pt idx="198">
                  <c:v>46189</c:v>
                </c:pt>
                <c:pt idx="199">
                  <c:v>46188</c:v>
                </c:pt>
                <c:pt idx="200">
                  <c:v>46187</c:v>
                </c:pt>
                <c:pt idx="201">
                  <c:v>46186</c:v>
                </c:pt>
                <c:pt idx="202">
                  <c:v>46185</c:v>
                </c:pt>
                <c:pt idx="203">
                  <c:v>46184</c:v>
                </c:pt>
                <c:pt idx="204">
                  <c:v>46183</c:v>
                </c:pt>
                <c:pt idx="205">
                  <c:v>46182</c:v>
                </c:pt>
                <c:pt idx="206">
                  <c:v>46181</c:v>
                </c:pt>
                <c:pt idx="207">
                  <c:v>46180</c:v>
                </c:pt>
                <c:pt idx="208">
                  <c:v>46179</c:v>
                </c:pt>
                <c:pt idx="209">
                  <c:v>46178</c:v>
                </c:pt>
                <c:pt idx="210">
                  <c:v>46177</c:v>
                </c:pt>
                <c:pt idx="211">
                  <c:v>46176</c:v>
                </c:pt>
                <c:pt idx="212">
                  <c:v>46175</c:v>
                </c:pt>
                <c:pt idx="213">
                  <c:v>46174</c:v>
                </c:pt>
                <c:pt idx="214">
                  <c:v>46173</c:v>
                </c:pt>
                <c:pt idx="215">
                  <c:v>46172</c:v>
                </c:pt>
                <c:pt idx="216">
                  <c:v>46171</c:v>
                </c:pt>
                <c:pt idx="217">
                  <c:v>46170</c:v>
                </c:pt>
                <c:pt idx="218">
                  <c:v>46169</c:v>
                </c:pt>
                <c:pt idx="219">
                  <c:v>46168</c:v>
                </c:pt>
                <c:pt idx="220">
                  <c:v>46167</c:v>
                </c:pt>
                <c:pt idx="221">
                  <c:v>46166</c:v>
                </c:pt>
                <c:pt idx="222">
                  <c:v>46165</c:v>
                </c:pt>
                <c:pt idx="223">
                  <c:v>46164</c:v>
                </c:pt>
                <c:pt idx="224">
                  <c:v>46163</c:v>
                </c:pt>
                <c:pt idx="225">
                  <c:v>46162</c:v>
                </c:pt>
                <c:pt idx="226">
                  <c:v>46161</c:v>
                </c:pt>
                <c:pt idx="227">
                  <c:v>46160</c:v>
                </c:pt>
                <c:pt idx="228">
                  <c:v>46159</c:v>
                </c:pt>
                <c:pt idx="229">
                  <c:v>46158</c:v>
                </c:pt>
                <c:pt idx="230">
                  <c:v>46157</c:v>
                </c:pt>
                <c:pt idx="231">
                  <c:v>46156</c:v>
                </c:pt>
                <c:pt idx="232">
                  <c:v>46155</c:v>
                </c:pt>
                <c:pt idx="233">
                  <c:v>46154</c:v>
                </c:pt>
                <c:pt idx="234">
                  <c:v>46153</c:v>
                </c:pt>
                <c:pt idx="235">
                  <c:v>46152</c:v>
                </c:pt>
                <c:pt idx="236">
                  <c:v>46151</c:v>
                </c:pt>
                <c:pt idx="237">
                  <c:v>46150</c:v>
                </c:pt>
                <c:pt idx="238">
                  <c:v>46149</c:v>
                </c:pt>
                <c:pt idx="239">
                  <c:v>46148</c:v>
                </c:pt>
                <c:pt idx="240">
                  <c:v>46147</c:v>
                </c:pt>
                <c:pt idx="241">
                  <c:v>46146</c:v>
                </c:pt>
                <c:pt idx="242">
                  <c:v>46145</c:v>
                </c:pt>
                <c:pt idx="243">
                  <c:v>46144</c:v>
                </c:pt>
                <c:pt idx="244">
                  <c:v>46143</c:v>
                </c:pt>
                <c:pt idx="245">
                  <c:v>46142</c:v>
                </c:pt>
                <c:pt idx="246">
                  <c:v>46141</c:v>
                </c:pt>
                <c:pt idx="247">
                  <c:v>46140</c:v>
                </c:pt>
                <c:pt idx="248">
                  <c:v>46139</c:v>
                </c:pt>
                <c:pt idx="249">
                  <c:v>46138</c:v>
                </c:pt>
                <c:pt idx="250">
                  <c:v>46137</c:v>
                </c:pt>
                <c:pt idx="251">
                  <c:v>46136</c:v>
                </c:pt>
                <c:pt idx="252">
                  <c:v>46135</c:v>
                </c:pt>
                <c:pt idx="253">
                  <c:v>46134</c:v>
                </c:pt>
                <c:pt idx="254">
                  <c:v>46133</c:v>
                </c:pt>
                <c:pt idx="255">
                  <c:v>46132</c:v>
                </c:pt>
                <c:pt idx="256">
                  <c:v>46131</c:v>
                </c:pt>
                <c:pt idx="257">
                  <c:v>46130</c:v>
                </c:pt>
                <c:pt idx="258">
                  <c:v>46129</c:v>
                </c:pt>
                <c:pt idx="259">
                  <c:v>46128</c:v>
                </c:pt>
                <c:pt idx="260">
                  <c:v>46127</c:v>
                </c:pt>
                <c:pt idx="261">
                  <c:v>46126</c:v>
                </c:pt>
                <c:pt idx="262">
                  <c:v>46125</c:v>
                </c:pt>
                <c:pt idx="263">
                  <c:v>46124</c:v>
                </c:pt>
                <c:pt idx="264">
                  <c:v>46123</c:v>
                </c:pt>
                <c:pt idx="265">
                  <c:v>46122</c:v>
                </c:pt>
                <c:pt idx="266">
                  <c:v>46121</c:v>
                </c:pt>
                <c:pt idx="267">
                  <c:v>46120</c:v>
                </c:pt>
                <c:pt idx="268">
                  <c:v>46119</c:v>
                </c:pt>
                <c:pt idx="269">
                  <c:v>46118</c:v>
                </c:pt>
                <c:pt idx="270">
                  <c:v>46117</c:v>
                </c:pt>
                <c:pt idx="271">
                  <c:v>46116</c:v>
                </c:pt>
                <c:pt idx="272">
                  <c:v>46115</c:v>
                </c:pt>
                <c:pt idx="273">
                  <c:v>46114</c:v>
                </c:pt>
                <c:pt idx="274">
                  <c:v>46113</c:v>
                </c:pt>
                <c:pt idx="275">
                  <c:v>46112</c:v>
                </c:pt>
                <c:pt idx="276">
                  <c:v>46111</c:v>
                </c:pt>
                <c:pt idx="277">
                  <c:v>46110</c:v>
                </c:pt>
                <c:pt idx="278">
                  <c:v>46109</c:v>
                </c:pt>
                <c:pt idx="279">
                  <c:v>46108</c:v>
                </c:pt>
                <c:pt idx="280">
                  <c:v>46107</c:v>
                </c:pt>
                <c:pt idx="281">
                  <c:v>46106</c:v>
                </c:pt>
                <c:pt idx="282">
                  <c:v>46105</c:v>
                </c:pt>
                <c:pt idx="283">
                  <c:v>46104</c:v>
                </c:pt>
                <c:pt idx="284">
                  <c:v>46103</c:v>
                </c:pt>
                <c:pt idx="285">
                  <c:v>46102</c:v>
                </c:pt>
                <c:pt idx="286">
                  <c:v>46101</c:v>
                </c:pt>
                <c:pt idx="287">
                  <c:v>46100</c:v>
                </c:pt>
                <c:pt idx="288">
                  <c:v>46099</c:v>
                </c:pt>
                <c:pt idx="289">
                  <c:v>46098</c:v>
                </c:pt>
                <c:pt idx="290">
                  <c:v>46097</c:v>
                </c:pt>
                <c:pt idx="291">
                  <c:v>46096</c:v>
                </c:pt>
                <c:pt idx="292">
                  <c:v>46095</c:v>
                </c:pt>
                <c:pt idx="293">
                  <c:v>46094</c:v>
                </c:pt>
                <c:pt idx="294">
                  <c:v>46093</c:v>
                </c:pt>
                <c:pt idx="295">
                  <c:v>46092</c:v>
                </c:pt>
                <c:pt idx="296">
                  <c:v>46091</c:v>
                </c:pt>
                <c:pt idx="297">
                  <c:v>46090</c:v>
                </c:pt>
                <c:pt idx="298">
                  <c:v>46089</c:v>
                </c:pt>
                <c:pt idx="299">
                  <c:v>46088</c:v>
                </c:pt>
                <c:pt idx="300">
                  <c:v>46087</c:v>
                </c:pt>
                <c:pt idx="301">
                  <c:v>46086</c:v>
                </c:pt>
                <c:pt idx="302">
                  <c:v>46085</c:v>
                </c:pt>
                <c:pt idx="303">
                  <c:v>46084</c:v>
                </c:pt>
                <c:pt idx="304">
                  <c:v>46083</c:v>
                </c:pt>
                <c:pt idx="305">
                  <c:v>46082</c:v>
                </c:pt>
                <c:pt idx="306">
                  <c:v>46081</c:v>
                </c:pt>
                <c:pt idx="307">
                  <c:v>46080</c:v>
                </c:pt>
                <c:pt idx="308">
                  <c:v>46079</c:v>
                </c:pt>
                <c:pt idx="309">
                  <c:v>46078</c:v>
                </c:pt>
                <c:pt idx="310">
                  <c:v>46077</c:v>
                </c:pt>
                <c:pt idx="311">
                  <c:v>46076</c:v>
                </c:pt>
                <c:pt idx="312">
                  <c:v>46075</c:v>
                </c:pt>
                <c:pt idx="313">
                  <c:v>46074</c:v>
                </c:pt>
                <c:pt idx="314">
                  <c:v>46073</c:v>
                </c:pt>
                <c:pt idx="315">
                  <c:v>46072</c:v>
                </c:pt>
                <c:pt idx="316">
                  <c:v>46071</c:v>
                </c:pt>
                <c:pt idx="317">
                  <c:v>46070</c:v>
                </c:pt>
                <c:pt idx="318">
                  <c:v>46069</c:v>
                </c:pt>
                <c:pt idx="319">
                  <c:v>46068</c:v>
                </c:pt>
                <c:pt idx="320">
                  <c:v>46067</c:v>
                </c:pt>
                <c:pt idx="321">
                  <c:v>46066</c:v>
                </c:pt>
                <c:pt idx="322">
                  <c:v>46065</c:v>
                </c:pt>
                <c:pt idx="323">
                  <c:v>46064</c:v>
                </c:pt>
                <c:pt idx="324">
                  <c:v>46063</c:v>
                </c:pt>
                <c:pt idx="325">
                  <c:v>46062</c:v>
                </c:pt>
                <c:pt idx="326">
                  <c:v>46061</c:v>
                </c:pt>
                <c:pt idx="327">
                  <c:v>46060</c:v>
                </c:pt>
                <c:pt idx="328">
                  <c:v>46059</c:v>
                </c:pt>
                <c:pt idx="329">
                  <c:v>46058</c:v>
                </c:pt>
                <c:pt idx="330">
                  <c:v>46057</c:v>
                </c:pt>
                <c:pt idx="331">
                  <c:v>46056</c:v>
                </c:pt>
                <c:pt idx="332">
                  <c:v>46055</c:v>
                </c:pt>
                <c:pt idx="333">
                  <c:v>46054</c:v>
                </c:pt>
                <c:pt idx="334">
                  <c:v>46053</c:v>
                </c:pt>
                <c:pt idx="335">
                  <c:v>46052</c:v>
                </c:pt>
                <c:pt idx="336">
                  <c:v>46051</c:v>
                </c:pt>
                <c:pt idx="337">
                  <c:v>46050</c:v>
                </c:pt>
                <c:pt idx="338">
                  <c:v>46049</c:v>
                </c:pt>
                <c:pt idx="339">
                  <c:v>46048</c:v>
                </c:pt>
                <c:pt idx="340">
                  <c:v>46047</c:v>
                </c:pt>
                <c:pt idx="341">
                  <c:v>46046</c:v>
                </c:pt>
                <c:pt idx="342">
                  <c:v>46045</c:v>
                </c:pt>
                <c:pt idx="343">
                  <c:v>46044</c:v>
                </c:pt>
                <c:pt idx="344">
                  <c:v>46043</c:v>
                </c:pt>
                <c:pt idx="345">
                  <c:v>46042</c:v>
                </c:pt>
                <c:pt idx="346">
                  <c:v>46041</c:v>
                </c:pt>
                <c:pt idx="347">
                  <c:v>46040</c:v>
                </c:pt>
                <c:pt idx="348">
                  <c:v>46039</c:v>
                </c:pt>
                <c:pt idx="349">
                  <c:v>46038</c:v>
                </c:pt>
                <c:pt idx="350">
                  <c:v>46037</c:v>
                </c:pt>
                <c:pt idx="351">
                  <c:v>46036</c:v>
                </c:pt>
                <c:pt idx="352">
                  <c:v>46035</c:v>
                </c:pt>
                <c:pt idx="353">
                  <c:v>46034</c:v>
                </c:pt>
                <c:pt idx="354">
                  <c:v>46033</c:v>
                </c:pt>
                <c:pt idx="355">
                  <c:v>46032</c:v>
                </c:pt>
                <c:pt idx="356">
                  <c:v>46031</c:v>
                </c:pt>
                <c:pt idx="357">
                  <c:v>46030</c:v>
                </c:pt>
                <c:pt idx="358">
                  <c:v>46029</c:v>
                </c:pt>
                <c:pt idx="359">
                  <c:v>46028</c:v>
                </c:pt>
                <c:pt idx="360">
                  <c:v>46027</c:v>
                </c:pt>
                <c:pt idx="361">
                  <c:v>46026</c:v>
                </c:pt>
                <c:pt idx="362">
                  <c:v>46025</c:v>
                </c:pt>
                <c:pt idx="363">
                  <c:v>46024</c:v>
                </c:pt>
                <c:pt idx="364">
                  <c:v>46023</c:v>
                </c:pt>
              </c:numCache>
            </c:numRef>
          </c:cat>
          <c:val>
            <c:numRef>
              <c:f>'Individual Payments'!$T$25:$T$389</c:f>
              <c:numCache>
                <c:formatCode>General</c:formatCode>
                <c:ptCount val="365"/>
                <c:pt idx="0" formatCode="_(* #,##0_);_(* \(#,##0\);_(* &quot;-&quot;??_);_(@_)">
                  <c:v>509471600000</c:v>
                </c:pt>
                <c:pt idx="1">
                  <c:v>508969600000</c:v>
                </c:pt>
                <c:pt idx="2">
                  <c:v>508687200000</c:v>
                </c:pt>
                <c:pt idx="3">
                  <c:v>507753400000</c:v>
                </c:pt>
                <c:pt idx="4">
                  <c:v>506913200000</c:v>
                </c:pt>
                <c:pt idx="5">
                  <c:v>506437600000</c:v>
                </c:pt>
                <c:pt idx="6">
                  <c:v>506295400000</c:v>
                </c:pt>
                <c:pt idx="7">
                  <c:v>506188600000</c:v>
                </c:pt>
                <c:pt idx="8">
                  <c:v>505759200000</c:v>
                </c:pt>
                <c:pt idx="9">
                  <c:v>505446600000</c:v>
                </c:pt>
                <c:pt idx="10">
                  <c:v>504892800000</c:v>
                </c:pt>
                <c:pt idx="11">
                  <c:v>504324800000</c:v>
                </c:pt>
                <c:pt idx="12">
                  <c:v>503773400000</c:v>
                </c:pt>
                <c:pt idx="13">
                  <c:v>503384400000</c:v>
                </c:pt>
                <c:pt idx="14">
                  <c:v>503154800000</c:v>
                </c:pt>
                <c:pt idx="15">
                  <c:v>502898200000</c:v>
                </c:pt>
                <c:pt idx="16">
                  <c:v>502698800000</c:v>
                </c:pt>
                <c:pt idx="17">
                  <c:v>502267600000</c:v>
                </c:pt>
                <c:pt idx="18">
                  <c:v>502024000000</c:v>
                </c:pt>
                <c:pt idx="19">
                  <c:v>501596200000</c:v>
                </c:pt>
                <c:pt idx="20">
                  <c:v>501243000000</c:v>
                </c:pt>
                <c:pt idx="21">
                  <c:v>501060400000</c:v>
                </c:pt>
                <c:pt idx="22">
                  <c:v>500864000000</c:v>
                </c:pt>
                <c:pt idx="23">
                  <c:v>500704600000</c:v>
                </c:pt>
                <c:pt idx="24">
                  <c:v>500402400000</c:v>
                </c:pt>
                <c:pt idx="25">
                  <c:v>500087400000</c:v>
                </c:pt>
                <c:pt idx="26">
                  <c:v>499756600000</c:v>
                </c:pt>
                <c:pt idx="27">
                  <c:v>499516800000</c:v>
                </c:pt>
                <c:pt idx="28">
                  <c:v>499383000000</c:v>
                </c:pt>
                <c:pt idx="29">
                  <c:v>499233200000</c:v>
                </c:pt>
                <c:pt idx="30">
                  <c:v>499132000000</c:v>
                </c:pt>
                <c:pt idx="31">
                  <c:v>498933200000</c:v>
                </c:pt>
                <c:pt idx="32">
                  <c:v>498667600000</c:v>
                </c:pt>
                <c:pt idx="33">
                  <c:v>498394800000</c:v>
                </c:pt>
                <c:pt idx="34">
                  <c:v>498109200000</c:v>
                </c:pt>
                <c:pt idx="35">
                  <c:v>497951200000</c:v>
                </c:pt>
                <c:pt idx="36">
                  <c:v>497761600000</c:v>
                </c:pt>
                <c:pt idx="37">
                  <c:v>497671200000</c:v>
                </c:pt>
                <c:pt idx="38">
                  <c:v>497294800000</c:v>
                </c:pt>
                <c:pt idx="39">
                  <c:v>497033800000</c:v>
                </c:pt>
                <c:pt idx="40">
                  <c:v>496663400000</c:v>
                </c:pt>
                <c:pt idx="41">
                  <c:v>496406800000</c:v>
                </c:pt>
                <c:pt idx="42">
                  <c:v>496259200000</c:v>
                </c:pt>
                <c:pt idx="43">
                  <c:v>496091000000</c:v>
                </c:pt>
                <c:pt idx="44">
                  <c:v>495975600000</c:v>
                </c:pt>
                <c:pt idx="45">
                  <c:v>495710400000</c:v>
                </c:pt>
                <c:pt idx="46">
                  <c:v>495397000000</c:v>
                </c:pt>
                <c:pt idx="47">
                  <c:v>495059800000</c:v>
                </c:pt>
                <c:pt idx="48">
                  <c:v>494863400000</c:v>
                </c:pt>
                <c:pt idx="49">
                  <c:v>494548800000</c:v>
                </c:pt>
                <c:pt idx="50">
                  <c:v>494381600000</c:v>
                </c:pt>
                <c:pt idx="51">
                  <c:v>494381600000</c:v>
                </c:pt>
                <c:pt idx="52">
                  <c:v>494027000000</c:v>
                </c:pt>
                <c:pt idx="53">
                  <c:v>493717200000</c:v>
                </c:pt>
                <c:pt idx="54">
                  <c:v>493353600000</c:v>
                </c:pt>
                <c:pt idx="55">
                  <c:v>493001200000</c:v>
                </c:pt>
                <c:pt idx="56">
                  <c:v>492771600000</c:v>
                </c:pt>
                <c:pt idx="57">
                  <c:v>492466000000</c:v>
                </c:pt>
                <c:pt idx="58">
                  <c:v>492308000000</c:v>
                </c:pt>
                <c:pt idx="59">
                  <c:v>491998800000</c:v>
                </c:pt>
                <c:pt idx="60">
                  <c:v>491677800000</c:v>
                </c:pt>
                <c:pt idx="61">
                  <c:v>491306600000</c:v>
                </c:pt>
                <c:pt idx="62">
                  <c:v>490942600000</c:v>
                </c:pt>
                <c:pt idx="63">
                  <c:v>490503800000</c:v>
                </c:pt>
                <c:pt idx="64">
                  <c:v>490102600000</c:v>
                </c:pt>
                <c:pt idx="65">
                  <c:v>489691400000</c:v>
                </c:pt>
                <c:pt idx="66">
                  <c:v>488608800000</c:v>
                </c:pt>
                <c:pt idx="67">
                  <c:v>487298400000</c:v>
                </c:pt>
                <c:pt idx="68">
                  <c:v>485214000000</c:v>
                </c:pt>
                <c:pt idx="69">
                  <c:v>482973200000</c:v>
                </c:pt>
                <c:pt idx="70">
                  <c:v>481515200000</c:v>
                </c:pt>
                <c:pt idx="71">
                  <c:v>479945800000</c:v>
                </c:pt>
                <c:pt idx="72">
                  <c:v>478667800000</c:v>
                </c:pt>
                <c:pt idx="73">
                  <c:v>476548000000</c:v>
                </c:pt>
                <c:pt idx="74">
                  <c:v>474979600000</c:v>
                </c:pt>
                <c:pt idx="75">
                  <c:v>473686000000</c:v>
                </c:pt>
                <c:pt idx="76">
                  <c:v>473101000000</c:v>
                </c:pt>
                <c:pt idx="77">
                  <c:v>472797800000</c:v>
                </c:pt>
                <c:pt idx="78">
                  <c:v>472411000000</c:v>
                </c:pt>
                <c:pt idx="79">
                  <c:v>472035200000</c:v>
                </c:pt>
                <c:pt idx="80">
                  <c:v>471335000000</c:v>
                </c:pt>
                <c:pt idx="81">
                  <c:v>470574600000</c:v>
                </c:pt>
                <c:pt idx="82">
                  <c:v>470157600000</c:v>
                </c:pt>
                <c:pt idx="83">
                  <c:v>469788800000</c:v>
                </c:pt>
                <c:pt idx="84">
                  <c:v>469619800000</c:v>
                </c:pt>
                <c:pt idx="85">
                  <c:v>469164600000</c:v>
                </c:pt>
                <c:pt idx="86">
                  <c:v>468851800000</c:v>
                </c:pt>
                <c:pt idx="87">
                  <c:v>468314600000</c:v>
                </c:pt>
                <c:pt idx="88">
                  <c:v>467728600000</c:v>
                </c:pt>
                <c:pt idx="89">
                  <c:v>467151400000</c:v>
                </c:pt>
                <c:pt idx="90">
                  <c:v>466627800000</c:v>
                </c:pt>
                <c:pt idx="91">
                  <c:v>466349600000</c:v>
                </c:pt>
                <c:pt idx="92">
                  <c:v>465837400000</c:v>
                </c:pt>
                <c:pt idx="93">
                  <c:v>465365400000</c:v>
                </c:pt>
                <c:pt idx="94">
                  <c:v>464440200000</c:v>
                </c:pt>
                <c:pt idx="95">
                  <c:v>463708000000</c:v>
                </c:pt>
                <c:pt idx="96">
                  <c:v>462700200000</c:v>
                </c:pt>
                <c:pt idx="97">
                  <c:v>460518800000</c:v>
                </c:pt>
                <c:pt idx="98">
                  <c:v>458174600000</c:v>
                </c:pt>
                <c:pt idx="99">
                  <c:v>454113600000</c:v>
                </c:pt>
                <c:pt idx="100">
                  <c:v>450375400000</c:v>
                </c:pt>
                <c:pt idx="101">
                  <c:v>443299400000</c:v>
                </c:pt>
                <c:pt idx="102">
                  <c:v>433622400000</c:v>
                </c:pt>
                <c:pt idx="103">
                  <c:v>426961200000</c:v>
                </c:pt>
                <c:pt idx="104">
                  <c:v>421945000000</c:v>
                </c:pt>
                <c:pt idx="105">
                  <c:v>419694200000</c:v>
                </c:pt>
                <c:pt idx="106">
                  <c:v>417320200000</c:v>
                </c:pt>
                <c:pt idx="107">
                  <c:v>415142000000</c:v>
                </c:pt>
                <c:pt idx="108">
                  <c:v>412681600000</c:v>
                </c:pt>
                <c:pt idx="109">
                  <c:v>410419600000</c:v>
                </c:pt>
                <c:pt idx="110">
                  <c:v>408339800000</c:v>
                </c:pt>
                <c:pt idx="111">
                  <c:v>406853200000</c:v>
                </c:pt>
                <c:pt idx="112">
                  <c:v>406198800000</c:v>
                </c:pt>
                <c:pt idx="113">
                  <c:v>405265000000</c:v>
                </c:pt>
                <c:pt idx="114">
                  <c:v>404234000000</c:v>
                </c:pt>
                <c:pt idx="115">
                  <c:v>403135800000</c:v>
                </c:pt>
                <c:pt idx="116">
                  <c:v>402303400000</c:v>
                </c:pt>
                <c:pt idx="117">
                  <c:v>401733000000</c:v>
                </c:pt>
                <c:pt idx="118">
                  <c:v>401437200000</c:v>
                </c:pt>
                <c:pt idx="119">
                  <c:v>401078600000</c:v>
                </c:pt>
                <c:pt idx="120">
                  <c:v>400921000000</c:v>
                </c:pt>
                <c:pt idx="121">
                  <c:v>400761200000</c:v>
                </c:pt>
                <c:pt idx="122">
                  <c:v>400379600000</c:v>
                </c:pt>
                <c:pt idx="123">
                  <c:v>399944600000</c:v>
                </c:pt>
                <c:pt idx="124">
                  <c:v>399558800000</c:v>
                </c:pt>
                <c:pt idx="125">
                  <c:v>399194400000</c:v>
                </c:pt>
                <c:pt idx="126">
                  <c:v>398980000000</c:v>
                </c:pt>
                <c:pt idx="127">
                  <c:v>398765400000</c:v>
                </c:pt>
                <c:pt idx="128">
                  <c:v>398601800000</c:v>
                </c:pt>
                <c:pt idx="129">
                  <c:v>398298600000</c:v>
                </c:pt>
                <c:pt idx="130">
                  <c:v>397967400000</c:v>
                </c:pt>
                <c:pt idx="131">
                  <c:v>397614400000</c:v>
                </c:pt>
                <c:pt idx="132">
                  <c:v>397321200000</c:v>
                </c:pt>
                <c:pt idx="133">
                  <c:v>397144000000</c:v>
                </c:pt>
                <c:pt idx="134">
                  <c:v>396937800000</c:v>
                </c:pt>
                <c:pt idx="135">
                  <c:v>396816600000</c:v>
                </c:pt>
                <c:pt idx="136">
                  <c:v>396553800000</c:v>
                </c:pt>
                <c:pt idx="137">
                  <c:v>396271800000</c:v>
                </c:pt>
                <c:pt idx="138">
                  <c:v>395971200000</c:v>
                </c:pt>
                <c:pt idx="139">
                  <c:v>395697200000</c:v>
                </c:pt>
                <c:pt idx="140">
                  <c:v>395578600000</c:v>
                </c:pt>
                <c:pt idx="141">
                  <c:v>395398000000</c:v>
                </c:pt>
                <c:pt idx="142">
                  <c:v>395267400000</c:v>
                </c:pt>
                <c:pt idx="143">
                  <c:v>394963600000</c:v>
                </c:pt>
                <c:pt idx="144">
                  <c:v>394697000000</c:v>
                </c:pt>
                <c:pt idx="145">
                  <c:v>394402000000</c:v>
                </c:pt>
                <c:pt idx="146">
                  <c:v>394163800000</c:v>
                </c:pt>
                <c:pt idx="147">
                  <c:v>394022200000</c:v>
                </c:pt>
                <c:pt idx="148">
                  <c:v>393837200000</c:v>
                </c:pt>
                <c:pt idx="149">
                  <c:v>393734200000</c:v>
                </c:pt>
                <c:pt idx="150">
                  <c:v>393468200000</c:v>
                </c:pt>
                <c:pt idx="151">
                  <c:v>393225000000</c:v>
                </c:pt>
                <c:pt idx="152">
                  <c:v>392953200000</c:v>
                </c:pt>
                <c:pt idx="153">
                  <c:v>392646600000</c:v>
                </c:pt>
                <c:pt idx="154">
                  <c:v>392509400000</c:v>
                </c:pt>
                <c:pt idx="155">
                  <c:v>392340600000</c:v>
                </c:pt>
                <c:pt idx="156">
                  <c:v>392170600000</c:v>
                </c:pt>
                <c:pt idx="157">
                  <c:v>391929200000</c:v>
                </c:pt>
                <c:pt idx="158">
                  <c:v>391661400000</c:v>
                </c:pt>
                <c:pt idx="159">
                  <c:v>391328200000</c:v>
                </c:pt>
                <c:pt idx="160">
                  <c:v>391052600000</c:v>
                </c:pt>
                <c:pt idx="161">
                  <c:v>390820400000</c:v>
                </c:pt>
                <c:pt idx="162">
                  <c:v>390649000000</c:v>
                </c:pt>
                <c:pt idx="163">
                  <c:v>390506200000</c:v>
                </c:pt>
                <c:pt idx="164">
                  <c:v>390198000000</c:v>
                </c:pt>
                <c:pt idx="165">
                  <c:v>389814800000</c:v>
                </c:pt>
                <c:pt idx="166">
                  <c:v>389416600000</c:v>
                </c:pt>
                <c:pt idx="167">
                  <c:v>389142200000</c:v>
                </c:pt>
                <c:pt idx="168">
                  <c:v>388972000000</c:v>
                </c:pt>
                <c:pt idx="169">
                  <c:v>388638800000</c:v>
                </c:pt>
                <c:pt idx="170">
                  <c:v>388458800000</c:v>
                </c:pt>
                <c:pt idx="171">
                  <c:v>388112000000</c:v>
                </c:pt>
                <c:pt idx="172">
                  <c:v>387758800000</c:v>
                </c:pt>
                <c:pt idx="173">
                  <c:v>387442600000</c:v>
                </c:pt>
                <c:pt idx="174">
                  <c:v>387209600000</c:v>
                </c:pt>
                <c:pt idx="175">
                  <c:v>386998800000</c:v>
                </c:pt>
                <c:pt idx="176">
                  <c:v>386747400000</c:v>
                </c:pt>
                <c:pt idx="177">
                  <c:v>386390000000</c:v>
                </c:pt>
                <c:pt idx="178">
                  <c:v>385950200000</c:v>
                </c:pt>
                <c:pt idx="179">
                  <c:v>385494800000</c:v>
                </c:pt>
                <c:pt idx="180">
                  <c:v>385338600000</c:v>
                </c:pt>
                <c:pt idx="181">
                  <c:v>385137400000</c:v>
                </c:pt>
                <c:pt idx="182">
                  <c:v>384869000000</c:v>
                </c:pt>
                <c:pt idx="183">
                  <c:v>384524000000</c:v>
                </c:pt>
                <c:pt idx="184">
                  <c:v>384257000000</c:v>
                </c:pt>
                <c:pt idx="185">
                  <c:v>383743600000</c:v>
                </c:pt>
                <c:pt idx="186">
                  <c:v>382955600000</c:v>
                </c:pt>
                <c:pt idx="187">
                  <c:v>382023400000</c:v>
                </c:pt>
                <c:pt idx="188">
                  <c:v>380389000000</c:v>
                </c:pt>
                <c:pt idx="189">
                  <c:v>378317200000</c:v>
                </c:pt>
                <c:pt idx="190">
                  <c:v>375022200000</c:v>
                </c:pt>
                <c:pt idx="191">
                  <c:v>370396800000</c:v>
                </c:pt>
                <c:pt idx="192">
                  <c:v>364309600000</c:v>
                </c:pt>
                <c:pt idx="193">
                  <c:v>352783200000</c:v>
                </c:pt>
                <c:pt idx="194">
                  <c:v>346530600000</c:v>
                </c:pt>
                <c:pt idx="195">
                  <c:v>344090600000</c:v>
                </c:pt>
                <c:pt idx="196">
                  <c:v>343382000000</c:v>
                </c:pt>
                <c:pt idx="197">
                  <c:v>340548600000</c:v>
                </c:pt>
                <c:pt idx="198">
                  <c:v>338140400000</c:v>
                </c:pt>
                <c:pt idx="199">
                  <c:v>335256800000</c:v>
                </c:pt>
                <c:pt idx="200">
                  <c:v>332870800000</c:v>
                </c:pt>
                <c:pt idx="201">
                  <c:v>330716600000</c:v>
                </c:pt>
                <c:pt idx="202">
                  <c:v>329011400000</c:v>
                </c:pt>
                <c:pt idx="203">
                  <c:v>328103600000</c:v>
                </c:pt>
                <c:pt idx="204">
                  <c:v>327104200000</c:v>
                </c:pt>
                <c:pt idx="205">
                  <c:v>326429000000</c:v>
                </c:pt>
                <c:pt idx="206">
                  <c:v>325167600000</c:v>
                </c:pt>
                <c:pt idx="207">
                  <c:v>324191800000</c:v>
                </c:pt>
                <c:pt idx="208">
                  <c:v>323433800000</c:v>
                </c:pt>
                <c:pt idx="209">
                  <c:v>322912000000</c:v>
                </c:pt>
                <c:pt idx="210">
                  <c:v>322637200000</c:v>
                </c:pt>
                <c:pt idx="211">
                  <c:v>322251400000</c:v>
                </c:pt>
                <c:pt idx="212">
                  <c:v>321529200000</c:v>
                </c:pt>
                <c:pt idx="213">
                  <c:v>320735000000</c:v>
                </c:pt>
                <c:pt idx="214">
                  <c:v>319288200000</c:v>
                </c:pt>
                <c:pt idx="215">
                  <c:v>318876600000</c:v>
                </c:pt>
                <c:pt idx="216">
                  <c:v>318562800000</c:v>
                </c:pt>
                <c:pt idx="217">
                  <c:v>318428800000</c:v>
                </c:pt>
                <c:pt idx="218">
                  <c:v>317582200000</c:v>
                </c:pt>
                <c:pt idx="219">
                  <c:v>316037600000</c:v>
                </c:pt>
                <c:pt idx="220">
                  <c:v>313959600000</c:v>
                </c:pt>
                <c:pt idx="221">
                  <c:v>310168800000</c:v>
                </c:pt>
                <c:pt idx="222">
                  <c:v>306754200000</c:v>
                </c:pt>
                <c:pt idx="223">
                  <c:v>306266800000</c:v>
                </c:pt>
                <c:pt idx="224">
                  <c:v>305848800000</c:v>
                </c:pt>
                <c:pt idx="225">
                  <c:v>303681000000</c:v>
                </c:pt>
                <c:pt idx="226">
                  <c:v>301284000000</c:v>
                </c:pt>
                <c:pt idx="227">
                  <c:v>297624000000</c:v>
                </c:pt>
                <c:pt idx="228">
                  <c:v>295013400000</c:v>
                </c:pt>
                <c:pt idx="229">
                  <c:v>293492200000</c:v>
                </c:pt>
                <c:pt idx="230">
                  <c:v>292443600000</c:v>
                </c:pt>
                <c:pt idx="231">
                  <c:v>292011200000</c:v>
                </c:pt>
                <c:pt idx="232">
                  <c:v>291105600000</c:v>
                </c:pt>
                <c:pt idx="233">
                  <c:v>289956600000</c:v>
                </c:pt>
                <c:pt idx="234">
                  <c:v>288035400000</c:v>
                </c:pt>
                <c:pt idx="235">
                  <c:v>286416200000</c:v>
                </c:pt>
                <c:pt idx="236">
                  <c:v>284667000000</c:v>
                </c:pt>
                <c:pt idx="237">
                  <c:v>282812000000</c:v>
                </c:pt>
                <c:pt idx="238">
                  <c:v>282070600000</c:v>
                </c:pt>
                <c:pt idx="239">
                  <c:v>280105000000</c:v>
                </c:pt>
                <c:pt idx="240">
                  <c:v>277775400000</c:v>
                </c:pt>
                <c:pt idx="241">
                  <c:v>274964400000</c:v>
                </c:pt>
                <c:pt idx="242">
                  <c:v>271832600000</c:v>
                </c:pt>
                <c:pt idx="243">
                  <c:v>265440000000</c:v>
                </c:pt>
                <c:pt idx="244">
                  <c:v>260676400000</c:v>
                </c:pt>
                <c:pt idx="245">
                  <c:v>256131400000</c:v>
                </c:pt>
                <c:pt idx="246">
                  <c:v>252997800000</c:v>
                </c:pt>
                <c:pt idx="247">
                  <c:v>246165600000</c:v>
                </c:pt>
                <c:pt idx="248">
                  <c:v>238392600000</c:v>
                </c:pt>
                <c:pt idx="249">
                  <c:v>230577000000</c:v>
                </c:pt>
                <c:pt idx="250">
                  <c:v>216544000000</c:v>
                </c:pt>
                <c:pt idx="251">
                  <c:v>198051800000</c:v>
                </c:pt>
                <c:pt idx="252">
                  <c:v>186280800000</c:v>
                </c:pt>
                <c:pt idx="253">
                  <c:v>180141600000</c:v>
                </c:pt>
                <c:pt idx="254">
                  <c:v>168418200000</c:v>
                </c:pt>
                <c:pt idx="255">
                  <c:v>159228800000</c:v>
                </c:pt>
                <c:pt idx="256">
                  <c:v>149761800000</c:v>
                </c:pt>
                <c:pt idx="257">
                  <c:v>141187200000</c:v>
                </c:pt>
                <c:pt idx="258">
                  <c:v>132192400000</c:v>
                </c:pt>
                <c:pt idx="259">
                  <c:v>127214000000</c:v>
                </c:pt>
                <c:pt idx="260">
                  <c:v>124104000000</c:v>
                </c:pt>
                <c:pt idx="261">
                  <c:v>120809600000</c:v>
                </c:pt>
                <c:pt idx="262">
                  <c:v>117492200000</c:v>
                </c:pt>
                <c:pt idx="263">
                  <c:v>114452200000</c:v>
                </c:pt>
                <c:pt idx="264">
                  <c:v>111628600000</c:v>
                </c:pt>
                <c:pt idx="265">
                  <c:v>109232800000</c:v>
                </c:pt>
                <c:pt idx="266">
                  <c:v>107797200000</c:v>
                </c:pt>
                <c:pt idx="267">
                  <c:v>106621800000</c:v>
                </c:pt>
                <c:pt idx="268">
                  <c:v>105688800000</c:v>
                </c:pt>
                <c:pt idx="269">
                  <c:v>104291600000</c:v>
                </c:pt>
                <c:pt idx="270">
                  <c:v>102898200000</c:v>
                </c:pt>
                <c:pt idx="271">
                  <c:v>101692800000</c:v>
                </c:pt>
                <c:pt idx="272">
                  <c:v>100597000000</c:v>
                </c:pt>
                <c:pt idx="273">
                  <c:v>100009000000</c:v>
                </c:pt>
                <c:pt idx="274">
                  <c:v>99347200000</c:v>
                </c:pt>
                <c:pt idx="275">
                  <c:v>98980600000</c:v>
                </c:pt>
                <c:pt idx="276">
                  <c:v>98246800000</c:v>
                </c:pt>
                <c:pt idx="277">
                  <c:v>97467400000</c:v>
                </c:pt>
                <c:pt idx="278">
                  <c:v>96766800000</c:v>
                </c:pt>
                <c:pt idx="279">
                  <c:v>96094600000</c:v>
                </c:pt>
                <c:pt idx="280">
                  <c:v>95657600000</c:v>
                </c:pt>
                <c:pt idx="281">
                  <c:v>95212000000</c:v>
                </c:pt>
                <c:pt idx="282">
                  <c:v>94890800000</c:v>
                </c:pt>
                <c:pt idx="283">
                  <c:v>94434000000</c:v>
                </c:pt>
                <c:pt idx="284">
                  <c:v>93817800000</c:v>
                </c:pt>
                <c:pt idx="285">
                  <c:v>93180400000</c:v>
                </c:pt>
                <c:pt idx="286">
                  <c:v>92582600000</c:v>
                </c:pt>
                <c:pt idx="287">
                  <c:v>92308200000</c:v>
                </c:pt>
                <c:pt idx="288">
                  <c:v>91965000000</c:v>
                </c:pt>
                <c:pt idx="289">
                  <c:v>91758400000</c:v>
                </c:pt>
                <c:pt idx="290">
                  <c:v>91345400000</c:v>
                </c:pt>
                <c:pt idx="291">
                  <c:v>90913400000</c:v>
                </c:pt>
                <c:pt idx="292">
                  <c:v>90422600000</c:v>
                </c:pt>
                <c:pt idx="293">
                  <c:v>90023800000</c:v>
                </c:pt>
                <c:pt idx="294">
                  <c:v>89788200000</c:v>
                </c:pt>
                <c:pt idx="295">
                  <c:v>89424200000</c:v>
                </c:pt>
                <c:pt idx="296">
                  <c:v>89229600000</c:v>
                </c:pt>
                <c:pt idx="297">
                  <c:v>88802800000</c:v>
                </c:pt>
                <c:pt idx="298">
                  <c:v>88271400000</c:v>
                </c:pt>
                <c:pt idx="299">
                  <c:v>87531200000</c:v>
                </c:pt>
                <c:pt idx="300">
                  <c:v>86774000000</c:v>
                </c:pt>
                <c:pt idx="301">
                  <c:v>86460600000</c:v>
                </c:pt>
                <c:pt idx="302">
                  <c:v>86090600000</c:v>
                </c:pt>
                <c:pt idx="303">
                  <c:v>85826600000</c:v>
                </c:pt>
                <c:pt idx="304">
                  <c:v>85439600000</c:v>
                </c:pt>
                <c:pt idx="305">
                  <c:v>85033400000</c:v>
                </c:pt>
                <c:pt idx="306">
                  <c:v>84659800000</c:v>
                </c:pt>
                <c:pt idx="307">
                  <c:v>84362200000</c:v>
                </c:pt>
                <c:pt idx="308">
                  <c:v>84216200000</c:v>
                </c:pt>
                <c:pt idx="309">
                  <c:v>83971600000</c:v>
                </c:pt>
                <c:pt idx="310">
                  <c:v>83791800000</c:v>
                </c:pt>
                <c:pt idx="311">
                  <c:v>83265400000</c:v>
                </c:pt>
                <c:pt idx="312">
                  <c:v>82764200000</c:v>
                </c:pt>
                <c:pt idx="313">
                  <c:v>82182200000</c:v>
                </c:pt>
                <c:pt idx="314">
                  <c:v>82001000000</c:v>
                </c:pt>
                <c:pt idx="315">
                  <c:v>81759200000</c:v>
                </c:pt>
                <c:pt idx="316">
                  <c:v>81686200000</c:v>
                </c:pt>
                <c:pt idx="317">
                  <c:v>81515600000</c:v>
                </c:pt>
                <c:pt idx="318">
                  <c:v>81371400000</c:v>
                </c:pt>
                <c:pt idx="319">
                  <c:v>81050600000</c:v>
                </c:pt>
                <c:pt idx="320">
                  <c:v>80801400000</c:v>
                </c:pt>
                <c:pt idx="321">
                  <c:v>80474600000</c:v>
                </c:pt>
                <c:pt idx="322">
                  <c:v>80311600000</c:v>
                </c:pt>
                <c:pt idx="323">
                  <c:v>80026400000</c:v>
                </c:pt>
                <c:pt idx="324">
                  <c:v>79744000000</c:v>
                </c:pt>
                <c:pt idx="325">
                  <c:v>79359600000</c:v>
                </c:pt>
                <c:pt idx="326">
                  <c:v>79144200000</c:v>
                </c:pt>
                <c:pt idx="327">
                  <c:v>78755200000</c:v>
                </c:pt>
                <c:pt idx="328">
                  <c:v>78389800000</c:v>
                </c:pt>
                <c:pt idx="329">
                  <c:v>78174400000</c:v>
                </c:pt>
                <c:pt idx="330">
                  <c:v>77804000000</c:v>
                </c:pt>
                <c:pt idx="331">
                  <c:v>77494600000</c:v>
                </c:pt>
                <c:pt idx="332">
                  <c:v>77127200000</c:v>
                </c:pt>
                <c:pt idx="333">
                  <c:v>76696400000</c:v>
                </c:pt>
                <c:pt idx="334">
                  <c:v>75957600000</c:v>
                </c:pt>
                <c:pt idx="335">
                  <c:v>75051200000</c:v>
                </c:pt>
                <c:pt idx="336">
                  <c:v>74168600000</c:v>
                </c:pt>
                <c:pt idx="337">
                  <c:v>72522800000</c:v>
                </c:pt>
                <c:pt idx="338">
                  <c:v>70744600000</c:v>
                </c:pt>
                <c:pt idx="339">
                  <c:v>67043000000</c:v>
                </c:pt>
                <c:pt idx="340">
                  <c:v>63391800000</c:v>
                </c:pt>
                <c:pt idx="341">
                  <c:v>57937200000</c:v>
                </c:pt>
                <c:pt idx="342">
                  <c:v>48200400000</c:v>
                </c:pt>
                <c:pt idx="343">
                  <c:v>43458200000</c:v>
                </c:pt>
                <c:pt idx="344">
                  <c:v>39826400000</c:v>
                </c:pt>
                <c:pt idx="345">
                  <c:v>35708600000</c:v>
                </c:pt>
                <c:pt idx="346">
                  <c:v>28393400000</c:v>
                </c:pt>
                <c:pt idx="347">
                  <c:v>21550000000</c:v>
                </c:pt>
                <c:pt idx="348">
                  <c:v>17393000000</c:v>
                </c:pt>
                <c:pt idx="349">
                  <c:v>15935600000</c:v>
                </c:pt>
                <c:pt idx="350">
                  <c:v>15138800000</c:v>
                </c:pt>
                <c:pt idx="351">
                  <c:v>14079800000</c:v>
                </c:pt>
                <c:pt idx="352">
                  <c:v>12729000000</c:v>
                </c:pt>
                <c:pt idx="353">
                  <c:v>10828800000</c:v>
                </c:pt>
                <c:pt idx="354">
                  <c:v>9091200000</c:v>
                </c:pt>
                <c:pt idx="355">
                  <c:v>7152400000</c:v>
                </c:pt>
                <c:pt idx="356">
                  <c:v>5843000000</c:v>
                </c:pt>
                <c:pt idx="357">
                  <c:v>5285200000</c:v>
                </c:pt>
                <c:pt idx="358">
                  <c:v>4716800000</c:v>
                </c:pt>
                <c:pt idx="359">
                  <c:v>4174000000</c:v>
                </c:pt>
                <c:pt idx="360">
                  <c:v>3178200000</c:v>
                </c:pt>
                <c:pt idx="361">
                  <c:v>1582800000</c:v>
                </c:pt>
                <c:pt idx="362">
                  <c:v>655200000</c:v>
                </c:pt>
                <c:pt idx="363">
                  <c:v>302400000</c:v>
                </c:pt>
                <c:pt idx="364">
                  <c:v>0</c:v>
                </c:pt>
              </c:numCache>
            </c:numRef>
          </c:val>
          <c:smooth val="0"/>
          <c:extLst>
            <c:ext xmlns:c16="http://schemas.microsoft.com/office/drawing/2014/chart" uri="{C3380CC4-5D6E-409C-BE32-E72D297353CC}">
              <c16:uniqueId val="{00000003-6D3A-40D0-BA40-CF3C6A941FCB}"/>
            </c:ext>
          </c:extLst>
        </c:ser>
        <c:dLbls>
          <c:showLegendKey val="0"/>
          <c:showVal val="0"/>
          <c:showCatName val="0"/>
          <c:showSerName val="0"/>
          <c:showPercent val="0"/>
          <c:showBubbleSize val="0"/>
        </c:dLbls>
        <c:marker val="1"/>
        <c:smooth val="0"/>
        <c:axId val="1531987391"/>
        <c:axId val="1532012351"/>
      </c:lineChart>
      <c:dateAx>
        <c:axId val="1531987391"/>
        <c:scaling>
          <c:orientation val="minMax"/>
          <c:max val="46172"/>
        </c:scaling>
        <c:delete val="0"/>
        <c:axPos val="b"/>
        <c:numFmt formatCode="[$-409]mmm"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ta Offc Medium" panose="020B0604030101020102" pitchFamily="34" charset="0"/>
                <a:ea typeface="+mn-ea"/>
                <a:cs typeface="+mn-cs"/>
              </a:defRPr>
            </a:pPr>
            <a:endParaRPr lang="en-US"/>
          </a:p>
        </c:txPr>
        <c:crossAx val="1532012351"/>
        <c:crosses val="autoZero"/>
        <c:auto val="1"/>
        <c:lblOffset val="100"/>
        <c:baseTimeUnit val="days"/>
        <c:majorUnit val="1"/>
        <c:majorTimeUnit val="months"/>
      </c:dateAx>
      <c:valAx>
        <c:axId val="1532012351"/>
        <c:scaling>
          <c:orientation val="minMax"/>
          <c:max val="450000000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eta Offc Medium" panose="020B0604030101020102" pitchFamily="34" charset="0"/>
                <a:ea typeface="+mn-ea"/>
                <a:cs typeface="+mn-cs"/>
              </a:defRPr>
            </a:pPr>
            <a:endParaRPr lang="en-US"/>
          </a:p>
        </c:txPr>
        <c:crossAx val="1531987391"/>
        <c:crosses val="autoZero"/>
        <c:crossBetween val="between"/>
        <c:dispUnits>
          <c:builtInUnit val="billion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9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6865346121051"/>
          <c:y val="3.5346681322507852E-2"/>
          <c:w val="0.86358662509289863"/>
          <c:h val="0.84987955854812658"/>
        </c:manualLayout>
      </c:layout>
      <c:areaChart>
        <c:grouping val="stacked"/>
        <c:varyColors val="0"/>
        <c:ser>
          <c:idx val="1"/>
          <c:order val="2"/>
          <c:tx>
            <c:strRef>
              <c:f>Sheet1!$AO$6</c:f>
              <c:strCache>
                <c:ptCount val="1"/>
                <c:pt idx="0">
                  <c:v>Low Area</c:v>
                </c:pt>
              </c:strCache>
            </c:strRef>
          </c:tx>
          <c:spPr>
            <a:noFill/>
            <a:ln w="25400">
              <a:noFill/>
            </a:ln>
            <a:effectLst/>
          </c:spPr>
          <c:cat>
            <c:numRef>
              <c:f>Sheet1!$AD$7:$AD$127</c:f>
              <c:numCache>
                <c:formatCode>m/d/yyyy</c:formatCode>
                <c:ptCount val="121"/>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numCache>
            </c:numRef>
          </c:cat>
          <c:val>
            <c:numRef>
              <c:f>Sheet1!$AO$7:$AO$127</c:f>
              <c:numCache>
                <c:formatCode>0.00%</c:formatCode>
                <c:ptCount val="121"/>
                <c:pt idx="0">
                  <c:v>4.2000000000000003E-2</c:v>
                </c:pt>
                <c:pt idx="1">
                  <c:v>4.2000000000000003E-2</c:v>
                </c:pt>
                <c:pt idx="2">
                  <c:v>4.2000000000000003E-2</c:v>
                </c:pt>
                <c:pt idx="3">
                  <c:v>4.2000000000000003E-2</c:v>
                </c:pt>
                <c:pt idx="4">
                  <c:v>4.2000000000000003E-2</c:v>
                </c:pt>
                <c:pt idx="5">
                  <c:v>4.2000000000000003E-2</c:v>
                </c:pt>
                <c:pt idx="6">
                  <c:v>4.2000000000000003E-2</c:v>
                </c:pt>
                <c:pt idx="7">
                  <c:v>4.2000000000000003E-2</c:v>
                </c:pt>
                <c:pt idx="8">
                  <c:v>4.2000000000000003E-2</c:v>
                </c:pt>
                <c:pt idx="9">
                  <c:v>4.2000000000000003E-2</c:v>
                </c:pt>
                <c:pt idx="10">
                  <c:v>4.2000000000000003E-2</c:v>
                </c:pt>
                <c:pt idx="11">
                  <c:v>4.1401572954572134E-2</c:v>
                </c:pt>
                <c:pt idx="12">
                  <c:v>4.2000000000000003E-2</c:v>
                </c:pt>
                <c:pt idx="13">
                  <c:v>4.1828896138061664E-2</c:v>
                </c:pt>
                <c:pt idx="14">
                  <c:v>4.1795348128527143E-2</c:v>
                </c:pt>
                <c:pt idx="15">
                  <c:v>4.1680112179581202E-2</c:v>
                </c:pt>
                <c:pt idx="16">
                  <c:v>4.0217696958335283E-2</c:v>
                </c:pt>
                <c:pt idx="17">
                  <c:v>4.106678693933747E-2</c:v>
                </c:pt>
                <c:pt idx="18">
                  <c:v>4.2000000000000003E-2</c:v>
                </c:pt>
                <c:pt idx="19">
                  <c:v>4.1277947682532144E-2</c:v>
                </c:pt>
                <c:pt idx="20">
                  <c:v>4.0607842904744403E-2</c:v>
                </c:pt>
                <c:pt idx="21">
                  <c:v>4.1918904161621917E-2</c:v>
                </c:pt>
                <c:pt idx="22">
                  <c:v>4.2000000000000003E-2</c:v>
                </c:pt>
                <c:pt idx="23">
                  <c:v>4.0950045824059415E-2</c:v>
                </c:pt>
                <c:pt idx="24">
                  <c:v>3.9491797124077063E-2</c:v>
                </c:pt>
                <c:pt idx="25">
                  <c:v>3.8624845911518969E-2</c:v>
                </c:pt>
                <c:pt idx="26">
                  <c:v>3.8819404344487239E-2</c:v>
                </c:pt>
                <c:pt idx="27">
                  <c:v>3.8706443315887781E-2</c:v>
                </c:pt>
                <c:pt idx="28">
                  <c:v>3.6907978100270161E-2</c:v>
                </c:pt>
                <c:pt idx="29">
                  <c:v>3.7810356775874014E-2</c:v>
                </c:pt>
                <c:pt idx="30">
                  <c:v>3.7039681123207803E-2</c:v>
                </c:pt>
                <c:pt idx="31">
                  <c:v>3.8548022497778257E-2</c:v>
                </c:pt>
                <c:pt idx="32">
                  <c:v>3.7406468922343124E-2</c:v>
                </c:pt>
                <c:pt idx="33">
                  <c:v>3.7404625655698617E-2</c:v>
                </c:pt>
                <c:pt idx="34">
                  <c:v>3.5431210332059176E-2</c:v>
                </c:pt>
                <c:pt idx="35">
                  <c:v>3.5847338851687248E-2</c:v>
                </c:pt>
                <c:pt idx="36">
                  <c:v>3.6453839516824849E-2</c:v>
                </c:pt>
                <c:pt idx="37">
                  <c:v>3.4480482858754213E-2</c:v>
                </c:pt>
                <c:pt idx="38">
                  <c:v>3.5145494790260759E-2</c:v>
                </c:pt>
                <c:pt idx="39">
                  <c:v>3.5970272105165131E-2</c:v>
                </c:pt>
                <c:pt idx="40">
                  <c:v>3.4770975575950776E-2</c:v>
                </c:pt>
                <c:pt idx="41">
                  <c:v>3.5039973815484023E-2</c:v>
                </c:pt>
                <c:pt idx="42">
                  <c:v>3.5997128988698432E-2</c:v>
                </c:pt>
                <c:pt idx="43">
                  <c:v>3.6137771838172759E-2</c:v>
                </c:pt>
                <c:pt idx="44">
                  <c:v>3.4923219960987108E-2</c:v>
                </c:pt>
                <c:pt idx="45">
                  <c:v>3.5887593909615982E-2</c:v>
                </c:pt>
                <c:pt idx="46">
                  <c:v>3.5166630098247151E-2</c:v>
                </c:pt>
                <c:pt idx="47">
                  <c:v>3.6419824575305224E-2</c:v>
                </c:pt>
                <c:pt idx="48">
                  <c:v>3.6374808361521425E-2</c:v>
                </c:pt>
                <c:pt idx="49">
                  <c:v>3.6589012920590552E-2</c:v>
                </c:pt>
                <c:pt idx="50">
                  <c:v>3.6725898058695694E-2</c:v>
                </c:pt>
                <c:pt idx="51">
                  <c:v>3.85600507385137E-2</c:v>
                </c:pt>
                <c:pt idx="52">
                  <c:v>3.992934589949515E-2</c:v>
                </c:pt>
                <c:pt idx="53">
                  <c:v>3.9472874324474043E-2</c:v>
                </c:pt>
                <c:pt idx="54">
                  <c:v>0.04</c:v>
                </c:pt>
                <c:pt idx="55">
                  <c:v>0.04</c:v>
                </c:pt>
                <c:pt idx="56">
                  <c:v>0.04</c:v>
                </c:pt>
                <c:pt idx="57">
                  <c:v>0.04</c:v>
                </c:pt>
                <c:pt idx="58">
                  <c:v>0.04</c:v>
                </c:pt>
                <c:pt idx="59">
                  <c:v>0.04</c:v>
                </c:pt>
                <c:pt idx="60">
                  <c:v>0.04</c:v>
                </c:pt>
                <c:pt idx="61">
                  <c:v>0.04</c:v>
                </c:pt>
                <c:pt idx="62">
                  <c:v>4.0999999999999995E-2</c:v>
                </c:pt>
                <c:pt idx="63">
                  <c:v>4.0999999999999995E-2</c:v>
                </c:pt>
                <c:pt idx="64">
                  <c:v>4.0999999999999995E-2</c:v>
                </c:pt>
                <c:pt idx="65">
                  <c:v>4.0999999999999995E-2</c:v>
                </c:pt>
                <c:pt idx="66">
                  <c:v>4.0999999999999995E-2</c:v>
                </c:pt>
                <c:pt idx="67">
                  <c:v>4.0999999999999995E-2</c:v>
                </c:pt>
                <c:pt idx="68">
                  <c:v>4.0999999999999995E-2</c:v>
                </c:pt>
                <c:pt idx="69">
                  <c:v>4.0999999999999995E-2</c:v>
                </c:pt>
                <c:pt idx="70">
                  <c:v>4.0999999999999995E-2</c:v>
                </c:pt>
                <c:pt idx="71">
                  <c:v>4.2000000000000003E-2</c:v>
                </c:pt>
                <c:pt idx="72">
                  <c:v>4.2000000000000003E-2</c:v>
                </c:pt>
                <c:pt idx="73">
                  <c:v>4.2000000000000003E-2</c:v>
                </c:pt>
                <c:pt idx="74">
                  <c:v>4.0999999999999995E-2</c:v>
                </c:pt>
                <c:pt idx="75">
                  <c:v>3.4979661573446348E-2</c:v>
                </c:pt>
                <c:pt idx="76">
                  <c:v>3.5704508538299151E-2</c:v>
                </c:pt>
                <c:pt idx="77">
                  <c:v>3.5537556390749188E-2</c:v>
                </c:pt>
                <c:pt idx="78">
                  <c:v>3.5672599941639918E-2</c:v>
                </c:pt>
                <c:pt idx="79">
                  <c:v>3.5708203581159982E-2</c:v>
                </c:pt>
                <c:pt idx="80">
                  <c:v>3.505960071179582E-2</c:v>
                </c:pt>
                <c:pt idx="81">
                  <c:v>3.6300023202706165E-2</c:v>
                </c:pt>
                <c:pt idx="82">
                  <c:v>3.7049941927990708E-2</c:v>
                </c:pt>
                <c:pt idx="83">
                  <c:v>3.637355363796823E-2</c:v>
                </c:pt>
                <c:pt idx="84">
                  <c:v>3.6436028042838443E-2</c:v>
                </c:pt>
                <c:pt idx="85">
                  <c:v>3.6663673379011726E-2</c:v>
                </c:pt>
                <c:pt idx="86">
                  <c:v>3.8071502234444825E-2</c:v>
                </c:pt>
                <c:pt idx="87">
                  <c:v>3.7644402726397096E-2</c:v>
                </c:pt>
                <c:pt idx="88">
                  <c:v>3.9732945515239655E-2</c:v>
                </c:pt>
                <c:pt idx="89">
                  <c:v>3.9146845091479483E-2</c:v>
                </c:pt>
                <c:pt idx="90">
                  <c:v>3.7553120931489353E-2</c:v>
                </c:pt>
                <c:pt idx="91">
                  <c:v>3.8197562145607065E-2</c:v>
                </c:pt>
                <c:pt idx="92">
                  <c:v>3.7467532868151056E-2</c:v>
                </c:pt>
                <c:pt idx="93">
                  <c:v>3.8079920821477174E-2</c:v>
                </c:pt>
                <c:pt idx="94">
                  <c:v>3.8160415421858926E-2</c:v>
                </c:pt>
                <c:pt idx="95">
                  <c:v>3.9744775291289072E-2</c:v>
                </c:pt>
                <c:pt idx="96">
                  <c:v>3.8282833275666055E-2</c:v>
                </c:pt>
                <c:pt idx="97">
                  <c:v>3.9926810120478946E-2</c:v>
                </c:pt>
                <c:pt idx="98">
                  <c:v>4.0028202812859494E-2</c:v>
                </c:pt>
                <c:pt idx="99">
                  <c:v>4.0679202363733014E-2</c:v>
                </c:pt>
                <c:pt idx="100">
                  <c:v>4.0325888362727914E-2</c:v>
                </c:pt>
                <c:pt idx="101">
                  <c:v>4.1311863456567101E-2</c:v>
                </c:pt>
                <c:pt idx="102">
                  <c:v>4.2184843597232513E-2</c:v>
                </c:pt>
                <c:pt idx="103">
                  <c:v>4.1794284787504132E-2</c:v>
                </c:pt>
                <c:pt idx="104">
                  <c:v>4.2534442100037234E-2</c:v>
                </c:pt>
                <c:pt idx="105">
                  <c:v>4.4100980160163401E-2</c:v>
                </c:pt>
                <c:pt idx="106">
                  <c:v>4.2950979047998904E-2</c:v>
                </c:pt>
                <c:pt idx="107">
                  <c:v>4.2904764282860566E-2</c:v>
                </c:pt>
                <c:pt idx="108">
                  <c:v>4.373141414898668E-2</c:v>
                </c:pt>
                <c:pt idx="109">
                  <c:v>4.4210920203311611E-2</c:v>
                </c:pt>
                <c:pt idx="110">
                  <c:v>4.4168430781143644E-2</c:v>
                </c:pt>
                <c:pt idx="111">
                  <c:v>4.6159427995921404E-2</c:v>
                </c:pt>
                <c:pt idx="112">
                  <c:v>4.678611702794136E-2</c:v>
                </c:pt>
                <c:pt idx="113">
                  <c:v>4.7E-2</c:v>
                </c:pt>
                <c:pt idx="114">
                  <c:v>4.7E-2</c:v>
                </c:pt>
                <c:pt idx="115">
                  <c:v>4.7E-2</c:v>
                </c:pt>
                <c:pt idx="116">
                  <c:v>4.7E-2</c:v>
                </c:pt>
                <c:pt idx="117">
                  <c:v>4.7E-2</c:v>
                </c:pt>
                <c:pt idx="118">
                  <c:v>4.7E-2</c:v>
                </c:pt>
                <c:pt idx="119">
                  <c:v>4.7E-2</c:v>
                </c:pt>
                <c:pt idx="120">
                  <c:v>4.7E-2</c:v>
                </c:pt>
              </c:numCache>
            </c:numRef>
          </c:val>
          <c:extLst>
            <c:ext xmlns:c16="http://schemas.microsoft.com/office/drawing/2014/chart" uri="{C3380CC4-5D6E-409C-BE32-E72D297353CC}">
              <c16:uniqueId val="{00000000-B370-443A-A920-F39F497148C4}"/>
            </c:ext>
          </c:extLst>
        </c:ser>
        <c:ser>
          <c:idx val="3"/>
          <c:order val="3"/>
          <c:tx>
            <c:strRef>
              <c:f>Sheet1!$AP$6</c:f>
              <c:strCache>
                <c:ptCount val="1"/>
                <c:pt idx="0">
                  <c:v>High Area When low</c:v>
                </c:pt>
              </c:strCache>
            </c:strRef>
          </c:tx>
          <c:spPr>
            <a:solidFill>
              <a:schemeClr val="accent4">
                <a:alpha val="20000"/>
              </a:schemeClr>
            </a:solidFill>
            <a:ln w="25400">
              <a:noFill/>
            </a:ln>
            <a:effectLst/>
          </c:spPr>
          <c:cat>
            <c:numRef>
              <c:f>Sheet1!$AD$7:$AD$127</c:f>
              <c:numCache>
                <c:formatCode>m/d/yyyy</c:formatCode>
                <c:ptCount val="121"/>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numCache>
            </c:numRef>
          </c:cat>
          <c:val>
            <c:numRef>
              <c:f>Sheet1!$AP$7:$AP$127</c:f>
              <c:numCache>
                <c:formatCode>General</c:formatCode>
                <c:ptCount val="121"/>
                <c:pt idx="0">
                  <c:v>0</c:v>
                </c:pt>
                <c:pt idx="1">
                  <c:v>0</c:v>
                </c:pt>
                <c:pt idx="2">
                  <c:v>0</c:v>
                </c:pt>
                <c:pt idx="3">
                  <c:v>0</c:v>
                </c:pt>
                <c:pt idx="4">
                  <c:v>0</c:v>
                </c:pt>
                <c:pt idx="5">
                  <c:v>0</c:v>
                </c:pt>
                <c:pt idx="6">
                  <c:v>0</c:v>
                </c:pt>
                <c:pt idx="7">
                  <c:v>0</c:v>
                </c:pt>
                <c:pt idx="8">
                  <c:v>0</c:v>
                </c:pt>
                <c:pt idx="9">
                  <c:v>0</c:v>
                </c:pt>
                <c:pt idx="10">
                  <c:v>0</c:v>
                </c:pt>
                <c:pt idx="11">
                  <c:v>5.984270454278684E-4</c:v>
                </c:pt>
                <c:pt idx="12">
                  <c:v>0</c:v>
                </c:pt>
                <c:pt idx="13">
                  <c:v>1.7110386193833899E-4</c:v>
                </c:pt>
                <c:pt idx="14">
                  <c:v>2.0465187147285929E-4</c:v>
                </c:pt>
                <c:pt idx="15">
                  <c:v>3.1988782041880021E-4</c:v>
                </c:pt>
                <c:pt idx="16">
                  <c:v>1.7823030416647193E-3</c:v>
                </c:pt>
                <c:pt idx="17">
                  <c:v>9.3321306066253273E-4</c:v>
                </c:pt>
                <c:pt idx="18">
                  <c:v>0</c:v>
                </c:pt>
                <c:pt idx="19">
                  <c:v>7.2205231746785836E-4</c:v>
                </c:pt>
                <c:pt idx="20">
                  <c:v>1.3921570952556001E-3</c:v>
                </c:pt>
                <c:pt idx="21">
                  <c:v>8.1095838378085483E-5</c:v>
                </c:pt>
                <c:pt idx="22">
                  <c:v>0</c:v>
                </c:pt>
                <c:pt idx="23">
                  <c:v>4.9954175940579437E-5</c:v>
                </c:pt>
                <c:pt idx="24">
                  <c:v>1.5082028759229316E-3</c:v>
                </c:pt>
                <c:pt idx="25">
                  <c:v>2.3751540884810254E-3</c:v>
                </c:pt>
                <c:pt idx="26">
                  <c:v>2.1805956555127556E-3</c:v>
                </c:pt>
                <c:pt idx="27">
                  <c:v>2.2935566841122135E-3</c:v>
                </c:pt>
                <c:pt idx="28">
                  <c:v>4.0920218997298335E-3</c:v>
                </c:pt>
                <c:pt idx="29">
                  <c:v>2.1896432241259867E-3</c:v>
                </c:pt>
                <c:pt idx="30">
                  <c:v>2.9603188767921979E-3</c:v>
                </c:pt>
                <c:pt idx="31">
                  <c:v>1.4519775022217435E-3</c:v>
                </c:pt>
                <c:pt idx="32">
                  <c:v>2.5935310776568771E-3</c:v>
                </c:pt>
                <c:pt idx="33">
                  <c:v>2.5953743443013835E-3</c:v>
                </c:pt>
                <c:pt idx="34">
                  <c:v>4.5687896679408244E-3</c:v>
                </c:pt>
                <c:pt idx="35">
                  <c:v>4.1526611483127529E-3</c:v>
                </c:pt>
                <c:pt idx="36">
                  <c:v>3.5461604831751523E-3</c:v>
                </c:pt>
                <c:pt idx="37">
                  <c:v>5.5195171412457875E-3</c:v>
                </c:pt>
                <c:pt idx="38">
                  <c:v>4.8545052097392419E-3</c:v>
                </c:pt>
                <c:pt idx="39">
                  <c:v>4.0297278948348697E-3</c:v>
                </c:pt>
                <c:pt idx="40">
                  <c:v>5.2290244240492251E-3</c:v>
                </c:pt>
                <c:pt idx="41">
                  <c:v>4.9600261845159782E-3</c:v>
                </c:pt>
                <c:pt idx="42">
                  <c:v>4.0028710113015689E-3</c:v>
                </c:pt>
                <c:pt idx="43">
                  <c:v>3.8622281618272414E-3</c:v>
                </c:pt>
                <c:pt idx="44">
                  <c:v>5.0767800390128931E-3</c:v>
                </c:pt>
                <c:pt idx="45">
                  <c:v>4.1124060903840187E-3</c:v>
                </c:pt>
                <c:pt idx="46">
                  <c:v>4.83336990175285E-3</c:v>
                </c:pt>
                <c:pt idx="47">
                  <c:v>3.5801754246947773E-3</c:v>
                </c:pt>
                <c:pt idx="48">
                  <c:v>3.6251916384785754E-3</c:v>
                </c:pt>
                <c:pt idx="49">
                  <c:v>3.4109870794094485E-3</c:v>
                </c:pt>
                <c:pt idx="50">
                  <c:v>3.2741019413043068E-3</c:v>
                </c:pt>
                <c:pt idx="51">
                  <c:v>1.4399492614863008E-3</c:v>
                </c:pt>
                <c:pt idx="52">
                  <c:v>7.0654100504850825E-5</c:v>
                </c:pt>
                <c:pt idx="53">
                  <c:v>5.271256755259579E-4</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6.0203384265536466E-3</c:v>
                </c:pt>
                <c:pt idx="76">
                  <c:v>5.2954914617008436E-3</c:v>
                </c:pt>
                <c:pt idx="77">
                  <c:v>6.4624436092508147E-3</c:v>
                </c:pt>
                <c:pt idx="78">
                  <c:v>6.3274000583600845E-3</c:v>
                </c:pt>
                <c:pt idx="79">
                  <c:v>6.2917964188400205E-3</c:v>
                </c:pt>
                <c:pt idx="80">
                  <c:v>6.9403992882041826E-3</c:v>
                </c:pt>
                <c:pt idx="81">
                  <c:v>5.6999767972938375E-3</c:v>
                </c:pt>
                <c:pt idx="82">
                  <c:v>4.9500580720092946E-3</c:v>
                </c:pt>
                <c:pt idx="83">
                  <c:v>6.6264463620317668E-3</c:v>
                </c:pt>
                <c:pt idx="84">
                  <c:v>6.5639719571615532E-3</c:v>
                </c:pt>
                <c:pt idx="85">
                  <c:v>6.336326620988271E-3</c:v>
                </c:pt>
                <c:pt idx="86">
                  <c:v>6.9284977655551735E-3</c:v>
                </c:pt>
                <c:pt idx="87">
                  <c:v>7.3555972736029027E-3</c:v>
                </c:pt>
                <c:pt idx="88">
                  <c:v>5.2670544847603432E-3</c:v>
                </c:pt>
                <c:pt idx="89">
                  <c:v>5.8531549085205151E-3</c:v>
                </c:pt>
                <c:pt idx="90">
                  <c:v>7.4468790685106451E-3</c:v>
                </c:pt>
                <c:pt idx="91">
                  <c:v>6.8024378543929329E-3</c:v>
                </c:pt>
                <c:pt idx="92">
                  <c:v>7.5324671318489425E-3</c:v>
                </c:pt>
                <c:pt idx="93">
                  <c:v>6.9200791785228241E-3</c:v>
                </c:pt>
                <c:pt idx="94">
                  <c:v>6.8395845781410725E-3</c:v>
                </c:pt>
                <c:pt idx="95">
                  <c:v>5.2552247087109261E-3</c:v>
                </c:pt>
                <c:pt idx="96">
                  <c:v>6.7171667243339436E-3</c:v>
                </c:pt>
                <c:pt idx="97">
                  <c:v>5.073189879521052E-3</c:v>
                </c:pt>
                <c:pt idx="98">
                  <c:v>5.9717971871405054E-3</c:v>
                </c:pt>
                <c:pt idx="99">
                  <c:v>5.3207976362669857E-3</c:v>
                </c:pt>
                <c:pt idx="100">
                  <c:v>5.6741116372720848E-3</c:v>
                </c:pt>
                <c:pt idx="101">
                  <c:v>4.6881365434328984E-3</c:v>
                </c:pt>
                <c:pt idx="102">
                  <c:v>3.8151564027674861E-3</c:v>
                </c:pt>
                <c:pt idx="103">
                  <c:v>4.2057152124958669E-3</c:v>
                </c:pt>
                <c:pt idx="104">
                  <c:v>3.4655578999627651E-3</c:v>
                </c:pt>
                <c:pt idx="105">
                  <c:v>1.8990198398365979E-3</c:v>
                </c:pt>
                <c:pt idx="106">
                  <c:v>3.0490209520010955E-3</c:v>
                </c:pt>
                <c:pt idx="107">
                  <c:v>4.0952357171394338E-3</c:v>
                </c:pt>
                <c:pt idx="108">
                  <c:v>3.2685858510133198E-3</c:v>
                </c:pt>
                <c:pt idx="109">
                  <c:v>2.7890797966883887E-3</c:v>
                </c:pt>
                <c:pt idx="110">
                  <c:v>2.8315692188563557E-3</c:v>
                </c:pt>
                <c:pt idx="111">
                  <c:v>8.4057200407859634E-4</c:v>
                </c:pt>
                <c:pt idx="112">
                  <c:v>2.1388297205864049E-4</c:v>
                </c:pt>
                <c:pt idx="113">
                  <c:v>0</c:v>
                </c:pt>
                <c:pt idx="114">
                  <c:v>0</c:v>
                </c:pt>
                <c:pt idx="115">
                  <c:v>0</c:v>
                </c:pt>
                <c:pt idx="116">
                  <c:v>0</c:v>
                </c:pt>
                <c:pt idx="117">
                  <c:v>0</c:v>
                </c:pt>
                <c:pt idx="118">
                  <c:v>0</c:v>
                </c:pt>
                <c:pt idx="119">
                  <c:v>0</c:v>
                </c:pt>
                <c:pt idx="120">
                  <c:v>0</c:v>
                </c:pt>
              </c:numCache>
            </c:numRef>
          </c:val>
          <c:extLst>
            <c:ext xmlns:c16="http://schemas.microsoft.com/office/drawing/2014/chart" uri="{C3380CC4-5D6E-409C-BE32-E72D297353CC}">
              <c16:uniqueId val="{00000001-B370-443A-A920-F39F497148C4}"/>
            </c:ext>
          </c:extLst>
        </c:ser>
        <c:ser>
          <c:idx val="4"/>
          <c:order val="4"/>
          <c:tx>
            <c:strRef>
              <c:f>Sheet1!$AQ$6</c:f>
              <c:strCache>
                <c:ptCount val="1"/>
                <c:pt idx="0">
                  <c:v>High Area When High</c:v>
                </c:pt>
              </c:strCache>
            </c:strRef>
          </c:tx>
          <c:spPr>
            <a:solidFill>
              <a:schemeClr val="tx2">
                <a:alpha val="15000"/>
              </a:schemeClr>
            </a:solidFill>
            <a:ln w="25400">
              <a:noFill/>
            </a:ln>
            <a:effectLst/>
          </c:spPr>
          <c:cat>
            <c:numRef>
              <c:f>Sheet1!$AD$7:$AD$127</c:f>
              <c:numCache>
                <c:formatCode>m/d/yyyy</c:formatCode>
                <c:ptCount val="121"/>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numCache>
            </c:numRef>
          </c:cat>
          <c:val>
            <c:numRef>
              <c:f>Sheet1!$AQ$7:$AQ$127</c:f>
              <c:numCache>
                <c:formatCode>General</c:formatCode>
                <c:ptCount val="121"/>
                <c:pt idx="0">
                  <c:v>9.6264067075106652E-4</c:v>
                </c:pt>
                <c:pt idx="1">
                  <c:v>1.3718638783493595E-3</c:v>
                </c:pt>
                <c:pt idx="2">
                  <c:v>5.6057194259408194E-4</c:v>
                </c:pt>
                <c:pt idx="3">
                  <c:v>2.40911997090619E-3</c:v>
                </c:pt>
                <c:pt idx="4">
                  <c:v>1.2229489924617948E-3</c:v>
                </c:pt>
                <c:pt idx="5">
                  <c:v>1.7505466631680192E-3</c:v>
                </c:pt>
                <c:pt idx="6">
                  <c:v>3.359418448067808E-3</c:v>
                </c:pt>
                <c:pt idx="7">
                  <c:v>2.4059067738714593E-3</c:v>
                </c:pt>
                <c:pt idx="8">
                  <c:v>2.4059067738714593E-3</c:v>
                </c:pt>
                <c:pt idx="9">
                  <c:v>1.2210834553440658E-3</c:v>
                </c:pt>
                <c:pt idx="10">
                  <c:v>6.7305119357791154E-4</c:v>
                </c:pt>
                <c:pt idx="11">
                  <c:v>0</c:v>
                </c:pt>
                <c:pt idx="12">
                  <c:v>5.122586397015641E-4</c:v>
                </c:pt>
                <c:pt idx="13">
                  <c:v>0</c:v>
                </c:pt>
                <c:pt idx="14">
                  <c:v>0</c:v>
                </c:pt>
                <c:pt idx="15">
                  <c:v>0</c:v>
                </c:pt>
                <c:pt idx="16">
                  <c:v>0</c:v>
                </c:pt>
                <c:pt idx="17">
                  <c:v>0</c:v>
                </c:pt>
                <c:pt idx="18">
                  <c:v>1.3423042175835648E-4</c:v>
                </c:pt>
                <c:pt idx="19">
                  <c:v>0</c:v>
                </c:pt>
                <c:pt idx="20">
                  <c:v>0</c:v>
                </c:pt>
                <c:pt idx="21">
                  <c:v>0</c:v>
                </c:pt>
                <c:pt idx="22">
                  <c:v>1.5089521660381633E-4</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1.4748247998372793E-3</c:v>
                </c:pt>
                <c:pt idx="55">
                  <c:v>4.9312459811050105E-3</c:v>
                </c:pt>
                <c:pt idx="56">
                  <c:v>7.1341682460638947E-3</c:v>
                </c:pt>
                <c:pt idx="57">
                  <c:v>1.1192679861571131E-2</c:v>
                </c:pt>
                <c:pt idx="58">
                  <c:v>1.4047529140847947E-2</c:v>
                </c:pt>
                <c:pt idx="59">
                  <c:v>1.8814406769146787E-2</c:v>
                </c:pt>
                <c:pt idx="60">
                  <c:v>1.7584915985721927E-2</c:v>
                </c:pt>
                <c:pt idx="61">
                  <c:v>2.0659581216301098E-2</c:v>
                </c:pt>
                <c:pt idx="62">
                  <c:v>1.9907883993293407E-2</c:v>
                </c:pt>
                <c:pt idx="63">
                  <c:v>2.1484399181269036E-2</c:v>
                </c:pt>
                <c:pt idx="64">
                  <c:v>2.3092553144970371E-2</c:v>
                </c:pt>
                <c:pt idx="65">
                  <c:v>2.600052878783167E-2</c:v>
                </c:pt>
                <c:pt idx="66">
                  <c:v>2.5575773988507688E-2</c:v>
                </c:pt>
                <c:pt idx="67">
                  <c:v>2.7768904927237381E-2</c:v>
                </c:pt>
                <c:pt idx="68">
                  <c:v>3.7377264724611989E-2</c:v>
                </c:pt>
                <c:pt idx="69">
                  <c:v>4.2761651711821586E-2</c:v>
                </c:pt>
                <c:pt idx="70">
                  <c:v>6.111575450253541E-2</c:v>
                </c:pt>
                <c:pt idx="71">
                  <c:v>6.8329137342650337E-2</c:v>
                </c:pt>
                <c:pt idx="72">
                  <c:v>9.0377404317493248E-2</c:v>
                </c:pt>
                <c:pt idx="73">
                  <c:v>0.10571963729210526</c:v>
                </c:pt>
                <c:pt idx="74">
                  <c:v>3.3285207217072024E-3</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1.0104084469995944E-4</c:v>
                </c:pt>
                <c:pt idx="114">
                  <c:v>3.5245069151003394E-4</c:v>
                </c:pt>
                <c:pt idx="115">
                  <c:v>1.9395695623570658E-3</c:v>
                </c:pt>
                <c:pt idx="116">
                  <c:v>2.795259025508097E-3</c:v>
                </c:pt>
                <c:pt idx="117">
                  <c:v>1.7835449543124327E-3</c:v>
                </c:pt>
                <c:pt idx="118">
                  <c:v>9.9804012714047041E-4</c:v>
                </c:pt>
                <c:pt idx="119">
                  <c:v>1.7145130750407314E-3</c:v>
                </c:pt>
                <c:pt idx="120">
                  <c:v>1.1912535268037081E-3</c:v>
                </c:pt>
              </c:numCache>
            </c:numRef>
          </c:val>
          <c:extLst>
            <c:ext xmlns:c16="http://schemas.microsoft.com/office/drawing/2014/chart" uri="{C3380CC4-5D6E-409C-BE32-E72D297353CC}">
              <c16:uniqueId val="{00000002-B370-443A-A920-F39F497148C4}"/>
            </c:ext>
          </c:extLst>
        </c:ser>
        <c:dLbls>
          <c:showLegendKey val="0"/>
          <c:showVal val="0"/>
          <c:showCatName val="0"/>
          <c:showSerName val="0"/>
          <c:showPercent val="0"/>
          <c:showBubbleSize val="0"/>
        </c:dLbls>
        <c:axId val="1268015224"/>
        <c:axId val="1268015552"/>
      </c:areaChart>
      <c:lineChart>
        <c:grouping val="standard"/>
        <c:varyColors val="0"/>
        <c:ser>
          <c:idx val="0"/>
          <c:order val="0"/>
          <c:tx>
            <c:strRef>
              <c:f>Sheet1!$AM$6</c:f>
              <c:strCache>
                <c:ptCount val="1"/>
                <c:pt idx="0">
                  <c:v>UR</c:v>
                </c:pt>
              </c:strCache>
            </c:strRef>
          </c:tx>
          <c:spPr>
            <a:ln w="28575" cap="rnd">
              <a:solidFill>
                <a:schemeClr val="accent1"/>
              </a:solidFill>
              <a:round/>
            </a:ln>
            <a:effectLst/>
          </c:spPr>
          <c:marker>
            <c:symbol val="none"/>
          </c:marker>
          <c:dPt>
            <c:idx val="106"/>
            <c:marker>
              <c:symbol val="none"/>
            </c:marker>
            <c:bubble3D val="0"/>
            <c:extLst>
              <c:ext xmlns:c16="http://schemas.microsoft.com/office/drawing/2014/chart" uri="{C3380CC4-5D6E-409C-BE32-E72D297353CC}">
                <c16:uniqueId val="{00000003-B370-443A-A920-F39F497148C4}"/>
              </c:ext>
            </c:extLst>
          </c:dPt>
          <c:dPt>
            <c:idx val="107"/>
            <c:marker>
              <c:symbol val="none"/>
            </c:marker>
            <c:bubble3D val="0"/>
            <c:extLst>
              <c:ext xmlns:c16="http://schemas.microsoft.com/office/drawing/2014/chart" uri="{C3380CC4-5D6E-409C-BE32-E72D297353CC}">
                <c16:uniqueId val="{00000004-B370-443A-A920-F39F497148C4}"/>
              </c:ext>
            </c:extLst>
          </c:dPt>
          <c:dPt>
            <c:idx val="120"/>
            <c:marker>
              <c:symbol val="circle"/>
              <c:size val="6"/>
              <c:spPr>
                <a:solidFill>
                  <a:schemeClr val="tx2"/>
                </a:solidFill>
                <a:ln w="9525">
                  <a:solidFill>
                    <a:schemeClr val="bg1"/>
                  </a:solidFill>
                </a:ln>
                <a:effectLst/>
              </c:spPr>
            </c:marker>
            <c:bubble3D val="0"/>
            <c:extLst>
              <c:ext xmlns:c16="http://schemas.microsoft.com/office/drawing/2014/chart" uri="{C3380CC4-5D6E-409C-BE32-E72D297353CC}">
                <c16:uniqueId val="{00000005-B370-443A-A920-F39F497148C4}"/>
              </c:ext>
            </c:extLst>
          </c:dPt>
          <c:cat>
            <c:numRef>
              <c:f>Sheet1!$AD$7:$AD$127</c:f>
              <c:numCache>
                <c:formatCode>m/d/yyyy</c:formatCode>
                <c:ptCount val="121"/>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numCache>
            </c:numRef>
          </c:cat>
          <c:val>
            <c:numRef>
              <c:f>Sheet1!$AM$7:$AM$127</c:f>
              <c:numCache>
                <c:formatCode>0.0%</c:formatCode>
                <c:ptCount val="121"/>
                <c:pt idx="0">
                  <c:v>4.2962640670751069E-2</c:v>
                </c:pt>
                <c:pt idx="1">
                  <c:v>4.3371863878349362E-2</c:v>
                </c:pt>
                <c:pt idx="2">
                  <c:v>4.2560571942594085E-2</c:v>
                </c:pt>
                <c:pt idx="3">
                  <c:v>4.4409119970906193E-2</c:v>
                </c:pt>
                <c:pt idx="4">
                  <c:v>4.3222948992461797E-2</c:v>
                </c:pt>
                <c:pt idx="5">
                  <c:v>4.3750546663168022E-2</c:v>
                </c:pt>
                <c:pt idx="6">
                  <c:v>4.5359418448067811E-2</c:v>
                </c:pt>
                <c:pt idx="7">
                  <c:v>4.4405906773871462E-2</c:v>
                </c:pt>
                <c:pt idx="8">
                  <c:v>4.4405906773871462E-2</c:v>
                </c:pt>
                <c:pt idx="9">
                  <c:v>4.3221083455344068E-2</c:v>
                </c:pt>
                <c:pt idx="10">
                  <c:v>4.2673051193577914E-2</c:v>
                </c:pt>
                <c:pt idx="11">
                  <c:v>4.1401572954572134E-2</c:v>
                </c:pt>
                <c:pt idx="12">
                  <c:v>4.2512258639701567E-2</c:v>
                </c:pt>
                <c:pt idx="13">
                  <c:v>4.1828896138061664E-2</c:v>
                </c:pt>
                <c:pt idx="14">
                  <c:v>4.1795348128527143E-2</c:v>
                </c:pt>
                <c:pt idx="15">
                  <c:v>4.1680112179581202E-2</c:v>
                </c:pt>
                <c:pt idx="16">
                  <c:v>4.0217696958335283E-2</c:v>
                </c:pt>
                <c:pt idx="17">
                  <c:v>4.106678693933747E-2</c:v>
                </c:pt>
                <c:pt idx="18">
                  <c:v>4.2134230421758359E-2</c:v>
                </c:pt>
                <c:pt idx="19">
                  <c:v>4.1277947682532144E-2</c:v>
                </c:pt>
                <c:pt idx="20">
                  <c:v>4.0607842904744403E-2</c:v>
                </c:pt>
                <c:pt idx="21">
                  <c:v>4.1918904161621917E-2</c:v>
                </c:pt>
                <c:pt idx="22">
                  <c:v>4.2150895216603819E-2</c:v>
                </c:pt>
                <c:pt idx="23">
                  <c:v>4.0950045824059415E-2</c:v>
                </c:pt>
                <c:pt idx="24">
                  <c:v>3.9491797124077063E-2</c:v>
                </c:pt>
                <c:pt idx="25">
                  <c:v>3.8624845911518969E-2</c:v>
                </c:pt>
                <c:pt idx="26">
                  <c:v>3.8819404344487239E-2</c:v>
                </c:pt>
                <c:pt idx="27">
                  <c:v>3.8706443315887781E-2</c:v>
                </c:pt>
                <c:pt idx="28">
                  <c:v>3.6907978100270161E-2</c:v>
                </c:pt>
                <c:pt idx="29">
                  <c:v>3.7810356775874014E-2</c:v>
                </c:pt>
                <c:pt idx="30">
                  <c:v>3.7039681123207803E-2</c:v>
                </c:pt>
                <c:pt idx="31">
                  <c:v>3.8548022497778257E-2</c:v>
                </c:pt>
                <c:pt idx="32">
                  <c:v>3.7406468922343124E-2</c:v>
                </c:pt>
                <c:pt idx="33">
                  <c:v>3.7404625655698617E-2</c:v>
                </c:pt>
                <c:pt idx="34">
                  <c:v>3.5431210332059176E-2</c:v>
                </c:pt>
                <c:pt idx="35">
                  <c:v>3.5847338851687248E-2</c:v>
                </c:pt>
                <c:pt idx="36">
                  <c:v>3.6453839516824849E-2</c:v>
                </c:pt>
                <c:pt idx="37">
                  <c:v>3.4480482858754213E-2</c:v>
                </c:pt>
                <c:pt idx="38">
                  <c:v>3.5145494790260759E-2</c:v>
                </c:pt>
                <c:pt idx="39">
                  <c:v>3.5970272105165131E-2</c:v>
                </c:pt>
                <c:pt idx="40">
                  <c:v>3.4770975575950776E-2</c:v>
                </c:pt>
                <c:pt idx="41">
                  <c:v>3.5039973815484023E-2</c:v>
                </c:pt>
                <c:pt idx="42">
                  <c:v>3.5997128988698432E-2</c:v>
                </c:pt>
                <c:pt idx="43">
                  <c:v>3.6137771838172759E-2</c:v>
                </c:pt>
                <c:pt idx="44">
                  <c:v>3.4923219960987108E-2</c:v>
                </c:pt>
                <c:pt idx="45">
                  <c:v>3.5887593909615982E-2</c:v>
                </c:pt>
                <c:pt idx="46">
                  <c:v>3.5166630098247151E-2</c:v>
                </c:pt>
                <c:pt idx="47">
                  <c:v>3.6419824575305224E-2</c:v>
                </c:pt>
                <c:pt idx="48">
                  <c:v>3.6374808361521425E-2</c:v>
                </c:pt>
                <c:pt idx="49">
                  <c:v>3.6589012920590552E-2</c:v>
                </c:pt>
                <c:pt idx="50">
                  <c:v>3.6725898058695694E-2</c:v>
                </c:pt>
                <c:pt idx="51">
                  <c:v>3.85600507385137E-2</c:v>
                </c:pt>
                <c:pt idx="52">
                  <c:v>3.992934589949515E-2</c:v>
                </c:pt>
                <c:pt idx="53">
                  <c:v>3.9472874324474043E-2</c:v>
                </c:pt>
                <c:pt idx="54">
                  <c:v>4.147482479983728E-2</c:v>
                </c:pt>
                <c:pt idx="55">
                  <c:v>4.4931245981105011E-2</c:v>
                </c:pt>
                <c:pt idx="56">
                  <c:v>4.7134168246063896E-2</c:v>
                </c:pt>
                <c:pt idx="57">
                  <c:v>5.1192679861571132E-2</c:v>
                </c:pt>
                <c:pt idx="58">
                  <c:v>5.4047529140847948E-2</c:v>
                </c:pt>
                <c:pt idx="59">
                  <c:v>5.8814406769146788E-2</c:v>
                </c:pt>
                <c:pt idx="60">
                  <c:v>5.7584915985721928E-2</c:v>
                </c:pt>
                <c:pt idx="61">
                  <c:v>6.0659581216301099E-2</c:v>
                </c:pt>
                <c:pt idx="62">
                  <c:v>6.0907883993293402E-2</c:v>
                </c:pt>
                <c:pt idx="63">
                  <c:v>6.2484399181269031E-2</c:v>
                </c:pt>
                <c:pt idx="64">
                  <c:v>6.4092553144970366E-2</c:v>
                </c:pt>
                <c:pt idx="65">
                  <c:v>6.7000528787831665E-2</c:v>
                </c:pt>
                <c:pt idx="66">
                  <c:v>6.6575773988507683E-2</c:v>
                </c:pt>
                <c:pt idx="67">
                  <c:v>6.8768904927237376E-2</c:v>
                </c:pt>
                <c:pt idx="68">
                  <c:v>7.8377264724611984E-2</c:v>
                </c:pt>
                <c:pt idx="69">
                  <c:v>8.376165171182158E-2</c:v>
                </c:pt>
                <c:pt idx="70">
                  <c:v>0.10211575450253541</c:v>
                </c:pt>
                <c:pt idx="71">
                  <c:v>0.11032913734265035</c:v>
                </c:pt>
                <c:pt idx="72">
                  <c:v>0.13237740431749326</c:v>
                </c:pt>
                <c:pt idx="73">
                  <c:v>0.14771963729210527</c:v>
                </c:pt>
                <c:pt idx="74">
                  <c:v>4.4328520721707197E-2</c:v>
                </c:pt>
                <c:pt idx="75">
                  <c:v>3.4979661573446348E-2</c:v>
                </c:pt>
                <c:pt idx="76">
                  <c:v>3.5704508538299151E-2</c:v>
                </c:pt>
                <c:pt idx="77">
                  <c:v>3.5537556390749188E-2</c:v>
                </c:pt>
                <c:pt idx="78">
                  <c:v>3.5672599941639918E-2</c:v>
                </c:pt>
                <c:pt idx="79">
                  <c:v>3.5708203581159982E-2</c:v>
                </c:pt>
                <c:pt idx="80">
                  <c:v>3.505960071179582E-2</c:v>
                </c:pt>
                <c:pt idx="81">
                  <c:v>3.6300023202706165E-2</c:v>
                </c:pt>
                <c:pt idx="82">
                  <c:v>3.7049941927990708E-2</c:v>
                </c:pt>
                <c:pt idx="83">
                  <c:v>3.637355363796823E-2</c:v>
                </c:pt>
                <c:pt idx="84">
                  <c:v>3.6436028042838443E-2</c:v>
                </c:pt>
                <c:pt idx="85">
                  <c:v>3.6663673379011726E-2</c:v>
                </c:pt>
                <c:pt idx="86">
                  <c:v>3.8071502234444825E-2</c:v>
                </c:pt>
                <c:pt idx="87">
                  <c:v>3.7644402726397096E-2</c:v>
                </c:pt>
                <c:pt idx="88">
                  <c:v>3.9732945515239655E-2</c:v>
                </c:pt>
                <c:pt idx="89">
                  <c:v>3.9146845091479483E-2</c:v>
                </c:pt>
                <c:pt idx="90">
                  <c:v>3.7553120931489353E-2</c:v>
                </c:pt>
                <c:pt idx="91">
                  <c:v>3.8197562145607065E-2</c:v>
                </c:pt>
                <c:pt idx="92">
                  <c:v>3.7467532868151056E-2</c:v>
                </c:pt>
                <c:pt idx="93">
                  <c:v>3.8079920821477174E-2</c:v>
                </c:pt>
                <c:pt idx="94">
                  <c:v>3.8160415421858926E-2</c:v>
                </c:pt>
                <c:pt idx="95">
                  <c:v>3.9744775291289072E-2</c:v>
                </c:pt>
                <c:pt idx="96">
                  <c:v>3.8282833275666055E-2</c:v>
                </c:pt>
                <c:pt idx="97">
                  <c:v>3.9926810120478946E-2</c:v>
                </c:pt>
                <c:pt idx="98">
                  <c:v>4.0028202812859494E-2</c:v>
                </c:pt>
                <c:pt idx="99">
                  <c:v>4.0679202363733014E-2</c:v>
                </c:pt>
                <c:pt idx="100">
                  <c:v>4.0325888362727914E-2</c:v>
                </c:pt>
                <c:pt idx="101">
                  <c:v>4.1311863456567101E-2</c:v>
                </c:pt>
                <c:pt idx="102">
                  <c:v>4.2184843597232513E-2</c:v>
                </c:pt>
                <c:pt idx="103">
                  <c:v>4.1794284787504132E-2</c:v>
                </c:pt>
                <c:pt idx="104">
                  <c:v>4.2534442100037234E-2</c:v>
                </c:pt>
                <c:pt idx="105">
                  <c:v>4.4100980160163401E-2</c:v>
                </c:pt>
                <c:pt idx="106">
                  <c:v>4.2950979047998904E-2</c:v>
                </c:pt>
                <c:pt idx="107">
                  <c:v>4.2904764282860566E-2</c:v>
                </c:pt>
                <c:pt idx="108">
                  <c:v>4.373141414898668E-2</c:v>
                </c:pt>
                <c:pt idx="109">
                  <c:v>4.4210920203311611E-2</c:v>
                </c:pt>
                <c:pt idx="110">
                  <c:v>4.4168430781143644E-2</c:v>
                </c:pt>
                <c:pt idx="111">
                  <c:v>4.6159427995921404E-2</c:v>
                </c:pt>
                <c:pt idx="112">
                  <c:v>4.678611702794136E-2</c:v>
                </c:pt>
                <c:pt idx="113">
                  <c:v>4.710104084469996E-2</c:v>
                </c:pt>
                <c:pt idx="114">
                  <c:v>4.7352450691510034E-2</c:v>
                </c:pt>
                <c:pt idx="115">
                  <c:v>4.8939569562357066E-2</c:v>
                </c:pt>
                <c:pt idx="116">
                  <c:v>4.9795259025508097E-2</c:v>
                </c:pt>
                <c:pt idx="117">
                  <c:v>4.8783544954312433E-2</c:v>
                </c:pt>
                <c:pt idx="118">
                  <c:v>4.7998040127140471E-2</c:v>
                </c:pt>
                <c:pt idx="119">
                  <c:v>4.8714513075040732E-2</c:v>
                </c:pt>
                <c:pt idx="120">
                  <c:v>4.8191253526803708E-2</c:v>
                </c:pt>
              </c:numCache>
            </c:numRef>
          </c:val>
          <c:smooth val="0"/>
          <c:extLst>
            <c:ext xmlns:c16="http://schemas.microsoft.com/office/drawing/2014/chart" uri="{C3380CC4-5D6E-409C-BE32-E72D297353CC}">
              <c16:uniqueId val="{00000006-B370-443A-A920-F39F497148C4}"/>
            </c:ext>
          </c:extLst>
        </c:ser>
        <c:ser>
          <c:idx val="2"/>
          <c:order val="1"/>
          <c:tx>
            <c:strRef>
              <c:f>Sheet1!$AN$6</c:f>
              <c:strCache>
                <c:ptCount val="1"/>
                <c:pt idx="0">
                  <c:v>Target</c:v>
                </c:pt>
              </c:strCache>
            </c:strRef>
          </c:tx>
          <c:spPr>
            <a:ln w="28575" cap="sq">
              <a:solidFill>
                <a:srgbClr val="00A3E0"/>
              </a:solidFill>
              <a:prstDash val="sysDash"/>
              <a:round/>
            </a:ln>
            <a:effectLst/>
          </c:spPr>
          <c:marker>
            <c:symbol val="none"/>
          </c:marker>
          <c:cat>
            <c:numRef>
              <c:f>Sheet1!$AD$7:$AD$127</c:f>
              <c:numCache>
                <c:formatCode>m/d/yyyy</c:formatCode>
                <c:ptCount val="121"/>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pt idx="59">
                  <c:v>44347</c:v>
                </c:pt>
                <c:pt idx="60">
                  <c:v>44316</c:v>
                </c:pt>
                <c:pt idx="61">
                  <c:v>44286</c:v>
                </c:pt>
                <c:pt idx="62">
                  <c:v>44255</c:v>
                </c:pt>
                <c:pt idx="63">
                  <c:v>44227</c:v>
                </c:pt>
                <c:pt idx="64">
                  <c:v>44196</c:v>
                </c:pt>
                <c:pt idx="65">
                  <c:v>44165</c:v>
                </c:pt>
                <c:pt idx="66">
                  <c:v>44135</c:v>
                </c:pt>
                <c:pt idx="67">
                  <c:v>44104</c:v>
                </c:pt>
                <c:pt idx="68">
                  <c:v>44074</c:v>
                </c:pt>
                <c:pt idx="69">
                  <c:v>44043</c:v>
                </c:pt>
                <c:pt idx="70">
                  <c:v>44012</c:v>
                </c:pt>
                <c:pt idx="71">
                  <c:v>43982</c:v>
                </c:pt>
                <c:pt idx="72">
                  <c:v>43951</c:v>
                </c:pt>
                <c:pt idx="73">
                  <c:v>43921</c:v>
                </c:pt>
                <c:pt idx="74">
                  <c:v>43890</c:v>
                </c:pt>
                <c:pt idx="75">
                  <c:v>43861</c:v>
                </c:pt>
                <c:pt idx="76">
                  <c:v>43830</c:v>
                </c:pt>
                <c:pt idx="77">
                  <c:v>43799</c:v>
                </c:pt>
                <c:pt idx="78">
                  <c:v>43769</c:v>
                </c:pt>
                <c:pt idx="79">
                  <c:v>43738</c:v>
                </c:pt>
                <c:pt idx="80">
                  <c:v>43708</c:v>
                </c:pt>
                <c:pt idx="81">
                  <c:v>43677</c:v>
                </c:pt>
                <c:pt idx="82">
                  <c:v>43646</c:v>
                </c:pt>
                <c:pt idx="83">
                  <c:v>43616</c:v>
                </c:pt>
                <c:pt idx="84">
                  <c:v>43585</c:v>
                </c:pt>
                <c:pt idx="85">
                  <c:v>43555</c:v>
                </c:pt>
                <c:pt idx="86">
                  <c:v>43524</c:v>
                </c:pt>
                <c:pt idx="87">
                  <c:v>43496</c:v>
                </c:pt>
                <c:pt idx="88">
                  <c:v>43465</c:v>
                </c:pt>
                <c:pt idx="89">
                  <c:v>43434</c:v>
                </c:pt>
                <c:pt idx="90">
                  <c:v>43404</c:v>
                </c:pt>
                <c:pt idx="91">
                  <c:v>43373</c:v>
                </c:pt>
                <c:pt idx="92">
                  <c:v>43343</c:v>
                </c:pt>
                <c:pt idx="93">
                  <c:v>43312</c:v>
                </c:pt>
                <c:pt idx="94">
                  <c:v>43281</c:v>
                </c:pt>
                <c:pt idx="95">
                  <c:v>43251</c:v>
                </c:pt>
                <c:pt idx="96">
                  <c:v>43220</c:v>
                </c:pt>
                <c:pt idx="97">
                  <c:v>43190</c:v>
                </c:pt>
                <c:pt idx="98">
                  <c:v>43159</c:v>
                </c:pt>
                <c:pt idx="99">
                  <c:v>43131</c:v>
                </c:pt>
                <c:pt idx="100">
                  <c:v>43100</c:v>
                </c:pt>
                <c:pt idx="101">
                  <c:v>43069</c:v>
                </c:pt>
                <c:pt idx="102">
                  <c:v>43039</c:v>
                </c:pt>
                <c:pt idx="103">
                  <c:v>43008</c:v>
                </c:pt>
                <c:pt idx="104">
                  <c:v>42978</c:v>
                </c:pt>
                <c:pt idx="105">
                  <c:v>42947</c:v>
                </c:pt>
                <c:pt idx="106">
                  <c:v>42916</c:v>
                </c:pt>
                <c:pt idx="107">
                  <c:v>42886</c:v>
                </c:pt>
                <c:pt idx="108">
                  <c:v>42855</c:v>
                </c:pt>
                <c:pt idx="109">
                  <c:v>42825</c:v>
                </c:pt>
                <c:pt idx="110">
                  <c:v>42794</c:v>
                </c:pt>
                <c:pt idx="111">
                  <c:v>42766</c:v>
                </c:pt>
                <c:pt idx="112">
                  <c:v>42735</c:v>
                </c:pt>
                <c:pt idx="113">
                  <c:v>42704</c:v>
                </c:pt>
                <c:pt idx="114">
                  <c:v>42674</c:v>
                </c:pt>
                <c:pt idx="115">
                  <c:v>42643</c:v>
                </c:pt>
                <c:pt idx="116">
                  <c:v>42613</c:v>
                </c:pt>
                <c:pt idx="117">
                  <c:v>42582</c:v>
                </c:pt>
                <c:pt idx="118">
                  <c:v>42551</c:v>
                </c:pt>
                <c:pt idx="119">
                  <c:v>42521</c:v>
                </c:pt>
                <c:pt idx="120">
                  <c:v>42490</c:v>
                </c:pt>
              </c:numCache>
            </c:numRef>
          </c:cat>
          <c:val>
            <c:numRef>
              <c:f>Sheet1!$AN$7:$AN$127</c:f>
              <c:numCache>
                <c:formatCode>0.0%</c:formatCode>
                <c:ptCount val="121"/>
                <c:pt idx="0">
                  <c:v>4.2000000000000003E-2</c:v>
                </c:pt>
                <c:pt idx="1">
                  <c:v>4.2000000000000003E-2</c:v>
                </c:pt>
                <c:pt idx="2">
                  <c:v>4.2000000000000003E-2</c:v>
                </c:pt>
                <c:pt idx="3">
                  <c:v>4.2000000000000003E-2</c:v>
                </c:pt>
                <c:pt idx="4">
                  <c:v>4.2000000000000003E-2</c:v>
                </c:pt>
                <c:pt idx="5">
                  <c:v>4.2000000000000003E-2</c:v>
                </c:pt>
                <c:pt idx="6">
                  <c:v>4.2000000000000003E-2</c:v>
                </c:pt>
                <c:pt idx="7">
                  <c:v>4.2000000000000003E-2</c:v>
                </c:pt>
                <c:pt idx="8">
                  <c:v>4.2000000000000003E-2</c:v>
                </c:pt>
                <c:pt idx="9">
                  <c:v>4.2000000000000003E-2</c:v>
                </c:pt>
                <c:pt idx="10">
                  <c:v>4.2000000000000003E-2</c:v>
                </c:pt>
                <c:pt idx="11">
                  <c:v>4.2000000000000003E-2</c:v>
                </c:pt>
                <c:pt idx="12">
                  <c:v>4.2000000000000003E-2</c:v>
                </c:pt>
                <c:pt idx="13">
                  <c:v>4.2000000000000003E-2</c:v>
                </c:pt>
                <c:pt idx="14">
                  <c:v>4.2000000000000003E-2</c:v>
                </c:pt>
                <c:pt idx="15">
                  <c:v>4.2000000000000003E-2</c:v>
                </c:pt>
                <c:pt idx="16">
                  <c:v>4.2000000000000003E-2</c:v>
                </c:pt>
                <c:pt idx="17">
                  <c:v>4.2000000000000003E-2</c:v>
                </c:pt>
                <c:pt idx="18">
                  <c:v>4.2000000000000003E-2</c:v>
                </c:pt>
                <c:pt idx="19">
                  <c:v>4.2000000000000003E-2</c:v>
                </c:pt>
                <c:pt idx="20">
                  <c:v>4.2000000000000003E-2</c:v>
                </c:pt>
                <c:pt idx="21">
                  <c:v>4.2000000000000003E-2</c:v>
                </c:pt>
                <c:pt idx="22">
                  <c:v>4.2000000000000003E-2</c:v>
                </c:pt>
                <c:pt idx="23">
                  <c:v>4.0999999999999995E-2</c:v>
                </c:pt>
                <c:pt idx="24">
                  <c:v>4.0999999999999995E-2</c:v>
                </c:pt>
                <c:pt idx="25">
                  <c:v>4.0999999999999995E-2</c:v>
                </c:pt>
                <c:pt idx="26">
                  <c:v>4.0999999999999995E-2</c:v>
                </c:pt>
                <c:pt idx="27">
                  <c:v>4.0999999999999995E-2</c:v>
                </c:pt>
                <c:pt idx="28">
                  <c:v>4.0999999999999995E-2</c:v>
                </c:pt>
                <c:pt idx="29">
                  <c:v>0.04</c:v>
                </c:pt>
                <c:pt idx="30">
                  <c:v>0.04</c:v>
                </c:pt>
                <c:pt idx="31">
                  <c:v>0.04</c:v>
                </c:pt>
                <c:pt idx="32">
                  <c:v>0.04</c:v>
                </c:pt>
                <c:pt idx="33">
                  <c:v>0.04</c:v>
                </c:pt>
                <c:pt idx="34">
                  <c:v>0.04</c:v>
                </c:pt>
                <c:pt idx="35">
                  <c:v>0.04</c:v>
                </c:pt>
                <c:pt idx="36">
                  <c:v>0.04</c:v>
                </c:pt>
                <c:pt idx="37">
                  <c:v>0.04</c:v>
                </c:pt>
                <c:pt idx="38">
                  <c:v>0.04</c:v>
                </c:pt>
                <c:pt idx="39">
                  <c:v>0.04</c:v>
                </c:pt>
                <c:pt idx="40">
                  <c:v>0.04</c:v>
                </c:pt>
                <c:pt idx="41">
                  <c:v>0.04</c:v>
                </c:pt>
                <c:pt idx="42">
                  <c:v>0.04</c:v>
                </c:pt>
                <c:pt idx="43">
                  <c:v>0.04</c:v>
                </c:pt>
                <c:pt idx="44">
                  <c:v>0.04</c:v>
                </c:pt>
                <c:pt idx="45">
                  <c:v>0.04</c:v>
                </c:pt>
                <c:pt idx="46">
                  <c:v>0.04</c:v>
                </c:pt>
                <c:pt idx="47">
                  <c:v>0.04</c:v>
                </c:pt>
                <c:pt idx="48">
                  <c:v>0.04</c:v>
                </c:pt>
                <c:pt idx="49">
                  <c:v>0.04</c:v>
                </c:pt>
                <c:pt idx="50">
                  <c:v>0.04</c:v>
                </c:pt>
                <c:pt idx="51">
                  <c:v>0.04</c:v>
                </c:pt>
                <c:pt idx="52">
                  <c:v>0.04</c:v>
                </c:pt>
                <c:pt idx="53">
                  <c:v>0.04</c:v>
                </c:pt>
                <c:pt idx="54">
                  <c:v>0.04</c:v>
                </c:pt>
                <c:pt idx="55">
                  <c:v>0.04</c:v>
                </c:pt>
                <c:pt idx="56">
                  <c:v>0.04</c:v>
                </c:pt>
                <c:pt idx="57">
                  <c:v>0.04</c:v>
                </c:pt>
                <c:pt idx="58">
                  <c:v>0.04</c:v>
                </c:pt>
                <c:pt idx="59">
                  <c:v>0.04</c:v>
                </c:pt>
                <c:pt idx="60">
                  <c:v>0.04</c:v>
                </c:pt>
                <c:pt idx="61">
                  <c:v>0.04</c:v>
                </c:pt>
                <c:pt idx="62">
                  <c:v>4.0999999999999995E-2</c:v>
                </c:pt>
                <c:pt idx="63">
                  <c:v>4.0999999999999995E-2</c:v>
                </c:pt>
                <c:pt idx="64">
                  <c:v>4.0999999999999995E-2</c:v>
                </c:pt>
                <c:pt idx="65">
                  <c:v>4.0999999999999995E-2</c:v>
                </c:pt>
                <c:pt idx="66">
                  <c:v>4.0999999999999995E-2</c:v>
                </c:pt>
                <c:pt idx="67">
                  <c:v>4.0999999999999995E-2</c:v>
                </c:pt>
                <c:pt idx="68">
                  <c:v>4.0999999999999995E-2</c:v>
                </c:pt>
                <c:pt idx="69">
                  <c:v>4.0999999999999995E-2</c:v>
                </c:pt>
                <c:pt idx="70">
                  <c:v>4.0999999999999995E-2</c:v>
                </c:pt>
                <c:pt idx="71">
                  <c:v>4.2000000000000003E-2</c:v>
                </c:pt>
                <c:pt idx="72">
                  <c:v>4.2000000000000003E-2</c:v>
                </c:pt>
                <c:pt idx="73">
                  <c:v>4.2000000000000003E-2</c:v>
                </c:pt>
                <c:pt idx="74">
                  <c:v>4.0999999999999995E-2</c:v>
                </c:pt>
                <c:pt idx="75">
                  <c:v>4.0999999999999995E-2</c:v>
                </c:pt>
                <c:pt idx="76">
                  <c:v>4.0999999999999995E-2</c:v>
                </c:pt>
                <c:pt idx="77">
                  <c:v>4.2000000000000003E-2</c:v>
                </c:pt>
                <c:pt idx="78">
                  <c:v>4.2000000000000003E-2</c:v>
                </c:pt>
                <c:pt idx="79">
                  <c:v>4.2000000000000003E-2</c:v>
                </c:pt>
                <c:pt idx="80">
                  <c:v>4.2000000000000003E-2</c:v>
                </c:pt>
                <c:pt idx="81">
                  <c:v>4.2000000000000003E-2</c:v>
                </c:pt>
                <c:pt idx="82">
                  <c:v>4.2000000000000003E-2</c:v>
                </c:pt>
                <c:pt idx="83">
                  <c:v>4.2999999999999997E-2</c:v>
                </c:pt>
                <c:pt idx="84">
                  <c:v>4.2999999999999997E-2</c:v>
                </c:pt>
                <c:pt idx="85">
                  <c:v>4.2999999999999997E-2</c:v>
                </c:pt>
                <c:pt idx="86">
                  <c:v>4.4999999999999998E-2</c:v>
                </c:pt>
                <c:pt idx="87">
                  <c:v>4.4999999999999998E-2</c:v>
                </c:pt>
                <c:pt idx="88">
                  <c:v>4.4999999999999998E-2</c:v>
                </c:pt>
                <c:pt idx="89">
                  <c:v>4.4999999999999998E-2</c:v>
                </c:pt>
                <c:pt idx="90">
                  <c:v>4.4999999999999998E-2</c:v>
                </c:pt>
                <c:pt idx="91">
                  <c:v>4.4999999999999998E-2</c:v>
                </c:pt>
                <c:pt idx="92">
                  <c:v>4.4999999999999998E-2</c:v>
                </c:pt>
                <c:pt idx="93">
                  <c:v>4.4999999999999998E-2</c:v>
                </c:pt>
                <c:pt idx="94">
                  <c:v>4.4999999999999998E-2</c:v>
                </c:pt>
                <c:pt idx="95">
                  <c:v>4.4999999999999998E-2</c:v>
                </c:pt>
                <c:pt idx="96">
                  <c:v>4.4999999999999998E-2</c:v>
                </c:pt>
                <c:pt idx="97">
                  <c:v>4.4999999999999998E-2</c:v>
                </c:pt>
                <c:pt idx="98">
                  <c:v>4.5999999999999999E-2</c:v>
                </c:pt>
                <c:pt idx="99">
                  <c:v>4.5999999999999999E-2</c:v>
                </c:pt>
                <c:pt idx="100">
                  <c:v>4.5999999999999999E-2</c:v>
                </c:pt>
                <c:pt idx="101">
                  <c:v>4.5999999999999999E-2</c:v>
                </c:pt>
                <c:pt idx="102">
                  <c:v>4.5999999999999999E-2</c:v>
                </c:pt>
                <c:pt idx="103">
                  <c:v>4.5999999999999999E-2</c:v>
                </c:pt>
                <c:pt idx="104">
                  <c:v>4.5999999999999999E-2</c:v>
                </c:pt>
                <c:pt idx="105">
                  <c:v>4.5999999999999999E-2</c:v>
                </c:pt>
                <c:pt idx="106">
                  <c:v>4.5999999999999999E-2</c:v>
                </c:pt>
                <c:pt idx="107">
                  <c:v>4.7E-2</c:v>
                </c:pt>
                <c:pt idx="108">
                  <c:v>4.7E-2</c:v>
                </c:pt>
                <c:pt idx="109">
                  <c:v>4.7E-2</c:v>
                </c:pt>
                <c:pt idx="110">
                  <c:v>4.7E-2</c:v>
                </c:pt>
                <c:pt idx="111">
                  <c:v>4.7E-2</c:v>
                </c:pt>
                <c:pt idx="112">
                  <c:v>4.7E-2</c:v>
                </c:pt>
                <c:pt idx="113">
                  <c:v>4.7E-2</c:v>
                </c:pt>
                <c:pt idx="114">
                  <c:v>4.7E-2</c:v>
                </c:pt>
                <c:pt idx="115">
                  <c:v>4.7E-2</c:v>
                </c:pt>
                <c:pt idx="116">
                  <c:v>4.7E-2</c:v>
                </c:pt>
                <c:pt idx="117">
                  <c:v>4.7E-2</c:v>
                </c:pt>
                <c:pt idx="118">
                  <c:v>4.7E-2</c:v>
                </c:pt>
                <c:pt idx="119">
                  <c:v>4.7E-2</c:v>
                </c:pt>
                <c:pt idx="120">
                  <c:v>4.7E-2</c:v>
                </c:pt>
              </c:numCache>
            </c:numRef>
          </c:val>
          <c:smooth val="0"/>
          <c:extLst>
            <c:ext xmlns:c16="http://schemas.microsoft.com/office/drawing/2014/chart" uri="{C3380CC4-5D6E-409C-BE32-E72D297353CC}">
              <c16:uniqueId val="{00000007-B370-443A-A920-F39F497148C4}"/>
            </c:ext>
          </c:extLst>
        </c:ser>
        <c:dLbls>
          <c:showLegendKey val="0"/>
          <c:showVal val="0"/>
          <c:showCatName val="0"/>
          <c:showSerName val="0"/>
          <c:showPercent val="0"/>
          <c:showBubbleSize val="0"/>
        </c:dLbls>
        <c:marker val="1"/>
        <c:smooth val="0"/>
        <c:axId val="1268015224"/>
        <c:axId val="1268015552"/>
      </c:lineChart>
      <c:dateAx>
        <c:axId val="1268015224"/>
        <c:scaling>
          <c:orientation val="minMax"/>
          <c:min val="42370"/>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1268015552"/>
        <c:crosses val="autoZero"/>
        <c:auto val="1"/>
        <c:lblOffset val="100"/>
        <c:baseTimeUnit val="days"/>
        <c:majorUnit val="2"/>
        <c:majorTimeUnit val="years"/>
      </c:dateAx>
      <c:valAx>
        <c:axId val="1268015552"/>
        <c:scaling>
          <c:orientation val="minMax"/>
          <c:max val="6.0000000000000012E-2"/>
          <c:min val="3.0000000000000006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126801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42746710570925E-2"/>
          <c:y val="2.9229958434439218E-2"/>
          <c:w val="0.93270051887675254"/>
          <c:h val="0.9201111154487045"/>
        </c:manualLayout>
      </c:layout>
      <c:barChart>
        <c:barDir val="col"/>
        <c:grouping val="clustered"/>
        <c:varyColors val="0"/>
        <c:ser>
          <c:idx val="1"/>
          <c:order val="0"/>
          <c:tx>
            <c:strRef>
              <c:f>'FED FUNDS FUTURES CALCS'!$LB$11</c:f>
              <c:strCache>
                <c:ptCount val="1"/>
                <c:pt idx="0">
                  <c:v>6/11/2026</c:v>
                </c:pt>
              </c:strCache>
            </c:strRef>
          </c:tx>
          <c:spPr>
            <a:solidFill>
              <a:srgbClr val="00A3E0">
                <a:alpha val="40000"/>
              </a:srgbClr>
            </a:solidFill>
            <a:ln>
              <a:noFill/>
            </a:ln>
            <a:effectLst/>
          </c:spPr>
          <c:invertIfNegative val="0"/>
          <c:dPt>
            <c:idx val="11"/>
            <c:invertIfNegative val="0"/>
            <c:bubble3D val="0"/>
            <c:extLst>
              <c:ext xmlns:c16="http://schemas.microsoft.com/office/drawing/2014/chart" uri="{C3380CC4-5D6E-409C-BE32-E72D297353CC}">
                <c16:uniqueId val="{00000000-5E6C-4DB7-8F16-A44CC3259972}"/>
              </c:ext>
            </c:extLst>
          </c:dPt>
          <c:dPt>
            <c:idx val="23"/>
            <c:invertIfNegative val="0"/>
            <c:bubble3D val="0"/>
            <c:extLst>
              <c:ext xmlns:c16="http://schemas.microsoft.com/office/drawing/2014/chart" uri="{C3380CC4-5D6E-409C-BE32-E72D297353CC}">
                <c16:uniqueId val="{00000001-5E6C-4DB7-8F16-A44CC325997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A3E0"/>
                    </a:solidFill>
                    <a:latin typeface="Meta Offc Medium" panose="020B060403010102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'FED FUNDS FUTURES CALCS'!$LA$12:$LA$24</c:f>
              <c:numCache>
                <c:formatCode>m/d/yyyy</c:formatCode>
                <c:ptCount val="13"/>
                <c:pt idx="0">
                  <c:v>46203</c:v>
                </c:pt>
                <c:pt idx="1">
                  <c:v>46234</c:v>
                </c:pt>
                <c:pt idx="2">
                  <c:v>46265</c:v>
                </c:pt>
                <c:pt idx="3">
                  <c:v>46295</c:v>
                </c:pt>
                <c:pt idx="4">
                  <c:v>46326</c:v>
                </c:pt>
                <c:pt idx="5">
                  <c:v>46356</c:v>
                </c:pt>
                <c:pt idx="6">
                  <c:v>46387</c:v>
                </c:pt>
                <c:pt idx="7">
                  <c:v>46418</c:v>
                </c:pt>
                <c:pt idx="8">
                  <c:v>46446</c:v>
                </c:pt>
                <c:pt idx="9">
                  <c:v>46477</c:v>
                </c:pt>
                <c:pt idx="10">
                  <c:v>46507</c:v>
                </c:pt>
                <c:pt idx="11">
                  <c:v>46538</c:v>
                </c:pt>
                <c:pt idx="12">
                  <c:v>46568</c:v>
                </c:pt>
              </c:numCache>
            </c:numRef>
          </c:cat>
          <c:val>
            <c:numRef>
              <c:f>'FED FUNDS FUTURES CALCS'!$LB$12:$LB$24</c:f>
              <c:numCache>
                <c:formatCode>0.00%</c:formatCode>
                <c:ptCount val="13"/>
                <c:pt idx="0">
                  <c:v>3.6200000000000003E-2</c:v>
                </c:pt>
                <c:pt idx="1">
                  <c:v>3.6249999999999998E-2</c:v>
                </c:pt>
                <c:pt idx="2">
                  <c:v>3.6450000000000003E-2</c:v>
                </c:pt>
                <c:pt idx="3">
                  <c:v>3.6749999999999998E-2</c:v>
                </c:pt>
                <c:pt idx="4">
                  <c:v>3.7100000000000001E-2</c:v>
                </c:pt>
                <c:pt idx="5">
                  <c:v>3.7400000000000003E-2</c:v>
                </c:pt>
                <c:pt idx="6">
                  <c:v>3.7949999999999998E-2</c:v>
                </c:pt>
                <c:pt idx="7">
                  <c:v>3.8199999999999998E-2</c:v>
                </c:pt>
                <c:pt idx="8">
                  <c:v>3.8550000000000001E-2</c:v>
                </c:pt>
                <c:pt idx="9">
                  <c:v>3.8849999999999996E-2</c:v>
                </c:pt>
                <c:pt idx="10">
                  <c:v>3.9199999999999999E-2</c:v>
                </c:pt>
                <c:pt idx="11">
                  <c:v>3.9449999999999999E-2</c:v>
                </c:pt>
                <c:pt idx="12">
                  <c:v>3.95E-2</c:v>
                </c:pt>
              </c:numCache>
            </c:numRef>
          </c:val>
          <c:extLst>
            <c:ext xmlns:c16="http://schemas.microsoft.com/office/drawing/2014/chart" uri="{C3380CC4-5D6E-409C-BE32-E72D297353CC}">
              <c16:uniqueId val="{00000004-5E6C-4DB7-8F16-A44CC3259972}"/>
            </c:ext>
          </c:extLst>
        </c:ser>
        <c:ser>
          <c:idx val="0"/>
          <c:order val="1"/>
          <c:tx>
            <c:strRef>
              <c:f>'FED FUNDS FUTURES CALCS'!$LC$11</c:f>
              <c:strCache>
                <c:ptCount val="1"/>
                <c:pt idx="0">
                  <c:v>2/27/2026</c:v>
                </c:pt>
              </c:strCache>
            </c:strRef>
          </c:tx>
          <c:spPr>
            <a:solidFill>
              <a:schemeClr val="tx2">
                <a:alpha val="70000"/>
              </a:schemeClr>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eta Offc Medium" panose="020B0604030101020102"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'FED FUNDS FUTURES CALCS'!$LA$12:$LA$24</c:f>
              <c:numCache>
                <c:formatCode>m/d/yyyy</c:formatCode>
                <c:ptCount val="13"/>
                <c:pt idx="0">
                  <c:v>46203</c:v>
                </c:pt>
                <c:pt idx="1">
                  <c:v>46234</c:v>
                </c:pt>
                <c:pt idx="2">
                  <c:v>46265</c:v>
                </c:pt>
                <c:pt idx="3">
                  <c:v>46295</c:v>
                </c:pt>
                <c:pt idx="4">
                  <c:v>46326</c:v>
                </c:pt>
                <c:pt idx="5">
                  <c:v>46356</c:v>
                </c:pt>
                <c:pt idx="6">
                  <c:v>46387</c:v>
                </c:pt>
                <c:pt idx="7">
                  <c:v>46418</c:v>
                </c:pt>
                <c:pt idx="8">
                  <c:v>46446</c:v>
                </c:pt>
                <c:pt idx="9">
                  <c:v>46477</c:v>
                </c:pt>
                <c:pt idx="10">
                  <c:v>46507</c:v>
                </c:pt>
                <c:pt idx="11">
                  <c:v>46538</c:v>
                </c:pt>
                <c:pt idx="12">
                  <c:v>46568</c:v>
                </c:pt>
              </c:numCache>
            </c:numRef>
          </c:cat>
          <c:val>
            <c:numRef>
              <c:f>'FED FUNDS FUTURES CALCS'!$LC$12:$LC$24</c:f>
              <c:numCache>
                <c:formatCode>0.00%</c:formatCode>
                <c:ptCount val="13"/>
                <c:pt idx="0">
                  <c:v>3.5299999999999998E-2</c:v>
                </c:pt>
                <c:pt idx="1">
                  <c:v>3.4599999999999999E-2</c:v>
                </c:pt>
                <c:pt idx="2">
                  <c:v>3.3650000000000006E-2</c:v>
                </c:pt>
                <c:pt idx="3">
                  <c:v>3.3000000000000002E-2</c:v>
                </c:pt>
                <c:pt idx="4">
                  <c:v>3.2149999999999998E-2</c:v>
                </c:pt>
                <c:pt idx="5">
                  <c:v>3.1300000000000001E-2</c:v>
                </c:pt>
                <c:pt idx="6">
                  <c:v>3.0499999999999999E-2</c:v>
                </c:pt>
                <c:pt idx="7">
                  <c:v>3.0150000000000003E-2</c:v>
                </c:pt>
                <c:pt idx="8">
                  <c:v>2.98E-2</c:v>
                </c:pt>
                <c:pt idx="9">
                  <c:v>2.9600000000000001E-2</c:v>
                </c:pt>
                <c:pt idx="10">
                  <c:v>2.9350000000000001E-2</c:v>
                </c:pt>
                <c:pt idx="11">
                  <c:v>2.9249999999999998E-2</c:v>
                </c:pt>
                <c:pt idx="12">
                  <c:v>2.9150000000000002E-2</c:v>
                </c:pt>
              </c:numCache>
            </c:numRef>
          </c:val>
          <c:extLst>
            <c:ext xmlns:c16="http://schemas.microsoft.com/office/drawing/2014/chart" uri="{C3380CC4-5D6E-409C-BE32-E72D297353CC}">
              <c16:uniqueId val="{00000005-5E6C-4DB7-8F16-A44CC3259972}"/>
            </c:ext>
          </c:extLst>
        </c:ser>
        <c:dLbls>
          <c:showLegendKey val="0"/>
          <c:showVal val="0"/>
          <c:showCatName val="0"/>
          <c:showSerName val="0"/>
          <c:showPercent val="0"/>
          <c:showBubbleSize val="0"/>
        </c:dLbls>
        <c:gapWidth val="50"/>
        <c:overlap val="100"/>
        <c:axId val="608179279"/>
        <c:axId val="608181199"/>
      </c:barChart>
      <c:dateAx>
        <c:axId val="608179279"/>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eta Offc Medium" panose="020B0604030101020102" pitchFamily="34" charset="0"/>
                <a:ea typeface="+mn-ea"/>
                <a:cs typeface="+mn-cs"/>
              </a:defRPr>
            </a:pPr>
            <a:endParaRPr lang="en-US"/>
          </a:p>
        </c:txPr>
        <c:crossAx val="608181199"/>
        <c:crosses val="autoZero"/>
        <c:auto val="1"/>
        <c:lblOffset val="100"/>
        <c:baseTimeUnit val="months"/>
        <c:majorUnit val="1"/>
        <c:majorTimeUnit val="months"/>
      </c:dateAx>
      <c:valAx>
        <c:axId val="608181199"/>
        <c:scaling>
          <c:orientation val="minMax"/>
          <c:max val="4.0000000000000008E-2"/>
          <c:min val="2.7500000000000007E-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eta Offc Medium" panose="020B0604030101020102" pitchFamily="34" charset="0"/>
                <a:ea typeface="+mn-ea"/>
                <a:cs typeface="+mn-cs"/>
              </a:defRPr>
            </a:pPr>
            <a:endParaRPr lang="en-US"/>
          </a:p>
        </c:txPr>
        <c:crossAx val="608179279"/>
        <c:crosses val="autoZero"/>
        <c:crossBetween val="between"/>
        <c:majorUnit val="2.5000000000000005E-3"/>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Meta Offc Medium" panose="020B0604030101020102"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5433586216810738E-2"/>
          <c:y val="2.9460744157054023E-2"/>
          <c:w val="0.91377575736205552"/>
          <c:h val="0.91584522814015235"/>
        </c:manualLayout>
      </c:layout>
      <c:lineChart>
        <c:grouping val="standard"/>
        <c:varyColors val="0"/>
        <c:ser>
          <c:idx val="3"/>
          <c:order val="0"/>
          <c:tx>
            <c:strRef>
              <c:f>'Hardkeyed 12_31_2024 Curves'!$R$88</c:f>
              <c:strCache>
                <c:ptCount val="1"/>
                <c:pt idx="0">
                  <c:v>YC 6/11/2026</c:v>
                </c:pt>
              </c:strCache>
            </c:strRef>
          </c:tx>
          <c:spPr>
            <a:ln w="28575" cap="rnd">
              <a:solidFill>
                <a:schemeClr val="tx2"/>
              </a:solidFill>
              <a:prstDash val="solid"/>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A8-46B2-8C22-E7E333ADD8FF}"/>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A8-46B2-8C22-E7E333ADD8FF}"/>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A8-46B2-8C22-E7E333ADD8FF}"/>
                </c:ext>
              </c:extLst>
            </c:dLbl>
            <c:dLbl>
              <c:idx val="3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A8-46B2-8C22-E7E333ADD8F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eta Offc Medium" panose="020B0604030101020102" pitchFamily="34" charset="0"/>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'Hardkeyed 12_31_2024 Curves'!$S$87:$AY$87</c:f>
              <c:strCache>
                <c:ptCount val="33"/>
                <c:pt idx="0">
                  <c:v>FF</c:v>
                </c:pt>
                <c:pt idx="2">
                  <c:v>3M</c:v>
                </c:pt>
                <c:pt idx="4">
                  <c:v>2Y</c:v>
                </c:pt>
                <c:pt idx="5">
                  <c:v>3Y</c:v>
                </c:pt>
                <c:pt idx="7">
                  <c:v>5Y</c:v>
                </c:pt>
                <c:pt idx="12">
                  <c:v>10Y</c:v>
                </c:pt>
                <c:pt idx="32">
                  <c:v>30Y</c:v>
                </c:pt>
              </c:strCache>
            </c:strRef>
          </c:cat>
          <c:val>
            <c:numRef>
              <c:f>'Hardkeyed 12_31_2024 Curves'!$S$88:$AY$88</c:f>
              <c:numCache>
                <c:formatCode>General</c:formatCode>
                <c:ptCount val="33"/>
                <c:pt idx="0">
                  <c:v>3.6499999999999998E-2</c:v>
                </c:pt>
                <c:pt idx="1">
                  <c:v>3.6409999999999998E-2</c:v>
                </c:pt>
                <c:pt idx="2">
                  <c:v>3.7027999999999998E-2</c:v>
                </c:pt>
                <c:pt idx="3">
                  <c:v>3.841E-2</c:v>
                </c:pt>
                <c:pt idx="4">
                  <c:v>4.0618999999999995E-2</c:v>
                </c:pt>
                <c:pt idx="5">
                  <c:v>4.1110000000000001E-2</c:v>
                </c:pt>
                <c:pt idx="6">
                  <c:v>4.14775E-2</c:v>
                </c:pt>
                <c:pt idx="7">
                  <c:v>4.1845E-2</c:v>
                </c:pt>
                <c:pt idx="8">
                  <c:v>4.2398200000000004E-2</c:v>
                </c:pt>
                <c:pt idx="9">
                  <c:v>4.2951400000000008E-2</c:v>
                </c:pt>
                <c:pt idx="10">
                  <c:v>4.3504600000000011E-2</c:v>
                </c:pt>
                <c:pt idx="11">
                  <c:v>4.4057800000000015E-2</c:v>
                </c:pt>
                <c:pt idx="12">
                  <c:v>4.4611000000000005E-2</c:v>
                </c:pt>
                <c:pt idx="13">
                  <c:v>4.4858150000000006E-2</c:v>
                </c:pt>
                <c:pt idx="14">
                  <c:v>4.5105300000000008E-2</c:v>
                </c:pt>
                <c:pt idx="15">
                  <c:v>4.5352450000000009E-2</c:v>
                </c:pt>
                <c:pt idx="16">
                  <c:v>4.5599600000000011E-2</c:v>
                </c:pt>
                <c:pt idx="17">
                  <c:v>4.5846750000000012E-2</c:v>
                </c:pt>
                <c:pt idx="18">
                  <c:v>4.6093900000000014E-2</c:v>
                </c:pt>
                <c:pt idx="19">
                  <c:v>4.6341050000000016E-2</c:v>
                </c:pt>
                <c:pt idx="20">
                  <c:v>4.6588200000000017E-2</c:v>
                </c:pt>
                <c:pt idx="21">
                  <c:v>4.6835350000000019E-2</c:v>
                </c:pt>
                <c:pt idx="22">
                  <c:v>4.708250000000002E-2</c:v>
                </c:pt>
                <c:pt idx="23">
                  <c:v>4.7329650000000022E-2</c:v>
                </c:pt>
                <c:pt idx="24">
                  <c:v>4.7576800000000023E-2</c:v>
                </c:pt>
                <c:pt idx="25">
                  <c:v>4.7823950000000025E-2</c:v>
                </c:pt>
                <c:pt idx="26">
                  <c:v>4.8071100000000026E-2</c:v>
                </c:pt>
                <c:pt idx="27">
                  <c:v>4.8318250000000028E-2</c:v>
                </c:pt>
                <c:pt idx="28">
                  <c:v>4.8565400000000029E-2</c:v>
                </c:pt>
                <c:pt idx="29">
                  <c:v>4.8812550000000031E-2</c:v>
                </c:pt>
                <c:pt idx="30">
                  <c:v>4.9059700000000032E-2</c:v>
                </c:pt>
                <c:pt idx="31">
                  <c:v>4.9306850000000034E-2</c:v>
                </c:pt>
                <c:pt idx="32">
                  <c:v>4.9554000000000001E-2</c:v>
                </c:pt>
              </c:numCache>
            </c:numRef>
          </c:val>
          <c:smooth val="0"/>
          <c:extLst>
            <c:ext xmlns:c16="http://schemas.microsoft.com/office/drawing/2014/chart" uri="{C3380CC4-5D6E-409C-BE32-E72D297353CC}">
              <c16:uniqueId val="{00000004-86A8-46B2-8C22-E7E333ADD8FF}"/>
            </c:ext>
          </c:extLst>
        </c:ser>
        <c:ser>
          <c:idx val="0"/>
          <c:order val="1"/>
          <c:tx>
            <c:strRef>
              <c:f>'Hardkeyed 12_31_2024 Curves'!$R$89</c:f>
              <c:strCache>
                <c:ptCount val="1"/>
                <c:pt idx="0">
                  <c:v>YC Jan '16 to Dec '18 Avg</c:v>
                </c:pt>
              </c:strCache>
            </c:strRef>
          </c:tx>
          <c:spPr>
            <a:ln w="28575" cap="rnd">
              <a:solidFill>
                <a:schemeClr val="accent4">
                  <a:alpha val="97000"/>
                </a:schemeClr>
              </a:solidFill>
              <a:prstDash val="solid"/>
              <a:round/>
            </a:ln>
            <a:effectLst/>
          </c:spPr>
          <c:marker>
            <c:symbol val="none"/>
          </c:marker>
          <c:cat>
            <c:strRef>
              <c:f>'Hardkeyed 12_31_2024 Curves'!$S$87:$AY$87</c:f>
              <c:strCache>
                <c:ptCount val="33"/>
                <c:pt idx="0">
                  <c:v>FF</c:v>
                </c:pt>
                <c:pt idx="2">
                  <c:v>3M</c:v>
                </c:pt>
                <c:pt idx="4">
                  <c:v>2Y</c:v>
                </c:pt>
                <c:pt idx="5">
                  <c:v>3Y</c:v>
                </c:pt>
                <c:pt idx="7">
                  <c:v>5Y</c:v>
                </c:pt>
                <c:pt idx="12">
                  <c:v>10Y</c:v>
                </c:pt>
                <c:pt idx="32">
                  <c:v>30Y</c:v>
                </c:pt>
              </c:strCache>
            </c:strRef>
          </c:cat>
          <c:val>
            <c:numRef>
              <c:f>'Hardkeyed 12_31_2024 Curves'!$S$89:$AY$89</c:f>
              <c:numCache>
                <c:formatCode>General</c:formatCode>
                <c:ptCount val="33"/>
                <c:pt idx="0">
                  <c:v>1.0800000000000001E-2</c:v>
                </c:pt>
                <c:pt idx="1">
                  <c:v>9.5899999999999996E-3</c:v>
                </c:pt>
                <c:pt idx="2">
                  <c:v>1.0699999999999999E-2</c:v>
                </c:pt>
                <c:pt idx="3">
                  <c:v>1.367E-2</c:v>
                </c:pt>
                <c:pt idx="4">
                  <c:v>1.5800000000000002E-2</c:v>
                </c:pt>
                <c:pt idx="5">
                  <c:v>1.7299999999999999E-2</c:v>
                </c:pt>
                <c:pt idx="6">
                  <c:v>1.8599999999999998E-2</c:v>
                </c:pt>
                <c:pt idx="7">
                  <c:v>1.9900000000000001E-2</c:v>
                </c:pt>
                <c:pt idx="8">
                  <c:v>2.0630000000000003E-2</c:v>
                </c:pt>
                <c:pt idx="9">
                  <c:v>2.1360000000000004E-2</c:v>
                </c:pt>
                <c:pt idx="10">
                  <c:v>2.2090000000000005E-2</c:v>
                </c:pt>
                <c:pt idx="11">
                  <c:v>2.2820000000000007E-2</c:v>
                </c:pt>
                <c:pt idx="12">
                  <c:v>2.3550000000000001E-2</c:v>
                </c:pt>
                <c:pt idx="13">
                  <c:v>2.38055E-2</c:v>
                </c:pt>
                <c:pt idx="14">
                  <c:v>2.4060999999999999E-2</c:v>
                </c:pt>
                <c:pt idx="15">
                  <c:v>2.4316499999999998E-2</c:v>
                </c:pt>
                <c:pt idx="16">
                  <c:v>2.4571999999999997E-2</c:v>
                </c:pt>
                <c:pt idx="17">
                  <c:v>2.4827499999999995E-2</c:v>
                </c:pt>
                <c:pt idx="18">
                  <c:v>2.5082999999999994E-2</c:v>
                </c:pt>
                <c:pt idx="19">
                  <c:v>2.5338499999999993E-2</c:v>
                </c:pt>
                <c:pt idx="20">
                  <c:v>2.5593999999999992E-2</c:v>
                </c:pt>
                <c:pt idx="21">
                  <c:v>2.5849499999999991E-2</c:v>
                </c:pt>
                <c:pt idx="22">
                  <c:v>2.6104999999999989E-2</c:v>
                </c:pt>
                <c:pt idx="23">
                  <c:v>2.6360499999999988E-2</c:v>
                </c:pt>
                <c:pt idx="24">
                  <c:v>2.6615999999999987E-2</c:v>
                </c:pt>
                <c:pt idx="25">
                  <c:v>2.6871499999999986E-2</c:v>
                </c:pt>
                <c:pt idx="26">
                  <c:v>2.7126999999999984E-2</c:v>
                </c:pt>
                <c:pt idx="27">
                  <c:v>2.7382499999999983E-2</c:v>
                </c:pt>
                <c:pt idx="28">
                  <c:v>2.7637999999999982E-2</c:v>
                </c:pt>
                <c:pt idx="29">
                  <c:v>2.7893499999999981E-2</c:v>
                </c:pt>
                <c:pt idx="30">
                  <c:v>2.814899999999998E-2</c:v>
                </c:pt>
                <c:pt idx="31">
                  <c:v>2.8404499999999978E-2</c:v>
                </c:pt>
                <c:pt idx="32">
                  <c:v>2.8660000000000001E-2</c:v>
                </c:pt>
              </c:numCache>
            </c:numRef>
          </c:val>
          <c:smooth val="0"/>
          <c:extLst>
            <c:ext xmlns:c16="http://schemas.microsoft.com/office/drawing/2014/chart" uri="{C3380CC4-5D6E-409C-BE32-E72D297353CC}">
              <c16:uniqueId val="{00000005-86A8-46B2-8C22-E7E333ADD8FF}"/>
            </c:ext>
          </c:extLst>
        </c:ser>
        <c:ser>
          <c:idx val="1"/>
          <c:order val="2"/>
          <c:tx>
            <c:strRef>
              <c:f>'Hardkeyed 12_31_2024 Curves'!$R$90</c:f>
              <c:strCache>
                <c:ptCount val="1"/>
                <c:pt idx="0">
                  <c:v>YC Pandemic Peak 10/19/2023</c:v>
                </c:pt>
              </c:strCache>
            </c:strRef>
          </c:tx>
          <c:spPr>
            <a:ln w="31750" cap="rnd">
              <a:solidFill>
                <a:schemeClr val="bg1">
                  <a:lumMod val="75000"/>
                </a:schemeClr>
              </a:solidFill>
              <a:round/>
            </a:ln>
            <a:effectLst/>
          </c:spPr>
          <c:marker>
            <c:symbol val="none"/>
          </c:marker>
          <c:cat>
            <c:strRef>
              <c:f>'Hardkeyed 12_31_2024 Curves'!$S$87:$AY$87</c:f>
              <c:strCache>
                <c:ptCount val="33"/>
                <c:pt idx="0">
                  <c:v>FF</c:v>
                </c:pt>
                <c:pt idx="2">
                  <c:v>3M</c:v>
                </c:pt>
                <c:pt idx="4">
                  <c:v>2Y</c:v>
                </c:pt>
                <c:pt idx="5">
                  <c:v>3Y</c:v>
                </c:pt>
                <c:pt idx="7">
                  <c:v>5Y</c:v>
                </c:pt>
                <c:pt idx="12">
                  <c:v>10Y</c:v>
                </c:pt>
                <c:pt idx="32">
                  <c:v>30Y</c:v>
                </c:pt>
              </c:strCache>
            </c:strRef>
          </c:cat>
          <c:val>
            <c:numRef>
              <c:f>'Hardkeyed 12_31_2024 Curves'!$S$90:$AY$90</c:f>
              <c:numCache>
                <c:formatCode>General</c:formatCode>
                <c:ptCount val="33"/>
                <c:pt idx="0">
                  <c:v>5.3749999999999999E-2</c:v>
                </c:pt>
                <c:pt idx="1">
                  <c:v>5.3949999999999998E-2</c:v>
                </c:pt>
                <c:pt idx="2">
                  <c:v>5.466E-2</c:v>
                </c:pt>
                <c:pt idx="3">
                  <c:v>5.4100000000000002E-2</c:v>
                </c:pt>
                <c:pt idx="4">
                  <c:v>5.1589999999999997E-2</c:v>
                </c:pt>
                <c:pt idx="5">
                  <c:v>5.015E-2</c:v>
                </c:pt>
                <c:pt idx="6">
                  <c:v>4.9854999999999997E-2</c:v>
                </c:pt>
                <c:pt idx="7">
                  <c:v>4.956E-2</c:v>
                </c:pt>
                <c:pt idx="8">
                  <c:v>4.9627999999999999E-2</c:v>
                </c:pt>
                <c:pt idx="9">
                  <c:v>4.9695999999999997E-2</c:v>
                </c:pt>
                <c:pt idx="10">
                  <c:v>4.9763999999999996E-2</c:v>
                </c:pt>
                <c:pt idx="11">
                  <c:v>4.9831999999999994E-2</c:v>
                </c:pt>
                <c:pt idx="12">
                  <c:v>4.99E-2</c:v>
                </c:pt>
                <c:pt idx="13">
                  <c:v>4.9959999999999997E-2</c:v>
                </c:pt>
                <c:pt idx="14">
                  <c:v>5.0019999999999995E-2</c:v>
                </c:pt>
                <c:pt idx="15">
                  <c:v>5.0079999999999993E-2</c:v>
                </c:pt>
                <c:pt idx="16">
                  <c:v>5.013999999999999E-2</c:v>
                </c:pt>
                <c:pt idx="17">
                  <c:v>5.0199999999999988E-2</c:v>
                </c:pt>
                <c:pt idx="18">
                  <c:v>5.0259999999999985E-2</c:v>
                </c:pt>
                <c:pt idx="19">
                  <c:v>5.0319999999999983E-2</c:v>
                </c:pt>
                <c:pt idx="20">
                  <c:v>5.037999999999998E-2</c:v>
                </c:pt>
                <c:pt idx="21">
                  <c:v>5.0439999999999978E-2</c:v>
                </c:pt>
                <c:pt idx="22">
                  <c:v>5.0499999999999975E-2</c:v>
                </c:pt>
                <c:pt idx="23">
                  <c:v>5.0559999999999973E-2</c:v>
                </c:pt>
                <c:pt idx="24">
                  <c:v>5.0619999999999971E-2</c:v>
                </c:pt>
                <c:pt idx="25">
                  <c:v>5.0679999999999968E-2</c:v>
                </c:pt>
                <c:pt idx="26">
                  <c:v>5.0739999999999966E-2</c:v>
                </c:pt>
                <c:pt idx="27">
                  <c:v>5.0799999999999963E-2</c:v>
                </c:pt>
                <c:pt idx="28">
                  <c:v>5.0859999999999961E-2</c:v>
                </c:pt>
                <c:pt idx="29">
                  <c:v>5.0919999999999958E-2</c:v>
                </c:pt>
                <c:pt idx="30">
                  <c:v>5.0979999999999956E-2</c:v>
                </c:pt>
                <c:pt idx="31">
                  <c:v>5.1039999999999953E-2</c:v>
                </c:pt>
                <c:pt idx="32">
                  <c:v>5.11E-2</c:v>
                </c:pt>
              </c:numCache>
            </c:numRef>
          </c:val>
          <c:smooth val="0"/>
          <c:extLst>
            <c:ext xmlns:c16="http://schemas.microsoft.com/office/drawing/2014/chart" uri="{C3380CC4-5D6E-409C-BE32-E72D297353CC}">
              <c16:uniqueId val="{00000006-86A8-46B2-8C22-E7E333ADD8FF}"/>
            </c:ext>
          </c:extLst>
        </c:ser>
        <c:ser>
          <c:idx val="2"/>
          <c:order val="3"/>
          <c:tx>
            <c:strRef>
              <c:f>'Hardkeyed 12_31_2024 Curves'!$R$91</c:f>
              <c:strCache>
                <c:ptCount val="1"/>
                <c:pt idx="0">
                  <c:v>FC YE26 as of 6/11/2026</c:v>
                </c:pt>
              </c:strCache>
            </c:strRef>
          </c:tx>
          <c:spPr>
            <a:ln w="28575" cap="sq">
              <a:solidFill>
                <a:srgbClr val="00A3E0"/>
              </a:solidFill>
              <a:prstDash val="solid"/>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A8-46B2-8C22-E7E333ADD8FF}"/>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6A8-46B2-8C22-E7E333ADD8FF}"/>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6A8-46B2-8C22-E7E333ADD8FF}"/>
                </c:ext>
              </c:extLst>
            </c:dLbl>
            <c:dLbl>
              <c:idx val="32"/>
              <c:layout>
                <c:manualLayout>
                  <c:x val="-2.2143804535628361E-4"/>
                  <c:y val="-2.11034769464894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6A8-46B2-8C22-E7E333ADD8F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A3E0"/>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'Hardkeyed 12_31_2024 Curves'!$S$87:$AY$87</c:f>
              <c:strCache>
                <c:ptCount val="33"/>
                <c:pt idx="0">
                  <c:v>FF</c:v>
                </c:pt>
                <c:pt idx="2">
                  <c:v>3M</c:v>
                </c:pt>
                <c:pt idx="4">
                  <c:v>2Y</c:v>
                </c:pt>
                <c:pt idx="5">
                  <c:v>3Y</c:v>
                </c:pt>
                <c:pt idx="7">
                  <c:v>5Y</c:v>
                </c:pt>
                <c:pt idx="12">
                  <c:v>10Y</c:v>
                </c:pt>
                <c:pt idx="32">
                  <c:v>30Y</c:v>
                </c:pt>
              </c:strCache>
            </c:strRef>
          </c:cat>
          <c:val>
            <c:numRef>
              <c:f>'Hardkeyed 12_31_2024 Curves'!$S$91:$AY$91</c:f>
              <c:numCache>
                <c:formatCode>General</c:formatCode>
                <c:ptCount val="33"/>
                <c:pt idx="0">
                  <c:v>3.7999999999999999E-2</c:v>
                </c:pt>
                <c:pt idx="1">
                  <c:v>3.8699999999999998E-2</c:v>
                </c:pt>
                <c:pt idx="2">
                  <c:v>3.7900000000000003E-2</c:v>
                </c:pt>
                <c:pt idx="3">
                  <c:v>4.1099999999999998E-2</c:v>
                </c:pt>
                <c:pt idx="4">
                  <c:v>4.1790000000000001E-2</c:v>
                </c:pt>
                <c:pt idx="5">
                  <c:v>4.206E-2</c:v>
                </c:pt>
                <c:pt idx="6">
                  <c:v>4.2450000000000002E-2</c:v>
                </c:pt>
                <c:pt idx="7">
                  <c:v>4.2840000000000003E-2</c:v>
                </c:pt>
                <c:pt idx="8">
                  <c:v>4.3416000000000003E-2</c:v>
                </c:pt>
                <c:pt idx="9">
                  <c:v>4.3992000000000003E-2</c:v>
                </c:pt>
                <c:pt idx="10">
                  <c:v>4.4568000000000003E-2</c:v>
                </c:pt>
                <c:pt idx="11">
                  <c:v>4.5144000000000004E-2</c:v>
                </c:pt>
                <c:pt idx="12">
                  <c:v>4.5719999999999997E-2</c:v>
                </c:pt>
                <c:pt idx="13">
                  <c:v>4.5931999999999994E-2</c:v>
                </c:pt>
                <c:pt idx="14">
                  <c:v>4.6143999999999991E-2</c:v>
                </c:pt>
                <c:pt idx="15">
                  <c:v>4.6355999999999987E-2</c:v>
                </c:pt>
                <c:pt idx="16">
                  <c:v>4.6567999999999984E-2</c:v>
                </c:pt>
                <c:pt idx="17">
                  <c:v>4.6779999999999981E-2</c:v>
                </c:pt>
                <c:pt idx="18">
                  <c:v>4.6991999999999978E-2</c:v>
                </c:pt>
                <c:pt idx="19">
                  <c:v>4.7203999999999975E-2</c:v>
                </c:pt>
                <c:pt idx="20">
                  <c:v>4.7415999999999972E-2</c:v>
                </c:pt>
                <c:pt idx="21">
                  <c:v>4.7627999999999969E-2</c:v>
                </c:pt>
                <c:pt idx="22">
                  <c:v>4.7839999999999966E-2</c:v>
                </c:pt>
                <c:pt idx="23">
                  <c:v>4.8051999999999963E-2</c:v>
                </c:pt>
                <c:pt idx="24">
                  <c:v>4.826399999999996E-2</c:v>
                </c:pt>
                <c:pt idx="25">
                  <c:v>4.8475999999999957E-2</c:v>
                </c:pt>
                <c:pt idx="26">
                  <c:v>4.8687999999999954E-2</c:v>
                </c:pt>
                <c:pt idx="27">
                  <c:v>4.889999999999995E-2</c:v>
                </c:pt>
                <c:pt idx="28">
                  <c:v>4.9111999999999947E-2</c:v>
                </c:pt>
                <c:pt idx="29">
                  <c:v>4.9323999999999944E-2</c:v>
                </c:pt>
                <c:pt idx="30">
                  <c:v>4.9535999999999941E-2</c:v>
                </c:pt>
                <c:pt idx="31">
                  <c:v>4.9747999999999938E-2</c:v>
                </c:pt>
                <c:pt idx="32">
                  <c:v>4.9959999999999997E-2</c:v>
                </c:pt>
              </c:numCache>
            </c:numRef>
          </c:val>
          <c:smooth val="0"/>
          <c:extLst>
            <c:ext xmlns:c16="http://schemas.microsoft.com/office/drawing/2014/chart" uri="{C3380CC4-5D6E-409C-BE32-E72D297353CC}">
              <c16:uniqueId val="{0000000B-86A8-46B2-8C22-E7E333ADD8FF}"/>
            </c:ext>
          </c:extLst>
        </c:ser>
        <c:ser>
          <c:idx val="4"/>
          <c:order val="4"/>
          <c:tx>
            <c:strRef>
              <c:f>'Hardkeyed 12_31_2024 Curves'!$R$92</c:f>
              <c:strCache>
                <c:ptCount val="1"/>
                <c:pt idx="0">
                  <c:v>YC Apr '20 to Dec '20 Avg</c:v>
                </c:pt>
              </c:strCache>
            </c:strRef>
          </c:tx>
          <c:spPr>
            <a:ln w="25400" cap="sq">
              <a:solidFill>
                <a:schemeClr val="accent5"/>
              </a:solidFill>
              <a:prstDash val="solid"/>
              <a:round/>
            </a:ln>
            <a:effectLst/>
          </c:spPr>
          <c:marker>
            <c:symbol val="none"/>
          </c:marker>
          <c:cat>
            <c:strRef>
              <c:f>'Hardkeyed 12_31_2024 Curves'!$S$87:$AY$87</c:f>
              <c:strCache>
                <c:ptCount val="33"/>
                <c:pt idx="0">
                  <c:v>FF</c:v>
                </c:pt>
                <c:pt idx="2">
                  <c:v>3M</c:v>
                </c:pt>
                <c:pt idx="4">
                  <c:v>2Y</c:v>
                </c:pt>
                <c:pt idx="5">
                  <c:v>3Y</c:v>
                </c:pt>
                <c:pt idx="7">
                  <c:v>5Y</c:v>
                </c:pt>
                <c:pt idx="12">
                  <c:v>10Y</c:v>
                </c:pt>
                <c:pt idx="32">
                  <c:v>30Y</c:v>
                </c:pt>
              </c:strCache>
            </c:strRef>
          </c:cat>
          <c:val>
            <c:numRef>
              <c:f>'Hardkeyed 12_31_2024 Curves'!$S$92:$AY$92</c:f>
              <c:numCache>
                <c:formatCode>General</c:formatCode>
                <c:ptCount val="33"/>
                <c:pt idx="0">
                  <c:v>8.0000000000000004E-4</c:v>
                </c:pt>
                <c:pt idx="1">
                  <c:v>8.7000000000000001E-4</c:v>
                </c:pt>
                <c:pt idx="2">
                  <c:v>1.07E-3</c:v>
                </c:pt>
                <c:pt idx="3">
                  <c:v>1.3500000000000001E-3</c:v>
                </c:pt>
                <c:pt idx="4">
                  <c:v>1.5900000000000001E-3</c:v>
                </c:pt>
                <c:pt idx="5">
                  <c:v>1.98E-3</c:v>
                </c:pt>
                <c:pt idx="6">
                  <c:v>2.64E-3</c:v>
                </c:pt>
                <c:pt idx="7">
                  <c:v>3.3E-3</c:v>
                </c:pt>
                <c:pt idx="8">
                  <c:v>4.0899999999999999E-3</c:v>
                </c:pt>
                <c:pt idx="9">
                  <c:v>4.8799999999999998E-3</c:v>
                </c:pt>
                <c:pt idx="10">
                  <c:v>5.6699999999999997E-3</c:v>
                </c:pt>
                <c:pt idx="11">
                  <c:v>6.4599999999999996E-3</c:v>
                </c:pt>
                <c:pt idx="12">
                  <c:v>7.2500000000000004E-3</c:v>
                </c:pt>
                <c:pt idx="13">
                  <c:v>7.6124000000000001E-3</c:v>
                </c:pt>
                <c:pt idx="14">
                  <c:v>7.9748000000000006E-3</c:v>
                </c:pt>
                <c:pt idx="15">
                  <c:v>8.3372000000000012E-3</c:v>
                </c:pt>
                <c:pt idx="16">
                  <c:v>8.6996000000000018E-3</c:v>
                </c:pt>
                <c:pt idx="17">
                  <c:v>9.0620000000000023E-3</c:v>
                </c:pt>
                <c:pt idx="18">
                  <c:v>9.4244000000000029E-3</c:v>
                </c:pt>
                <c:pt idx="19">
                  <c:v>9.7868000000000035E-3</c:v>
                </c:pt>
                <c:pt idx="20">
                  <c:v>1.0149200000000004E-2</c:v>
                </c:pt>
                <c:pt idx="21">
                  <c:v>1.0511600000000005E-2</c:v>
                </c:pt>
                <c:pt idx="22">
                  <c:v>1.0874000000000005E-2</c:v>
                </c:pt>
                <c:pt idx="23">
                  <c:v>1.1236400000000006E-2</c:v>
                </c:pt>
                <c:pt idx="24">
                  <c:v>1.1598800000000006E-2</c:v>
                </c:pt>
                <c:pt idx="25">
                  <c:v>1.1961200000000007E-2</c:v>
                </c:pt>
                <c:pt idx="26">
                  <c:v>1.2323600000000007E-2</c:v>
                </c:pt>
                <c:pt idx="27">
                  <c:v>1.2686000000000008E-2</c:v>
                </c:pt>
                <c:pt idx="28">
                  <c:v>1.3048400000000009E-2</c:v>
                </c:pt>
                <c:pt idx="29">
                  <c:v>1.3410800000000009E-2</c:v>
                </c:pt>
                <c:pt idx="30">
                  <c:v>1.377320000000001E-2</c:v>
                </c:pt>
                <c:pt idx="31">
                  <c:v>1.413560000000001E-2</c:v>
                </c:pt>
                <c:pt idx="32">
                  <c:v>1.4498E-2</c:v>
                </c:pt>
              </c:numCache>
            </c:numRef>
          </c:val>
          <c:smooth val="0"/>
          <c:extLst>
            <c:ext xmlns:c16="http://schemas.microsoft.com/office/drawing/2014/chart" uri="{C3380CC4-5D6E-409C-BE32-E72D297353CC}">
              <c16:uniqueId val="{0000000C-86A8-46B2-8C22-E7E333ADD8FF}"/>
            </c:ext>
          </c:extLst>
        </c:ser>
        <c:dLbls>
          <c:showLegendKey val="0"/>
          <c:showVal val="0"/>
          <c:showCatName val="0"/>
          <c:showSerName val="0"/>
          <c:showPercent val="0"/>
          <c:showBubbleSize val="0"/>
        </c:dLbls>
        <c:smooth val="0"/>
        <c:axId val="989340296"/>
        <c:axId val="989340624"/>
      </c:lineChart>
      <c:catAx>
        <c:axId val="9893402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eta Offc Medium" panose="020B0604030101020102" pitchFamily="34" charset="0"/>
                <a:ea typeface="+mn-ea"/>
                <a:cs typeface="+mn-cs"/>
              </a:defRPr>
            </a:pPr>
            <a:endParaRPr lang="en-US"/>
          </a:p>
        </c:txPr>
        <c:crossAx val="989340624"/>
        <c:crosses val="autoZero"/>
        <c:auto val="1"/>
        <c:lblAlgn val="ctr"/>
        <c:lblOffset val="100"/>
        <c:noMultiLvlLbl val="0"/>
      </c:catAx>
      <c:valAx>
        <c:axId val="989340624"/>
        <c:scaling>
          <c:orientation val="minMax"/>
          <c:max val="5.5000000000000007E-2"/>
          <c:min val="0"/>
        </c:scaling>
        <c:delete val="0"/>
        <c:axPos val="l"/>
        <c:majorGridlines>
          <c:spPr>
            <a:ln w="9525" cap="flat" cmpd="sng" algn="ctr">
              <a:solidFill>
                <a:schemeClr val="bg1">
                  <a:lumMod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989340296"/>
        <c:crosses val="autoZero"/>
        <c:crossBetween val="between"/>
        <c:majorUnit val="2.5000000000000005E-3"/>
      </c:valAx>
      <c:spPr>
        <a:noFill/>
        <a:ln>
          <a:noFill/>
        </a:ln>
        <a:effectLst/>
      </c:spPr>
    </c:plotArea>
    <c:plotVisOnly val="1"/>
    <c:dispBlanksAs val="gap"/>
    <c:showDLblsOverMax val="0"/>
  </c:chart>
  <c:spPr>
    <a:noFill/>
    <a:ln>
      <a:noFill/>
    </a:ln>
    <a:effectLst/>
  </c:spPr>
  <c:txPr>
    <a:bodyPr/>
    <a:lstStyle/>
    <a:p>
      <a:pPr>
        <a:defRPr sz="1200">
          <a:solidFill>
            <a:schemeClr val="tx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34038640450685E-2"/>
          <c:y val="3.0017528080456136E-2"/>
          <c:w val="0.88448773254425017"/>
          <c:h val="0.87029809517883905"/>
        </c:manualLayout>
      </c:layout>
      <c:areaChart>
        <c:grouping val="stacked"/>
        <c:varyColors val="0"/>
        <c:ser>
          <c:idx val="2"/>
          <c:order val="2"/>
          <c:tx>
            <c:strRef>
              <c:f>Individual!$U$24</c:f>
              <c:strCache>
                <c:ptCount val="1"/>
                <c:pt idx="0">
                  <c:v>5Y Range Low</c:v>
                </c:pt>
              </c:strCache>
            </c:strRef>
          </c:tx>
          <c:spPr>
            <a:noFill/>
            <a:ln>
              <a:noFill/>
            </a:ln>
            <a:effectLst/>
          </c:spPr>
          <c:cat>
            <c:numRef>
              <c:f>Individual!$R$25:$R$389</c:f>
              <c:numCache>
                <c:formatCode>m/d/yyyy</c:formatCode>
                <c:ptCount val="365"/>
                <c:pt idx="0">
                  <c:v>46387</c:v>
                </c:pt>
                <c:pt idx="1">
                  <c:v>46386</c:v>
                </c:pt>
                <c:pt idx="2">
                  <c:v>46385</c:v>
                </c:pt>
                <c:pt idx="3">
                  <c:v>46384</c:v>
                </c:pt>
                <c:pt idx="4">
                  <c:v>46383</c:v>
                </c:pt>
                <c:pt idx="5">
                  <c:v>46382</c:v>
                </c:pt>
                <c:pt idx="6">
                  <c:v>46381</c:v>
                </c:pt>
                <c:pt idx="7">
                  <c:v>46380</c:v>
                </c:pt>
                <c:pt idx="8">
                  <c:v>46379</c:v>
                </c:pt>
                <c:pt idx="9">
                  <c:v>46378</c:v>
                </c:pt>
                <c:pt idx="10">
                  <c:v>46377</c:v>
                </c:pt>
                <c:pt idx="11">
                  <c:v>46376</c:v>
                </c:pt>
                <c:pt idx="12">
                  <c:v>46375</c:v>
                </c:pt>
                <c:pt idx="13">
                  <c:v>46374</c:v>
                </c:pt>
                <c:pt idx="14">
                  <c:v>46373</c:v>
                </c:pt>
                <c:pt idx="15">
                  <c:v>46372</c:v>
                </c:pt>
                <c:pt idx="16">
                  <c:v>46371</c:v>
                </c:pt>
                <c:pt idx="17">
                  <c:v>46370</c:v>
                </c:pt>
                <c:pt idx="18">
                  <c:v>46369</c:v>
                </c:pt>
                <c:pt idx="19">
                  <c:v>46368</c:v>
                </c:pt>
                <c:pt idx="20">
                  <c:v>46367</c:v>
                </c:pt>
                <c:pt idx="21">
                  <c:v>46366</c:v>
                </c:pt>
                <c:pt idx="22">
                  <c:v>46365</c:v>
                </c:pt>
                <c:pt idx="23">
                  <c:v>46364</c:v>
                </c:pt>
                <c:pt idx="24">
                  <c:v>46363</c:v>
                </c:pt>
                <c:pt idx="25">
                  <c:v>46362</c:v>
                </c:pt>
                <c:pt idx="26">
                  <c:v>46361</c:v>
                </c:pt>
                <c:pt idx="27">
                  <c:v>46360</c:v>
                </c:pt>
                <c:pt idx="28">
                  <c:v>46359</c:v>
                </c:pt>
                <c:pt idx="29">
                  <c:v>46358</c:v>
                </c:pt>
                <c:pt idx="30">
                  <c:v>46357</c:v>
                </c:pt>
                <c:pt idx="31">
                  <c:v>46356</c:v>
                </c:pt>
                <c:pt idx="32">
                  <c:v>46355</c:v>
                </c:pt>
                <c:pt idx="33">
                  <c:v>46354</c:v>
                </c:pt>
                <c:pt idx="34">
                  <c:v>46353</c:v>
                </c:pt>
                <c:pt idx="35">
                  <c:v>46352</c:v>
                </c:pt>
                <c:pt idx="36">
                  <c:v>46351</c:v>
                </c:pt>
                <c:pt idx="37">
                  <c:v>46350</c:v>
                </c:pt>
                <c:pt idx="38">
                  <c:v>46349</c:v>
                </c:pt>
                <c:pt idx="39">
                  <c:v>46348</c:v>
                </c:pt>
                <c:pt idx="40">
                  <c:v>46347</c:v>
                </c:pt>
                <c:pt idx="41">
                  <c:v>46346</c:v>
                </c:pt>
                <c:pt idx="42">
                  <c:v>46345</c:v>
                </c:pt>
                <c:pt idx="43">
                  <c:v>46344</c:v>
                </c:pt>
                <c:pt idx="44">
                  <c:v>46343</c:v>
                </c:pt>
                <c:pt idx="45">
                  <c:v>46342</c:v>
                </c:pt>
                <c:pt idx="46">
                  <c:v>46341</c:v>
                </c:pt>
                <c:pt idx="47">
                  <c:v>46340</c:v>
                </c:pt>
                <c:pt idx="48">
                  <c:v>46339</c:v>
                </c:pt>
                <c:pt idx="49">
                  <c:v>46338</c:v>
                </c:pt>
                <c:pt idx="50">
                  <c:v>46337</c:v>
                </c:pt>
                <c:pt idx="51">
                  <c:v>46336</c:v>
                </c:pt>
                <c:pt idx="52">
                  <c:v>46335</c:v>
                </c:pt>
                <c:pt idx="53">
                  <c:v>46334</c:v>
                </c:pt>
                <c:pt idx="54">
                  <c:v>46333</c:v>
                </c:pt>
                <c:pt idx="55">
                  <c:v>46332</c:v>
                </c:pt>
                <c:pt idx="56">
                  <c:v>46331</c:v>
                </c:pt>
                <c:pt idx="57">
                  <c:v>46330</c:v>
                </c:pt>
                <c:pt idx="58">
                  <c:v>46329</c:v>
                </c:pt>
                <c:pt idx="59">
                  <c:v>46328</c:v>
                </c:pt>
                <c:pt idx="60">
                  <c:v>46327</c:v>
                </c:pt>
                <c:pt idx="61">
                  <c:v>46326</c:v>
                </c:pt>
                <c:pt idx="62">
                  <c:v>46325</c:v>
                </c:pt>
                <c:pt idx="63">
                  <c:v>46324</c:v>
                </c:pt>
                <c:pt idx="64">
                  <c:v>46323</c:v>
                </c:pt>
                <c:pt idx="65">
                  <c:v>46322</c:v>
                </c:pt>
                <c:pt idx="66">
                  <c:v>46321</c:v>
                </c:pt>
                <c:pt idx="67">
                  <c:v>46320</c:v>
                </c:pt>
                <c:pt idx="68">
                  <c:v>46319</c:v>
                </c:pt>
                <c:pt idx="69">
                  <c:v>46318</c:v>
                </c:pt>
                <c:pt idx="70">
                  <c:v>46317</c:v>
                </c:pt>
                <c:pt idx="71">
                  <c:v>46316</c:v>
                </c:pt>
                <c:pt idx="72">
                  <c:v>46315</c:v>
                </c:pt>
                <c:pt idx="73">
                  <c:v>46314</c:v>
                </c:pt>
                <c:pt idx="74">
                  <c:v>46313</c:v>
                </c:pt>
                <c:pt idx="75">
                  <c:v>46312</c:v>
                </c:pt>
                <c:pt idx="76">
                  <c:v>46311</c:v>
                </c:pt>
                <c:pt idx="77">
                  <c:v>46310</c:v>
                </c:pt>
                <c:pt idx="78">
                  <c:v>46309</c:v>
                </c:pt>
                <c:pt idx="79">
                  <c:v>46308</c:v>
                </c:pt>
                <c:pt idx="80">
                  <c:v>46307</c:v>
                </c:pt>
                <c:pt idx="81">
                  <c:v>46306</c:v>
                </c:pt>
                <c:pt idx="82">
                  <c:v>46305</c:v>
                </c:pt>
                <c:pt idx="83">
                  <c:v>46304</c:v>
                </c:pt>
                <c:pt idx="84">
                  <c:v>46303</c:v>
                </c:pt>
                <c:pt idx="85">
                  <c:v>46302</c:v>
                </c:pt>
                <c:pt idx="86">
                  <c:v>46301</c:v>
                </c:pt>
                <c:pt idx="87">
                  <c:v>46300</c:v>
                </c:pt>
                <c:pt idx="88">
                  <c:v>46299</c:v>
                </c:pt>
                <c:pt idx="89">
                  <c:v>46298</c:v>
                </c:pt>
                <c:pt idx="90">
                  <c:v>46297</c:v>
                </c:pt>
                <c:pt idx="91">
                  <c:v>46296</c:v>
                </c:pt>
                <c:pt idx="92">
                  <c:v>46295</c:v>
                </c:pt>
                <c:pt idx="93">
                  <c:v>46294</c:v>
                </c:pt>
                <c:pt idx="94">
                  <c:v>46293</c:v>
                </c:pt>
                <c:pt idx="95">
                  <c:v>46292</c:v>
                </c:pt>
                <c:pt idx="96">
                  <c:v>46291</c:v>
                </c:pt>
                <c:pt idx="97">
                  <c:v>46290</c:v>
                </c:pt>
                <c:pt idx="98">
                  <c:v>46289</c:v>
                </c:pt>
                <c:pt idx="99">
                  <c:v>46288</c:v>
                </c:pt>
                <c:pt idx="100">
                  <c:v>46287</c:v>
                </c:pt>
                <c:pt idx="101">
                  <c:v>46286</c:v>
                </c:pt>
                <c:pt idx="102">
                  <c:v>46285</c:v>
                </c:pt>
                <c:pt idx="103">
                  <c:v>46284</c:v>
                </c:pt>
                <c:pt idx="104">
                  <c:v>46283</c:v>
                </c:pt>
                <c:pt idx="105">
                  <c:v>46282</c:v>
                </c:pt>
                <c:pt idx="106">
                  <c:v>46281</c:v>
                </c:pt>
                <c:pt idx="107">
                  <c:v>46280</c:v>
                </c:pt>
                <c:pt idx="108">
                  <c:v>46279</c:v>
                </c:pt>
                <c:pt idx="109">
                  <c:v>46278</c:v>
                </c:pt>
                <c:pt idx="110">
                  <c:v>46277</c:v>
                </c:pt>
                <c:pt idx="111">
                  <c:v>46276</c:v>
                </c:pt>
                <c:pt idx="112">
                  <c:v>46275</c:v>
                </c:pt>
                <c:pt idx="113">
                  <c:v>46274</c:v>
                </c:pt>
                <c:pt idx="114">
                  <c:v>46273</c:v>
                </c:pt>
                <c:pt idx="115">
                  <c:v>46272</c:v>
                </c:pt>
                <c:pt idx="116">
                  <c:v>46271</c:v>
                </c:pt>
                <c:pt idx="117">
                  <c:v>46270</c:v>
                </c:pt>
                <c:pt idx="118">
                  <c:v>46269</c:v>
                </c:pt>
                <c:pt idx="119">
                  <c:v>46268</c:v>
                </c:pt>
                <c:pt idx="120">
                  <c:v>46267</c:v>
                </c:pt>
                <c:pt idx="121">
                  <c:v>46266</c:v>
                </c:pt>
                <c:pt idx="122">
                  <c:v>46265</c:v>
                </c:pt>
                <c:pt idx="123">
                  <c:v>46264</c:v>
                </c:pt>
                <c:pt idx="124">
                  <c:v>46263</c:v>
                </c:pt>
                <c:pt idx="125">
                  <c:v>46262</c:v>
                </c:pt>
                <c:pt idx="126">
                  <c:v>46261</c:v>
                </c:pt>
                <c:pt idx="127">
                  <c:v>46260</c:v>
                </c:pt>
                <c:pt idx="128">
                  <c:v>46259</c:v>
                </c:pt>
                <c:pt idx="129">
                  <c:v>46258</c:v>
                </c:pt>
                <c:pt idx="130">
                  <c:v>46257</c:v>
                </c:pt>
                <c:pt idx="131">
                  <c:v>46256</c:v>
                </c:pt>
                <c:pt idx="132">
                  <c:v>46255</c:v>
                </c:pt>
                <c:pt idx="133">
                  <c:v>46254</c:v>
                </c:pt>
                <c:pt idx="134">
                  <c:v>46253</c:v>
                </c:pt>
                <c:pt idx="135">
                  <c:v>46252</c:v>
                </c:pt>
                <c:pt idx="136">
                  <c:v>46251</c:v>
                </c:pt>
                <c:pt idx="137">
                  <c:v>46250</c:v>
                </c:pt>
                <c:pt idx="138">
                  <c:v>46249</c:v>
                </c:pt>
                <c:pt idx="139">
                  <c:v>46248</c:v>
                </c:pt>
                <c:pt idx="140">
                  <c:v>46247</c:v>
                </c:pt>
                <c:pt idx="141">
                  <c:v>46246</c:v>
                </c:pt>
                <c:pt idx="142">
                  <c:v>46245</c:v>
                </c:pt>
                <c:pt idx="143">
                  <c:v>46244</c:v>
                </c:pt>
                <c:pt idx="144">
                  <c:v>46243</c:v>
                </c:pt>
                <c:pt idx="145">
                  <c:v>46242</c:v>
                </c:pt>
                <c:pt idx="146">
                  <c:v>46241</c:v>
                </c:pt>
                <c:pt idx="147">
                  <c:v>46240</c:v>
                </c:pt>
                <c:pt idx="148">
                  <c:v>46239</c:v>
                </c:pt>
                <c:pt idx="149">
                  <c:v>46238</c:v>
                </c:pt>
                <c:pt idx="150">
                  <c:v>46237</c:v>
                </c:pt>
                <c:pt idx="151">
                  <c:v>46236</c:v>
                </c:pt>
                <c:pt idx="152">
                  <c:v>46235</c:v>
                </c:pt>
                <c:pt idx="153">
                  <c:v>46234</c:v>
                </c:pt>
                <c:pt idx="154">
                  <c:v>46233</c:v>
                </c:pt>
                <c:pt idx="155">
                  <c:v>46232</c:v>
                </c:pt>
                <c:pt idx="156">
                  <c:v>46231</c:v>
                </c:pt>
                <c:pt idx="157">
                  <c:v>46230</c:v>
                </c:pt>
                <c:pt idx="158">
                  <c:v>46229</c:v>
                </c:pt>
                <c:pt idx="159">
                  <c:v>46228</c:v>
                </c:pt>
                <c:pt idx="160">
                  <c:v>46227</c:v>
                </c:pt>
                <c:pt idx="161">
                  <c:v>46226</c:v>
                </c:pt>
                <c:pt idx="162">
                  <c:v>46225</c:v>
                </c:pt>
                <c:pt idx="163">
                  <c:v>46224</c:v>
                </c:pt>
                <c:pt idx="164">
                  <c:v>46223</c:v>
                </c:pt>
                <c:pt idx="165">
                  <c:v>46222</c:v>
                </c:pt>
                <c:pt idx="166">
                  <c:v>46221</c:v>
                </c:pt>
                <c:pt idx="167">
                  <c:v>46220</c:v>
                </c:pt>
                <c:pt idx="168">
                  <c:v>46219</c:v>
                </c:pt>
                <c:pt idx="169">
                  <c:v>46218</c:v>
                </c:pt>
                <c:pt idx="170">
                  <c:v>46217</c:v>
                </c:pt>
                <c:pt idx="171">
                  <c:v>46216</c:v>
                </c:pt>
                <c:pt idx="172">
                  <c:v>46215</c:v>
                </c:pt>
                <c:pt idx="173">
                  <c:v>46214</c:v>
                </c:pt>
                <c:pt idx="174">
                  <c:v>46213</c:v>
                </c:pt>
                <c:pt idx="175">
                  <c:v>46212</c:v>
                </c:pt>
                <c:pt idx="176">
                  <c:v>46211</c:v>
                </c:pt>
                <c:pt idx="177">
                  <c:v>46210</c:v>
                </c:pt>
                <c:pt idx="178">
                  <c:v>46209</c:v>
                </c:pt>
                <c:pt idx="179">
                  <c:v>46208</c:v>
                </c:pt>
                <c:pt idx="180">
                  <c:v>46207</c:v>
                </c:pt>
                <c:pt idx="181">
                  <c:v>46206</c:v>
                </c:pt>
                <c:pt idx="182">
                  <c:v>46205</c:v>
                </c:pt>
                <c:pt idx="183">
                  <c:v>46204</c:v>
                </c:pt>
                <c:pt idx="184">
                  <c:v>46203</c:v>
                </c:pt>
                <c:pt idx="185">
                  <c:v>46202</c:v>
                </c:pt>
                <c:pt idx="186">
                  <c:v>46201</c:v>
                </c:pt>
                <c:pt idx="187">
                  <c:v>46200</c:v>
                </c:pt>
                <c:pt idx="188">
                  <c:v>46199</c:v>
                </c:pt>
                <c:pt idx="189">
                  <c:v>46198</c:v>
                </c:pt>
                <c:pt idx="190">
                  <c:v>46197</c:v>
                </c:pt>
                <c:pt idx="191">
                  <c:v>46196</c:v>
                </c:pt>
                <c:pt idx="192">
                  <c:v>46195</c:v>
                </c:pt>
                <c:pt idx="193">
                  <c:v>46194</c:v>
                </c:pt>
                <c:pt idx="194">
                  <c:v>46193</c:v>
                </c:pt>
                <c:pt idx="195">
                  <c:v>46192</c:v>
                </c:pt>
                <c:pt idx="196">
                  <c:v>46191</c:v>
                </c:pt>
                <c:pt idx="197">
                  <c:v>46190</c:v>
                </c:pt>
                <c:pt idx="198">
                  <c:v>46189</c:v>
                </c:pt>
                <c:pt idx="199">
                  <c:v>46188</c:v>
                </c:pt>
                <c:pt idx="200">
                  <c:v>46187</c:v>
                </c:pt>
                <c:pt idx="201">
                  <c:v>46186</c:v>
                </c:pt>
                <c:pt idx="202">
                  <c:v>46185</c:v>
                </c:pt>
                <c:pt idx="203">
                  <c:v>46184</c:v>
                </c:pt>
                <c:pt idx="204">
                  <c:v>46183</c:v>
                </c:pt>
                <c:pt idx="205">
                  <c:v>46182</c:v>
                </c:pt>
                <c:pt idx="206">
                  <c:v>46181</c:v>
                </c:pt>
                <c:pt idx="207">
                  <c:v>46180</c:v>
                </c:pt>
                <c:pt idx="208">
                  <c:v>46179</c:v>
                </c:pt>
                <c:pt idx="209">
                  <c:v>46178</c:v>
                </c:pt>
                <c:pt idx="210">
                  <c:v>46177</c:v>
                </c:pt>
                <c:pt idx="211">
                  <c:v>46176</c:v>
                </c:pt>
                <c:pt idx="212">
                  <c:v>46175</c:v>
                </c:pt>
                <c:pt idx="213">
                  <c:v>46174</c:v>
                </c:pt>
                <c:pt idx="214">
                  <c:v>46173</c:v>
                </c:pt>
                <c:pt idx="215">
                  <c:v>46172</c:v>
                </c:pt>
                <c:pt idx="216">
                  <c:v>46171</c:v>
                </c:pt>
                <c:pt idx="217">
                  <c:v>46170</c:v>
                </c:pt>
                <c:pt idx="218">
                  <c:v>46169</c:v>
                </c:pt>
                <c:pt idx="219">
                  <c:v>46168</c:v>
                </c:pt>
                <c:pt idx="220">
                  <c:v>46167</c:v>
                </c:pt>
                <c:pt idx="221">
                  <c:v>46166</c:v>
                </c:pt>
                <c:pt idx="222">
                  <c:v>46165</c:v>
                </c:pt>
                <c:pt idx="223">
                  <c:v>46164</c:v>
                </c:pt>
                <c:pt idx="224">
                  <c:v>46163</c:v>
                </c:pt>
                <c:pt idx="225">
                  <c:v>46162</c:v>
                </c:pt>
                <c:pt idx="226">
                  <c:v>46161</c:v>
                </c:pt>
                <c:pt idx="227">
                  <c:v>46160</c:v>
                </c:pt>
                <c:pt idx="228">
                  <c:v>46159</c:v>
                </c:pt>
                <c:pt idx="229">
                  <c:v>46158</c:v>
                </c:pt>
                <c:pt idx="230">
                  <c:v>46157</c:v>
                </c:pt>
                <c:pt idx="231">
                  <c:v>46156</c:v>
                </c:pt>
                <c:pt idx="232">
                  <c:v>46155</c:v>
                </c:pt>
                <c:pt idx="233">
                  <c:v>46154</c:v>
                </c:pt>
                <c:pt idx="234">
                  <c:v>46153</c:v>
                </c:pt>
                <c:pt idx="235">
                  <c:v>46152</c:v>
                </c:pt>
                <c:pt idx="236">
                  <c:v>46151</c:v>
                </c:pt>
                <c:pt idx="237">
                  <c:v>46150</c:v>
                </c:pt>
                <c:pt idx="238">
                  <c:v>46149</c:v>
                </c:pt>
                <c:pt idx="239">
                  <c:v>46148</c:v>
                </c:pt>
                <c:pt idx="240">
                  <c:v>46147</c:v>
                </c:pt>
                <c:pt idx="241">
                  <c:v>46146</c:v>
                </c:pt>
                <c:pt idx="242">
                  <c:v>46145</c:v>
                </c:pt>
                <c:pt idx="243">
                  <c:v>46144</c:v>
                </c:pt>
                <c:pt idx="244">
                  <c:v>46143</c:v>
                </c:pt>
                <c:pt idx="245">
                  <c:v>46142</c:v>
                </c:pt>
                <c:pt idx="246">
                  <c:v>46141</c:v>
                </c:pt>
                <c:pt idx="247">
                  <c:v>46140</c:v>
                </c:pt>
                <c:pt idx="248">
                  <c:v>46139</c:v>
                </c:pt>
                <c:pt idx="249">
                  <c:v>46138</c:v>
                </c:pt>
                <c:pt idx="250">
                  <c:v>46137</c:v>
                </c:pt>
                <c:pt idx="251">
                  <c:v>46136</c:v>
                </c:pt>
                <c:pt idx="252">
                  <c:v>46135</c:v>
                </c:pt>
                <c:pt idx="253">
                  <c:v>46134</c:v>
                </c:pt>
                <c:pt idx="254">
                  <c:v>46133</c:v>
                </c:pt>
                <c:pt idx="255">
                  <c:v>46132</c:v>
                </c:pt>
                <c:pt idx="256">
                  <c:v>46131</c:v>
                </c:pt>
                <c:pt idx="257">
                  <c:v>46130</c:v>
                </c:pt>
                <c:pt idx="258">
                  <c:v>46129</c:v>
                </c:pt>
                <c:pt idx="259">
                  <c:v>46128</c:v>
                </c:pt>
                <c:pt idx="260">
                  <c:v>46127</c:v>
                </c:pt>
                <c:pt idx="261">
                  <c:v>46126</c:v>
                </c:pt>
                <c:pt idx="262">
                  <c:v>46125</c:v>
                </c:pt>
                <c:pt idx="263">
                  <c:v>46124</c:v>
                </c:pt>
                <c:pt idx="264">
                  <c:v>46123</c:v>
                </c:pt>
                <c:pt idx="265">
                  <c:v>46122</c:v>
                </c:pt>
                <c:pt idx="266">
                  <c:v>46121</c:v>
                </c:pt>
                <c:pt idx="267">
                  <c:v>46120</c:v>
                </c:pt>
                <c:pt idx="268">
                  <c:v>46119</c:v>
                </c:pt>
                <c:pt idx="269">
                  <c:v>46118</c:v>
                </c:pt>
                <c:pt idx="270">
                  <c:v>46117</c:v>
                </c:pt>
                <c:pt idx="271">
                  <c:v>46116</c:v>
                </c:pt>
                <c:pt idx="272">
                  <c:v>46115</c:v>
                </c:pt>
                <c:pt idx="273">
                  <c:v>46114</c:v>
                </c:pt>
                <c:pt idx="274">
                  <c:v>46113</c:v>
                </c:pt>
                <c:pt idx="275">
                  <c:v>46112</c:v>
                </c:pt>
                <c:pt idx="276">
                  <c:v>46111</c:v>
                </c:pt>
                <c:pt idx="277">
                  <c:v>46110</c:v>
                </c:pt>
                <c:pt idx="278">
                  <c:v>46109</c:v>
                </c:pt>
                <c:pt idx="279">
                  <c:v>46108</c:v>
                </c:pt>
                <c:pt idx="280">
                  <c:v>46107</c:v>
                </c:pt>
                <c:pt idx="281">
                  <c:v>46106</c:v>
                </c:pt>
                <c:pt idx="282">
                  <c:v>46105</c:v>
                </c:pt>
                <c:pt idx="283">
                  <c:v>46104</c:v>
                </c:pt>
                <c:pt idx="284">
                  <c:v>46103</c:v>
                </c:pt>
                <c:pt idx="285">
                  <c:v>46102</c:v>
                </c:pt>
                <c:pt idx="286">
                  <c:v>46101</c:v>
                </c:pt>
                <c:pt idx="287">
                  <c:v>46100</c:v>
                </c:pt>
                <c:pt idx="288">
                  <c:v>46099</c:v>
                </c:pt>
                <c:pt idx="289">
                  <c:v>46098</c:v>
                </c:pt>
                <c:pt idx="290">
                  <c:v>46097</c:v>
                </c:pt>
                <c:pt idx="291">
                  <c:v>46096</c:v>
                </c:pt>
                <c:pt idx="292">
                  <c:v>46095</c:v>
                </c:pt>
                <c:pt idx="293">
                  <c:v>46094</c:v>
                </c:pt>
                <c:pt idx="294">
                  <c:v>46093</c:v>
                </c:pt>
                <c:pt idx="295">
                  <c:v>46092</c:v>
                </c:pt>
                <c:pt idx="296">
                  <c:v>46091</c:v>
                </c:pt>
                <c:pt idx="297">
                  <c:v>46090</c:v>
                </c:pt>
                <c:pt idx="298">
                  <c:v>46089</c:v>
                </c:pt>
                <c:pt idx="299">
                  <c:v>46088</c:v>
                </c:pt>
                <c:pt idx="300">
                  <c:v>46087</c:v>
                </c:pt>
                <c:pt idx="301">
                  <c:v>46086</c:v>
                </c:pt>
                <c:pt idx="302">
                  <c:v>46085</c:v>
                </c:pt>
                <c:pt idx="303">
                  <c:v>46084</c:v>
                </c:pt>
                <c:pt idx="304">
                  <c:v>46083</c:v>
                </c:pt>
                <c:pt idx="305">
                  <c:v>46082</c:v>
                </c:pt>
                <c:pt idx="306">
                  <c:v>46081</c:v>
                </c:pt>
                <c:pt idx="307">
                  <c:v>46080</c:v>
                </c:pt>
                <c:pt idx="308">
                  <c:v>46079</c:v>
                </c:pt>
                <c:pt idx="309">
                  <c:v>46078</c:v>
                </c:pt>
                <c:pt idx="310">
                  <c:v>46077</c:v>
                </c:pt>
                <c:pt idx="311">
                  <c:v>46076</c:v>
                </c:pt>
                <c:pt idx="312">
                  <c:v>46075</c:v>
                </c:pt>
                <c:pt idx="313">
                  <c:v>46074</c:v>
                </c:pt>
                <c:pt idx="314">
                  <c:v>46073</c:v>
                </c:pt>
                <c:pt idx="315">
                  <c:v>46072</c:v>
                </c:pt>
                <c:pt idx="316">
                  <c:v>46071</c:v>
                </c:pt>
                <c:pt idx="317">
                  <c:v>46070</c:v>
                </c:pt>
                <c:pt idx="318">
                  <c:v>46069</c:v>
                </c:pt>
                <c:pt idx="319">
                  <c:v>46068</c:v>
                </c:pt>
                <c:pt idx="320">
                  <c:v>46067</c:v>
                </c:pt>
                <c:pt idx="321">
                  <c:v>46066</c:v>
                </c:pt>
                <c:pt idx="322">
                  <c:v>46065</c:v>
                </c:pt>
                <c:pt idx="323">
                  <c:v>46064</c:v>
                </c:pt>
                <c:pt idx="324">
                  <c:v>46063</c:v>
                </c:pt>
                <c:pt idx="325">
                  <c:v>46062</c:v>
                </c:pt>
                <c:pt idx="326">
                  <c:v>46061</c:v>
                </c:pt>
                <c:pt idx="327">
                  <c:v>46060</c:v>
                </c:pt>
                <c:pt idx="328">
                  <c:v>46059</c:v>
                </c:pt>
                <c:pt idx="329">
                  <c:v>46058</c:v>
                </c:pt>
                <c:pt idx="330">
                  <c:v>46057</c:v>
                </c:pt>
                <c:pt idx="331">
                  <c:v>46056</c:v>
                </c:pt>
                <c:pt idx="332">
                  <c:v>46055</c:v>
                </c:pt>
                <c:pt idx="333">
                  <c:v>46054</c:v>
                </c:pt>
                <c:pt idx="334">
                  <c:v>46053</c:v>
                </c:pt>
                <c:pt idx="335">
                  <c:v>46052</c:v>
                </c:pt>
                <c:pt idx="336">
                  <c:v>46051</c:v>
                </c:pt>
                <c:pt idx="337">
                  <c:v>46050</c:v>
                </c:pt>
                <c:pt idx="338">
                  <c:v>46049</c:v>
                </c:pt>
                <c:pt idx="339">
                  <c:v>46048</c:v>
                </c:pt>
                <c:pt idx="340">
                  <c:v>46047</c:v>
                </c:pt>
                <c:pt idx="341">
                  <c:v>46046</c:v>
                </c:pt>
                <c:pt idx="342">
                  <c:v>46045</c:v>
                </c:pt>
                <c:pt idx="343">
                  <c:v>46044</c:v>
                </c:pt>
                <c:pt idx="344">
                  <c:v>46043</c:v>
                </c:pt>
                <c:pt idx="345">
                  <c:v>46042</c:v>
                </c:pt>
                <c:pt idx="346">
                  <c:v>46041</c:v>
                </c:pt>
                <c:pt idx="347">
                  <c:v>46040</c:v>
                </c:pt>
                <c:pt idx="348">
                  <c:v>46039</c:v>
                </c:pt>
                <c:pt idx="349">
                  <c:v>46038</c:v>
                </c:pt>
                <c:pt idx="350">
                  <c:v>46037</c:v>
                </c:pt>
                <c:pt idx="351">
                  <c:v>46036</c:v>
                </c:pt>
                <c:pt idx="352">
                  <c:v>46035</c:v>
                </c:pt>
                <c:pt idx="353">
                  <c:v>46034</c:v>
                </c:pt>
                <c:pt idx="354">
                  <c:v>46033</c:v>
                </c:pt>
                <c:pt idx="355">
                  <c:v>46032</c:v>
                </c:pt>
                <c:pt idx="356">
                  <c:v>46031</c:v>
                </c:pt>
                <c:pt idx="357">
                  <c:v>46030</c:v>
                </c:pt>
                <c:pt idx="358">
                  <c:v>46029</c:v>
                </c:pt>
                <c:pt idx="359">
                  <c:v>46028</c:v>
                </c:pt>
                <c:pt idx="360">
                  <c:v>46027</c:v>
                </c:pt>
                <c:pt idx="361">
                  <c:v>46026</c:v>
                </c:pt>
                <c:pt idx="362">
                  <c:v>46025</c:v>
                </c:pt>
                <c:pt idx="363">
                  <c:v>46024</c:v>
                </c:pt>
                <c:pt idx="364">
                  <c:v>46023</c:v>
                </c:pt>
              </c:numCache>
            </c:numRef>
          </c:cat>
          <c:val>
            <c:numRef>
              <c:f>Individual!$U$25:$U$389</c:f>
              <c:numCache>
                <c:formatCode>General</c:formatCode>
                <c:ptCount val="365"/>
                <c:pt idx="0">
                  <c:v>296499000000</c:v>
                </c:pt>
                <c:pt idx="1">
                  <c:v>296513000000</c:v>
                </c:pt>
                <c:pt idx="2">
                  <c:v>296513000000</c:v>
                </c:pt>
                <c:pt idx="3">
                  <c:v>296513000000</c:v>
                </c:pt>
                <c:pt idx="4">
                  <c:v>296515000000</c:v>
                </c:pt>
                <c:pt idx="5">
                  <c:v>295603000000</c:v>
                </c:pt>
                <c:pt idx="6">
                  <c:v>295603000000</c:v>
                </c:pt>
                <c:pt idx="7">
                  <c:v>295595000000</c:v>
                </c:pt>
                <c:pt idx="8">
                  <c:v>295590000000</c:v>
                </c:pt>
                <c:pt idx="9">
                  <c:v>295590000000</c:v>
                </c:pt>
                <c:pt idx="10">
                  <c:v>295590000000</c:v>
                </c:pt>
                <c:pt idx="11">
                  <c:v>295590000000</c:v>
                </c:pt>
                <c:pt idx="12">
                  <c:v>295584000000</c:v>
                </c:pt>
                <c:pt idx="13">
                  <c:v>295251000000</c:v>
                </c:pt>
                <c:pt idx="14">
                  <c:v>295242000000</c:v>
                </c:pt>
                <c:pt idx="15">
                  <c:v>295228000000</c:v>
                </c:pt>
                <c:pt idx="16">
                  <c:v>295228000000</c:v>
                </c:pt>
                <c:pt idx="17">
                  <c:v>295228000000</c:v>
                </c:pt>
                <c:pt idx="18">
                  <c:v>295192000000</c:v>
                </c:pt>
                <c:pt idx="19">
                  <c:v>295170000000</c:v>
                </c:pt>
                <c:pt idx="20">
                  <c:v>294691000000</c:v>
                </c:pt>
                <c:pt idx="21">
                  <c:v>294673000000</c:v>
                </c:pt>
                <c:pt idx="22">
                  <c:v>294635000000</c:v>
                </c:pt>
                <c:pt idx="23">
                  <c:v>294635000000</c:v>
                </c:pt>
                <c:pt idx="24">
                  <c:v>294635000000</c:v>
                </c:pt>
                <c:pt idx="25">
                  <c:v>294598000000</c:v>
                </c:pt>
                <c:pt idx="26">
                  <c:v>294572000000</c:v>
                </c:pt>
                <c:pt idx="27">
                  <c:v>294347000000</c:v>
                </c:pt>
                <c:pt idx="28">
                  <c:v>294330000000</c:v>
                </c:pt>
                <c:pt idx="29">
                  <c:v>294323000000</c:v>
                </c:pt>
                <c:pt idx="30">
                  <c:v>294323000000</c:v>
                </c:pt>
                <c:pt idx="31">
                  <c:v>294323000000</c:v>
                </c:pt>
                <c:pt idx="32">
                  <c:v>294304000000</c:v>
                </c:pt>
                <c:pt idx="33">
                  <c:v>294304000000</c:v>
                </c:pt>
                <c:pt idx="34">
                  <c:v>293900000000</c:v>
                </c:pt>
                <c:pt idx="35">
                  <c:v>293873000000</c:v>
                </c:pt>
                <c:pt idx="36">
                  <c:v>293858000000</c:v>
                </c:pt>
                <c:pt idx="37">
                  <c:v>293858000000</c:v>
                </c:pt>
                <c:pt idx="38">
                  <c:v>293858000000</c:v>
                </c:pt>
                <c:pt idx="39">
                  <c:v>293853000000</c:v>
                </c:pt>
                <c:pt idx="40">
                  <c:v>293802000000</c:v>
                </c:pt>
                <c:pt idx="41">
                  <c:v>293313000000</c:v>
                </c:pt>
                <c:pt idx="42">
                  <c:v>293284000000</c:v>
                </c:pt>
                <c:pt idx="43">
                  <c:v>293267000000</c:v>
                </c:pt>
                <c:pt idx="44">
                  <c:v>293267000000</c:v>
                </c:pt>
                <c:pt idx="45">
                  <c:v>293267000000</c:v>
                </c:pt>
                <c:pt idx="46">
                  <c:v>293120000000</c:v>
                </c:pt>
                <c:pt idx="47">
                  <c:v>292299000000</c:v>
                </c:pt>
                <c:pt idx="48">
                  <c:v>292272000000</c:v>
                </c:pt>
                <c:pt idx="49">
                  <c:v>292250000000</c:v>
                </c:pt>
                <c:pt idx="50">
                  <c:v>292250000000</c:v>
                </c:pt>
                <c:pt idx="51">
                  <c:v>292250000000</c:v>
                </c:pt>
                <c:pt idx="52">
                  <c:v>292250000000</c:v>
                </c:pt>
                <c:pt idx="53">
                  <c:v>292264000000</c:v>
                </c:pt>
                <c:pt idx="54">
                  <c:v>290981000000</c:v>
                </c:pt>
                <c:pt idx="55">
                  <c:v>289866000000</c:v>
                </c:pt>
                <c:pt idx="56">
                  <c:v>289759000000</c:v>
                </c:pt>
                <c:pt idx="57">
                  <c:v>289760000000</c:v>
                </c:pt>
                <c:pt idx="58">
                  <c:v>289760000000</c:v>
                </c:pt>
                <c:pt idx="59">
                  <c:v>289760000000</c:v>
                </c:pt>
                <c:pt idx="60">
                  <c:v>289642000000</c:v>
                </c:pt>
                <c:pt idx="61">
                  <c:v>284373000000</c:v>
                </c:pt>
                <c:pt idx="62">
                  <c:v>284379000000</c:v>
                </c:pt>
                <c:pt idx="63">
                  <c:v>283803000000</c:v>
                </c:pt>
                <c:pt idx="64">
                  <c:v>283803000000</c:v>
                </c:pt>
                <c:pt idx="65">
                  <c:v>283803000000</c:v>
                </c:pt>
                <c:pt idx="66">
                  <c:v>283547000000</c:v>
                </c:pt>
                <c:pt idx="67">
                  <c:v>283342000000</c:v>
                </c:pt>
                <c:pt idx="68">
                  <c:v>280527000000</c:v>
                </c:pt>
                <c:pt idx="69">
                  <c:v>280106000000</c:v>
                </c:pt>
                <c:pt idx="70">
                  <c:v>279869000000</c:v>
                </c:pt>
                <c:pt idx="71">
                  <c:v>279869000000</c:v>
                </c:pt>
                <c:pt idx="72">
                  <c:v>279869000000</c:v>
                </c:pt>
                <c:pt idx="73">
                  <c:v>279820000000</c:v>
                </c:pt>
                <c:pt idx="74">
                  <c:v>279697000000</c:v>
                </c:pt>
                <c:pt idx="75">
                  <c:v>278118000000</c:v>
                </c:pt>
                <c:pt idx="76">
                  <c:v>277959000000</c:v>
                </c:pt>
                <c:pt idx="77">
                  <c:v>277790000000</c:v>
                </c:pt>
                <c:pt idx="78">
                  <c:v>277790000000</c:v>
                </c:pt>
                <c:pt idx="79">
                  <c:v>277790000000</c:v>
                </c:pt>
                <c:pt idx="80">
                  <c:v>277705000000</c:v>
                </c:pt>
                <c:pt idx="81">
                  <c:v>276607000000</c:v>
                </c:pt>
                <c:pt idx="82">
                  <c:v>276520000000</c:v>
                </c:pt>
                <c:pt idx="83">
                  <c:v>276428000000</c:v>
                </c:pt>
                <c:pt idx="84">
                  <c:v>276428000000</c:v>
                </c:pt>
                <c:pt idx="85">
                  <c:v>276428000000</c:v>
                </c:pt>
                <c:pt idx="86">
                  <c:v>276428000000</c:v>
                </c:pt>
                <c:pt idx="87">
                  <c:v>276381000000</c:v>
                </c:pt>
                <c:pt idx="88">
                  <c:v>276327000000</c:v>
                </c:pt>
                <c:pt idx="89">
                  <c:v>275379000000</c:v>
                </c:pt>
                <c:pt idx="90">
                  <c:v>275317000000</c:v>
                </c:pt>
                <c:pt idx="91">
                  <c:v>275240000000</c:v>
                </c:pt>
                <c:pt idx="92">
                  <c:v>275240000000</c:v>
                </c:pt>
                <c:pt idx="93">
                  <c:v>275240000000</c:v>
                </c:pt>
                <c:pt idx="94">
                  <c:v>275189000000</c:v>
                </c:pt>
                <c:pt idx="95">
                  <c:v>275128000000</c:v>
                </c:pt>
                <c:pt idx="96">
                  <c:v>274275000000</c:v>
                </c:pt>
                <c:pt idx="97">
                  <c:v>274210000000</c:v>
                </c:pt>
                <c:pt idx="98">
                  <c:v>274137000000</c:v>
                </c:pt>
                <c:pt idx="99">
                  <c:v>274137000000</c:v>
                </c:pt>
                <c:pt idx="100">
                  <c:v>274137000000</c:v>
                </c:pt>
                <c:pt idx="101">
                  <c:v>274094000000</c:v>
                </c:pt>
                <c:pt idx="102">
                  <c:v>274036000000</c:v>
                </c:pt>
                <c:pt idx="103">
                  <c:v>273277000000</c:v>
                </c:pt>
                <c:pt idx="104">
                  <c:v>273208000000</c:v>
                </c:pt>
                <c:pt idx="105">
                  <c:v>273152000000</c:v>
                </c:pt>
                <c:pt idx="106">
                  <c:v>273152000000</c:v>
                </c:pt>
                <c:pt idx="107">
                  <c:v>273152000000</c:v>
                </c:pt>
                <c:pt idx="108">
                  <c:v>273068000000</c:v>
                </c:pt>
                <c:pt idx="109">
                  <c:v>273032000000</c:v>
                </c:pt>
                <c:pt idx="110">
                  <c:v>272286000000</c:v>
                </c:pt>
                <c:pt idx="111">
                  <c:v>272228000000</c:v>
                </c:pt>
                <c:pt idx="112">
                  <c:v>272149000000</c:v>
                </c:pt>
                <c:pt idx="113">
                  <c:v>272149000000</c:v>
                </c:pt>
                <c:pt idx="114">
                  <c:v>272149000000</c:v>
                </c:pt>
                <c:pt idx="115">
                  <c:v>272092000000</c:v>
                </c:pt>
                <c:pt idx="116">
                  <c:v>271357000000</c:v>
                </c:pt>
                <c:pt idx="117">
                  <c:v>271293000000</c:v>
                </c:pt>
                <c:pt idx="118">
                  <c:v>271230000000</c:v>
                </c:pt>
                <c:pt idx="119">
                  <c:v>271230000000</c:v>
                </c:pt>
                <c:pt idx="120">
                  <c:v>271230000000</c:v>
                </c:pt>
                <c:pt idx="121">
                  <c:v>271230000000</c:v>
                </c:pt>
                <c:pt idx="122">
                  <c:v>271188000000</c:v>
                </c:pt>
                <c:pt idx="123">
                  <c:v>271141000000</c:v>
                </c:pt>
                <c:pt idx="124">
                  <c:v>270405000000</c:v>
                </c:pt>
                <c:pt idx="125">
                  <c:v>270343000000</c:v>
                </c:pt>
                <c:pt idx="126">
                  <c:v>270285000000</c:v>
                </c:pt>
                <c:pt idx="127">
                  <c:v>270285000000</c:v>
                </c:pt>
                <c:pt idx="128">
                  <c:v>270285000000</c:v>
                </c:pt>
                <c:pt idx="129">
                  <c:v>270247000000</c:v>
                </c:pt>
                <c:pt idx="130">
                  <c:v>270201000000</c:v>
                </c:pt>
                <c:pt idx="131">
                  <c:v>269450000000</c:v>
                </c:pt>
                <c:pt idx="132">
                  <c:v>269393000000</c:v>
                </c:pt>
                <c:pt idx="133">
                  <c:v>269336000000</c:v>
                </c:pt>
                <c:pt idx="134">
                  <c:v>269336000000</c:v>
                </c:pt>
                <c:pt idx="135">
                  <c:v>269336000000</c:v>
                </c:pt>
                <c:pt idx="136">
                  <c:v>269293000000</c:v>
                </c:pt>
                <c:pt idx="137">
                  <c:v>269250000000</c:v>
                </c:pt>
                <c:pt idx="138">
                  <c:v>268452000000</c:v>
                </c:pt>
                <c:pt idx="139">
                  <c:v>268389000000</c:v>
                </c:pt>
                <c:pt idx="140">
                  <c:v>268326000000</c:v>
                </c:pt>
                <c:pt idx="141">
                  <c:v>268326000000</c:v>
                </c:pt>
                <c:pt idx="142">
                  <c:v>268326000000</c:v>
                </c:pt>
                <c:pt idx="143">
                  <c:v>268304000000</c:v>
                </c:pt>
                <c:pt idx="144">
                  <c:v>268261000000</c:v>
                </c:pt>
                <c:pt idx="145">
                  <c:v>267360000000</c:v>
                </c:pt>
                <c:pt idx="146">
                  <c:v>267277000000</c:v>
                </c:pt>
                <c:pt idx="147">
                  <c:v>267190000000</c:v>
                </c:pt>
                <c:pt idx="148">
                  <c:v>267190000000</c:v>
                </c:pt>
                <c:pt idx="149">
                  <c:v>267190000000</c:v>
                </c:pt>
                <c:pt idx="150">
                  <c:v>267144000000</c:v>
                </c:pt>
                <c:pt idx="151">
                  <c:v>267156000000</c:v>
                </c:pt>
                <c:pt idx="152">
                  <c:v>266210000000</c:v>
                </c:pt>
                <c:pt idx="153">
                  <c:v>265904000000</c:v>
                </c:pt>
                <c:pt idx="154">
                  <c:v>265826000000</c:v>
                </c:pt>
                <c:pt idx="155">
                  <c:v>265826000000</c:v>
                </c:pt>
                <c:pt idx="156">
                  <c:v>265826000000</c:v>
                </c:pt>
                <c:pt idx="157">
                  <c:v>265738000000</c:v>
                </c:pt>
                <c:pt idx="158">
                  <c:v>265746000000</c:v>
                </c:pt>
                <c:pt idx="159">
                  <c:v>264757000000</c:v>
                </c:pt>
                <c:pt idx="160">
                  <c:v>264672000000</c:v>
                </c:pt>
                <c:pt idx="161">
                  <c:v>264598000000</c:v>
                </c:pt>
                <c:pt idx="162">
                  <c:v>264598000000</c:v>
                </c:pt>
                <c:pt idx="163">
                  <c:v>264598000000</c:v>
                </c:pt>
                <c:pt idx="164">
                  <c:v>264520000000</c:v>
                </c:pt>
                <c:pt idx="165">
                  <c:v>264469000000</c:v>
                </c:pt>
                <c:pt idx="166">
                  <c:v>263443000000</c:v>
                </c:pt>
                <c:pt idx="167">
                  <c:v>263355000000</c:v>
                </c:pt>
                <c:pt idx="168">
                  <c:v>263322000000</c:v>
                </c:pt>
                <c:pt idx="169">
                  <c:v>263322000000</c:v>
                </c:pt>
                <c:pt idx="170">
                  <c:v>263322000000</c:v>
                </c:pt>
                <c:pt idx="171">
                  <c:v>263261000000</c:v>
                </c:pt>
                <c:pt idx="172">
                  <c:v>263183000000</c:v>
                </c:pt>
                <c:pt idx="173">
                  <c:v>261992000000</c:v>
                </c:pt>
                <c:pt idx="174">
                  <c:v>261836000000</c:v>
                </c:pt>
                <c:pt idx="175">
                  <c:v>261759000000</c:v>
                </c:pt>
                <c:pt idx="176">
                  <c:v>261759000000</c:v>
                </c:pt>
                <c:pt idx="177">
                  <c:v>261759000000</c:v>
                </c:pt>
                <c:pt idx="178">
                  <c:v>261670000000</c:v>
                </c:pt>
                <c:pt idx="179">
                  <c:v>260452000000</c:v>
                </c:pt>
                <c:pt idx="180">
                  <c:v>260311000000</c:v>
                </c:pt>
                <c:pt idx="181">
                  <c:v>260311000000</c:v>
                </c:pt>
                <c:pt idx="182">
                  <c:v>260168000000</c:v>
                </c:pt>
                <c:pt idx="183">
                  <c:v>260168000000</c:v>
                </c:pt>
                <c:pt idx="184">
                  <c:v>260168000000</c:v>
                </c:pt>
                <c:pt idx="185">
                  <c:v>260138000000</c:v>
                </c:pt>
                <c:pt idx="186">
                  <c:v>260106000000</c:v>
                </c:pt>
                <c:pt idx="187">
                  <c:v>258777000000</c:v>
                </c:pt>
                <c:pt idx="188">
                  <c:v>258694000000</c:v>
                </c:pt>
                <c:pt idx="189">
                  <c:v>258342000000</c:v>
                </c:pt>
                <c:pt idx="190">
                  <c:v>258342000000</c:v>
                </c:pt>
                <c:pt idx="191">
                  <c:v>258342000000</c:v>
                </c:pt>
                <c:pt idx="192">
                  <c:v>258351000000</c:v>
                </c:pt>
                <c:pt idx="193">
                  <c:v>257316000000</c:v>
                </c:pt>
                <c:pt idx="194">
                  <c:v>257066000000</c:v>
                </c:pt>
                <c:pt idx="195">
                  <c:v>256982000000</c:v>
                </c:pt>
                <c:pt idx="196">
                  <c:v>256982000000</c:v>
                </c:pt>
                <c:pt idx="197">
                  <c:v>256982000000</c:v>
                </c:pt>
                <c:pt idx="198">
                  <c:v>256982000000</c:v>
                </c:pt>
                <c:pt idx="199">
                  <c:v>256965000000</c:v>
                </c:pt>
                <c:pt idx="200">
                  <c:v>256934000000</c:v>
                </c:pt>
                <c:pt idx="201">
                  <c:v>255951000000</c:v>
                </c:pt>
                <c:pt idx="202">
                  <c:v>255659000000</c:v>
                </c:pt>
                <c:pt idx="203">
                  <c:v>255660000000</c:v>
                </c:pt>
                <c:pt idx="204">
                  <c:v>255660000000</c:v>
                </c:pt>
                <c:pt idx="205">
                  <c:v>255660000000</c:v>
                </c:pt>
                <c:pt idx="206">
                  <c:v>255654000000</c:v>
                </c:pt>
                <c:pt idx="207">
                  <c:v>255631000000</c:v>
                </c:pt>
                <c:pt idx="208">
                  <c:v>254320000000</c:v>
                </c:pt>
                <c:pt idx="209">
                  <c:v>254255000000</c:v>
                </c:pt>
                <c:pt idx="210">
                  <c:v>254061000000</c:v>
                </c:pt>
                <c:pt idx="211">
                  <c:v>254061000000</c:v>
                </c:pt>
                <c:pt idx="212">
                  <c:v>254061000000</c:v>
                </c:pt>
                <c:pt idx="213">
                  <c:v>254042000000</c:v>
                </c:pt>
                <c:pt idx="214">
                  <c:v>252579000000</c:v>
                </c:pt>
                <c:pt idx="215">
                  <c:v>252472000000</c:v>
                </c:pt>
                <c:pt idx="216">
                  <c:v>252222000000</c:v>
                </c:pt>
                <c:pt idx="217">
                  <c:v>252222000000</c:v>
                </c:pt>
                <c:pt idx="218">
                  <c:v>252222000000</c:v>
                </c:pt>
                <c:pt idx="219">
                  <c:v>252222000000</c:v>
                </c:pt>
                <c:pt idx="220">
                  <c:v>252103000000</c:v>
                </c:pt>
                <c:pt idx="221">
                  <c:v>252113000000</c:v>
                </c:pt>
                <c:pt idx="222">
                  <c:v>250541000000</c:v>
                </c:pt>
                <c:pt idx="223">
                  <c:v>250387000000</c:v>
                </c:pt>
                <c:pt idx="224">
                  <c:v>249858000000</c:v>
                </c:pt>
                <c:pt idx="225">
                  <c:v>249858000000</c:v>
                </c:pt>
                <c:pt idx="226">
                  <c:v>249858000000</c:v>
                </c:pt>
                <c:pt idx="227">
                  <c:v>247669000000</c:v>
                </c:pt>
                <c:pt idx="228">
                  <c:v>246776000000</c:v>
                </c:pt>
                <c:pt idx="229">
                  <c:v>245753000000</c:v>
                </c:pt>
                <c:pt idx="230">
                  <c:v>245753000000</c:v>
                </c:pt>
                <c:pt idx="231">
                  <c:v>245753000000</c:v>
                </c:pt>
                <c:pt idx="232">
                  <c:v>244643000000</c:v>
                </c:pt>
                <c:pt idx="233">
                  <c:v>243983000000</c:v>
                </c:pt>
                <c:pt idx="234">
                  <c:v>239118000000</c:v>
                </c:pt>
                <c:pt idx="235">
                  <c:v>238424000000</c:v>
                </c:pt>
                <c:pt idx="236">
                  <c:v>237577000000</c:v>
                </c:pt>
                <c:pt idx="237">
                  <c:v>237577000000</c:v>
                </c:pt>
                <c:pt idx="238">
                  <c:v>237577000000</c:v>
                </c:pt>
                <c:pt idx="239">
                  <c:v>236631000000</c:v>
                </c:pt>
                <c:pt idx="240">
                  <c:v>236004000000</c:v>
                </c:pt>
                <c:pt idx="241">
                  <c:v>230441000000</c:v>
                </c:pt>
                <c:pt idx="242">
                  <c:v>229721000000</c:v>
                </c:pt>
                <c:pt idx="243">
                  <c:v>228734000000</c:v>
                </c:pt>
                <c:pt idx="244">
                  <c:v>227118000000</c:v>
                </c:pt>
                <c:pt idx="245">
                  <c:v>226961000000</c:v>
                </c:pt>
                <c:pt idx="246">
                  <c:v>226961000000</c:v>
                </c:pt>
                <c:pt idx="247">
                  <c:v>226805000000</c:v>
                </c:pt>
                <c:pt idx="248">
                  <c:v>220589000000</c:v>
                </c:pt>
                <c:pt idx="249">
                  <c:v>219711000000</c:v>
                </c:pt>
                <c:pt idx="250">
                  <c:v>212578000000</c:v>
                </c:pt>
                <c:pt idx="251">
                  <c:v>207715000000</c:v>
                </c:pt>
                <c:pt idx="252">
                  <c:v>207729000000</c:v>
                </c:pt>
                <c:pt idx="253">
                  <c:v>207729000000</c:v>
                </c:pt>
                <c:pt idx="254">
                  <c:v>207729000000</c:v>
                </c:pt>
                <c:pt idx="255">
                  <c:v>206283000000</c:v>
                </c:pt>
                <c:pt idx="256">
                  <c:v>204737000000</c:v>
                </c:pt>
                <c:pt idx="257">
                  <c:v>196717000000</c:v>
                </c:pt>
                <c:pt idx="258">
                  <c:v>195079000000</c:v>
                </c:pt>
                <c:pt idx="259">
                  <c:v>191468000000</c:v>
                </c:pt>
                <c:pt idx="260">
                  <c:v>191468000000</c:v>
                </c:pt>
                <c:pt idx="261">
                  <c:v>191468000000</c:v>
                </c:pt>
                <c:pt idx="262">
                  <c:v>191505000000</c:v>
                </c:pt>
                <c:pt idx="263">
                  <c:v>190361000000</c:v>
                </c:pt>
                <c:pt idx="264">
                  <c:v>182197000000</c:v>
                </c:pt>
                <c:pt idx="265">
                  <c:v>180571000000</c:v>
                </c:pt>
                <c:pt idx="266">
                  <c:v>179105000000</c:v>
                </c:pt>
                <c:pt idx="267">
                  <c:v>179105000000</c:v>
                </c:pt>
                <c:pt idx="268">
                  <c:v>179105000000</c:v>
                </c:pt>
                <c:pt idx="269">
                  <c:v>177127000000</c:v>
                </c:pt>
                <c:pt idx="270">
                  <c:v>175951000000</c:v>
                </c:pt>
                <c:pt idx="271">
                  <c:v>168242000000</c:v>
                </c:pt>
                <c:pt idx="272">
                  <c:v>167014000000</c:v>
                </c:pt>
                <c:pt idx="273">
                  <c:v>165495000000</c:v>
                </c:pt>
                <c:pt idx="274">
                  <c:v>165495000000</c:v>
                </c:pt>
                <c:pt idx="275">
                  <c:v>165495000000</c:v>
                </c:pt>
                <c:pt idx="276">
                  <c:v>162108000000</c:v>
                </c:pt>
                <c:pt idx="277">
                  <c:v>160739000000</c:v>
                </c:pt>
                <c:pt idx="278">
                  <c:v>155279000000</c:v>
                </c:pt>
                <c:pt idx="279">
                  <c:v>154075000000</c:v>
                </c:pt>
                <c:pt idx="280">
                  <c:v>152506000000</c:v>
                </c:pt>
                <c:pt idx="281">
                  <c:v>150873000000</c:v>
                </c:pt>
                <c:pt idx="282">
                  <c:v>150873000000</c:v>
                </c:pt>
                <c:pt idx="283">
                  <c:v>146176000000</c:v>
                </c:pt>
                <c:pt idx="284">
                  <c:v>144691000000</c:v>
                </c:pt>
                <c:pt idx="285">
                  <c:v>131706000000</c:v>
                </c:pt>
                <c:pt idx="286">
                  <c:v>131706000000</c:v>
                </c:pt>
                <c:pt idx="287">
                  <c:v>131706000000</c:v>
                </c:pt>
                <c:pt idx="288">
                  <c:v>127838000000</c:v>
                </c:pt>
                <c:pt idx="289">
                  <c:v>127896000000</c:v>
                </c:pt>
                <c:pt idx="290">
                  <c:v>117639000000</c:v>
                </c:pt>
                <c:pt idx="291">
                  <c:v>116114000000</c:v>
                </c:pt>
                <c:pt idx="292">
                  <c:v>113743000000</c:v>
                </c:pt>
                <c:pt idx="293">
                  <c:v>113743000000</c:v>
                </c:pt>
                <c:pt idx="294">
                  <c:v>113743000000</c:v>
                </c:pt>
                <c:pt idx="295">
                  <c:v>110906000000</c:v>
                </c:pt>
                <c:pt idx="296">
                  <c:v>109413000000</c:v>
                </c:pt>
                <c:pt idx="297">
                  <c:v>97720000000</c:v>
                </c:pt>
                <c:pt idx="298">
                  <c:v>95987000000</c:v>
                </c:pt>
                <c:pt idx="299">
                  <c:v>92947000000</c:v>
                </c:pt>
                <c:pt idx="300">
                  <c:v>92947000000</c:v>
                </c:pt>
                <c:pt idx="301">
                  <c:v>92947000000</c:v>
                </c:pt>
                <c:pt idx="302">
                  <c:v>89838000000</c:v>
                </c:pt>
                <c:pt idx="303">
                  <c:v>88218000000</c:v>
                </c:pt>
                <c:pt idx="304">
                  <c:v>67801000000</c:v>
                </c:pt>
                <c:pt idx="305">
                  <c:v>63064000000</c:v>
                </c:pt>
                <c:pt idx="306">
                  <c:v>56284000000</c:v>
                </c:pt>
                <c:pt idx="307">
                  <c:v>56284000000</c:v>
                </c:pt>
                <c:pt idx="308">
                  <c:v>56284000000</c:v>
                </c:pt>
                <c:pt idx="309">
                  <c:v>53624000000</c:v>
                </c:pt>
                <c:pt idx="310">
                  <c:v>50823000000</c:v>
                </c:pt>
                <c:pt idx="311">
                  <c:v>30270000000</c:v>
                </c:pt>
                <c:pt idx="312">
                  <c:v>21164000000</c:v>
                </c:pt>
                <c:pt idx="313">
                  <c:v>9300000000</c:v>
                </c:pt>
                <c:pt idx="314">
                  <c:v>9300000000</c:v>
                </c:pt>
                <c:pt idx="315">
                  <c:v>9300000000</c:v>
                </c:pt>
                <c:pt idx="316">
                  <c:v>7772000000</c:v>
                </c:pt>
                <c:pt idx="317">
                  <c:v>7199000000</c:v>
                </c:pt>
                <c:pt idx="318">
                  <c:v>7199000000</c:v>
                </c:pt>
                <c:pt idx="319">
                  <c:v>7189000000</c:v>
                </c:pt>
                <c:pt idx="320">
                  <c:v>7189000000</c:v>
                </c:pt>
                <c:pt idx="321">
                  <c:v>7189000000</c:v>
                </c:pt>
                <c:pt idx="322">
                  <c:v>4397000000</c:v>
                </c:pt>
                <c:pt idx="323">
                  <c:v>4398000000</c:v>
                </c:pt>
                <c:pt idx="324">
                  <c:v>4398000000</c:v>
                </c:pt>
                <c:pt idx="325">
                  <c:v>4398000000</c:v>
                </c:pt>
                <c:pt idx="326">
                  <c:v>4132000000</c:v>
                </c:pt>
                <c:pt idx="327">
                  <c:v>3894000000</c:v>
                </c:pt>
                <c:pt idx="328">
                  <c:v>1840000000</c:v>
                </c:pt>
                <c:pt idx="329">
                  <c:v>1299000000</c:v>
                </c:pt>
                <c:pt idx="330">
                  <c:v>727000000</c:v>
                </c:pt>
                <c:pt idx="331">
                  <c:v>727000000</c:v>
                </c:pt>
                <c:pt idx="332">
                  <c:v>727000000</c:v>
                </c:pt>
                <c:pt idx="333">
                  <c:v>734000000</c:v>
                </c:pt>
                <c:pt idx="334">
                  <c:v>566000000</c:v>
                </c:pt>
                <c:pt idx="335">
                  <c:v>293000000</c:v>
                </c:pt>
                <c:pt idx="336">
                  <c:v>270000000</c:v>
                </c:pt>
                <c:pt idx="337">
                  <c:v>139000000</c:v>
                </c:pt>
                <c:pt idx="338">
                  <c:v>132000000</c:v>
                </c:pt>
                <c:pt idx="339">
                  <c:v>122000000</c:v>
                </c:pt>
                <c:pt idx="340">
                  <c:v>66000000</c:v>
                </c:pt>
                <c:pt idx="341">
                  <c:v>66000000</c:v>
                </c:pt>
                <c:pt idx="342">
                  <c:v>66000000</c:v>
                </c:pt>
                <c:pt idx="343">
                  <c:v>66000000</c:v>
                </c:pt>
                <c:pt idx="344">
                  <c:v>69000000</c:v>
                </c:pt>
                <c:pt idx="345">
                  <c:v>69000000</c:v>
                </c:pt>
                <c:pt idx="346">
                  <c:v>69000000</c:v>
                </c:pt>
                <c:pt idx="347">
                  <c:v>69000000</c:v>
                </c:pt>
                <c:pt idx="348">
                  <c:v>67000000</c:v>
                </c:pt>
                <c:pt idx="349">
                  <c:v>67000000</c:v>
                </c:pt>
                <c:pt idx="350">
                  <c:v>68000000</c:v>
                </c:pt>
                <c:pt idx="351">
                  <c:v>68000000</c:v>
                </c:pt>
                <c:pt idx="352">
                  <c:v>68000000</c:v>
                </c:pt>
                <c:pt idx="353">
                  <c:v>68000000</c:v>
                </c:pt>
                <c:pt idx="354">
                  <c:v>68000000</c:v>
                </c:pt>
                <c:pt idx="355">
                  <c:v>68000000</c:v>
                </c:pt>
                <c:pt idx="356">
                  <c:v>84000000</c:v>
                </c:pt>
                <c:pt idx="357">
                  <c:v>84000000</c:v>
                </c:pt>
                <c:pt idx="358">
                  <c:v>68000000</c:v>
                </c:pt>
                <c:pt idx="359">
                  <c:v>68000000</c:v>
                </c:pt>
                <c:pt idx="360">
                  <c:v>68000000</c:v>
                </c:pt>
                <c:pt idx="361">
                  <c:v>68000000</c:v>
                </c:pt>
                <c:pt idx="362">
                  <c:v>0</c:v>
                </c:pt>
                <c:pt idx="363">
                  <c:v>0</c:v>
                </c:pt>
                <c:pt idx="364">
                  <c:v>0</c:v>
                </c:pt>
              </c:numCache>
            </c:numRef>
          </c:val>
          <c:extLst>
            <c:ext xmlns:c16="http://schemas.microsoft.com/office/drawing/2014/chart" uri="{C3380CC4-5D6E-409C-BE32-E72D297353CC}">
              <c16:uniqueId val="{00000000-68FB-40CE-8D54-B0B6DF1BFDC2}"/>
            </c:ext>
          </c:extLst>
        </c:ser>
        <c:ser>
          <c:idx val="3"/>
          <c:order val="3"/>
          <c:tx>
            <c:strRef>
              <c:f>Individual!$V$24</c:f>
              <c:strCache>
                <c:ptCount val="1"/>
                <c:pt idx="0">
                  <c:v>5Y Range High</c:v>
                </c:pt>
              </c:strCache>
            </c:strRef>
          </c:tx>
          <c:spPr>
            <a:solidFill>
              <a:srgbClr val="00A3E0">
                <a:alpha val="30000"/>
              </a:srgbClr>
            </a:solidFill>
            <a:ln>
              <a:noFill/>
            </a:ln>
            <a:effectLst/>
          </c:spPr>
          <c:cat>
            <c:numRef>
              <c:f>Individual!$R$25:$R$389</c:f>
              <c:numCache>
                <c:formatCode>m/d/yyyy</c:formatCode>
                <c:ptCount val="365"/>
                <c:pt idx="0">
                  <c:v>46387</c:v>
                </c:pt>
                <c:pt idx="1">
                  <c:v>46386</c:v>
                </c:pt>
                <c:pt idx="2">
                  <c:v>46385</c:v>
                </c:pt>
                <c:pt idx="3">
                  <c:v>46384</c:v>
                </c:pt>
                <c:pt idx="4">
                  <c:v>46383</c:v>
                </c:pt>
                <c:pt idx="5">
                  <c:v>46382</c:v>
                </c:pt>
                <c:pt idx="6">
                  <c:v>46381</c:v>
                </c:pt>
                <c:pt idx="7">
                  <c:v>46380</c:v>
                </c:pt>
                <c:pt idx="8">
                  <c:v>46379</c:v>
                </c:pt>
                <c:pt idx="9">
                  <c:v>46378</c:v>
                </c:pt>
                <c:pt idx="10">
                  <c:v>46377</c:v>
                </c:pt>
                <c:pt idx="11">
                  <c:v>46376</c:v>
                </c:pt>
                <c:pt idx="12">
                  <c:v>46375</c:v>
                </c:pt>
                <c:pt idx="13">
                  <c:v>46374</c:v>
                </c:pt>
                <c:pt idx="14">
                  <c:v>46373</c:v>
                </c:pt>
                <c:pt idx="15">
                  <c:v>46372</c:v>
                </c:pt>
                <c:pt idx="16">
                  <c:v>46371</c:v>
                </c:pt>
                <c:pt idx="17">
                  <c:v>46370</c:v>
                </c:pt>
                <c:pt idx="18">
                  <c:v>46369</c:v>
                </c:pt>
                <c:pt idx="19">
                  <c:v>46368</c:v>
                </c:pt>
                <c:pt idx="20">
                  <c:v>46367</c:v>
                </c:pt>
                <c:pt idx="21">
                  <c:v>46366</c:v>
                </c:pt>
                <c:pt idx="22">
                  <c:v>46365</c:v>
                </c:pt>
                <c:pt idx="23">
                  <c:v>46364</c:v>
                </c:pt>
                <c:pt idx="24">
                  <c:v>46363</c:v>
                </c:pt>
                <c:pt idx="25">
                  <c:v>46362</c:v>
                </c:pt>
                <c:pt idx="26">
                  <c:v>46361</c:v>
                </c:pt>
                <c:pt idx="27">
                  <c:v>46360</c:v>
                </c:pt>
                <c:pt idx="28">
                  <c:v>46359</c:v>
                </c:pt>
                <c:pt idx="29">
                  <c:v>46358</c:v>
                </c:pt>
                <c:pt idx="30">
                  <c:v>46357</c:v>
                </c:pt>
                <c:pt idx="31">
                  <c:v>46356</c:v>
                </c:pt>
                <c:pt idx="32">
                  <c:v>46355</c:v>
                </c:pt>
                <c:pt idx="33">
                  <c:v>46354</c:v>
                </c:pt>
                <c:pt idx="34">
                  <c:v>46353</c:v>
                </c:pt>
                <c:pt idx="35">
                  <c:v>46352</c:v>
                </c:pt>
                <c:pt idx="36">
                  <c:v>46351</c:v>
                </c:pt>
                <c:pt idx="37">
                  <c:v>46350</c:v>
                </c:pt>
                <c:pt idx="38">
                  <c:v>46349</c:v>
                </c:pt>
                <c:pt idx="39">
                  <c:v>46348</c:v>
                </c:pt>
                <c:pt idx="40">
                  <c:v>46347</c:v>
                </c:pt>
                <c:pt idx="41">
                  <c:v>46346</c:v>
                </c:pt>
                <c:pt idx="42">
                  <c:v>46345</c:v>
                </c:pt>
                <c:pt idx="43">
                  <c:v>46344</c:v>
                </c:pt>
                <c:pt idx="44">
                  <c:v>46343</c:v>
                </c:pt>
                <c:pt idx="45">
                  <c:v>46342</c:v>
                </c:pt>
                <c:pt idx="46">
                  <c:v>46341</c:v>
                </c:pt>
                <c:pt idx="47">
                  <c:v>46340</c:v>
                </c:pt>
                <c:pt idx="48">
                  <c:v>46339</c:v>
                </c:pt>
                <c:pt idx="49">
                  <c:v>46338</c:v>
                </c:pt>
                <c:pt idx="50">
                  <c:v>46337</c:v>
                </c:pt>
                <c:pt idx="51">
                  <c:v>46336</c:v>
                </c:pt>
                <c:pt idx="52">
                  <c:v>46335</c:v>
                </c:pt>
                <c:pt idx="53">
                  <c:v>46334</c:v>
                </c:pt>
                <c:pt idx="54">
                  <c:v>46333</c:v>
                </c:pt>
                <c:pt idx="55">
                  <c:v>46332</c:v>
                </c:pt>
                <c:pt idx="56">
                  <c:v>46331</c:v>
                </c:pt>
                <c:pt idx="57">
                  <c:v>46330</c:v>
                </c:pt>
                <c:pt idx="58">
                  <c:v>46329</c:v>
                </c:pt>
                <c:pt idx="59">
                  <c:v>46328</c:v>
                </c:pt>
                <c:pt idx="60">
                  <c:v>46327</c:v>
                </c:pt>
                <c:pt idx="61">
                  <c:v>46326</c:v>
                </c:pt>
                <c:pt idx="62">
                  <c:v>46325</c:v>
                </c:pt>
                <c:pt idx="63">
                  <c:v>46324</c:v>
                </c:pt>
                <c:pt idx="64">
                  <c:v>46323</c:v>
                </c:pt>
                <c:pt idx="65">
                  <c:v>46322</c:v>
                </c:pt>
                <c:pt idx="66">
                  <c:v>46321</c:v>
                </c:pt>
                <c:pt idx="67">
                  <c:v>46320</c:v>
                </c:pt>
                <c:pt idx="68">
                  <c:v>46319</c:v>
                </c:pt>
                <c:pt idx="69">
                  <c:v>46318</c:v>
                </c:pt>
                <c:pt idx="70">
                  <c:v>46317</c:v>
                </c:pt>
                <c:pt idx="71">
                  <c:v>46316</c:v>
                </c:pt>
                <c:pt idx="72">
                  <c:v>46315</c:v>
                </c:pt>
                <c:pt idx="73">
                  <c:v>46314</c:v>
                </c:pt>
                <c:pt idx="74">
                  <c:v>46313</c:v>
                </c:pt>
                <c:pt idx="75">
                  <c:v>46312</c:v>
                </c:pt>
                <c:pt idx="76">
                  <c:v>46311</c:v>
                </c:pt>
                <c:pt idx="77">
                  <c:v>46310</c:v>
                </c:pt>
                <c:pt idx="78">
                  <c:v>46309</c:v>
                </c:pt>
                <c:pt idx="79">
                  <c:v>46308</c:v>
                </c:pt>
                <c:pt idx="80">
                  <c:v>46307</c:v>
                </c:pt>
                <c:pt idx="81">
                  <c:v>46306</c:v>
                </c:pt>
                <c:pt idx="82">
                  <c:v>46305</c:v>
                </c:pt>
                <c:pt idx="83">
                  <c:v>46304</c:v>
                </c:pt>
                <c:pt idx="84">
                  <c:v>46303</c:v>
                </c:pt>
                <c:pt idx="85">
                  <c:v>46302</c:v>
                </c:pt>
                <c:pt idx="86">
                  <c:v>46301</c:v>
                </c:pt>
                <c:pt idx="87">
                  <c:v>46300</c:v>
                </c:pt>
                <c:pt idx="88">
                  <c:v>46299</c:v>
                </c:pt>
                <c:pt idx="89">
                  <c:v>46298</c:v>
                </c:pt>
                <c:pt idx="90">
                  <c:v>46297</c:v>
                </c:pt>
                <c:pt idx="91">
                  <c:v>46296</c:v>
                </c:pt>
                <c:pt idx="92">
                  <c:v>46295</c:v>
                </c:pt>
                <c:pt idx="93">
                  <c:v>46294</c:v>
                </c:pt>
                <c:pt idx="94">
                  <c:v>46293</c:v>
                </c:pt>
                <c:pt idx="95">
                  <c:v>46292</c:v>
                </c:pt>
                <c:pt idx="96">
                  <c:v>46291</c:v>
                </c:pt>
                <c:pt idx="97">
                  <c:v>46290</c:v>
                </c:pt>
                <c:pt idx="98">
                  <c:v>46289</c:v>
                </c:pt>
                <c:pt idx="99">
                  <c:v>46288</c:v>
                </c:pt>
                <c:pt idx="100">
                  <c:v>46287</c:v>
                </c:pt>
                <c:pt idx="101">
                  <c:v>46286</c:v>
                </c:pt>
                <c:pt idx="102">
                  <c:v>46285</c:v>
                </c:pt>
                <c:pt idx="103">
                  <c:v>46284</c:v>
                </c:pt>
                <c:pt idx="104">
                  <c:v>46283</c:v>
                </c:pt>
                <c:pt idx="105">
                  <c:v>46282</c:v>
                </c:pt>
                <c:pt idx="106">
                  <c:v>46281</c:v>
                </c:pt>
                <c:pt idx="107">
                  <c:v>46280</c:v>
                </c:pt>
                <c:pt idx="108">
                  <c:v>46279</c:v>
                </c:pt>
                <c:pt idx="109">
                  <c:v>46278</c:v>
                </c:pt>
                <c:pt idx="110">
                  <c:v>46277</c:v>
                </c:pt>
                <c:pt idx="111">
                  <c:v>46276</c:v>
                </c:pt>
                <c:pt idx="112">
                  <c:v>46275</c:v>
                </c:pt>
                <c:pt idx="113">
                  <c:v>46274</c:v>
                </c:pt>
                <c:pt idx="114">
                  <c:v>46273</c:v>
                </c:pt>
                <c:pt idx="115">
                  <c:v>46272</c:v>
                </c:pt>
                <c:pt idx="116">
                  <c:v>46271</c:v>
                </c:pt>
                <c:pt idx="117">
                  <c:v>46270</c:v>
                </c:pt>
                <c:pt idx="118">
                  <c:v>46269</c:v>
                </c:pt>
                <c:pt idx="119">
                  <c:v>46268</c:v>
                </c:pt>
                <c:pt idx="120">
                  <c:v>46267</c:v>
                </c:pt>
                <c:pt idx="121">
                  <c:v>46266</c:v>
                </c:pt>
                <c:pt idx="122">
                  <c:v>46265</c:v>
                </c:pt>
                <c:pt idx="123">
                  <c:v>46264</c:v>
                </c:pt>
                <c:pt idx="124">
                  <c:v>46263</c:v>
                </c:pt>
                <c:pt idx="125">
                  <c:v>46262</c:v>
                </c:pt>
                <c:pt idx="126">
                  <c:v>46261</c:v>
                </c:pt>
                <c:pt idx="127">
                  <c:v>46260</c:v>
                </c:pt>
                <c:pt idx="128">
                  <c:v>46259</c:v>
                </c:pt>
                <c:pt idx="129">
                  <c:v>46258</c:v>
                </c:pt>
                <c:pt idx="130">
                  <c:v>46257</c:v>
                </c:pt>
                <c:pt idx="131">
                  <c:v>46256</c:v>
                </c:pt>
                <c:pt idx="132">
                  <c:v>46255</c:v>
                </c:pt>
                <c:pt idx="133">
                  <c:v>46254</c:v>
                </c:pt>
                <c:pt idx="134">
                  <c:v>46253</c:v>
                </c:pt>
                <c:pt idx="135">
                  <c:v>46252</c:v>
                </c:pt>
                <c:pt idx="136">
                  <c:v>46251</c:v>
                </c:pt>
                <c:pt idx="137">
                  <c:v>46250</c:v>
                </c:pt>
                <c:pt idx="138">
                  <c:v>46249</c:v>
                </c:pt>
                <c:pt idx="139">
                  <c:v>46248</c:v>
                </c:pt>
                <c:pt idx="140">
                  <c:v>46247</c:v>
                </c:pt>
                <c:pt idx="141">
                  <c:v>46246</c:v>
                </c:pt>
                <c:pt idx="142">
                  <c:v>46245</c:v>
                </c:pt>
                <c:pt idx="143">
                  <c:v>46244</c:v>
                </c:pt>
                <c:pt idx="144">
                  <c:v>46243</c:v>
                </c:pt>
                <c:pt idx="145">
                  <c:v>46242</c:v>
                </c:pt>
                <c:pt idx="146">
                  <c:v>46241</c:v>
                </c:pt>
                <c:pt idx="147">
                  <c:v>46240</c:v>
                </c:pt>
                <c:pt idx="148">
                  <c:v>46239</c:v>
                </c:pt>
                <c:pt idx="149">
                  <c:v>46238</c:v>
                </c:pt>
                <c:pt idx="150">
                  <c:v>46237</c:v>
                </c:pt>
                <c:pt idx="151">
                  <c:v>46236</c:v>
                </c:pt>
                <c:pt idx="152">
                  <c:v>46235</c:v>
                </c:pt>
                <c:pt idx="153">
                  <c:v>46234</c:v>
                </c:pt>
                <c:pt idx="154">
                  <c:v>46233</c:v>
                </c:pt>
                <c:pt idx="155">
                  <c:v>46232</c:v>
                </c:pt>
                <c:pt idx="156">
                  <c:v>46231</c:v>
                </c:pt>
                <c:pt idx="157">
                  <c:v>46230</c:v>
                </c:pt>
                <c:pt idx="158">
                  <c:v>46229</c:v>
                </c:pt>
                <c:pt idx="159">
                  <c:v>46228</c:v>
                </c:pt>
                <c:pt idx="160">
                  <c:v>46227</c:v>
                </c:pt>
                <c:pt idx="161">
                  <c:v>46226</c:v>
                </c:pt>
                <c:pt idx="162">
                  <c:v>46225</c:v>
                </c:pt>
                <c:pt idx="163">
                  <c:v>46224</c:v>
                </c:pt>
                <c:pt idx="164">
                  <c:v>46223</c:v>
                </c:pt>
                <c:pt idx="165">
                  <c:v>46222</c:v>
                </c:pt>
                <c:pt idx="166">
                  <c:v>46221</c:v>
                </c:pt>
                <c:pt idx="167">
                  <c:v>46220</c:v>
                </c:pt>
                <c:pt idx="168">
                  <c:v>46219</c:v>
                </c:pt>
                <c:pt idx="169">
                  <c:v>46218</c:v>
                </c:pt>
                <c:pt idx="170">
                  <c:v>46217</c:v>
                </c:pt>
                <c:pt idx="171">
                  <c:v>46216</c:v>
                </c:pt>
                <c:pt idx="172">
                  <c:v>46215</c:v>
                </c:pt>
                <c:pt idx="173">
                  <c:v>46214</c:v>
                </c:pt>
                <c:pt idx="174">
                  <c:v>46213</c:v>
                </c:pt>
                <c:pt idx="175">
                  <c:v>46212</c:v>
                </c:pt>
                <c:pt idx="176">
                  <c:v>46211</c:v>
                </c:pt>
                <c:pt idx="177">
                  <c:v>46210</c:v>
                </c:pt>
                <c:pt idx="178">
                  <c:v>46209</c:v>
                </c:pt>
                <c:pt idx="179">
                  <c:v>46208</c:v>
                </c:pt>
                <c:pt idx="180">
                  <c:v>46207</c:v>
                </c:pt>
                <c:pt idx="181">
                  <c:v>46206</c:v>
                </c:pt>
                <c:pt idx="182">
                  <c:v>46205</c:v>
                </c:pt>
                <c:pt idx="183">
                  <c:v>46204</c:v>
                </c:pt>
                <c:pt idx="184">
                  <c:v>46203</c:v>
                </c:pt>
                <c:pt idx="185">
                  <c:v>46202</c:v>
                </c:pt>
                <c:pt idx="186">
                  <c:v>46201</c:v>
                </c:pt>
                <c:pt idx="187">
                  <c:v>46200</c:v>
                </c:pt>
                <c:pt idx="188">
                  <c:v>46199</c:v>
                </c:pt>
                <c:pt idx="189">
                  <c:v>46198</c:v>
                </c:pt>
                <c:pt idx="190">
                  <c:v>46197</c:v>
                </c:pt>
                <c:pt idx="191">
                  <c:v>46196</c:v>
                </c:pt>
                <c:pt idx="192">
                  <c:v>46195</c:v>
                </c:pt>
                <c:pt idx="193">
                  <c:v>46194</c:v>
                </c:pt>
                <c:pt idx="194">
                  <c:v>46193</c:v>
                </c:pt>
                <c:pt idx="195">
                  <c:v>46192</c:v>
                </c:pt>
                <c:pt idx="196">
                  <c:v>46191</c:v>
                </c:pt>
                <c:pt idx="197">
                  <c:v>46190</c:v>
                </c:pt>
                <c:pt idx="198">
                  <c:v>46189</c:v>
                </c:pt>
                <c:pt idx="199">
                  <c:v>46188</c:v>
                </c:pt>
                <c:pt idx="200">
                  <c:v>46187</c:v>
                </c:pt>
                <c:pt idx="201">
                  <c:v>46186</c:v>
                </c:pt>
                <c:pt idx="202">
                  <c:v>46185</c:v>
                </c:pt>
                <c:pt idx="203">
                  <c:v>46184</c:v>
                </c:pt>
                <c:pt idx="204">
                  <c:v>46183</c:v>
                </c:pt>
                <c:pt idx="205">
                  <c:v>46182</c:v>
                </c:pt>
                <c:pt idx="206">
                  <c:v>46181</c:v>
                </c:pt>
                <c:pt idx="207">
                  <c:v>46180</c:v>
                </c:pt>
                <c:pt idx="208">
                  <c:v>46179</c:v>
                </c:pt>
                <c:pt idx="209">
                  <c:v>46178</c:v>
                </c:pt>
                <c:pt idx="210">
                  <c:v>46177</c:v>
                </c:pt>
                <c:pt idx="211">
                  <c:v>46176</c:v>
                </c:pt>
                <c:pt idx="212">
                  <c:v>46175</c:v>
                </c:pt>
                <c:pt idx="213">
                  <c:v>46174</c:v>
                </c:pt>
                <c:pt idx="214">
                  <c:v>46173</c:v>
                </c:pt>
                <c:pt idx="215">
                  <c:v>46172</c:v>
                </c:pt>
                <c:pt idx="216">
                  <c:v>46171</c:v>
                </c:pt>
                <c:pt idx="217">
                  <c:v>46170</c:v>
                </c:pt>
                <c:pt idx="218">
                  <c:v>46169</c:v>
                </c:pt>
                <c:pt idx="219">
                  <c:v>46168</c:v>
                </c:pt>
                <c:pt idx="220">
                  <c:v>46167</c:v>
                </c:pt>
                <c:pt idx="221">
                  <c:v>46166</c:v>
                </c:pt>
                <c:pt idx="222">
                  <c:v>46165</c:v>
                </c:pt>
                <c:pt idx="223">
                  <c:v>46164</c:v>
                </c:pt>
                <c:pt idx="224">
                  <c:v>46163</c:v>
                </c:pt>
                <c:pt idx="225">
                  <c:v>46162</c:v>
                </c:pt>
                <c:pt idx="226">
                  <c:v>46161</c:v>
                </c:pt>
                <c:pt idx="227">
                  <c:v>46160</c:v>
                </c:pt>
                <c:pt idx="228">
                  <c:v>46159</c:v>
                </c:pt>
                <c:pt idx="229">
                  <c:v>46158</c:v>
                </c:pt>
                <c:pt idx="230">
                  <c:v>46157</c:v>
                </c:pt>
                <c:pt idx="231">
                  <c:v>46156</c:v>
                </c:pt>
                <c:pt idx="232">
                  <c:v>46155</c:v>
                </c:pt>
                <c:pt idx="233">
                  <c:v>46154</c:v>
                </c:pt>
                <c:pt idx="234">
                  <c:v>46153</c:v>
                </c:pt>
                <c:pt idx="235">
                  <c:v>46152</c:v>
                </c:pt>
                <c:pt idx="236">
                  <c:v>46151</c:v>
                </c:pt>
                <c:pt idx="237">
                  <c:v>46150</c:v>
                </c:pt>
                <c:pt idx="238">
                  <c:v>46149</c:v>
                </c:pt>
                <c:pt idx="239">
                  <c:v>46148</c:v>
                </c:pt>
                <c:pt idx="240">
                  <c:v>46147</c:v>
                </c:pt>
                <c:pt idx="241">
                  <c:v>46146</c:v>
                </c:pt>
                <c:pt idx="242">
                  <c:v>46145</c:v>
                </c:pt>
                <c:pt idx="243">
                  <c:v>46144</c:v>
                </c:pt>
                <c:pt idx="244">
                  <c:v>46143</c:v>
                </c:pt>
                <c:pt idx="245">
                  <c:v>46142</c:v>
                </c:pt>
                <c:pt idx="246">
                  <c:v>46141</c:v>
                </c:pt>
                <c:pt idx="247">
                  <c:v>46140</c:v>
                </c:pt>
                <c:pt idx="248">
                  <c:v>46139</c:v>
                </c:pt>
                <c:pt idx="249">
                  <c:v>46138</c:v>
                </c:pt>
                <c:pt idx="250">
                  <c:v>46137</c:v>
                </c:pt>
                <c:pt idx="251">
                  <c:v>46136</c:v>
                </c:pt>
                <c:pt idx="252">
                  <c:v>46135</c:v>
                </c:pt>
                <c:pt idx="253">
                  <c:v>46134</c:v>
                </c:pt>
                <c:pt idx="254">
                  <c:v>46133</c:v>
                </c:pt>
                <c:pt idx="255">
                  <c:v>46132</c:v>
                </c:pt>
                <c:pt idx="256">
                  <c:v>46131</c:v>
                </c:pt>
                <c:pt idx="257">
                  <c:v>46130</c:v>
                </c:pt>
                <c:pt idx="258">
                  <c:v>46129</c:v>
                </c:pt>
                <c:pt idx="259">
                  <c:v>46128</c:v>
                </c:pt>
                <c:pt idx="260">
                  <c:v>46127</c:v>
                </c:pt>
                <c:pt idx="261">
                  <c:v>46126</c:v>
                </c:pt>
                <c:pt idx="262">
                  <c:v>46125</c:v>
                </c:pt>
                <c:pt idx="263">
                  <c:v>46124</c:v>
                </c:pt>
                <c:pt idx="264">
                  <c:v>46123</c:v>
                </c:pt>
                <c:pt idx="265">
                  <c:v>46122</c:v>
                </c:pt>
                <c:pt idx="266">
                  <c:v>46121</c:v>
                </c:pt>
                <c:pt idx="267">
                  <c:v>46120</c:v>
                </c:pt>
                <c:pt idx="268">
                  <c:v>46119</c:v>
                </c:pt>
                <c:pt idx="269">
                  <c:v>46118</c:v>
                </c:pt>
                <c:pt idx="270">
                  <c:v>46117</c:v>
                </c:pt>
                <c:pt idx="271">
                  <c:v>46116</c:v>
                </c:pt>
                <c:pt idx="272">
                  <c:v>46115</c:v>
                </c:pt>
                <c:pt idx="273">
                  <c:v>46114</c:v>
                </c:pt>
                <c:pt idx="274">
                  <c:v>46113</c:v>
                </c:pt>
                <c:pt idx="275">
                  <c:v>46112</c:v>
                </c:pt>
                <c:pt idx="276">
                  <c:v>46111</c:v>
                </c:pt>
                <c:pt idx="277">
                  <c:v>46110</c:v>
                </c:pt>
                <c:pt idx="278">
                  <c:v>46109</c:v>
                </c:pt>
                <c:pt idx="279">
                  <c:v>46108</c:v>
                </c:pt>
                <c:pt idx="280">
                  <c:v>46107</c:v>
                </c:pt>
                <c:pt idx="281">
                  <c:v>46106</c:v>
                </c:pt>
                <c:pt idx="282">
                  <c:v>46105</c:v>
                </c:pt>
                <c:pt idx="283">
                  <c:v>46104</c:v>
                </c:pt>
                <c:pt idx="284">
                  <c:v>46103</c:v>
                </c:pt>
                <c:pt idx="285">
                  <c:v>46102</c:v>
                </c:pt>
                <c:pt idx="286">
                  <c:v>46101</c:v>
                </c:pt>
                <c:pt idx="287">
                  <c:v>46100</c:v>
                </c:pt>
                <c:pt idx="288">
                  <c:v>46099</c:v>
                </c:pt>
                <c:pt idx="289">
                  <c:v>46098</c:v>
                </c:pt>
                <c:pt idx="290">
                  <c:v>46097</c:v>
                </c:pt>
                <c:pt idx="291">
                  <c:v>46096</c:v>
                </c:pt>
                <c:pt idx="292">
                  <c:v>46095</c:v>
                </c:pt>
                <c:pt idx="293">
                  <c:v>46094</c:v>
                </c:pt>
                <c:pt idx="294">
                  <c:v>46093</c:v>
                </c:pt>
                <c:pt idx="295">
                  <c:v>46092</c:v>
                </c:pt>
                <c:pt idx="296">
                  <c:v>46091</c:v>
                </c:pt>
                <c:pt idx="297">
                  <c:v>46090</c:v>
                </c:pt>
                <c:pt idx="298">
                  <c:v>46089</c:v>
                </c:pt>
                <c:pt idx="299">
                  <c:v>46088</c:v>
                </c:pt>
                <c:pt idx="300">
                  <c:v>46087</c:v>
                </c:pt>
                <c:pt idx="301">
                  <c:v>46086</c:v>
                </c:pt>
                <c:pt idx="302">
                  <c:v>46085</c:v>
                </c:pt>
                <c:pt idx="303">
                  <c:v>46084</c:v>
                </c:pt>
                <c:pt idx="304">
                  <c:v>46083</c:v>
                </c:pt>
                <c:pt idx="305">
                  <c:v>46082</c:v>
                </c:pt>
                <c:pt idx="306">
                  <c:v>46081</c:v>
                </c:pt>
                <c:pt idx="307">
                  <c:v>46080</c:v>
                </c:pt>
                <c:pt idx="308">
                  <c:v>46079</c:v>
                </c:pt>
                <c:pt idx="309">
                  <c:v>46078</c:v>
                </c:pt>
                <c:pt idx="310">
                  <c:v>46077</c:v>
                </c:pt>
                <c:pt idx="311">
                  <c:v>46076</c:v>
                </c:pt>
                <c:pt idx="312">
                  <c:v>46075</c:v>
                </c:pt>
                <c:pt idx="313">
                  <c:v>46074</c:v>
                </c:pt>
                <c:pt idx="314">
                  <c:v>46073</c:v>
                </c:pt>
                <c:pt idx="315">
                  <c:v>46072</c:v>
                </c:pt>
                <c:pt idx="316">
                  <c:v>46071</c:v>
                </c:pt>
                <c:pt idx="317">
                  <c:v>46070</c:v>
                </c:pt>
                <c:pt idx="318">
                  <c:v>46069</c:v>
                </c:pt>
                <c:pt idx="319">
                  <c:v>46068</c:v>
                </c:pt>
                <c:pt idx="320">
                  <c:v>46067</c:v>
                </c:pt>
                <c:pt idx="321">
                  <c:v>46066</c:v>
                </c:pt>
                <c:pt idx="322">
                  <c:v>46065</c:v>
                </c:pt>
                <c:pt idx="323">
                  <c:v>46064</c:v>
                </c:pt>
                <c:pt idx="324">
                  <c:v>46063</c:v>
                </c:pt>
                <c:pt idx="325">
                  <c:v>46062</c:v>
                </c:pt>
                <c:pt idx="326">
                  <c:v>46061</c:v>
                </c:pt>
                <c:pt idx="327">
                  <c:v>46060</c:v>
                </c:pt>
                <c:pt idx="328">
                  <c:v>46059</c:v>
                </c:pt>
                <c:pt idx="329">
                  <c:v>46058</c:v>
                </c:pt>
                <c:pt idx="330">
                  <c:v>46057</c:v>
                </c:pt>
                <c:pt idx="331">
                  <c:v>46056</c:v>
                </c:pt>
                <c:pt idx="332">
                  <c:v>46055</c:v>
                </c:pt>
                <c:pt idx="333">
                  <c:v>46054</c:v>
                </c:pt>
                <c:pt idx="334">
                  <c:v>46053</c:v>
                </c:pt>
                <c:pt idx="335">
                  <c:v>46052</c:v>
                </c:pt>
                <c:pt idx="336">
                  <c:v>46051</c:v>
                </c:pt>
                <c:pt idx="337">
                  <c:v>46050</c:v>
                </c:pt>
                <c:pt idx="338">
                  <c:v>46049</c:v>
                </c:pt>
                <c:pt idx="339">
                  <c:v>46048</c:v>
                </c:pt>
                <c:pt idx="340">
                  <c:v>46047</c:v>
                </c:pt>
                <c:pt idx="341">
                  <c:v>46046</c:v>
                </c:pt>
                <c:pt idx="342">
                  <c:v>46045</c:v>
                </c:pt>
                <c:pt idx="343">
                  <c:v>46044</c:v>
                </c:pt>
                <c:pt idx="344">
                  <c:v>46043</c:v>
                </c:pt>
                <c:pt idx="345">
                  <c:v>46042</c:v>
                </c:pt>
                <c:pt idx="346">
                  <c:v>46041</c:v>
                </c:pt>
                <c:pt idx="347">
                  <c:v>46040</c:v>
                </c:pt>
                <c:pt idx="348">
                  <c:v>46039</c:v>
                </c:pt>
                <c:pt idx="349">
                  <c:v>46038</c:v>
                </c:pt>
                <c:pt idx="350">
                  <c:v>46037</c:v>
                </c:pt>
                <c:pt idx="351">
                  <c:v>46036</c:v>
                </c:pt>
                <c:pt idx="352">
                  <c:v>46035</c:v>
                </c:pt>
                <c:pt idx="353">
                  <c:v>46034</c:v>
                </c:pt>
                <c:pt idx="354">
                  <c:v>46033</c:v>
                </c:pt>
                <c:pt idx="355">
                  <c:v>46032</c:v>
                </c:pt>
                <c:pt idx="356">
                  <c:v>46031</c:v>
                </c:pt>
                <c:pt idx="357">
                  <c:v>46030</c:v>
                </c:pt>
                <c:pt idx="358">
                  <c:v>46029</c:v>
                </c:pt>
                <c:pt idx="359">
                  <c:v>46028</c:v>
                </c:pt>
                <c:pt idx="360">
                  <c:v>46027</c:v>
                </c:pt>
                <c:pt idx="361">
                  <c:v>46026</c:v>
                </c:pt>
                <c:pt idx="362">
                  <c:v>46025</c:v>
                </c:pt>
                <c:pt idx="363">
                  <c:v>46024</c:v>
                </c:pt>
                <c:pt idx="364">
                  <c:v>46023</c:v>
                </c:pt>
              </c:numCache>
            </c:numRef>
          </c:cat>
          <c:val>
            <c:numRef>
              <c:f>Individual!$V$25:$V$389</c:f>
              <c:numCache>
                <c:formatCode>General</c:formatCode>
                <c:ptCount val="365"/>
                <c:pt idx="0">
                  <c:v>46197000000</c:v>
                </c:pt>
                <c:pt idx="1">
                  <c:v>46183000000</c:v>
                </c:pt>
                <c:pt idx="2">
                  <c:v>46185000000</c:v>
                </c:pt>
                <c:pt idx="3">
                  <c:v>46050000000</c:v>
                </c:pt>
                <c:pt idx="4">
                  <c:v>46039000000</c:v>
                </c:pt>
                <c:pt idx="5">
                  <c:v>46952000000</c:v>
                </c:pt>
                <c:pt idx="6">
                  <c:v>46952000000</c:v>
                </c:pt>
                <c:pt idx="7">
                  <c:v>46960000000</c:v>
                </c:pt>
                <c:pt idx="8">
                  <c:v>46965000000</c:v>
                </c:pt>
                <c:pt idx="9">
                  <c:v>46962000000</c:v>
                </c:pt>
                <c:pt idx="10">
                  <c:v>46519000000</c:v>
                </c:pt>
                <c:pt idx="11">
                  <c:v>46507000000</c:v>
                </c:pt>
                <c:pt idx="12">
                  <c:v>46507000000</c:v>
                </c:pt>
                <c:pt idx="13">
                  <c:v>46840000000</c:v>
                </c:pt>
                <c:pt idx="14">
                  <c:v>46849000000</c:v>
                </c:pt>
                <c:pt idx="15">
                  <c:v>46854000000</c:v>
                </c:pt>
                <c:pt idx="16">
                  <c:v>46845000000</c:v>
                </c:pt>
                <c:pt idx="17">
                  <c:v>46596000000</c:v>
                </c:pt>
                <c:pt idx="18">
                  <c:v>46614000000</c:v>
                </c:pt>
                <c:pt idx="19">
                  <c:v>46623000000</c:v>
                </c:pt>
                <c:pt idx="20">
                  <c:v>47102000000</c:v>
                </c:pt>
                <c:pt idx="21">
                  <c:v>47120000000</c:v>
                </c:pt>
                <c:pt idx="22">
                  <c:v>47140000000</c:v>
                </c:pt>
                <c:pt idx="23">
                  <c:v>47147000000</c:v>
                </c:pt>
                <c:pt idx="24">
                  <c:v>46749000000</c:v>
                </c:pt>
                <c:pt idx="25">
                  <c:v>46763000000</c:v>
                </c:pt>
                <c:pt idx="26">
                  <c:v>46735000000</c:v>
                </c:pt>
                <c:pt idx="27">
                  <c:v>46960000000</c:v>
                </c:pt>
                <c:pt idx="28">
                  <c:v>46977000000</c:v>
                </c:pt>
                <c:pt idx="29">
                  <c:v>46975000000</c:v>
                </c:pt>
                <c:pt idx="30">
                  <c:v>46967000000</c:v>
                </c:pt>
                <c:pt idx="31">
                  <c:v>46556000000</c:v>
                </c:pt>
                <c:pt idx="32">
                  <c:v>46557000000</c:v>
                </c:pt>
                <c:pt idx="33">
                  <c:v>46541000000</c:v>
                </c:pt>
                <c:pt idx="34">
                  <c:v>46945000000</c:v>
                </c:pt>
                <c:pt idx="35">
                  <c:v>46972000000</c:v>
                </c:pt>
                <c:pt idx="36">
                  <c:v>46972000000</c:v>
                </c:pt>
                <c:pt idx="37">
                  <c:v>46972000000</c:v>
                </c:pt>
                <c:pt idx="38">
                  <c:v>46149000000</c:v>
                </c:pt>
                <c:pt idx="39">
                  <c:v>46123000000</c:v>
                </c:pt>
                <c:pt idx="40">
                  <c:v>46153000000</c:v>
                </c:pt>
                <c:pt idx="41">
                  <c:v>46642000000</c:v>
                </c:pt>
                <c:pt idx="42">
                  <c:v>46671000000</c:v>
                </c:pt>
                <c:pt idx="43">
                  <c:v>46664000000</c:v>
                </c:pt>
                <c:pt idx="44">
                  <c:v>46636000000</c:v>
                </c:pt>
                <c:pt idx="45">
                  <c:v>46135000000</c:v>
                </c:pt>
                <c:pt idx="46">
                  <c:v>46220000000</c:v>
                </c:pt>
                <c:pt idx="47">
                  <c:v>46999000000</c:v>
                </c:pt>
                <c:pt idx="48">
                  <c:v>47026000000</c:v>
                </c:pt>
                <c:pt idx="49">
                  <c:v>47048000000</c:v>
                </c:pt>
                <c:pt idx="50">
                  <c:v>47018000000</c:v>
                </c:pt>
                <c:pt idx="51">
                  <c:v>47018000000</c:v>
                </c:pt>
                <c:pt idx="52">
                  <c:v>46045000000</c:v>
                </c:pt>
                <c:pt idx="53">
                  <c:v>45927000000</c:v>
                </c:pt>
                <c:pt idx="54">
                  <c:v>47168000000</c:v>
                </c:pt>
                <c:pt idx="55">
                  <c:v>48283000000</c:v>
                </c:pt>
                <c:pt idx="56">
                  <c:v>48390000000</c:v>
                </c:pt>
                <c:pt idx="57">
                  <c:v>48345000000</c:v>
                </c:pt>
                <c:pt idx="58">
                  <c:v>48325000000</c:v>
                </c:pt>
                <c:pt idx="59">
                  <c:v>46614000000</c:v>
                </c:pt>
                <c:pt idx="60">
                  <c:v>46555000000</c:v>
                </c:pt>
                <c:pt idx="61">
                  <c:v>51753000000</c:v>
                </c:pt>
                <c:pt idx="62">
                  <c:v>51747000000</c:v>
                </c:pt>
                <c:pt idx="63">
                  <c:v>52323000000</c:v>
                </c:pt>
                <c:pt idx="64">
                  <c:v>52066000000</c:v>
                </c:pt>
                <c:pt idx="65">
                  <c:v>52094000000</c:v>
                </c:pt>
                <c:pt idx="66">
                  <c:v>50147000000</c:v>
                </c:pt>
                <c:pt idx="67">
                  <c:v>49873000000</c:v>
                </c:pt>
                <c:pt idx="68">
                  <c:v>52691000000</c:v>
                </c:pt>
                <c:pt idx="69">
                  <c:v>53112000000</c:v>
                </c:pt>
                <c:pt idx="70">
                  <c:v>53349000000</c:v>
                </c:pt>
                <c:pt idx="71">
                  <c:v>53135000000</c:v>
                </c:pt>
                <c:pt idx="72">
                  <c:v>52975000000</c:v>
                </c:pt>
                <c:pt idx="73">
                  <c:v>51687000000</c:v>
                </c:pt>
                <c:pt idx="74">
                  <c:v>51613000000</c:v>
                </c:pt>
                <c:pt idx="75">
                  <c:v>53116000000</c:v>
                </c:pt>
                <c:pt idx="76">
                  <c:v>53275000000</c:v>
                </c:pt>
                <c:pt idx="77">
                  <c:v>53444000000</c:v>
                </c:pt>
                <c:pt idx="78">
                  <c:v>53369000000</c:v>
                </c:pt>
                <c:pt idx="79">
                  <c:v>52442000000</c:v>
                </c:pt>
                <c:pt idx="80">
                  <c:v>52438000000</c:v>
                </c:pt>
                <c:pt idx="81">
                  <c:v>53456000000</c:v>
                </c:pt>
                <c:pt idx="82">
                  <c:v>53543000000</c:v>
                </c:pt>
                <c:pt idx="83">
                  <c:v>53635000000</c:v>
                </c:pt>
                <c:pt idx="84">
                  <c:v>53635000000</c:v>
                </c:pt>
                <c:pt idx="85">
                  <c:v>53573000000</c:v>
                </c:pt>
                <c:pt idx="86">
                  <c:v>53490000000</c:v>
                </c:pt>
                <c:pt idx="87">
                  <c:v>52548000000</c:v>
                </c:pt>
                <c:pt idx="88">
                  <c:v>52522000000</c:v>
                </c:pt>
                <c:pt idx="89">
                  <c:v>53395000000</c:v>
                </c:pt>
                <c:pt idx="90">
                  <c:v>53457000000</c:v>
                </c:pt>
                <c:pt idx="91">
                  <c:v>53534000000</c:v>
                </c:pt>
                <c:pt idx="92">
                  <c:v>53492000000</c:v>
                </c:pt>
                <c:pt idx="93">
                  <c:v>53427000000</c:v>
                </c:pt>
                <c:pt idx="94">
                  <c:v>52245000000</c:v>
                </c:pt>
                <c:pt idx="95">
                  <c:v>52220000000</c:v>
                </c:pt>
                <c:pt idx="96">
                  <c:v>52986000000</c:v>
                </c:pt>
                <c:pt idx="97">
                  <c:v>53051000000</c:v>
                </c:pt>
                <c:pt idx="98">
                  <c:v>53124000000</c:v>
                </c:pt>
                <c:pt idx="99">
                  <c:v>53065000000</c:v>
                </c:pt>
                <c:pt idx="100">
                  <c:v>52995000000</c:v>
                </c:pt>
                <c:pt idx="101">
                  <c:v>51686000000</c:v>
                </c:pt>
                <c:pt idx="102">
                  <c:v>51632000000</c:v>
                </c:pt>
                <c:pt idx="103">
                  <c:v>52271000000</c:v>
                </c:pt>
                <c:pt idx="104">
                  <c:v>52340000000</c:v>
                </c:pt>
                <c:pt idx="105">
                  <c:v>52396000000</c:v>
                </c:pt>
                <c:pt idx="106">
                  <c:v>52192000000</c:v>
                </c:pt>
                <c:pt idx="107">
                  <c:v>52173000000</c:v>
                </c:pt>
                <c:pt idx="108">
                  <c:v>50749000000</c:v>
                </c:pt>
                <c:pt idx="109">
                  <c:v>50632000000</c:v>
                </c:pt>
                <c:pt idx="110">
                  <c:v>51304000000</c:v>
                </c:pt>
                <c:pt idx="111">
                  <c:v>51362000000</c:v>
                </c:pt>
                <c:pt idx="112">
                  <c:v>51441000000</c:v>
                </c:pt>
                <c:pt idx="113">
                  <c:v>51332000000</c:v>
                </c:pt>
                <c:pt idx="114">
                  <c:v>49702000000</c:v>
                </c:pt>
                <c:pt idx="115">
                  <c:v>49628000000</c:v>
                </c:pt>
                <c:pt idx="116">
                  <c:v>50161000000</c:v>
                </c:pt>
                <c:pt idx="117">
                  <c:v>50225000000</c:v>
                </c:pt>
                <c:pt idx="118">
                  <c:v>50288000000</c:v>
                </c:pt>
                <c:pt idx="119">
                  <c:v>50288000000</c:v>
                </c:pt>
                <c:pt idx="120">
                  <c:v>50175000000</c:v>
                </c:pt>
                <c:pt idx="121">
                  <c:v>50008000000</c:v>
                </c:pt>
                <c:pt idx="122">
                  <c:v>48317000000</c:v>
                </c:pt>
                <c:pt idx="123">
                  <c:v>47830000000</c:v>
                </c:pt>
                <c:pt idx="124">
                  <c:v>48570000000</c:v>
                </c:pt>
                <c:pt idx="125">
                  <c:v>48632000000</c:v>
                </c:pt>
                <c:pt idx="126">
                  <c:v>48690000000</c:v>
                </c:pt>
                <c:pt idx="127">
                  <c:v>48564000000</c:v>
                </c:pt>
                <c:pt idx="128">
                  <c:v>48410000000</c:v>
                </c:pt>
                <c:pt idx="129">
                  <c:v>46471000000</c:v>
                </c:pt>
                <c:pt idx="130">
                  <c:v>46153000000</c:v>
                </c:pt>
                <c:pt idx="131">
                  <c:v>46587000000</c:v>
                </c:pt>
                <c:pt idx="132">
                  <c:v>46644000000</c:v>
                </c:pt>
                <c:pt idx="133">
                  <c:v>46701000000</c:v>
                </c:pt>
                <c:pt idx="134">
                  <c:v>46523000000</c:v>
                </c:pt>
                <c:pt idx="135">
                  <c:v>46352000000</c:v>
                </c:pt>
                <c:pt idx="136">
                  <c:v>41827000000</c:v>
                </c:pt>
                <c:pt idx="137">
                  <c:v>41484000000</c:v>
                </c:pt>
                <c:pt idx="138">
                  <c:v>42007000000</c:v>
                </c:pt>
                <c:pt idx="139">
                  <c:v>42070000000</c:v>
                </c:pt>
                <c:pt idx="140">
                  <c:v>42133000000</c:v>
                </c:pt>
                <c:pt idx="141">
                  <c:v>41987000000</c:v>
                </c:pt>
                <c:pt idx="142">
                  <c:v>41785000000</c:v>
                </c:pt>
                <c:pt idx="143">
                  <c:v>40098000000</c:v>
                </c:pt>
                <c:pt idx="144">
                  <c:v>39819000000</c:v>
                </c:pt>
                <c:pt idx="145">
                  <c:v>40453000000</c:v>
                </c:pt>
                <c:pt idx="146">
                  <c:v>40536000000</c:v>
                </c:pt>
                <c:pt idx="147">
                  <c:v>40623000000</c:v>
                </c:pt>
                <c:pt idx="148">
                  <c:v>40441000000</c:v>
                </c:pt>
                <c:pt idx="149">
                  <c:v>40237000000</c:v>
                </c:pt>
                <c:pt idx="150">
                  <c:v>38722000000</c:v>
                </c:pt>
                <c:pt idx="151">
                  <c:v>38394000000</c:v>
                </c:pt>
                <c:pt idx="152">
                  <c:v>39085000000</c:v>
                </c:pt>
                <c:pt idx="153">
                  <c:v>39391000000</c:v>
                </c:pt>
                <c:pt idx="154">
                  <c:v>39469000000</c:v>
                </c:pt>
                <c:pt idx="155">
                  <c:v>39357000000</c:v>
                </c:pt>
                <c:pt idx="156">
                  <c:v>39202000000</c:v>
                </c:pt>
                <c:pt idx="157">
                  <c:v>35744000000</c:v>
                </c:pt>
                <c:pt idx="158">
                  <c:v>35527000000</c:v>
                </c:pt>
                <c:pt idx="159">
                  <c:v>36100000000</c:v>
                </c:pt>
                <c:pt idx="160">
                  <c:v>36185000000</c:v>
                </c:pt>
                <c:pt idx="161">
                  <c:v>36259000000</c:v>
                </c:pt>
                <c:pt idx="162">
                  <c:v>36275000000</c:v>
                </c:pt>
                <c:pt idx="163">
                  <c:v>36107000000</c:v>
                </c:pt>
                <c:pt idx="164">
                  <c:v>34665000000</c:v>
                </c:pt>
                <c:pt idx="165">
                  <c:v>34525000000</c:v>
                </c:pt>
                <c:pt idx="166">
                  <c:v>35274000000</c:v>
                </c:pt>
                <c:pt idx="167">
                  <c:v>35362000000</c:v>
                </c:pt>
                <c:pt idx="168">
                  <c:v>35395000000</c:v>
                </c:pt>
                <c:pt idx="169">
                  <c:v>35194000000</c:v>
                </c:pt>
                <c:pt idx="170">
                  <c:v>35087000000</c:v>
                </c:pt>
                <c:pt idx="171">
                  <c:v>29294000000</c:v>
                </c:pt>
                <c:pt idx="172">
                  <c:v>29148000000</c:v>
                </c:pt>
                <c:pt idx="173">
                  <c:v>29935000000</c:v>
                </c:pt>
                <c:pt idx="174">
                  <c:v>30091000000</c:v>
                </c:pt>
                <c:pt idx="175">
                  <c:v>30168000000</c:v>
                </c:pt>
                <c:pt idx="176">
                  <c:v>30184000000</c:v>
                </c:pt>
                <c:pt idx="177">
                  <c:v>28307000000</c:v>
                </c:pt>
                <c:pt idx="178">
                  <c:v>28171000000</c:v>
                </c:pt>
                <c:pt idx="179">
                  <c:v>29135000000</c:v>
                </c:pt>
                <c:pt idx="180">
                  <c:v>29276000000</c:v>
                </c:pt>
                <c:pt idx="181">
                  <c:v>29276000000</c:v>
                </c:pt>
                <c:pt idx="182">
                  <c:v>29419000000</c:v>
                </c:pt>
                <c:pt idx="183">
                  <c:v>29080000000</c:v>
                </c:pt>
                <c:pt idx="184">
                  <c:v>29096000000</c:v>
                </c:pt>
                <c:pt idx="185">
                  <c:v>27233000000</c:v>
                </c:pt>
                <c:pt idx="186">
                  <c:v>26961000000</c:v>
                </c:pt>
                <c:pt idx="187">
                  <c:v>27606000000</c:v>
                </c:pt>
                <c:pt idx="188">
                  <c:v>27689000000</c:v>
                </c:pt>
                <c:pt idx="189">
                  <c:v>28041000000</c:v>
                </c:pt>
                <c:pt idx="190">
                  <c:v>27467000000</c:v>
                </c:pt>
                <c:pt idx="191">
                  <c:v>27483000000</c:v>
                </c:pt>
                <c:pt idx="192">
                  <c:v>27488000000</c:v>
                </c:pt>
                <c:pt idx="193">
                  <c:v>26980000000</c:v>
                </c:pt>
                <c:pt idx="194">
                  <c:v>26887000000</c:v>
                </c:pt>
                <c:pt idx="195">
                  <c:v>26971000000</c:v>
                </c:pt>
                <c:pt idx="196">
                  <c:v>26971000000</c:v>
                </c:pt>
                <c:pt idx="197">
                  <c:v>26763000000</c:v>
                </c:pt>
                <c:pt idx="198">
                  <c:v>26551000000</c:v>
                </c:pt>
                <c:pt idx="199">
                  <c:v>24295000000</c:v>
                </c:pt>
                <c:pt idx="200">
                  <c:v>24105000000</c:v>
                </c:pt>
                <c:pt idx="201">
                  <c:v>24703000000</c:v>
                </c:pt>
                <c:pt idx="202">
                  <c:v>24995000000</c:v>
                </c:pt>
                <c:pt idx="203">
                  <c:v>24994000000</c:v>
                </c:pt>
                <c:pt idx="204">
                  <c:v>24825000000</c:v>
                </c:pt>
                <c:pt idx="205">
                  <c:v>24655000000</c:v>
                </c:pt>
                <c:pt idx="206">
                  <c:v>23996000000</c:v>
                </c:pt>
                <c:pt idx="207">
                  <c:v>22753000000</c:v>
                </c:pt>
                <c:pt idx="208">
                  <c:v>23961000000</c:v>
                </c:pt>
                <c:pt idx="209">
                  <c:v>23930000000</c:v>
                </c:pt>
                <c:pt idx="210">
                  <c:v>24124000000</c:v>
                </c:pt>
                <c:pt idx="211">
                  <c:v>24124000000</c:v>
                </c:pt>
                <c:pt idx="212">
                  <c:v>24028000000</c:v>
                </c:pt>
                <c:pt idx="213">
                  <c:v>22457000000</c:v>
                </c:pt>
                <c:pt idx="214">
                  <c:v>23824000000</c:v>
                </c:pt>
                <c:pt idx="215">
                  <c:v>23820000000</c:v>
                </c:pt>
                <c:pt idx="216">
                  <c:v>24070000000</c:v>
                </c:pt>
                <c:pt idx="217">
                  <c:v>24070000000</c:v>
                </c:pt>
                <c:pt idx="218">
                  <c:v>24070000000</c:v>
                </c:pt>
                <c:pt idx="219">
                  <c:v>23985000000</c:v>
                </c:pt>
                <c:pt idx="220">
                  <c:v>23984000000</c:v>
                </c:pt>
                <c:pt idx="221">
                  <c:v>22049000000</c:v>
                </c:pt>
                <c:pt idx="222">
                  <c:v>23485000000</c:v>
                </c:pt>
                <c:pt idx="223">
                  <c:v>23474000000</c:v>
                </c:pt>
                <c:pt idx="224">
                  <c:v>24003000000</c:v>
                </c:pt>
                <c:pt idx="225">
                  <c:v>24003000000</c:v>
                </c:pt>
                <c:pt idx="226">
                  <c:v>23872000000</c:v>
                </c:pt>
                <c:pt idx="227">
                  <c:v>25924000000</c:v>
                </c:pt>
                <c:pt idx="228">
                  <c:v>23905000000</c:v>
                </c:pt>
                <c:pt idx="229">
                  <c:v>24748000000</c:v>
                </c:pt>
                <c:pt idx="230">
                  <c:v>24489000000</c:v>
                </c:pt>
                <c:pt idx="231">
                  <c:v>24489000000</c:v>
                </c:pt>
                <c:pt idx="232">
                  <c:v>25599000000</c:v>
                </c:pt>
                <c:pt idx="233">
                  <c:v>26092000000</c:v>
                </c:pt>
                <c:pt idx="234">
                  <c:v>30771000000</c:v>
                </c:pt>
                <c:pt idx="235">
                  <c:v>26975000000</c:v>
                </c:pt>
                <c:pt idx="236">
                  <c:v>27590000000</c:v>
                </c:pt>
                <c:pt idx="237">
                  <c:v>27263000000</c:v>
                </c:pt>
                <c:pt idx="238">
                  <c:v>27263000000</c:v>
                </c:pt>
                <c:pt idx="239">
                  <c:v>28209000000</c:v>
                </c:pt>
                <c:pt idx="240">
                  <c:v>28655000000</c:v>
                </c:pt>
                <c:pt idx="241">
                  <c:v>34016000000</c:v>
                </c:pt>
                <c:pt idx="242">
                  <c:v>26827000000</c:v>
                </c:pt>
                <c:pt idx="243">
                  <c:v>27186000000</c:v>
                </c:pt>
                <c:pt idx="244">
                  <c:v>27921000000</c:v>
                </c:pt>
                <c:pt idx="245">
                  <c:v>28078000000</c:v>
                </c:pt>
                <c:pt idx="246">
                  <c:v>28078000000</c:v>
                </c:pt>
                <c:pt idx="247">
                  <c:v>27462000000</c:v>
                </c:pt>
                <c:pt idx="248">
                  <c:v>33155000000</c:v>
                </c:pt>
                <c:pt idx="249">
                  <c:v>22921000000</c:v>
                </c:pt>
                <c:pt idx="250">
                  <c:v>30054000000</c:v>
                </c:pt>
                <c:pt idx="251">
                  <c:v>34269000000</c:v>
                </c:pt>
                <c:pt idx="252">
                  <c:v>33092000000</c:v>
                </c:pt>
                <c:pt idx="253">
                  <c:v>27435000000</c:v>
                </c:pt>
                <c:pt idx="254">
                  <c:v>24762000000</c:v>
                </c:pt>
                <c:pt idx="255">
                  <c:v>24772000000</c:v>
                </c:pt>
                <c:pt idx="256">
                  <c:v>17655000000</c:v>
                </c:pt>
                <c:pt idx="257">
                  <c:v>25675000000</c:v>
                </c:pt>
                <c:pt idx="258">
                  <c:v>24753000000</c:v>
                </c:pt>
                <c:pt idx="259">
                  <c:v>27016000000</c:v>
                </c:pt>
                <c:pt idx="260">
                  <c:v>22542000000</c:v>
                </c:pt>
                <c:pt idx="261">
                  <c:v>22585000000</c:v>
                </c:pt>
                <c:pt idx="262">
                  <c:v>21831000000</c:v>
                </c:pt>
                <c:pt idx="263">
                  <c:v>15472000000</c:v>
                </c:pt>
                <c:pt idx="264">
                  <c:v>23636000000</c:v>
                </c:pt>
                <c:pt idx="265">
                  <c:v>23223000000</c:v>
                </c:pt>
                <c:pt idx="266">
                  <c:v>23570000000</c:v>
                </c:pt>
                <c:pt idx="267">
                  <c:v>21420000000</c:v>
                </c:pt>
                <c:pt idx="268">
                  <c:v>18453000000</c:v>
                </c:pt>
                <c:pt idx="269">
                  <c:v>20465000000</c:v>
                </c:pt>
                <c:pt idx="270">
                  <c:v>15131000000</c:v>
                </c:pt>
                <c:pt idx="271">
                  <c:v>22840000000</c:v>
                </c:pt>
                <c:pt idx="272">
                  <c:v>22153000000</c:v>
                </c:pt>
                <c:pt idx="273">
                  <c:v>22569000000</c:v>
                </c:pt>
                <c:pt idx="274">
                  <c:v>18855000000</c:v>
                </c:pt>
                <c:pt idx="275">
                  <c:v>17498000000</c:v>
                </c:pt>
                <c:pt idx="276">
                  <c:v>19870000000</c:v>
                </c:pt>
                <c:pt idx="277">
                  <c:v>15801000000</c:v>
                </c:pt>
                <c:pt idx="278">
                  <c:v>21261000000</c:v>
                </c:pt>
                <c:pt idx="279">
                  <c:v>20493000000</c:v>
                </c:pt>
                <c:pt idx="280">
                  <c:v>20976000000</c:v>
                </c:pt>
                <c:pt idx="281">
                  <c:v>17256000000</c:v>
                </c:pt>
                <c:pt idx="282">
                  <c:v>15514000000</c:v>
                </c:pt>
                <c:pt idx="283">
                  <c:v>19245000000</c:v>
                </c:pt>
                <c:pt idx="284">
                  <c:v>16545000000</c:v>
                </c:pt>
                <c:pt idx="285">
                  <c:v>29530000000</c:v>
                </c:pt>
                <c:pt idx="286">
                  <c:v>27421000000</c:v>
                </c:pt>
                <c:pt idx="287">
                  <c:v>26260000000</c:v>
                </c:pt>
                <c:pt idx="288">
                  <c:v>22435000000</c:v>
                </c:pt>
                <c:pt idx="289">
                  <c:v>20387000000</c:v>
                </c:pt>
                <c:pt idx="290">
                  <c:v>29211000000</c:v>
                </c:pt>
                <c:pt idx="291">
                  <c:v>28488000000</c:v>
                </c:pt>
                <c:pt idx="292">
                  <c:v>30859000000</c:v>
                </c:pt>
                <c:pt idx="293">
                  <c:v>28422000000</c:v>
                </c:pt>
                <c:pt idx="294">
                  <c:v>27122000000</c:v>
                </c:pt>
                <c:pt idx="295">
                  <c:v>18628000000</c:v>
                </c:pt>
                <c:pt idx="296">
                  <c:v>18577000000</c:v>
                </c:pt>
                <c:pt idx="297">
                  <c:v>28010000000</c:v>
                </c:pt>
                <c:pt idx="298">
                  <c:v>29614000000</c:v>
                </c:pt>
                <c:pt idx="299">
                  <c:v>32654000000</c:v>
                </c:pt>
                <c:pt idx="300">
                  <c:v>29905000000</c:v>
                </c:pt>
                <c:pt idx="301">
                  <c:v>28437000000</c:v>
                </c:pt>
                <c:pt idx="302">
                  <c:v>18770000000</c:v>
                </c:pt>
                <c:pt idx="303">
                  <c:v>17994000000</c:v>
                </c:pt>
                <c:pt idx="304">
                  <c:v>35727000000</c:v>
                </c:pt>
                <c:pt idx="305">
                  <c:v>40464000000</c:v>
                </c:pt>
                <c:pt idx="306">
                  <c:v>47244000000</c:v>
                </c:pt>
                <c:pt idx="307">
                  <c:v>44970000000</c:v>
                </c:pt>
                <c:pt idx="308">
                  <c:v>43351000000</c:v>
                </c:pt>
                <c:pt idx="309">
                  <c:v>29351000000</c:v>
                </c:pt>
                <c:pt idx="310">
                  <c:v>32152000000</c:v>
                </c:pt>
                <c:pt idx="311">
                  <c:v>51432000000</c:v>
                </c:pt>
                <c:pt idx="312">
                  <c:v>43558000000</c:v>
                </c:pt>
                <c:pt idx="313">
                  <c:v>20970000000</c:v>
                </c:pt>
                <c:pt idx="314">
                  <c:v>20044000000</c:v>
                </c:pt>
                <c:pt idx="315">
                  <c:v>15317000000</c:v>
                </c:pt>
                <c:pt idx="316">
                  <c:v>16845000000</c:v>
                </c:pt>
                <c:pt idx="317">
                  <c:v>17418000000</c:v>
                </c:pt>
                <c:pt idx="318">
                  <c:v>16722000000</c:v>
                </c:pt>
                <c:pt idx="319">
                  <c:v>15842000000</c:v>
                </c:pt>
                <c:pt idx="320">
                  <c:v>11924000000</c:v>
                </c:pt>
                <c:pt idx="321">
                  <c:v>10215000000</c:v>
                </c:pt>
                <c:pt idx="322">
                  <c:v>12105000000</c:v>
                </c:pt>
                <c:pt idx="323">
                  <c:v>9276000000</c:v>
                </c:pt>
                <c:pt idx="324">
                  <c:v>9276000000</c:v>
                </c:pt>
                <c:pt idx="325">
                  <c:v>8539000000</c:v>
                </c:pt>
                <c:pt idx="326">
                  <c:v>8151000000</c:v>
                </c:pt>
                <c:pt idx="327">
                  <c:v>3640000000</c:v>
                </c:pt>
                <c:pt idx="328">
                  <c:v>5348000000</c:v>
                </c:pt>
                <c:pt idx="329">
                  <c:v>5889000000</c:v>
                </c:pt>
                <c:pt idx="330">
                  <c:v>6461000000</c:v>
                </c:pt>
                <c:pt idx="331">
                  <c:v>6461000000</c:v>
                </c:pt>
                <c:pt idx="332">
                  <c:v>6461000000</c:v>
                </c:pt>
                <c:pt idx="333">
                  <c:v>6454000000</c:v>
                </c:pt>
                <c:pt idx="334">
                  <c:v>6621000000</c:v>
                </c:pt>
                <c:pt idx="335">
                  <c:v>6894000000</c:v>
                </c:pt>
                <c:pt idx="336">
                  <c:v>6917000000</c:v>
                </c:pt>
                <c:pt idx="337">
                  <c:v>6873000000</c:v>
                </c:pt>
                <c:pt idx="338">
                  <c:v>6879000000</c:v>
                </c:pt>
                <c:pt idx="339">
                  <c:v>6884000000</c:v>
                </c:pt>
                <c:pt idx="340">
                  <c:v>6940000000</c:v>
                </c:pt>
                <c:pt idx="341">
                  <c:v>6955000000</c:v>
                </c:pt>
                <c:pt idx="342">
                  <c:v>6955000000</c:v>
                </c:pt>
                <c:pt idx="343">
                  <c:v>6955000000</c:v>
                </c:pt>
                <c:pt idx="344">
                  <c:v>6952000000</c:v>
                </c:pt>
                <c:pt idx="345">
                  <c:v>6952000000</c:v>
                </c:pt>
                <c:pt idx="346">
                  <c:v>6955000000</c:v>
                </c:pt>
                <c:pt idx="347">
                  <c:v>6999000000</c:v>
                </c:pt>
                <c:pt idx="348">
                  <c:v>7001000000</c:v>
                </c:pt>
                <c:pt idx="349">
                  <c:v>7001000000</c:v>
                </c:pt>
                <c:pt idx="350">
                  <c:v>7000000000</c:v>
                </c:pt>
                <c:pt idx="351">
                  <c:v>7066000000</c:v>
                </c:pt>
                <c:pt idx="352">
                  <c:v>7068000000</c:v>
                </c:pt>
                <c:pt idx="353">
                  <c:v>7068000000</c:v>
                </c:pt>
                <c:pt idx="354">
                  <c:v>7067000000</c:v>
                </c:pt>
                <c:pt idx="355">
                  <c:v>7067000000</c:v>
                </c:pt>
                <c:pt idx="356">
                  <c:v>7051000000</c:v>
                </c:pt>
                <c:pt idx="357">
                  <c:v>7051000000</c:v>
                </c:pt>
                <c:pt idx="358">
                  <c:v>7067000000</c:v>
                </c:pt>
                <c:pt idx="359">
                  <c:v>7067000000</c:v>
                </c:pt>
                <c:pt idx="360">
                  <c:v>7067000000</c:v>
                </c:pt>
                <c:pt idx="361">
                  <c:v>4823000000</c:v>
                </c:pt>
                <c:pt idx="362">
                  <c:v>147000000</c:v>
                </c:pt>
                <c:pt idx="363">
                  <c:v>149000000</c:v>
                </c:pt>
                <c:pt idx="364">
                  <c:v>0</c:v>
                </c:pt>
              </c:numCache>
            </c:numRef>
          </c:val>
          <c:extLst>
            <c:ext xmlns:c16="http://schemas.microsoft.com/office/drawing/2014/chart" uri="{C3380CC4-5D6E-409C-BE32-E72D297353CC}">
              <c16:uniqueId val="{00000001-68FB-40CE-8D54-B0B6DF1BFDC2}"/>
            </c:ext>
          </c:extLst>
        </c:ser>
        <c:dLbls>
          <c:showLegendKey val="0"/>
          <c:showVal val="0"/>
          <c:showCatName val="0"/>
          <c:showSerName val="0"/>
          <c:showPercent val="0"/>
          <c:showBubbleSize val="0"/>
        </c:dLbls>
        <c:axId val="1531987391"/>
        <c:axId val="1532012351"/>
      </c:areaChart>
      <c:lineChart>
        <c:grouping val="standard"/>
        <c:varyColors val="0"/>
        <c:ser>
          <c:idx val="0"/>
          <c:order val="0"/>
          <c:tx>
            <c:strRef>
              <c:f>Individual!$S$24</c:f>
              <c:strCache>
                <c:ptCount val="1"/>
                <c:pt idx="0">
                  <c:v>2026</c:v>
                </c:pt>
              </c:strCache>
            </c:strRef>
          </c:tx>
          <c:spPr>
            <a:ln w="28575" cap="rnd">
              <a:solidFill>
                <a:schemeClr val="tx2"/>
              </a:solidFill>
              <a:round/>
            </a:ln>
            <a:effectLst/>
          </c:spPr>
          <c:marker>
            <c:symbol val="none"/>
          </c:marker>
          <c:cat>
            <c:numRef>
              <c:f>Individual!$R$25:$R$389</c:f>
              <c:numCache>
                <c:formatCode>m/d/yyyy</c:formatCode>
                <c:ptCount val="365"/>
                <c:pt idx="0">
                  <c:v>46387</c:v>
                </c:pt>
                <c:pt idx="1">
                  <c:v>46386</c:v>
                </c:pt>
                <c:pt idx="2">
                  <c:v>46385</c:v>
                </c:pt>
                <c:pt idx="3">
                  <c:v>46384</c:v>
                </c:pt>
                <c:pt idx="4">
                  <c:v>46383</c:v>
                </c:pt>
                <c:pt idx="5">
                  <c:v>46382</c:v>
                </c:pt>
                <c:pt idx="6">
                  <c:v>46381</c:v>
                </c:pt>
                <c:pt idx="7">
                  <c:v>46380</c:v>
                </c:pt>
                <c:pt idx="8">
                  <c:v>46379</c:v>
                </c:pt>
                <c:pt idx="9">
                  <c:v>46378</c:v>
                </c:pt>
                <c:pt idx="10">
                  <c:v>46377</c:v>
                </c:pt>
                <c:pt idx="11">
                  <c:v>46376</c:v>
                </c:pt>
                <c:pt idx="12">
                  <c:v>46375</c:v>
                </c:pt>
                <c:pt idx="13">
                  <c:v>46374</c:v>
                </c:pt>
                <c:pt idx="14">
                  <c:v>46373</c:v>
                </c:pt>
                <c:pt idx="15">
                  <c:v>46372</c:v>
                </c:pt>
                <c:pt idx="16">
                  <c:v>46371</c:v>
                </c:pt>
                <c:pt idx="17">
                  <c:v>46370</c:v>
                </c:pt>
                <c:pt idx="18">
                  <c:v>46369</c:v>
                </c:pt>
                <c:pt idx="19">
                  <c:v>46368</c:v>
                </c:pt>
                <c:pt idx="20">
                  <c:v>46367</c:v>
                </c:pt>
                <c:pt idx="21">
                  <c:v>46366</c:v>
                </c:pt>
                <c:pt idx="22">
                  <c:v>46365</c:v>
                </c:pt>
                <c:pt idx="23">
                  <c:v>46364</c:v>
                </c:pt>
                <c:pt idx="24">
                  <c:v>46363</c:v>
                </c:pt>
                <c:pt idx="25">
                  <c:v>46362</c:v>
                </c:pt>
                <c:pt idx="26">
                  <c:v>46361</c:v>
                </c:pt>
                <c:pt idx="27">
                  <c:v>46360</c:v>
                </c:pt>
                <c:pt idx="28">
                  <c:v>46359</c:v>
                </c:pt>
                <c:pt idx="29">
                  <c:v>46358</c:v>
                </c:pt>
                <c:pt idx="30">
                  <c:v>46357</c:v>
                </c:pt>
                <c:pt idx="31">
                  <c:v>46356</c:v>
                </c:pt>
                <c:pt idx="32">
                  <c:v>46355</c:v>
                </c:pt>
                <c:pt idx="33">
                  <c:v>46354</c:v>
                </c:pt>
                <c:pt idx="34">
                  <c:v>46353</c:v>
                </c:pt>
                <c:pt idx="35">
                  <c:v>46352</c:v>
                </c:pt>
                <c:pt idx="36">
                  <c:v>46351</c:v>
                </c:pt>
                <c:pt idx="37">
                  <c:v>46350</c:v>
                </c:pt>
                <c:pt idx="38">
                  <c:v>46349</c:v>
                </c:pt>
                <c:pt idx="39">
                  <c:v>46348</c:v>
                </c:pt>
                <c:pt idx="40">
                  <c:v>46347</c:v>
                </c:pt>
                <c:pt idx="41">
                  <c:v>46346</c:v>
                </c:pt>
                <c:pt idx="42">
                  <c:v>46345</c:v>
                </c:pt>
                <c:pt idx="43">
                  <c:v>46344</c:v>
                </c:pt>
                <c:pt idx="44">
                  <c:v>46343</c:v>
                </c:pt>
                <c:pt idx="45">
                  <c:v>46342</c:v>
                </c:pt>
                <c:pt idx="46">
                  <c:v>46341</c:v>
                </c:pt>
                <c:pt idx="47">
                  <c:v>46340</c:v>
                </c:pt>
                <c:pt idx="48">
                  <c:v>46339</c:v>
                </c:pt>
                <c:pt idx="49">
                  <c:v>46338</c:v>
                </c:pt>
                <c:pt idx="50">
                  <c:v>46337</c:v>
                </c:pt>
                <c:pt idx="51">
                  <c:v>46336</c:v>
                </c:pt>
                <c:pt idx="52">
                  <c:v>46335</c:v>
                </c:pt>
                <c:pt idx="53">
                  <c:v>46334</c:v>
                </c:pt>
                <c:pt idx="54">
                  <c:v>46333</c:v>
                </c:pt>
                <c:pt idx="55">
                  <c:v>46332</c:v>
                </c:pt>
                <c:pt idx="56">
                  <c:v>46331</c:v>
                </c:pt>
                <c:pt idx="57">
                  <c:v>46330</c:v>
                </c:pt>
                <c:pt idx="58">
                  <c:v>46329</c:v>
                </c:pt>
                <c:pt idx="59">
                  <c:v>46328</c:v>
                </c:pt>
                <c:pt idx="60">
                  <c:v>46327</c:v>
                </c:pt>
                <c:pt idx="61">
                  <c:v>46326</c:v>
                </c:pt>
                <c:pt idx="62">
                  <c:v>46325</c:v>
                </c:pt>
                <c:pt idx="63">
                  <c:v>46324</c:v>
                </c:pt>
                <c:pt idx="64">
                  <c:v>46323</c:v>
                </c:pt>
                <c:pt idx="65">
                  <c:v>46322</c:v>
                </c:pt>
                <c:pt idx="66">
                  <c:v>46321</c:v>
                </c:pt>
                <c:pt idx="67">
                  <c:v>46320</c:v>
                </c:pt>
                <c:pt idx="68">
                  <c:v>46319</c:v>
                </c:pt>
                <c:pt idx="69">
                  <c:v>46318</c:v>
                </c:pt>
                <c:pt idx="70">
                  <c:v>46317</c:v>
                </c:pt>
                <c:pt idx="71">
                  <c:v>46316</c:v>
                </c:pt>
                <c:pt idx="72">
                  <c:v>46315</c:v>
                </c:pt>
                <c:pt idx="73">
                  <c:v>46314</c:v>
                </c:pt>
                <c:pt idx="74">
                  <c:v>46313</c:v>
                </c:pt>
                <c:pt idx="75">
                  <c:v>46312</c:v>
                </c:pt>
                <c:pt idx="76">
                  <c:v>46311</c:v>
                </c:pt>
                <c:pt idx="77">
                  <c:v>46310</c:v>
                </c:pt>
                <c:pt idx="78">
                  <c:v>46309</c:v>
                </c:pt>
                <c:pt idx="79">
                  <c:v>46308</c:v>
                </c:pt>
                <c:pt idx="80">
                  <c:v>46307</c:v>
                </c:pt>
                <c:pt idx="81">
                  <c:v>46306</c:v>
                </c:pt>
                <c:pt idx="82">
                  <c:v>46305</c:v>
                </c:pt>
                <c:pt idx="83">
                  <c:v>46304</c:v>
                </c:pt>
                <c:pt idx="84">
                  <c:v>46303</c:v>
                </c:pt>
                <c:pt idx="85">
                  <c:v>46302</c:v>
                </c:pt>
                <c:pt idx="86">
                  <c:v>46301</c:v>
                </c:pt>
                <c:pt idx="87">
                  <c:v>46300</c:v>
                </c:pt>
                <c:pt idx="88">
                  <c:v>46299</c:v>
                </c:pt>
                <c:pt idx="89">
                  <c:v>46298</c:v>
                </c:pt>
                <c:pt idx="90">
                  <c:v>46297</c:v>
                </c:pt>
                <c:pt idx="91">
                  <c:v>46296</c:v>
                </c:pt>
                <c:pt idx="92">
                  <c:v>46295</c:v>
                </c:pt>
                <c:pt idx="93">
                  <c:v>46294</c:v>
                </c:pt>
                <c:pt idx="94">
                  <c:v>46293</c:v>
                </c:pt>
                <c:pt idx="95">
                  <c:v>46292</c:v>
                </c:pt>
                <c:pt idx="96">
                  <c:v>46291</c:v>
                </c:pt>
                <c:pt idx="97">
                  <c:v>46290</c:v>
                </c:pt>
                <c:pt idx="98">
                  <c:v>46289</c:v>
                </c:pt>
                <c:pt idx="99">
                  <c:v>46288</c:v>
                </c:pt>
                <c:pt idx="100">
                  <c:v>46287</c:v>
                </c:pt>
                <c:pt idx="101">
                  <c:v>46286</c:v>
                </c:pt>
                <c:pt idx="102">
                  <c:v>46285</c:v>
                </c:pt>
                <c:pt idx="103">
                  <c:v>46284</c:v>
                </c:pt>
                <c:pt idx="104">
                  <c:v>46283</c:v>
                </c:pt>
                <c:pt idx="105">
                  <c:v>46282</c:v>
                </c:pt>
                <c:pt idx="106">
                  <c:v>46281</c:v>
                </c:pt>
                <c:pt idx="107">
                  <c:v>46280</c:v>
                </c:pt>
                <c:pt idx="108">
                  <c:v>46279</c:v>
                </c:pt>
                <c:pt idx="109">
                  <c:v>46278</c:v>
                </c:pt>
                <c:pt idx="110">
                  <c:v>46277</c:v>
                </c:pt>
                <c:pt idx="111">
                  <c:v>46276</c:v>
                </c:pt>
                <c:pt idx="112">
                  <c:v>46275</c:v>
                </c:pt>
                <c:pt idx="113">
                  <c:v>46274</c:v>
                </c:pt>
                <c:pt idx="114">
                  <c:v>46273</c:v>
                </c:pt>
                <c:pt idx="115">
                  <c:v>46272</c:v>
                </c:pt>
                <c:pt idx="116">
                  <c:v>46271</c:v>
                </c:pt>
                <c:pt idx="117">
                  <c:v>46270</c:v>
                </c:pt>
                <c:pt idx="118">
                  <c:v>46269</c:v>
                </c:pt>
                <c:pt idx="119">
                  <c:v>46268</c:v>
                </c:pt>
                <c:pt idx="120">
                  <c:v>46267</c:v>
                </c:pt>
                <c:pt idx="121">
                  <c:v>46266</c:v>
                </c:pt>
                <c:pt idx="122">
                  <c:v>46265</c:v>
                </c:pt>
                <c:pt idx="123">
                  <c:v>46264</c:v>
                </c:pt>
                <c:pt idx="124">
                  <c:v>46263</c:v>
                </c:pt>
                <c:pt idx="125">
                  <c:v>46262</c:v>
                </c:pt>
                <c:pt idx="126">
                  <c:v>46261</c:v>
                </c:pt>
                <c:pt idx="127">
                  <c:v>46260</c:v>
                </c:pt>
                <c:pt idx="128">
                  <c:v>46259</c:v>
                </c:pt>
                <c:pt idx="129">
                  <c:v>46258</c:v>
                </c:pt>
                <c:pt idx="130">
                  <c:v>46257</c:v>
                </c:pt>
                <c:pt idx="131">
                  <c:v>46256</c:v>
                </c:pt>
                <c:pt idx="132">
                  <c:v>46255</c:v>
                </c:pt>
                <c:pt idx="133">
                  <c:v>46254</c:v>
                </c:pt>
                <c:pt idx="134">
                  <c:v>46253</c:v>
                </c:pt>
                <c:pt idx="135">
                  <c:v>46252</c:v>
                </c:pt>
                <c:pt idx="136">
                  <c:v>46251</c:v>
                </c:pt>
                <c:pt idx="137">
                  <c:v>46250</c:v>
                </c:pt>
                <c:pt idx="138">
                  <c:v>46249</c:v>
                </c:pt>
                <c:pt idx="139">
                  <c:v>46248</c:v>
                </c:pt>
                <c:pt idx="140">
                  <c:v>46247</c:v>
                </c:pt>
                <c:pt idx="141">
                  <c:v>46246</c:v>
                </c:pt>
                <c:pt idx="142">
                  <c:v>46245</c:v>
                </c:pt>
                <c:pt idx="143">
                  <c:v>46244</c:v>
                </c:pt>
                <c:pt idx="144">
                  <c:v>46243</c:v>
                </c:pt>
                <c:pt idx="145">
                  <c:v>46242</c:v>
                </c:pt>
                <c:pt idx="146">
                  <c:v>46241</c:v>
                </c:pt>
                <c:pt idx="147">
                  <c:v>46240</c:v>
                </c:pt>
                <c:pt idx="148">
                  <c:v>46239</c:v>
                </c:pt>
                <c:pt idx="149">
                  <c:v>46238</c:v>
                </c:pt>
                <c:pt idx="150">
                  <c:v>46237</c:v>
                </c:pt>
                <c:pt idx="151">
                  <c:v>46236</c:v>
                </c:pt>
                <c:pt idx="152">
                  <c:v>46235</c:v>
                </c:pt>
                <c:pt idx="153">
                  <c:v>46234</c:v>
                </c:pt>
                <c:pt idx="154">
                  <c:v>46233</c:v>
                </c:pt>
                <c:pt idx="155">
                  <c:v>46232</c:v>
                </c:pt>
                <c:pt idx="156">
                  <c:v>46231</c:v>
                </c:pt>
                <c:pt idx="157">
                  <c:v>46230</c:v>
                </c:pt>
                <c:pt idx="158">
                  <c:v>46229</c:v>
                </c:pt>
                <c:pt idx="159">
                  <c:v>46228</c:v>
                </c:pt>
                <c:pt idx="160">
                  <c:v>46227</c:v>
                </c:pt>
                <c:pt idx="161">
                  <c:v>46226</c:v>
                </c:pt>
                <c:pt idx="162">
                  <c:v>46225</c:v>
                </c:pt>
                <c:pt idx="163">
                  <c:v>46224</c:v>
                </c:pt>
                <c:pt idx="164">
                  <c:v>46223</c:v>
                </c:pt>
                <c:pt idx="165">
                  <c:v>46222</c:v>
                </c:pt>
                <c:pt idx="166">
                  <c:v>46221</c:v>
                </c:pt>
                <c:pt idx="167">
                  <c:v>46220</c:v>
                </c:pt>
                <c:pt idx="168">
                  <c:v>46219</c:v>
                </c:pt>
                <c:pt idx="169">
                  <c:v>46218</c:v>
                </c:pt>
                <c:pt idx="170">
                  <c:v>46217</c:v>
                </c:pt>
                <c:pt idx="171">
                  <c:v>46216</c:v>
                </c:pt>
                <c:pt idx="172">
                  <c:v>46215</c:v>
                </c:pt>
                <c:pt idx="173">
                  <c:v>46214</c:v>
                </c:pt>
                <c:pt idx="174">
                  <c:v>46213</c:v>
                </c:pt>
                <c:pt idx="175">
                  <c:v>46212</c:v>
                </c:pt>
                <c:pt idx="176">
                  <c:v>46211</c:v>
                </c:pt>
                <c:pt idx="177">
                  <c:v>46210</c:v>
                </c:pt>
                <c:pt idx="178">
                  <c:v>46209</c:v>
                </c:pt>
                <c:pt idx="179">
                  <c:v>46208</c:v>
                </c:pt>
                <c:pt idx="180">
                  <c:v>46207</c:v>
                </c:pt>
                <c:pt idx="181">
                  <c:v>46206</c:v>
                </c:pt>
                <c:pt idx="182">
                  <c:v>46205</c:v>
                </c:pt>
                <c:pt idx="183">
                  <c:v>46204</c:v>
                </c:pt>
                <c:pt idx="184">
                  <c:v>46203</c:v>
                </c:pt>
                <c:pt idx="185">
                  <c:v>46202</c:v>
                </c:pt>
                <c:pt idx="186">
                  <c:v>46201</c:v>
                </c:pt>
                <c:pt idx="187">
                  <c:v>46200</c:v>
                </c:pt>
                <c:pt idx="188">
                  <c:v>46199</c:v>
                </c:pt>
                <c:pt idx="189">
                  <c:v>46198</c:v>
                </c:pt>
                <c:pt idx="190">
                  <c:v>46197</c:v>
                </c:pt>
                <c:pt idx="191">
                  <c:v>46196</c:v>
                </c:pt>
                <c:pt idx="192">
                  <c:v>46195</c:v>
                </c:pt>
                <c:pt idx="193">
                  <c:v>46194</c:v>
                </c:pt>
                <c:pt idx="194">
                  <c:v>46193</c:v>
                </c:pt>
                <c:pt idx="195">
                  <c:v>46192</c:v>
                </c:pt>
                <c:pt idx="196">
                  <c:v>46191</c:v>
                </c:pt>
                <c:pt idx="197">
                  <c:v>46190</c:v>
                </c:pt>
                <c:pt idx="198">
                  <c:v>46189</c:v>
                </c:pt>
                <c:pt idx="199">
                  <c:v>46188</c:v>
                </c:pt>
                <c:pt idx="200">
                  <c:v>46187</c:v>
                </c:pt>
                <c:pt idx="201">
                  <c:v>46186</c:v>
                </c:pt>
                <c:pt idx="202">
                  <c:v>46185</c:v>
                </c:pt>
                <c:pt idx="203">
                  <c:v>46184</c:v>
                </c:pt>
                <c:pt idx="204">
                  <c:v>46183</c:v>
                </c:pt>
                <c:pt idx="205">
                  <c:v>46182</c:v>
                </c:pt>
                <c:pt idx="206">
                  <c:v>46181</c:v>
                </c:pt>
                <c:pt idx="207">
                  <c:v>46180</c:v>
                </c:pt>
                <c:pt idx="208">
                  <c:v>46179</c:v>
                </c:pt>
                <c:pt idx="209">
                  <c:v>46178</c:v>
                </c:pt>
                <c:pt idx="210">
                  <c:v>46177</c:v>
                </c:pt>
                <c:pt idx="211">
                  <c:v>46176</c:v>
                </c:pt>
                <c:pt idx="212">
                  <c:v>46175</c:v>
                </c:pt>
                <c:pt idx="213">
                  <c:v>46174</c:v>
                </c:pt>
                <c:pt idx="214">
                  <c:v>46173</c:v>
                </c:pt>
                <c:pt idx="215">
                  <c:v>46172</c:v>
                </c:pt>
                <c:pt idx="216">
                  <c:v>46171</c:v>
                </c:pt>
                <c:pt idx="217">
                  <c:v>46170</c:v>
                </c:pt>
                <c:pt idx="218">
                  <c:v>46169</c:v>
                </c:pt>
                <c:pt idx="219">
                  <c:v>46168</c:v>
                </c:pt>
                <c:pt idx="220">
                  <c:v>46167</c:v>
                </c:pt>
                <c:pt idx="221">
                  <c:v>46166</c:v>
                </c:pt>
                <c:pt idx="222">
                  <c:v>46165</c:v>
                </c:pt>
                <c:pt idx="223">
                  <c:v>46164</c:v>
                </c:pt>
                <c:pt idx="224">
                  <c:v>46163</c:v>
                </c:pt>
                <c:pt idx="225">
                  <c:v>46162</c:v>
                </c:pt>
                <c:pt idx="226">
                  <c:v>46161</c:v>
                </c:pt>
                <c:pt idx="227">
                  <c:v>46160</c:v>
                </c:pt>
                <c:pt idx="228">
                  <c:v>46159</c:v>
                </c:pt>
                <c:pt idx="229">
                  <c:v>46158</c:v>
                </c:pt>
                <c:pt idx="230">
                  <c:v>46157</c:v>
                </c:pt>
                <c:pt idx="231">
                  <c:v>46156</c:v>
                </c:pt>
                <c:pt idx="232">
                  <c:v>46155</c:v>
                </c:pt>
                <c:pt idx="233">
                  <c:v>46154</c:v>
                </c:pt>
                <c:pt idx="234">
                  <c:v>46153</c:v>
                </c:pt>
                <c:pt idx="235">
                  <c:v>46152</c:v>
                </c:pt>
                <c:pt idx="236">
                  <c:v>46151</c:v>
                </c:pt>
                <c:pt idx="237">
                  <c:v>46150</c:v>
                </c:pt>
                <c:pt idx="238">
                  <c:v>46149</c:v>
                </c:pt>
                <c:pt idx="239">
                  <c:v>46148</c:v>
                </c:pt>
                <c:pt idx="240">
                  <c:v>46147</c:v>
                </c:pt>
                <c:pt idx="241">
                  <c:v>46146</c:v>
                </c:pt>
                <c:pt idx="242">
                  <c:v>46145</c:v>
                </c:pt>
                <c:pt idx="243">
                  <c:v>46144</c:v>
                </c:pt>
                <c:pt idx="244">
                  <c:v>46143</c:v>
                </c:pt>
                <c:pt idx="245">
                  <c:v>46142</c:v>
                </c:pt>
                <c:pt idx="246">
                  <c:v>46141</c:v>
                </c:pt>
                <c:pt idx="247">
                  <c:v>46140</c:v>
                </c:pt>
                <c:pt idx="248">
                  <c:v>46139</c:v>
                </c:pt>
                <c:pt idx="249">
                  <c:v>46138</c:v>
                </c:pt>
                <c:pt idx="250">
                  <c:v>46137</c:v>
                </c:pt>
                <c:pt idx="251">
                  <c:v>46136</c:v>
                </c:pt>
                <c:pt idx="252">
                  <c:v>46135</c:v>
                </c:pt>
                <c:pt idx="253">
                  <c:v>46134</c:v>
                </c:pt>
                <c:pt idx="254">
                  <c:v>46133</c:v>
                </c:pt>
                <c:pt idx="255">
                  <c:v>46132</c:v>
                </c:pt>
                <c:pt idx="256">
                  <c:v>46131</c:v>
                </c:pt>
                <c:pt idx="257">
                  <c:v>46130</c:v>
                </c:pt>
                <c:pt idx="258">
                  <c:v>46129</c:v>
                </c:pt>
                <c:pt idx="259">
                  <c:v>46128</c:v>
                </c:pt>
                <c:pt idx="260">
                  <c:v>46127</c:v>
                </c:pt>
                <c:pt idx="261">
                  <c:v>46126</c:v>
                </c:pt>
                <c:pt idx="262">
                  <c:v>46125</c:v>
                </c:pt>
                <c:pt idx="263">
                  <c:v>46124</c:v>
                </c:pt>
                <c:pt idx="264">
                  <c:v>46123</c:v>
                </c:pt>
                <c:pt idx="265">
                  <c:v>46122</c:v>
                </c:pt>
                <c:pt idx="266">
                  <c:v>46121</c:v>
                </c:pt>
                <c:pt idx="267">
                  <c:v>46120</c:v>
                </c:pt>
                <c:pt idx="268">
                  <c:v>46119</c:v>
                </c:pt>
                <c:pt idx="269">
                  <c:v>46118</c:v>
                </c:pt>
                <c:pt idx="270">
                  <c:v>46117</c:v>
                </c:pt>
                <c:pt idx="271">
                  <c:v>46116</c:v>
                </c:pt>
                <c:pt idx="272">
                  <c:v>46115</c:v>
                </c:pt>
                <c:pt idx="273">
                  <c:v>46114</c:v>
                </c:pt>
                <c:pt idx="274">
                  <c:v>46113</c:v>
                </c:pt>
                <c:pt idx="275">
                  <c:v>46112</c:v>
                </c:pt>
                <c:pt idx="276">
                  <c:v>46111</c:v>
                </c:pt>
                <c:pt idx="277">
                  <c:v>46110</c:v>
                </c:pt>
                <c:pt idx="278">
                  <c:v>46109</c:v>
                </c:pt>
                <c:pt idx="279">
                  <c:v>46108</c:v>
                </c:pt>
                <c:pt idx="280">
                  <c:v>46107</c:v>
                </c:pt>
                <c:pt idx="281">
                  <c:v>46106</c:v>
                </c:pt>
                <c:pt idx="282">
                  <c:v>46105</c:v>
                </c:pt>
                <c:pt idx="283">
                  <c:v>46104</c:v>
                </c:pt>
                <c:pt idx="284">
                  <c:v>46103</c:v>
                </c:pt>
                <c:pt idx="285">
                  <c:v>46102</c:v>
                </c:pt>
                <c:pt idx="286">
                  <c:v>46101</c:v>
                </c:pt>
                <c:pt idx="287">
                  <c:v>46100</c:v>
                </c:pt>
                <c:pt idx="288">
                  <c:v>46099</c:v>
                </c:pt>
                <c:pt idx="289">
                  <c:v>46098</c:v>
                </c:pt>
                <c:pt idx="290">
                  <c:v>46097</c:v>
                </c:pt>
                <c:pt idx="291">
                  <c:v>46096</c:v>
                </c:pt>
                <c:pt idx="292">
                  <c:v>46095</c:v>
                </c:pt>
                <c:pt idx="293">
                  <c:v>46094</c:v>
                </c:pt>
                <c:pt idx="294">
                  <c:v>46093</c:v>
                </c:pt>
                <c:pt idx="295">
                  <c:v>46092</c:v>
                </c:pt>
                <c:pt idx="296">
                  <c:v>46091</c:v>
                </c:pt>
                <c:pt idx="297">
                  <c:v>46090</c:v>
                </c:pt>
                <c:pt idx="298">
                  <c:v>46089</c:v>
                </c:pt>
                <c:pt idx="299">
                  <c:v>46088</c:v>
                </c:pt>
                <c:pt idx="300">
                  <c:v>46087</c:v>
                </c:pt>
                <c:pt idx="301">
                  <c:v>46086</c:v>
                </c:pt>
                <c:pt idx="302">
                  <c:v>46085</c:v>
                </c:pt>
                <c:pt idx="303">
                  <c:v>46084</c:v>
                </c:pt>
                <c:pt idx="304">
                  <c:v>46083</c:v>
                </c:pt>
                <c:pt idx="305">
                  <c:v>46082</c:v>
                </c:pt>
                <c:pt idx="306">
                  <c:v>46081</c:v>
                </c:pt>
                <c:pt idx="307">
                  <c:v>46080</c:v>
                </c:pt>
                <c:pt idx="308">
                  <c:v>46079</c:v>
                </c:pt>
                <c:pt idx="309">
                  <c:v>46078</c:v>
                </c:pt>
                <c:pt idx="310">
                  <c:v>46077</c:v>
                </c:pt>
                <c:pt idx="311">
                  <c:v>46076</c:v>
                </c:pt>
                <c:pt idx="312">
                  <c:v>46075</c:v>
                </c:pt>
                <c:pt idx="313">
                  <c:v>46074</c:v>
                </c:pt>
                <c:pt idx="314">
                  <c:v>46073</c:v>
                </c:pt>
                <c:pt idx="315">
                  <c:v>46072</c:v>
                </c:pt>
                <c:pt idx="316">
                  <c:v>46071</c:v>
                </c:pt>
                <c:pt idx="317">
                  <c:v>46070</c:v>
                </c:pt>
                <c:pt idx="318">
                  <c:v>46069</c:v>
                </c:pt>
                <c:pt idx="319">
                  <c:v>46068</c:v>
                </c:pt>
                <c:pt idx="320">
                  <c:v>46067</c:v>
                </c:pt>
                <c:pt idx="321">
                  <c:v>46066</c:v>
                </c:pt>
                <c:pt idx="322">
                  <c:v>46065</c:v>
                </c:pt>
                <c:pt idx="323">
                  <c:v>46064</c:v>
                </c:pt>
                <c:pt idx="324">
                  <c:v>46063</c:v>
                </c:pt>
                <c:pt idx="325">
                  <c:v>46062</c:v>
                </c:pt>
                <c:pt idx="326">
                  <c:v>46061</c:v>
                </c:pt>
                <c:pt idx="327">
                  <c:v>46060</c:v>
                </c:pt>
                <c:pt idx="328">
                  <c:v>46059</c:v>
                </c:pt>
                <c:pt idx="329">
                  <c:v>46058</c:v>
                </c:pt>
                <c:pt idx="330">
                  <c:v>46057</c:v>
                </c:pt>
                <c:pt idx="331">
                  <c:v>46056</c:v>
                </c:pt>
                <c:pt idx="332">
                  <c:v>46055</c:v>
                </c:pt>
                <c:pt idx="333">
                  <c:v>46054</c:v>
                </c:pt>
                <c:pt idx="334">
                  <c:v>46053</c:v>
                </c:pt>
                <c:pt idx="335">
                  <c:v>46052</c:v>
                </c:pt>
                <c:pt idx="336">
                  <c:v>46051</c:v>
                </c:pt>
                <c:pt idx="337">
                  <c:v>46050</c:v>
                </c:pt>
                <c:pt idx="338">
                  <c:v>46049</c:v>
                </c:pt>
                <c:pt idx="339">
                  <c:v>46048</c:v>
                </c:pt>
                <c:pt idx="340">
                  <c:v>46047</c:v>
                </c:pt>
                <c:pt idx="341">
                  <c:v>46046</c:v>
                </c:pt>
                <c:pt idx="342">
                  <c:v>46045</c:v>
                </c:pt>
                <c:pt idx="343">
                  <c:v>46044</c:v>
                </c:pt>
                <c:pt idx="344">
                  <c:v>46043</c:v>
                </c:pt>
                <c:pt idx="345">
                  <c:v>46042</c:v>
                </c:pt>
                <c:pt idx="346">
                  <c:v>46041</c:v>
                </c:pt>
                <c:pt idx="347">
                  <c:v>46040</c:v>
                </c:pt>
                <c:pt idx="348">
                  <c:v>46039</c:v>
                </c:pt>
                <c:pt idx="349">
                  <c:v>46038</c:v>
                </c:pt>
                <c:pt idx="350">
                  <c:v>46037</c:v>
                </c:pt>
                <c:pt idx="351">
                  <c:v>46036</c:v>
                </c:pt>
                <c:pt idx="352">
                  <c:v>46035</c:v>
                </c:pt>
                <c:pt idx="353">
                  <c:v>46034</c:v>
                </c:pt>
                <c:pt idx="354">
                  <c:v>46033</c:v>
                </c:pt>
                <c:pt idx="355">
                  <c:v>46032</c:v>
                </c:pt>
                <c:pt idx="356">
                  <c:v>46031</c:v>
                </c:pt>
                <c:pt idx="357">
                  <c:v>46030</c:v>
                </c:pt>
                <c:pt idx="358">
                  <c:v>46029</c:v>
                </c:pt>
                <c:pt idx="359">
                  <c:v>46028</c:v>
                </c:pt>
                <c:pt idx="360">
                  <c:v>46027</c:v>
                </c:pt>
                <c:pt idx="361">
                  <c:v>46026</c:v>
                </c:pt>
                <c:pt idx="362">
                  <c:v>46025</c:v>
                </c:pt>
                <c:pt idx="363">
                  <c:v>46024</c:v>
                </c:pt>
                <c:pt idx="364">
                  <c:v>46023</c:v>
                </c:pt>
              </c:numCache>
            </c:numRef>
          </c:cat>
          <c:val>
            <c:numRef>
              <c:f>Individual!$S$25:$S$389</c:f>
              <c:numCache>
                <c:formatCode>General</c:formatCode>
                <c:ptCount val="36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331199000000</c:v>
                </c:pt>
                <c:pt idx="204">
                  <c:v>331199000000</c:v>
                </c:pt>
                <c:pt idx="205">
                  <c:v>331199000000</c:v>
                </c:pt>
                <c:pt idx="206">
                  <c:v>331017000000</c:v>
                </c:pt>
                <c:pt idx="207">
                  <c:v>330830000000</c:v>
                </c:pt>
                <c:pt idx="208">
                  <c:v>330830000000</c:v>
                </c:pt>
                <c:pt idx="209">
                  <c:v>330830000000</c:v>
                </c:pt>
                <c:pt idx="210">
                  <c:v>330680000000</c:v>
                </c:pt>
                <c:pt idx="211">
                  <c:v>330522000000</c:v>
                </c:pt>
                <c:pt idx="212">
                  <c:v>328680000000</c:v>
                </c:pt>
                <c:pt idx="213">
                  <c:v>328469000000</c:v>
                </c:pt>
                <c:pt idx="214">
                  <c:v>328217000000</c:v>
                </c:pt>
                <c:pt idx="215">
                  <c:v>328217000000</c:v>
                </c:pt>
                <c:pt idx="216">
                  <c:v>328217000000</c:v>
                </c:pt>
                <c:pt idx="217">
                  <c:v>328053000000</c:v>
                </c:pt>
                <c:pt idx="218">
                  <c:v>325870000000</c:v>
                </c:pt>
                <c:pt idx="219">
                  <c:v>325618000000</c:v>
                </c:pt>
                <c:pt idx="220">
                  <c:v>325327000000</c:v>
                </c:pt>
                <c:pt idx="221">
                  <c:v>325327000000</c:v>
                </c:pt>
                <c:pt idx="222">
                  <c:v>325327000000</c:v>
                </c:pt>
                <c:pt idx="223">
                  <c:v>325327000000</c:v>
                </c:pt>
                <c:pt idx="224">
                  <c:v>325098000000</c:v>
                </c:pt>
                <c:pt idx="225">
                  <c:v>324913000000</c:v>
                </c:pt>
                <c:pt idx="226">
                  <c:v>321294000000</c:v>
                </c:pt>
                <c:pt idx="227">
                  <c:v>320984000000</c:v>
                </c:pt>
                <c:pt idx="228">
                  <c:v>320691000000</c:v>
                </c:pt>
                <c:pt idx="229">
                  <c:v>320691000000</c:v>
                </c:pt>
                <c:pt idx="230">
                  <c:v>320691000000</c:v>
                </c:pt>
                <c:pt idx="231">
                  <c:v>320414000000</c:v>
                </c:pt>
                <c:pt idx="232">
                  <c:v>320188000000</c:v>
                </c:pt>
                <c:pt idx="233">
                  <c:v>317487000000</c:v>
                </c:pt>
                <c:pt idx="234">
                  <c:v>317140000000</c:v>
                </c:pt>
                <c:pt idx="235">
                  <c:v>316754000000</c:v>
                </c:pt>
                <c:pt idx="236">
                  <c:v>316754000000</c:v>
                </c:pt>
                <c:pt idx="237">
                  <c:v>316754000000</c:v>
                </c:pt>
                <c:pt idx="238">
                  <c:v>316438000000</c:v>
                </c:pt>
                <c:pt idx="239">
                  <c:v>316120000000</c:v>
                </c:pt>
                <c:pt idx="240">
                  <c:v>310899000000</c:v>
                </c:pt>
                <c:pt idx="241">
                  <c:v>310431000000</c:v>
                </c:pt>
                <c:pt idx="242">
                  <c:v>309868000000</c:v>
                </c:pt>
                <c:pt idx="243">
                  <c:v>309868000000</c:v>
                </c:pt>
                <c:pt idx="244">
                  <c:v>309868000000</c:v>
                </c:pt>
                <c:pt idx="245">
                  <c:v>309255000000</c:v>
                </c:pt>
                <c:pt idx="246">
                  <c:v>308220000000</c:v>
                </c:pt>
                <c:pt idx="247">
                  <c:v>296930000000</c:v>
                </c:pt>
                <c:pt idx="248">
                  <c:v>295838000000</c:v>
                </c:pt>
                <c:pt idx="249">
                  <c:v>294599000000</c:v>
                </c:pt>
                <c:pt idx="250">
                  <c:v>294599000000</c:v>
                </c:pt>
                <c:pt idx="251">
                  <c:v>294599000000</c:v>
                </c:pt>
                <c:pt idx="252">
                  <c:v>293083000000</c:v>
                </c:pt>
                <c:pt idx="253">
                  <c:v>289905000000</c:v>
                </c:pt>
                <c:pt idx="254">
                  <c:v>273117000000</c:v>
                </c:pt>
                <c:pt idx="255">
                  <c:v>269976000000</c:v>
                </c:pt>
                <c:pt idx="256">
                  <c:v>266263000000</c:v>
                </c:pt>
                <c:pt idx="257">
                  <c:v>266263000000</c:v>
                </c:pt>
                <c:pt idx="258">
                  <c:v>266263000000</c:v>
                </c:pt>
                <c:pt idx="259">
                  <c:v>262793000000</c:v>
                </c:pt>
                <c:pt idx="260">
                  <c:v>260947000000</c:v>
                </c:pt>
                <c:pt idx="261">
                  <c:v>248311000000</c:v>
                </c:pt>
                <c:pt idx="262">
                  <c:v>245863000000</c:v>
                </c:pt>
                <c:pt idx="263">
                  <c:v>243295000000</c:v>
                </c:pt>
                <c:pt idx="264">
                  <c:v>243295000000</c:v>
                </c:pt>
                <c:pt idx="265">
                  <c:v>243295000000</c:v>
                </c:pt>
                <c:pt idx="266">
                  <c:v>239910000000</c:v>
                </c:pt>
                <c:pt idx="267">
                  <c:v>238009000000</c:v>
                </c:pt>
                <c:pt idx="268">
                  <c:v>227004000000</c:v>
                </c:pt>
                <c:pt idx="269">
                  <c:v>225293000000</c:v>
                </c:pt>
                <c:pt idx="270">
                  <c:v>222914000000</c:v>
                </c:pt>
                <c:pt idx="271">
                  <c:v>222914000000</c:v>
                </c:pt>
                <c:pt idx="272">
                  <c:v>222914000000</c:v>
                </c:pt>
                <c:pt idx="273">
                  <c:v>220247000000</c:v>
                </c:pt>
                <c:pt idx="274">
                  <c:v>218837000000</c:v>
                </c:pt>
                <c:pt idx="275">
                  <c:v>208243000000</c:v>
                </c:pt>
                <c:pt idx="276">
                  <c:v>206545000000</c:v>
                </c:pt>
                <c:pt idx="277">
                  <c:v>204175000000</c:v>
                </c:pt>
                <c:pt idx="278">
                  <c:v>204175000000</c:v>
                </c:pt>
                <c:pt idx="279">
                  <c:v>204175000000</c:v>
                </c:pt>
                <c:pt idx="280">
                  <c:v>201440000000</c:v>
                </c:pt>
                <c:pt idx="281">
                  <c:v>199978000000</c:v>
                </c:pt>
                <c:pt idx="282">
                  <c:v>188882000000</c:v>
                </c:pt>
                <c:pt idx="283">
                  <c:v>187247000000</c:v>
                </c:pt>
                <c:pt idx="284">
                  <c:v>184761000000</c:v>
                </c:pt>
                <c:pt idx="285">
                  <c:v>184761000000</c:v>
                </c:pt>
                <c:pt idx="286">
                  <c:v>184761000000</c:v>
                </c:pt>
                <c:pt idx="287">
                  <c:v>181794000000</c:v>
                </c:pt>
                <c:pt idx="288">
                  <c:v>180245000000</c:v>
                </c:pt>
                <c:pt idx="289">
                  <c:v>168060000000</c:v>
                </c:pt>
                <c:pt idx="290">
                  <c:v>166461000000</c:v>
                </c:pt>
                <c:pt idx="291">
                  <c:v>163657000000</c:v>
                </c:pt>
                <c:pt idx="292">
                  <c:v>163657000000</c:v>
                </c:pt>
                <c:pt idx="293">
                  <c:v>163657000000</c:v>
                </c:pt>
                <c:pt idx="294">
                  <c:v>160391000000</c:v>
                </c:pt>
                <c:pt idx="295">
                  <c:v>158754000000</c:v>
                </c:pt>
                <c:pt idx="296">
                  <c:v>145111000000</c:v>
                </c:pt>
                <c:pt idx="297">
                  <c:v>143265000000</c:v>
                </c:pt>
                <c:pt idx="298">
                  <c:v>140193000000</c:v>
                </c:pt>
                <c:pt idx="299">
                  <c:v>140193000000</c:v>
                </c:pt>
                <c:pt idx="300">
                  <c:v>140193000000</c:v>
                </c:pt>
                <c:pt idx="301">
                  <c:v>136543000000</c:v>
                </c:pt>
                <c:pt idx="302">
                  <c:v>134606000000</c:v>
                </c:pt>
                <c:pt idx="303">
                  <c:v>119057000000</c:v>
                </c:pt>
                <c:pt idx="304">
                  <c:v>115766000000</c:v>
                </c:pt>
                <c:pt idx="305">
                  <c:v>111983000000</c:v>
                </c:pt>
                <c:pt idx="306">
                  <c:v>111983000000</c:v>
                </c:pt>
                <c:pt idx="307">
                  <c:v>111983000000</c:v>
                </c:pt>
                <c:pt idx="308">
                  <c:v>109662000000</c:v>
                </c:pt>
                <c:pt idx="309">
                  <c:v>107552000000</c:v>
                </c:pt>
                <c:pt idx="310">
                  <c:v>75248000000</c:v>
                </c:pt>
                <c:pt idx="311">
                  <c:v>60782000000</c:v>
                </c:pt>
                <c:pt idx="312">
                  <c:v>33693000000</c:v>
                </c:pt>
                <c:pt idx="313">
                  <c:v>33693000000</c:v>
                </c:pt>
                <c:pt idx="314">
                  <c:v>33693000000</c:v>
                </c:pt>
                <c:pt idx="315">
                  <c:v>32422000000</c:v>
                </c:pt>
                <c:pt idx="316">
                  <c:v>24171000000</c:v>
                </c:pt>
                <c:pt idx="317">
                  <c:v>22785000000</c:v>
                </c:pt>
                <c:pt idx="318">
                  <c:v>19542000000</c:v>
                </c:pt>
                <c:pt idx="319">
                  <c:v>19542000000</c:v>
                </c:pt>
                <c:pt idx="320">
                  <c:v>19542000000</c:v>
                </c:pt>
                <c:pt idx="321">
                  <c:v>19542000000</c:v>
                </c:pt>
                <c:pt idx="322">
                  <c:v>18270000000</c:v>
                </c:pt>
                <c:pt idx="323">
                  <c:v>17560000000</c:v>
                </c:pt>
                <c:pt idx="324">
                  <c:v>10763000000</c:v>
                </c:pt>
                <c:pt idx="325">
                  <c:v>9346000000</c:v>
                </c:pt>
                <c:pt idx="326">
                  <c:v>6911000000</c:v>
                </c:pt>
                <c:pt idx="327">
                  <c:v>6911000000</c:v>
                </c:pt>
                <c:pt idx="328">
                  <c:v>6911000000</c:v>
                </c:pt>
                <c:pt idx="329">
                  <c:v>5935000000</c:v>
                </c:pt>
                <c:pt idx="330">
                  <c:v>5949000000</c:v>
                </c:pt>
                <c:pt idx="331">
                  <c:v>3089000000</c:v>
                </c:pt>
                <c:pt idx="332">
                  <c:v>1869000000</c:v>
                </c:pt>
                <c:pt idx="333">
                  <c:v>228000000</c:v>
                </c:pt>
                <c:pt idx="334">
                  <c:v>228000000</c:v>
                </c:pt>
                <c:pt idx="335">
                  <c:v>228000000</c:v>
                </c:pt>
                <c:pt idx="336">
                  <c:v>228000000</c:v>
                </c:pt>
                <c:pt idx="337">
                  <c:v>228000000</c:v>
                </c:pt>
                <c:pt idx="338">
                  <c:v>228000000</c:v>
                </c:pt>
                <c:pt idx="339">
                  <c:v>228000000</c:v>
                </c:pt>
                <c:pt idx="340">
                  <c:v>226000000</c:v>
                </c:pt>
                <c:pt idx="341">
                  <c:v>226000000</c:v>
                </c:pt>
                <c:pt idx="342">
                  <c:v>226000000</c:v>
                </c:pt>
                <c:pt idx="343">
                  <c:v>226000000</c:v>
                </c:pt>
                <c:pt idx="344">
                  <c:v>226000000</c:v>
                </c:pt>
                <c:pt idx="345">
                  <c:v>226000000</c:v>
                </c:pt>
                <c:pt idx="346">
                  <c:v>225000000</c:v>
                </c:pt>
                <c:pt idx="347">
                  <c:v>225000000</c:v>
                </c:pt>
                <c:pt idx="348">
                  <c:v>225000000</c:v>
                </c:pt>
                <c:pt idx="349">
                  <c:v>225000000</c:v>
                </c:pt>
                <c:pt idx="350">
                  <c:v>224000000</c:v>
                </c:pt>
                <c:pt idx="351">
                  <c:v>224000000</c:v>
                </c:pt>
                <c:pt idx="352">
                  <c:v>224000000</c:v>
                </c:pt>
                <c:pt idx="353">
                  <c:v>224000000</c:v>
                </c:pt>
                <c:pt idx="354">
                  <c:v>224000000</c:v>
                </c:pt>
                <c:pt idx="355">
                  <c:v>224000000</c:v>
                </c:pt>
                <c:pt idx="356">
                  <c:v>224000000</c:v>
                </c:pt>
                <c:pt idx="357">
                  <c:v>224000000</c:v>
                </c:pt>
                <c:pt idx="358">
                  <c:v>224000000</c:v>
                </c:pt>
                <c:pt idx="359">
                  <c:v>230000000</c:v>
                </c:pt>
                <c:pt idx="360">
                  <c:v>233000000</c:v>
                </c:pt>
                <c:pt idx="361">
                  <c:v>-3000000</c:v>
                </c:pt>
                <c:pt idx="362">
                  <c:v>-3000000</c:v>
                </c:pt>
                <c:pt idx="363">
                  <c:v>-3000000</c:v>
                </c:pt>
                <c:pt idx="364">
                  <c:v>0</c:v>
                </c:pt>
              </c:numCache>
            </c:numRef>
          </c:val>
          <c:smooth val="0"/>
          <c:extLst>
            <c:ext xmlns:c16="http://schemas.microsoft.com/office/drawing/2014/chart" uri="{C3380CC4-5D6E-409C-BE32-E72D297353CC}">
              <c16:uniqueId val="{00000002-68FB-40CE-8D54-B0B6DF1BFDC2}"/>
            </c:ext>
          </c:extLst>
        </c:ser>
        <c:ser>
          <c:idx val="1"/>
          <c:order val="1"/>
          <c:tx>
            <c:strRef>
              <c:f>Individual!$T$24</c:f>
              <c:strCache>
                <c:ptCount val="1"/>
                <c:pt idx="0">
                  <c:v>5Y Avg</c:v>
                </c:pt>
              </c:strCache>
            </c:strRef>
          </c:tx>
          <c:spPr>
            <a:ln w="28575" cap="rnd">
              <a:solidFill>
                <a:srgbClr val="00A3E0"/>
              </a:solidFill>
              <a:round/>
            </a:ln>
            <a:effectLst/>
          </c:spPr>
          <c:marker>
            <c:symbol val="none"/>
          </c:marker>
          <c:cat>
            <c:numRef>
              <c:f>Individual!$R$25:$R$389</c:f>
              <c:numCache>
                <c:formatCode>m/d/yyyy</c:formatCode>
                <c:ptCount val="365"/>
                <c:pt idx="0">
                  <c:v>46387</c:v>
                </c:pt>
                <c:pt idx="1">
                  <c:v>46386</c:v>
                </c:pt>
                <c:pt idx="2">
                  <c:v>46385</c:v>
                </c:pt>
                <c:pt idx="3">
                  <c:v>46384</c:v>
                </c:pt>
                <c:pt idx="4">
                  <c:v>46383</c:v>
                </c:pt>
                <c:pt idx="5">
                  <c:v>46382</c:v>
                </c:pt>
                <c:pt idx="6">
                  <c:v>46381</c:v>
                </c:pt>
                <c:pt idx="7">
                  <c:v>46380</c:v>
                </c:pt>
                <c:pt idx="8">
                  <c:v>46379</c:v>
                </c:pt>
                <c:pt idx="9">
                  <c:v>46378</c:v>
                </c:pt>
                <c:pt idx="10">
                  <c:v>46377</c:v>
                </c:pt>
                <c:pt idx="11">
                  <c:v>46376</c:v>
                </c:pt>
                <c:pt idx="12">
                  <c:v>46375</c:v>
                </c:pt>
                <c:pt idx="13">
                  <c:v>46374</c:v>
                </c:pt>
                <c:pt idx="14">
                  <c:v>46373</c:v>
                </c:pt>
                <c:pt idx="15">
                  <c:v>46372</c:v>
                </c:pt>
                <c:pt idx="16">
                  <c:v>46371</c:v>
                </c:pt>
                <c:pt idx="17">
                  <c:v>46370</c:v>
                </c:pt>
                <c:pt idx="18">
                  <c:v>46369</c:v>
                </c:pt>
                <c:pt idx="19">
                  <c:v>46368</c:v>
                </c:pt>
                <c:pt idx="20">
                  <c:v>46367</c:v>
                </c:pt>
                <c:pt idx="21">
                  <c:v>46366</c:v>
                </c:pt>
                <c:pt idx="22">
                  <c:v>46365</c:v>
                </c:pt>
                <c:pt idx="23">
                  <c:v>46364</c:v>
                </c:pt>
                <c:pt idx="24">
                  <c:v>46363</c:v>
                </c:pt>
                <c:pt idx="25">
                  <c:v>46362</c:v>
                </c:pt>
                <c:pt idx="26">
                  <c:v>46361</c:v>
                </c:pt>
                <c:pt idx="27">
                  <c:v>46360</c:v>
                </c:pt>
                <c:pt idx="28">
                  <c:v>46359</c:v>
                </c:pt>
                <c:pt idx="29">
                  <c:v>46358</c:v>
                </c:pt>
                <c:pt idx="30">
                  <c:v>46357</c:v>
                </c:pt>
                <c:pt idx="31">
                  <c:v>46356</c:v>
                </c:pt>
                <c:pt idx="32">
                  <c:v>46355</c:v>
                </c:pt>
                <c:pt idx="33">
                  <c:v>46354</c:v>
                </c:pt>
                <c:pt idx="34">
                  <c:v>46353</c:v>
                </c:pt>
                <c:pt idx="35">
                  <c:v>46352</c:v>
                </c:pt>
                <c:pt idx="36">
                  <c:v>46351</c:v>
                </c:pt>
                <c:pt idx="37">
                  <c:v>46350</c:v>
                </c:pt>
                <c:pt idx="38">
                  <c:v>46349</c:v>
                </c:pt>
                <c:pt idx="39">
                  <c:v>46348</c:v>
                </c:pt>
                <c:pt idx="40">
                  <c:v>46347</c:v>
                </c:pt>
                <c:pt idx="41">
                  <c:v>46346</c:v>
                </c:pt>
                <c:pt idx="42">
                  <c:v>46345</c:v>
                </c:pt>
                <c:pt idx="43">
                  <c:v>46344</c:v>
                </c:pt>
                <c:pt idx="44">
                  <c:v>46343</c:v>
                </c:pt>
                <c:pt idx="45">
                  <c:v>46342</c:v>
                </c:pt>
                <c:pt idx="46">
                  <c:v>46341</c:v>
                </c:pt>
                <c:pt idx="47">
                  <c:v>46340</c:v>
                </c:pt>
                <c:pt idx="48">
                  <c:v>46339</c:v>
                </c:pt>
                <c:pt idx="49">
                  <c:v>46338</c:v>
                </c:pt>
                <c:pt idx="50">
                  <c:v>46337</c:v>
                </c:pt>
                <c:pt idx="51">
                  <c:v>46336</c:v>
                </c:pt>
                <c:pt idx="52">
                  <c:v>46335</c:v>
                </c:pt>
                <c:pt idx="53">
                  <c:v>46334</c:v>
                </c:pt>
                <c:pt idx="54">
                  <c:v>46333</c:v>
                </c:pt>
                <c:pt idx="55">
                  <c:v>46332</c:v>
                </c:pt>
                <c:pt idx="56">
                  <c:v>46331</c:v>
                </c:pt>
                <c:pt idx="57">
                  <c:v>46330</c:v>
                </c:pt>
                <c:pt idx="58">
                  <c:v>46329</c:v>
                </c:pt>
                <c:pt idx="59">
                  <c:v>46328</c:v>
                </c:pt>
                <c:pt idx="60">
                  <c:v>46327</c:v>
                </c:pt>
                <c:pt idx="61">
                  <c:v>46326</c:v>
                </c:pt>
                <c:pt idx="62">
                  <c:v>46325</c:v>
                </c:pt>
                <c:pt idx="63">
                  <c:v>46324</c:v>
                </c:pt>
                <c:pt idx="64">
                  <c:v>46323</c:v>
                </c:pt>
                <c:pt idx="65">
                  <c:v>46322</c:v>
                </c:pt>
                <c:pt idx="66">
                  <c:v>46321</c:v>
                </c:pt>
                <c:pt idx="67">
                  <c:v>46320</c:v>
                </c:pt>
                <c:pt idx="68">
                  <c:v>46319</c:v>
                </c:pt>
                <c:pt idx="69">
                  <c:v>46318</c:v>
                </c:pt>
                <c:pt idx="70">
                  <c:v>46317</c:v>
                </c:pt>
                <c:pt idx="71">
                  <c:v>46316</c:v>
                </c:pt>
                <c:pt idx="72">
                  <c:v>46315</c:v>
                </c:pt>
                <c:pt idx="73">
                  <c:v>46314</c:v>
                </c:pt>
                <c:pt idx="74">
                  <c:v>46313</c:v>
                </c:pt>
                <c:pt idx="75">
                  <c:v>46312</c:v>
                </c:pt>
                <c:pt idx="76">
                  <c:v>46311</c:v>
                </c:pt>
                <c:pt idx="77">
                  <c:v>46310</c:v>
                </c:pt>
                <c:pt idx="78">
                  <c:v>46309</c:v>
                </c:pt>
                <c:pt idx="79">
                  <c:v>46308</c:v>
                </c:pt>
                <c:pt idx="80">
                  <c:v>46307</c:v>
                </c:pt>
                <c:pt idx="81">
                  <c:v>46306</c:v>
                </c:pt>
                <c:pt idx="82">
                  <c:v>46305</c:v>
                </c:pt>
                <c:pt idx="83">
                  <c:v>46304</c:v>
                </c:pt>
                <c:pt idx="84">
                  <c:v>46303</c:v>
                </c:pt>
                <c:pt idx="85">
                  <c:v>46302</c:v>
                </c:pt>
                <c:pt idx="86">
                  <c:v>46301</c:v>
                </c:pt>
                <c:pt idx="87">
                  <c:v>46300</c:v>
                </c:pt>
                <c:pt idx="88">
                  <c:v>46299</c:v>
                </c:pt>
                <c:pt idx="89">
                  <c:v>46298</c:v>
                </c:pt>
                <c:pt idx="90">
                  <c:v>46297</c:v>
                </c:pt>
                <c:pt idx="91">
                  <c:v>46296</c:v>
                </c:pt>
                <c:pt idx="92">
                  <c:v>46295</c:v>
                </c:pt>
                <c:pt idx="93">
                  <c:v>46294</c:v>
                </c:pt>
                <c:pt idx="94">
                  <c:v>46293</c:v>
                </c:pt>
                <c:pt idx="95">
                  <c:v>46292</c:v>
                </c:pt>
                <c:pt idx="96">
                  <c:v>46291</c:v>
                </c:pt>
                <c:pt idx="97">
                  <c:v>46290</c:v>
                </c:pt>
                <c:pt idx="98">
                  <c:v>46289</c:v>
                </c:pt>
                <c:pt idx="99">
                  <c:v>46288</c:v>
                </c:pt>
                <c:pt idx="100">
                  <c:v>46287</c:v>
                </c:pt>
                <c:pt idx="101">
                  <c:v>46286</c:v>
                </c:pt>
                <c:pt idx="102">
                  <c:v>46285</c:v>
                </c:pt>
                <c:pt idx="103">
                  <c:v>46284</c:v>
                </c:pt>
                <c:pt idx="104">
                  <c:v>46283</c:v>
                </c:pt>
                <c:pt idx="105">
                  <c:v>46282</c:v>
                </c:pt>
                <c:pt idx="106">
                  <c:v>46281</c:v>
                </c:pt>
                <c:pt idx="107">
                  <c:v>46280</c:v>
                </c:pt>
                <c:pt idx="108">
                  <c:v>46279</c:v>
                </c:pt>
                <c:pt idx="109">
                  <c:v>46278</c:v>
                </c:pt>
                <c:pt idx="110">
                  <c:v>46277</c:v>
                </c:pt>
                <c:pt idx="111">
                  <c:v>46276</c:v>
                </c:pt>
                <c:pt idx="112">
                  <c:v>46275</c:v>
                </c:pt>
                <c:pt idx="113">
                  <c:v>46274</c:v>
                </c:pt>
                <c:pt idx="114">
                  <c:v>46273</c:v>
                </c:pt>
                <c:pt idx="115">
                  <c:v>46272</c:v>
                </c:pt>
                <c:pt idx="116">
                  <c:v>46271</c:v>
                </c:pt>
                <c:pt idx="117">
                  <c:v>46270</c:v>
                </c:pt>
                <c:pt idx="118">
                  <c:v>46269</c:v>
                </c:pt>
                <c:pt idx="119">
                  <c:v>46268</c:v>
                </c:pt>
                <c:pt idx="120">
                  <c:v>46267</c:v>
                </c:pt>
                <c:pt idx="121">
                  <c:v>46266</c:v>
                </c:pt>
                <c:pt idx="122">
                  <c:v>46265</c:v>
                </c:pt>
                <c:pt idx="123">
                  <c:v>46264</c:v>
                </c:pt>
                <c:pt idx="124">
                  <c:v>46263</c:v>
                </c:pt>
                <c:pt idx="125">
                  <c:v>46262</c:v>
                </c:pt>
                <c:pt idx="126">
                  <c:v>46261</c:v>
                </c:pt>
                <c:pt idx="127">
                  <c:v>46260</c:v>
                </c:pt>
                <c:pt idx="128">
                  <c:v>46259</c:v>
                </c:pt>
                <c:pt idx="129">
                  <c:v>46258</c:v>
                </c:pt>
                <c:pt idx="130">
                  <c:v>46257</c:v>
                </c:pt>
                <c:pt idx="131">
                  <c:v>46256</c:v>
                </c:pt>
                <c:pt idx="132">
                  <c:v>46255</c:v>
                </c:pt>
                <c:pt idx="133">
                  <c:v>46254</c:v>
                </c:pt>
                <c:pt idx="134">
                  <c:v>46253</c:v>
                </c:pt>
                <c:pt idx="135">
                  <c:v>46252</c:v>
                </c:pt>
                <c:pt idx="136">
                  <c:v>46251</c:v>
                </c:pt>
                <c:pt idx="137">
                  <c:v>46250</c:v>
                </c:pt>
                <c:pt idx="138">
                  <c:v>46249</c:v>
                </c:pt>
                <c:pt idx="139">
                  <c:v>46248</c:v>
                </c:pt>
                <c:pt idx="140">
                  <c:v>46247</c:v>
                </c:pt>
                <c:pt idx="141">
                  <c:v>46246</c:v>
                </c:pt>
                <c:pt idx="142">
                  <c:v>46245</c:v>
                </c:pt>
                <c:pt idx="143">
                  <c:v>46244</c:v>
                </c:pt>
                <c:pt idx="144">
                  <c:v>46243</c:v>
                </c:pt>
                <c:pt idx="145">
                  <c:v>46242</c:v>
                </c:pt>
                <c:pt idx="146">
                  <c:v>46241</c:v>
                </c:pt>
                <c:pt idx="147">
                  <c:v>46240</c:v>
                </c:pt>
                <c:pt idx="148">
                  <c:v>46239</c:v>
                </c:pt>
                <c:pt idx="149">
                  <c:v>46238</c:v>
                </c:pt>
                <c:pt idx="150">
                  <c:v>46237</c:v>
                </c:pt>
                <c:pt idx="151">
                  <c:v>46236</c:v>
                </c:pt>
                <c:pt idx="152">
                  <c:v>46235</c:v>
                </c:pt>
                <c:pt idx="153">
                  <c:v>46234</c:v>
                </c:pt>
                <c:pt idx="154">
                  <c:v>46233</c:v>
                </c:pt>
                <c:pt idx="155">
                  <c:v>46232</c:v>
                </c:pt>
                <c:pt idx="156">
                  <c:v>46231</c:v>
                </c:pt>
                <c:pt idx="157">
                  <c:v>46230</c:v>
                </c:pt>
                <c:pt idx="158">
                  <c:v>46229</c:v>
                </c:pt>
                <c:pt idx="159">
                  <c:v>46228</c:v>
                </c:pt>
                <c:pt idx="160">
                  <c:v>46227</c:v>
                </c:pt>
                <c:pt idx="161">
                  <c:v>46226</c:v>
                </c:pt>
                <c:pt idx="162">
                  <c:v>46225</c:v>
                </c:pt>
                <c:pt idx="163">
                  <c:v>46224</c:v>
                </c:pt>
                <c:pt idx="164">
                  <c:v>46223</c:v>
                </c:pt>
                <c:pt idx="165">
                  <c:v>46222</c:v>
                </c:pt>
                <c:pt idx="166">
                  <c:v>46221</c:v>
                </c:pt>
                <c:pt idx="167">
                  <c:v>46220</c:v>
                </c:pt>
                <c:pt idx="168">
                  <c:v>46219</c:v>
                </c:pt>
                <c:pt idx="169">
                  <c:v>46218</c:v>
                </c:pt>
                <c:pt idx="170">
                  <c:v>46217</c:v>
                </c:pt>
                <c:pt idx="171">
                  <c:v>46216</c:v>
                </c:pt>
                <c:pt idx="172">
                  <c:v>46215</c:v>
                </c:pt>
                <c:pt idx="173">
                  <c:v>46214</c:v>
                </c:pt>
                <c:pt idx="174">
                  <c:v>46213</c:v>
                </c:pt>
                <c:pt idx="175">
                  <c:v>46212</c:v>
                </c:pt>
                <c:pt idx="176">
                  <c:v>46211</c:v>
                </c:pt>
                <c:pt idx="177">
                  <c:v>46210</c:v>
                </c:pt>
                <c:pt idx="178">
                  <c:v>46209</c:v>
                </c:pt>
                <c:pt idx="179">
                  <c:v>46208</c:v>
                </c:pt>
                <c:pt idx="180">
                  <c:v>46207</c:v>
                </c:pt>
                <c:pt idx="181">
                  <c:v>46206</c:v>
                </c:pt>
                <c:pt idx="182">
                  <c:v>46205</c:v>
                </c:pt>
                <c:pt idx="183">
                  <c:v>46204</c:v>
                </c:pt>
                <c:pt idx="184">
                  <c:v>46203</c:v>
                </c:pt>
                <c:pt idx="185">
                  <c:v>46202</c:v>
                </c:pt>
                <c:pt idx="186">
                  <c:v>46201</c:v>
                </c:pt>
                <c:pt idx="187">
                  <c:v>46200</c:v>
                </c:pt>
                <c:pt idx="188">
                  <c:v>46199</c:v>
                </c:pt>
                <c:pt idx="189">
                  <c:v>46198</c:v>
                </c:pt>
                <c:pt idx="190">
                  <c:v>46197</c:v>
                </c:pt>
                <c:pt idx="191">
                  <c:v>46196</c:v>
                </c:pt>
                <c:pt idx="192">
                  <c:v>46195</c:v>
                </c:pt>
                <c:pt idx="193">
                  <c:v>46194</c:v>
                </c:pt>
                <c:pt idx="194">
                  <c:v>46193</c:v>
                </c:pt>
                <c:pt idx="195">
                  <c:v>46192</c:v>
                </c:pt>
                <c:pt idx="196">
                  <c:v>46191</c:v>
                </c:pt>
                <c:pt idx="197">
                  <c:v>46190</c:v>
                </c:pt>
                <c:pt idx="198">
                  <c:v>46189</c:v>
                </c:pt>
                <c:pt idx="199">
                  <c:v>46188</c:v>
                </c:pt>
                <c:pt idx="200">
                  <c:v>46187</c:v>
                </c:pt>
                <c:pt idx="201">
                  <c:v>46186</c:v>
                </c:pt>
                <c:pt idx="202">
                  <c:v>46185</c:v>
                </c:pt>
                <c:pt idx="203">
                  <c:v>46184</c:v>
                </c:pt>
                <c:pt idx="204">
                  <c:v>46183</c:v>
                </c:pt>
                <c:pt idx="205">
                  <c:v>46182</c:v>
                </c:pt>
                <c:pt idx="206">
                  <c:v>46181</c:v>
                </c:pt>
                <c:pt idx="207">
                  <c:v>46180</c:v>
                </c:pt>
                <c:pt idx="208">
                  <c:v>46179</c:v>
                </c:pt>
                <c:pt idx="209">
                  <c:v>46178</c:v>
                </c:pt>
                <c:pt idx="210">
                  <c:v>46177</c:v>
                </c:pt>
                <c:pt idx="211">
                  <c:v>46176</c:v>
                </c:pt>
                <c:pt idx="212">
                  <c:v>46175</c:v>
                </c:pt>
                <c:pt idx="213">
                  <c:v>46174</c:v>
                </c:pt>
                <c:pt idx="214">
                  <c:v>46173</c:v>
                </c:pt>
                <c:pt idx="215">
                  <c:v>46172</c:v>
                </c:pt>
                <c:pt idx="216">
                  <c:v>46171</c:v>
                </c:pt>
                <c:pt idx="217">
                  <c:v>46170</c:v>
                </c:pt>
                <c:pt idx="218">
                  <c:v>46169</c:v>
                </c:pt>
                <c:pt idx="219">
                  <c:v>46168</c:v>
                </c:pt>
                <c:pt idx="220">
                  <c:v>46167</c:v>
                </c:pt>
                <c:pt idx="221">
                  <c:v>46166</c:v>
                </c:pt>
                <c:pt idx="222">
                  <c:v>46165</c:v>
                </c:pt>
                <c:pt idx="223">
                  <c:v>46164</c:v>
                </c:pt>
                <c:pt idx="224">
                  <c:v>46163</c:v>
                </c:pt>
                <c:pt idx="225">
                  <c:v>46162</c:v>
                </c:pt>
                <c:pt idx="226">
                  <c:v>46161</c:v>
                </c:pt>
                <c:pt idx="227">
                  <c:v>46160</c:v>
                </c:pt>
                <c:pt idx="228">
                  <c:v>46159</c:v>
                </c:pt>
                <c:pt idx="229">
                  <c:v>46158</c:v>
                </c:pt>
                <c:pt idx="230">
                  <c:v>46157</c:v>
                </c:pt>
                <c:pt idx="231">
                  <c:v>46156</c:v>
                </c:pt>
                <c:pt idx="232">
                  <c:v>46155</c:v>
                </c:pt>
                <c:pt idx="233">
                  <c:v>46154</c:v>
                </c:pt>
                <c:pt idx="234">
                  <c:v>46153</c:v>
                </c:pt>
                <c:pt idx="235">
                  <c:v>46152</c:v>
                </c:pt>
                <c:pt idx="236">
                  <c:v>46151</c:v>
                </c:pt>
                <c:pt idx="237">
                  <c:v>46150</c:v>
                </c:pt>
                <c:pt idx="238">
                  <c:v>46149</c:v>
                </c:pt>
                <c:pt idx="239">
                  <c:v>46148</c:v>
                </c:pt>
                <c:pt idx="240">
                  <c:v>46147</c:v>
                </c:pt>
                <c:pt idx="241">
                  <c:v>46146</c:v>
                </c:pt>
                <c:pt idx="242">
                  <c:v>46145</c:v>
                </c:pt>
                <c:pt idx="243">
                  <c:v>46144</c:v>
                </c:pt>
                <c:pt idx="244">
                  <c:v>46143</c:v>
                </c:pt>
                <c:pt idx="245">
                  <c:v>46142</c:v>
                </c:pt>
                <c:pt idx="246">
                  <c:v>46141</c:v>
                </c:pt>
                <c:pt idx="247">
                  <c:v>46140</c:v>
                </c:pt>
                <c:pt idx="248">
                  <c:v>46139</c:v>
                </c:pt>
                <c:pt idx="249">
                  <c:v>46138</c:v>
                </c:pt>
                <c:pt idx="250">
                  <c:v>46137</c:v>
                </c:pt>
                <c:pt idx="251">
                  <c:v>46136</c:v>
                </c:pt>
                <c:pt idx="252">
                  <c:v>46135</c:v>
                </c:pt>
                <c:pt idx="253">
                  <c:v>46134</c:v>
                </c:pt>
                <c:pt idx="254">
                  <c:v>46133</c:v>
                </c:pt>
                <c:pt idx="255">
                  <c:v>46132</c:v>
                </c:pt>
                <c:pt idx="256">
                  <c:v>46131</c:v>
                </c:pt>
                <c:pt idx="257">
                  <c:v>46130</c:v>
                </c:pt>
                <c:pt idx="258">
                  <c:v>46129</c:v>
                </c:pt>
                <c:pt idx="259">
                  <c:v>46128</c:v>
                </c:pt>
                <c:pt idx="260">
                  <c:v>46127</c:v>
                </c:pt>
                <c:pt idx="261">
                  <c:v>46126</c:v>
                </c:pt>
                <c:pt idx="262">
                  <c:v>46125</c:v>
                </c:pt>
                <c:pt idx="263">
                  <c:v>46124</c:v>
                </c:pt>
                <c:pt idx="264">
                  <c:v>46123</c:v>
                </c:pt>
                <c:pt idx="265">
                  <c:v>46122</c:v>
                </c:pt>
                <c:pt idx="266">
                  <c:v>46121</c:v>
                </c:pt>
                <c:pt idx="267">
                  <c:v>46120</c:v>
                </c:pt>
                <c:pt idx="268">
                  <c:v>46119</c:v>
                </c:pt>
                <c:pt idx="269">
                  <c:v>46118</c:v>
                </c:pt>
                <c:pt idx="270">
                  <c:v>46117</c:v>
                </c:pt>
                <c:pt idx="271">
                  <c:v>46116</c:v>
                </c:pt>
                <c:pt idx="272">
                  <c:v>46115</c:v>
                </c:pt>
                <c:pt idx="273">
                  <c:v>46114</c:v>
                </c:pt>
                <c:pt idx="274">
                  <c:v>46113</c:v>
                </c:pt>
                <c:pt idx="275">
                  <c:v>46112</c:v>
                </c:pt>
                <c:pt idx="276">
                  <c:v>46111</c:v>
                </c:pt>
                <c:pt idx="277">
                  <c:v>46110</c:v>
                </c:pt>
                <c:pt idx="278">
                  <c:v>46109</c:v>
                </c:pt>
                <c:pt idx="279">
                  <c:v>46108</c:v>
                </c:pt>
                <c:pt idx="280">
                  <c:v>46107</c:v>
                </c:pt>
                <c:pt idx="281">
                  <c:v>46106</c:v>
                </c:pt>
                <c:pt idx="282">
                  <c:v>46105</c:v>
                </c:pt>
                <c:pt idx="283">
                  <c:v>46104</c:v>
                </c:pt>
                <c:pt idx="284">
                  <c:v>46103</c:v>
                </c:pt>
                <c:pt idx="285">
                  <c:v>46102</c:v>
                </c:pt>
                <c:pt idx="286">
                  <c:v>46101</c:v>
                </c:pt>
                <c:pt idx="287">
                  <c:v>46100</c:v>
                </c:pt>
                <c:pt idx="288">
                  <c:v>46099</c:v>
                </c:pt>
                <c:pt idx="289">
                  <c:v>46098</c:v>
                </c:pt>
                <c:pt idx="290">
                  <c:v>46097</c:v>
                </c:pt>
                <c:pt idx="291">
                  <c:v>46096</c:v>
                </c:pt>
                <c:pt idx="292">
                  <c:v>46095</c:v>
                </c:pt>
                <c:pt idx="293">
                  <c:v>46094</c:v>
                </c:pt>
                <c:pt idx="294">
                  <c:v>46093</c:v>
                </c:pt>
                <c:pt idx="295">
                  <c:v>46092</c:v>
                </c:pt>
                <c:pt idx="296">
                  <c:v>46091</c:v>
                </c:pt>
                <c:pt idx="297">
                  <c:v>46090</c:v>
                </c:pt>
                <c:pt idx="298">
                  <c:v>46089</c:v>
                </c:pt>
                <c:pt idx="299">
                  <c:v>46088</c:v>
                </c:pt>
                <c:pt idx="300">
                  <c:v>46087</c:v>
                </c:pt>
                <c:pt idx="301">
                  <c:v>46086</c:v>
                </c:pt>
                <c:pt idx="302">
                  <c:v>46085</c:v>
                </c:pt>
                <c:pt idx="303">
                  <c:v>46084</c:v>
                </c:pt>
                <c:pt idx="304">
                  <c:v>46083</c:v>
                </c:pt>
                <c:pt idx="305">
                  <c:v>46082</c:v>
                </c:pt>
                <c:pt idx="306">
                  <c:v>46081</c:v>
                </c:pt>
                <c:pt idx="307">
                  <c:v>46080</c:v>
                </c:pt>
                <c:pt idx="308">
                  <c:v>46079</c:v>
                </c:pt>
                <c:pt idx="309">
                  <c:v>46078</c:v>
                </c:pt>
                <c:pt idx="310">
                  <c:v>46077</c:v>
                </c:pt>
                <c:pt idx="311">
                  <c:v>46076</c:v>
                </c:pt>
                <c:pt idx="312">
                  <c:v>46075</c:v>
                </c:pt>
                <c:pt idx="313">
                  <c:v>46074</c:v>
                </c:pt>
                <c:pt idx="314">
                  <c:v>46073</c:v>
                </c:pt>
                <c:pt idx="315">
                  <c:v>46072</c:v>
                </c:pt>
                <c:pt idx="316">
                  <c:v>46071</c:v>
                </c:pt>
                <c:pt idx="317">
                  <c:v>46070</c:v>
                </c:pt>
                <c:pt idx="318">
                  <c:v>46069</c:v>
                </c:pt>
                <c:pt idx="319">
                  <c:v>46068</c:v>
                </c:pt>
                <c:pt idx="320">
                  <c:v>46067</c:v>
                </c:pt>
                <c:pt idx="321">
                  <c:v>46066</c:v>
                </c:pt>
                <c:pt idx="322">
                  <c:v>46065</c:v>
                </c:pt>
                <c:pt idx="323">
                  <c:v>46064</c:v>
                </c:pt>
                <c:pt idx="324">
                  <c:v>46063</c:v>
                </c:pt>
                <c:pt idx="325">
                  <c:v>46062</c:v>
                </c:pt>
                <c:pt idx="326">
                  <c:v>46061</c:v>
                </c:pt>
                <c:pt idx="327">
                  <c:v>46060</c:v>
                </c:pt>
                <c:pt idx="328">
                  <c:v>46059</c:v>
                </c:pt>
                <c:pt idx="329">
                  <c:v>46058</c:v>
                </c:pt>
                <c:pt idx="330">
                  <c:v>46057</c:v>
                </c:pt>
                <c:pt idx="331">
                  <c:v>46056</c:v>
                </c:pt>
                <c:pt idx="332">
                  <c:v>46055</c:v>
                </c:pt>
                <c:pt idx="333">
                  <c:v>46054</c:v>
                </c:pt>
                <c:pt idx="334">
                  <c:v>46053</c:v>
                </c:pt>
                <c:pt idx="335">
                  <c:v>46052</c:v>
                </c:pt>
                <c:pt idx="336">
                  <c:v>46051</c:v>
                </c:pt>
                <c:pt idx="337">
                  <c:v>46050</c:v>
                </c:pt>
                <c:pt idx="338">
                  <c:v>46049</c:v>
                </c:pt>
                <c:pt idx="339">
                  <c:v>46048</c:v>
                </c:pt>
                <c:pt idx="340">
                  <c:v>46047</c:v>
                </c:pt>
                <c:pt idx="341">
                  <c:v>46046</c:v>
                </c:pt>
                <c:pt idx="342">
                  <c:v>46045</c:v>
                </c:pt>
                <c:pt idx="343">
                  <c:v>46044</c:v>
                </c:pt>
                <c:pt idx="344">
                  <c:v>46043</c:v>
                </c:pt>
                <c:pt idx="345">
                  <c:v>46042</c:v>
                </c:pt>
                <c:pt idx="346">
                  <c:v>46041</c:v>
                </c:pt>
                <c:pt idx="347">
                  <c:v>46040</c:v>
                </c:pt>
                <c:pt idx="348">
                  <c:v>46039</c:v>
                </c:pt>
                <c:pt idx="349">
                  <c:v>46038</c:v>
                </c:pt>
                <c:pt idx="350">
                  <c:v>46037</c:v>
                </c:pt>
                <c:pt idx="351">
                  <c:v>46036</c:v>
                </c:pt>
                <c:pt idx="352">
                  <c:v>46035</c:v>
                </c:pt>
                <c:pt idx="353">
                  <c:v>46034</c:v>
                </c:pt>
                <c:pt idx="354">
                  <c:v>46033</c:v>
                </c:pt>
                <c:pt idx="355">
                  <c:v>46032</c:v>
                </c:pt>
                <c:pt idx="356">
                  <c:v>46031</c:v>
                </c:pt>
                <c:pt idx="357">
                  <c:v>46030</c:v>
                </c:pt>
                <c:pt idx="358">
                  <c:v>46029</c:v>
                </c:pt>
                <c:pt idx="359">
                  <c:v>46028</c:v>
                </c:pt>
                <c:pt idx="360">
                  <c:v>46027</c:v>
                </c:pt>
                <c:pt idx="361">
                  <c:v>46026</c:v>
                </c:pt>
                <c:pt idx="362">
                  <c:v>46025</c:v>
                </c:pt>
                <c:pt idx="363">
                  <c:v>46024</c:v>
                </c:pt>
                <c:pt idx="364">
                  <c:v>46023</c:v>
                </c:pt>
              </c:numCache>
            </c:numRef>
          </c:cat>
          <c:val>
            <c:numRef>
              <c:f>Individual!$T$25:$T$389</c:f>
              <c:numCache>
                <c:formatCode>General</c:formatCode>
                <c:ptCount val="365"/>
                <c:pt idx="0">
                  <c:v>312898600000</c:v>
                </c:pt>
                <c:pt idx="1">
                  <c:v>312902200000</c:v>
                </c:pt>
                <c:pt idx="2">
                  <c:v>312863400000</c:v>
                </c:pt>
                <c:pt idx="3">
                  <c:v>312776000000</c:v>
                </c:pt>
                <c:pt idx="4">
                  <c:v>312739200000</c:v>
                </c:pt>
                <c:pt idx="5">
                  <c:v>312553400000</c:v>
                </c:pt>
                <c:pt idx="6">
                  <c:v>312550800000</c:v>
                </c:pt>
                <c:pt idx="7">
                  <c:v>312549200000</c:v>
                </c:pt>
                <c:pt idx="8">
                  <c:v>312463600000</c:v>
                </c:pt>
                <c:pt idx="9">
                  <c:v>312459600000</c:v>
                </c:pt>
                <c:pt idx="10">
                  <c:v>312367600000</c:v>
                </c:pt>
                <c:pt idx="11">
                  <c:v>312241400000</c:v>
                </c:pt>
                <c:pt idx="12">
                  <c:v>311974800000</c:v>
                </c:pt>
                <c:pt idx="13">
                  <c:v>311890800000</c:v>
                </c:pt>
                <c:pt idx="14">
                  <c:v>311886200000</c:v>
                </c:pt>
                <c:pt idx="15">
                  <c:v>311801800000</c:v>
                </c:pt>
                <c:pt idx="16">
                  <c:v>311793400000</c:v>
                </c:pt>
                <c:pt idx="17">
                  <c:v>311740800000</c:v>
                </c:pt>
                <c:pt idx="18">
                  <c:v>311622200000</c:v>
                </c:pt>
                <c:pt idx="19">
                  <c:v>311522600000</c:v>
                </c:pt>
                <c:pt idx="20">
                  <c:v>311419800000</c:v>
                </c:pt>
                <c:pt idx="21">
                  <c:v>311410200000</c:v>
                </c:pt>
                <c:pt idx="22">
                  <c:v>311234600000</c:v>
                </c:pt>
                <c:pt idx="23">
                  <c:v>311231200000</c:v>
                </c:pt>
                <c:pt idx="24">
                  <c:v>311144200000</c:v>
                </c:pt>
                <c:pt idx="25">
                  <c:v>310990800000</c:v>
                </c:pt>
                <c:pt idx="26">
                  <c:v>310825600000</c:v>
                </c:pt>
                <c:pt idx="27">
                  <c:v>310769600000</c:v>
                </c:pt>
                <c:pt idx="28">
                  <c:v>310744600000</c:v>
                </c:pt>
                <c:pt idx="29">
                  <c:v>310649800000</c:v>
                </c:pt>
                <c:pt idx="30">
                  <c:v>310635400000</c:v>
                </c:pt>
                <c:pt idx="31">
                  <c:v>310547000000</c:v>
                </c:pt>
                <c:pt idx="32">
                  <c:v>310440200000</c:v>
                </c:pt>
                <c:pt idx="33">
                  <c:v>310392600000</c:v>
                </c:pt>
                <c:pt idx="34">
                  <c:v>310300000000</c:v>
                </c:pt>
                <c:pt idx="35">
                  <c:v>310293400000</c:v>
                </c:pt>
                <c:pt idx="36">
                  <c:v>310044000000</c:v>
                </c:pt>
                <c:pt idx="37">
                  <c:v>310016400000</c:v>
                </c:pt>
                <c:pt idx="38">
                  <c:v>309831800000</c:v>
                </c:pt>
                <c:pt idx="39">
                  <c:v>309641200000</c:v>
                </c:pt>
                <c:pt idx="40">
                  <c:v>309513200000</c:v>
                </c:pt>
                <c:pt idx="41">
                  <c:v>309319000000</c:v>
                </c:pt>
                <c:pt idx="42">
                  <c:v>309287200000</c:v>
                </c:pt>
                <c:pt idx="43">
                  <c:v>309176600000</c:v>
                </c:pt>
                <c:pt idx="44">
                  <c:v>309161400000</c:v>
                </c:pt>
                <c:pt idx="45">
                  <c:v>308790400000</c:v>
                </c:pt>
                <c:pt idx="46">
                  <c:v>308534200000</c:v>
                </c:pt>
                <c:pt idx="47">
                  <c:v>308349800000</c:v>
                </c:pt>
                <c:pt idx="48">
                  <c:v>308329800000</c:v>
                </c:pt>
                <c:pt idx="49">
                  <c:v>308180200000</c:v>
                </c:pt>
                <c:pt idx="50">
                  <c:v>308169000000</c:v>
                </c:pt>
                <c:pt idx="51">
                  <c:v>308169000000</c:v>
                </c:pt>
                <c:pt idx="52">
                  <c:v>307963000000</c:v>
                </c:pt>
                <c:pt idx="53">
                  <c:v>307392600000</c:v>
                </c:pt>
                <c:pt idx="54">
                  <c:v>306695200000</c:v>
                </c:pt>
                <c:pt idx="55">
                  <c:v>306205600000</c:v>
                </c:pt>
                <c:pt idx="56">
                  <c:v>306162400000</c:v>
                </c:pt>
                <c:pt idx="57">
                  <c:v>305789800000</c:v>
                </c:pt>
                <c:pt idx="58">
                  <c:v>305772600000</c:v>
                </c:pt>
                <c:pt idx="59">
                  <c:v>305405800000</c:v>
                </c:pt>
                <c:pt idx="60">
                  <c:v>304566800000</c:v>
                </c:pt>
                <c:pt idx="61">
                  <c:v>303213200000</c:v>
                </c:pt>
                <c:pt idx="62">
                  <c:v>302333400000</c:v>
                </c:pt>
                <c:pt idx="63">
                  <c:v>302099000000</c:v>
                </c:pt>
                <c:pt idx="64">
                  <c:v>301433400000</c:v>
                </c:pt>
                <c:pt idx="65">
                  <c:v>301361600000</c:v>
                </c:pt>
                <c:pt idx="66">
                  <c:v>300831600000</c:v>
                </c:pt>
                <c:pt idx="67">
                  <c:v>300080400000</c:v>
                </c:pt>
                <c:pt idx="68">
                  <c:v>299436200000</c:v>
                </c:pt>
                <c:pt idx="69">
                  <c:v>298586000000</c:v>
                </c:pt>
                <c:pt idx="70">
                  <c:v>298351600000</c:v>
                </c:pt>
                <c:pt idx="71">
                  <c:v>297734200000</c:v>
                </c:pt>
                <c:pt idx="72">
                  <c:v>297595800000</c:v>
                </c:pt>
                <c:pt idx="73">
                  <c:v>297258400000</c:v>
                </c:pt>
                <c:pt idx="74">
                  <c:v>296864400000</c:v>
                </c:pt>
                <c:pt idx="75">
                  <c:v>296167400000</c:v>
                </c:pt>
                <c:pt idx="76">
                  <c:v>296054600000</c:v>
                </c:pt>
                <c:pt idx="77">
                  <c:v>295733200000</c:v>
                </c:pt>
                <c:pt idx="78">
                  <c:v>295691000000</c:v>
                </c:pt>
                <c:pt idx="79">
                  <c:v>295466000000</c:v>
                </c:pt>
                <c:pt idx="80">
                  <c:v>295178600000</c:v>
                </c:pt>
                <c:pt idx="81">
                  <c:v>294911800000</c:v>
                </c:pt>
                <c:pt idx="82">
                  <c:v>294856600000</c:v>
                </c:pt>
                <c:pt idx="83">
                  <c:v>294606800000</c:v>
                </c:pt>
                <c:pt idx="84">
                  <c:v>294578200000</c:v>
                </c:pt>
                <c:pt idx="85">
                  <c:v>294345000000</c:v>
                </c:pt>
                <c:pt idx="86">
                  <c:v>294297200000</c:v>
                </c:pt>
                <c:pt idx="87">
                  <c:v>294061800000</c:v>
                </c:pt>
                <c:pt idx="88">
                  <c:v>293792000000</c:v>
                </c:pt>
                <c:pt idx="89">
                  <c:v>293561800000</c:v>
                </c:pt>
                <c:pt idx="90">
                  <c:v>293339200000</c:v>
                </c:pt>
                <c:pt idx="91">
                  <c:v>293303200000</c:v>
                </c:pt>
                <c:pt idx="92">
                  <c:v>293107000000</c:v>
                </c:pt>
                <c:pt idx="93">
                  <c:v>293050200000</c:v>
                </c:pt>
                <c:pt idx="94">
                  <c:v>292781000000</c:v>
                </c:pt>
                <c:pt idx="95">
                  <c:v>292544000000</c:v>
                </c:pt>
                <c:pt idx="96">
                  <c:v>292326600000</c:v>
                </c:pt>
                <c:pt idx="97">
                  <c:v>292115600000</c:v>
                </c:pt>
                <c:pt idx="98">
                  <c:v>292088200000</c:v>
                </c:pt>
                <c:pt idx="99">
                  <c:v>291899800000</c:v>
                </c:pt>
                <c:pt idx="100">
                  <c:v>291858200000</c:v>
                </c:pt>
                <c:pt idx="101">
                  <c:v>291547600000</c:v>
                </c:pt>
                <c:pt idx="102">
                  <c:v>291300600000</c:v>
                </c:pt>
                <c:pt idx="103">
                  <c:v>291085400000</c:v>
                </c:pt>
                <c:pt idx="104">
                  <c:v>290909400000</c:v>
                </c:pt>
                <c:pt idx="105">
                  <c:v>290874400000</c:v>
                </c:pt>
                <c:pt idx="106">
                  <c:v>290679200000</c:v>
                </c:pt>
                <c:pt idx="107">
                  <c:v>290653000000</c:v>
                </c:pt>
                <c:pt idx="108">
                  <c:v>290309400000</c:v>
                </c:pt>
                <c:pt idx="109">
                  <c:v>290066000000</c:v>
                </c:pt>
                <c:pt idx="110">
                  <c:v>289881200000</c:v>
                </c:pt>
                <c:pt idx="111">
                  <c:v>289703600000</c:v>
                </c:pt>
                <c:pt idx="112">
                  <c:v>289656000000</c:v>
                </c:pt>
                <c:pt idx="113">
                  <c:v>289495800000</c:v>
                </c:pt>
                <c:pt idx="114">
                  <c:v>289142200000</c:v>
                </c:pt>
                <c:pt idx="115">
                  <c:v>288881600000</c:v>
                </c:pt>
                <c:pt idx="116">
                  <c:v>288668400000</c:v>
                </c:pt>
                <c:pt idx="117">
                  <c:v>288493000000</c:v>
                </c:pt>
                <c:pt idx="118">
                  <c:v>288461200000</c:v>
                </c:pt>
                <c:pt idx="119">
                  <c:v>288309200000</c:v>
                </c:pt>
                <c:pt idx="120">
                  <c:v>288275000000</c:v>
                </c:pt>
                <c:pt idx="121">
                  <c:v>288217400000</c:v>
                </c:pt>
                <c:pt idx="122">
                  <c:v>287848000000</c:v>
                </c:pt>
                <c:pt idx="123">
                  <c:v>287502600000</c:v>
                </c:pt>
                <c:pt idx="124">
                  <c:v>287328200000</c:v>
                </c:pt>
                <c:pt idx="125">
                  <c:v>287156400000</c:v>
                </c:pt>
                <c:pt idx="126">
                  <c:v>287124400000</c:v>
                </c:pt>
                <c:pt idx="127">
                  <c:v>286945400000</c:v>
                </c:pt>
                <c:pt idx="128">
                  <c:v>286890000000</c:v>
                </c:pt>
                <c:pt idx="129">
                  <c:v>286460200000</c:v>
                </c:pt>
                <c:pt idx="130">
                  <c:v>286138600000</c:v>
                </c:pt>
                <c:pt idx="131">
                  <c:v>285898400000</c:v>
                </c:pt>
                <c:pt idx="132">
                  <c:v>285716000000</c:v>
                </c:pt>
                <c:pt idx="133">
                  <c:v>285680400000</c:v>
                </c:pt>
                <c:pt idx="134">
                  <c:v>285488200000</c:v>
                </c:pt>
                <c:pt idx="135">
                  <c:v>285417000000</c:v>
                </c:pt>
                <c:pt idx="136">
                  <c:v>284462200000</c:v>
                </c:pt>
                <c:pt idx="137">
                  <c:v>284136200000</c:v>
                </c:pt>
                <c:pt idx="138">
                  <c:v>283891000000</c:v>
                </c:pt>
                <c:pt idx="139">
                  <c:v>283688000000</c:v>
                </c:pt>
                <c:pt idx="140">
                  <c:v>283646200000</c:v>
                </c:pt>
                <c:pt idx="141">
                  <c:v>283472800000</c:v>
                </c:pt>
                <c:pt idx="142">
                  <c:v>283404400000</c:v>
                </c:pt>
                <c:pt idx="143">
                  <c:v>283027600000</c:v>
                </c:pt>
                <c:pt idx="144">
                  <c:v>282718800000</c:v>
                </c:pt>
                <c:pt idx="145">
                  <c:v>282454200000</c:v>
                </c:pt>
                <c:pt idx="146">
                  <c:v>282261400000</c:v>
                </c:pt>
                <c:pt idx="147">
                  <c:v>282223000000</c:v>
                </c:pt>
                <c:pt idx="148">
                  <c:v>282027400000</c:v>
                </c:pt>
                <c:pt idx="149">
                  <c:v>281955600000</c:v>
                </c:pt>
                <c:pt idx="150">
                  <c:v>281607200000</c:v>
                </c:pt>
                <c:pt idx="151">
                  <c:v>281315000000</c:v>
                </c:pt>
                <c:pt idx="152">
                  <c:v>281043000000</c:v>
                </c:pt>
                <c:pt idx="153">
                  <c:v>280795200000</c:v>
                </c:pt>
                <c:pt idx="154">
                  <c:v>280756600000</c:v>
                </c:pt>
                <c:pt idx="155">
                  <c:v>280586000000</c:v>
                </c:pt>
                <c:pt idx="156">
                  <c:v>280513800000</c:v>
                </c:pt>
                <c:pt idx="157">
                  <c:v>279771200000</c:v>
                </c:pt>
                <c:pt idx="158">
                  <c:v>279504200000</c:v>
                </c:pt>
                <c:pt idx="159">
                  <c:v>279194600000</c:v>
                </c:pt>
                <c:pt idx="160">
                  <c:v>278992400000</c:v>
                </c:pt>
                <c:pt idx="161">
                  <c:v>278957000000</c:v>
                </c:pt>
                <c:pt idx="162">
                  <c:v>278815800000</c:v>
                </c:pt>
                <c:pt idx="163">
                  <c:v>278755200000</c:v>
                </c:pt>
                <c:pt idx="164">
                  <c:v>278408000000</c:v>
                </c:pt>
                <c:pt idx="165">
                  <c:v>278125600000</c:v>
                </c:pt>
                <c:pt idx="166">
                  <c:v>277833200000</c:v>
                </c:pt>
                <c:pt idx="167">
                  <c:v>277578600000</c:v>
                </c:pt>
                <c:pt idx="168">
                  <c:v>277551000000</c:v>
                </c:pt>
                <c:pt idx="169">
                  <c:v>277366200000</c:v>
                </c:pt>
                <c:pt idx="170">
                  <c:v>277312200000</c:v>
                </c:pt>
                <c:pt idx="171">
                  <c:v>276099400000</c:v>
                </c:pt>
                <c:pt idx="172">
                  <c:v>275804200000</c:v>
                </c:pt>
                <c:pt idx="173">
                  <c:v>275448200000</c:v>
                </c:pt>
                <c:pt idx="174">
                  <c:v>275285600000</c:v>
                </c:pt>
                <c:pt idx="175">
                  <c:v>275108200000</c:v>
                </c:pt>
                <c:pt idx="176">
                  <c:v>275084000000</c:v>
                </c:pt>
                <c:pt idx="177">
                  <c:v>274675000000</c:v>
                </c:pt>
                <c:pt idx="178">
                  <c:v>274311800000</c:v>
                </c:pt>
                <c:pt idx="179">
                  <c:v>273984000000</c:v>
                </c:pt>
                <c:pt idx="180">
                  <c:v>273939800000</c:v>
                </c:pt>
                <c:pt idx="181">
                  <c:v>273760800000</c:v>
                </c:pt>
                <c:pt idx="182">
                  <c:v>273708400000</c:v>
                </c:pt>
                <c:pt idx="183">
                  <c:v>273410400000</c:v>
                </c:pt>
                <c:pt idx="184">
                  <c:v>273383600000</c:v>
                </c:pt>
                <c:pt idx="185">
                  <c:v>272950600000</c:v>
                </c:pt>
                <c:pt idx="186">
                  <c:v>272575600000</c:v>
                </c:pt>
                <c:pt idx="187">
                  <c:v>272157800000</c:v>
                </c:pt>
                <c:pt idx="188">
                  <c:v>271922600000</c:v>
                </c:pt>
                <c:pt idx="189">
                  <c:v>271810200000</c:v>
                </c:pt>
                <c:pt idx="190">
                  <c:v>271511800000</c:v>
                </c:pt>
                <c:pt idx="191">
                  <c:v>271473400000</c:v>
                </c:pt>
                <c:pt idx="192">
                  <c:v>271231600000</c:v>
                </c:pt>
                <c:pt idx="193">
                  <c:v>270703200000</c:v>
                </c:pt>
                <c:pt idx="194">
                  <c:v>270364800000</c:v>
                </c:pt>
                <c:pt idx="195">
                  <c:v>270349600000</c:v>
                </c:pt>
                <c:pt idx="196">
                  <c:v>270326400000</c:v>
                </c:pt>
                <c:pt idx="197">
                  <c:v>270066000000</c:v>
                </c:pt>
                <c:pt idx="198">
                  <c:v>269989800000</c:v>
                </c:pt>
                <c:pt idx="199">
                  <c:v>269499000000</c:v>
                </c:pt>
                <c:pt idx="200">
                  <c:v>269174000000</c:v>
                </c:pt>
                <c:pt idx="201">
                  <c:v>268866400000</c:v>
                </c:pt>
                <c:pt idx="202">
                  <c:v>268560200000</c:v>
                </c:pt>
                <c:pt idx="203">
                  <c:v>268522800000</c:v>
                </c:pt>
                <c:pt idx="204">
                  <c:v>268247400000</c:v>
                </c:pt>
                <c:pt idx="205">
                  <c:v>268177600000</c:v>
                </c:pt>
                <c:pt idx="206">
                  <c:v>267697400000</c:v>
                </c:pt>
                <c:pt idx="207">
                  <c:v>267367400000</c:v>
                </c:pt>
                <c:pt idx="208">
                  <c:v>267031800000</c:v>
                </c:pt>
                <c:pt idx="209">
                  <c:v>266738800000</c:v>
                </c:pt>
                <c:pt idx="210">
                  <c:v>266657600000</c:v>
                </c:pt>
                <c:pt idx="211">
                  <c:v>266341800000</c:v>
                </c:pt>
                <c:pt idx="212">
                  <c:v>264874600000</c:v>
                </c:pt>
                <c:pt idx="213">
                  <c:v>264404800000</c:v>
                </c:pt>
                <c:pt idx="214">
                  <c:v>263915800000</c:v>
                </c:pt>
                <c:pt idx="215">
                  <c:v>263561800000</c:v>
                </c:pt>
                <c:pt idx="216">
                  <c:v>263457400000</c:v>
                </c:pt>
                <c:pt idx="217">
                  <c:v>263133600000</c:v>
                </c:pt>
                <c:pt idx="218">
                  <c:v>263022600000</c:v>
                </c:pt>
                <c:pt idx="219">
                  <c:v>262910400000</c:v>
                </c:pt>
                <c:pt idx="220">
                  <c:v>261291000000</c:v>
                </c:pt>
                <c:pt idx="221">
                  <c:v>260402400000</c:v>
                </c:pt>
                <c:pt idx="222">
                  <c:v>259571600000</c:v>
                </c:pt>
                <c:pt idx="223">
                  <c:v>259150400000</c:v>
                </c:pt>
                <c:pt idx="224">
                  <c:v>258989200000</c:v>
                </c:pt>
                <c:pt idx="225">
                  <c:v>258332600000</c:v>
                </c:pt>
                <c:pt idx="226">
                  <c:v>258080000000</c:v>
                </c:pt>
                <c:pt idx="227">
                  <c:v>256924000000</c:v>
                </c:pt>
                <c:pt idx="228">
                  <c:v>256135000000</c:v>
                </c:pt>
                <c:pt idx="229">
                  <c:v>255433200000</c:v>
                </c:pt>
                <c:pt idx="230">
                  <c:v>254901200000</c:v>
                </c:pt>
                <c:pt idx="231">
                  <c:v>254781400000</c:v>
                </c:pt>
                <c:pt idx="232">
                  <c:v>254103400000</c:v>
                </c:pt>
                <c:pt idx="233">
                  <c:v>253893400000</c:v>
                </c:pt>
                <c:pt idx="234">
                  <c:v>252802200000</c:v>
                </c:pt>
                <c:pt idx="235">
                  <c:v>251685400000</c:v>
                </c:pt>
                <c:pt idx="236">
                  <c:v>250410600000</c:v>
                </c:pt>
                <c:pt idx="237">
                  <c:v>249599000000</c:v>
                </c:pt>
                <c:pt idx="238">
                  <c:v>249433600000</c:v>
                </c:pt>
                <c:pt idx="239">
                  <c:v>248492600000</c:v>
                </c:pt>
                <c:pt idx="240">
                  <c:v>248275000000</c:v>
                </c:pt>
                <c:pt idx="241">
                  <c:v>246994400000</c:v>
                </c:pt>
                <c:pt idx="242">
                  <c:v>244917000000</c:v>
                </c:pt>
                <c:pt idx="243">
                  <c:v>242543000000</c:v>
                </c:pt>
                <c:pt idx="244">
                  <c:v>239988800000</c:v>
                </c:pt>
                <c:pt idx="245">
                  <c:v>239634000000</c:v>
                </c:pt>
                <c:pt idx="246">
                  <c:v>237504800000</c:v>
                </c:pt>
                <c:pt idx="247">
                  <c:v>237056800000</c:v>
                </c:pt>
                <c:pt idx="248">
                  <c:v>235147600000</c:v>
                </c:pt>
                <c:pt idx="249">
                  <c:v>231536000000</c:v>
                </c:pt>
                <c:pt idx="250">
                  <c:v>228844600000</c:v>
                </c:pt>
                <c:pt idx="251">
                  <c:v>224577200000</c:v>
                </c:pt>
                <c:pt idx="252">
                  <c:v>223831600000</c:v>
                </c:pt>
                <c:pt idx="253">
                  <c:v>220330600000</c:v>
                </c:pt>
                <c:pt idx="254">
                  <c:v>219060000000</c:v>
                </c:pt>
                <c:pt idx="255">
                  <c:v>216402400000</c:v>
                </c:pt>
                <c:pt idx="256">
                  <c:v>212973400000</c:v>
                </c:pt>
                <c:pt idx="257">
                  <c:v>210424600000</c:v>
                </c:pt>
                <c:pt idx="258">
                  <c:v>206720000000</c:v>
                </c:pt>
                <c:pt idx="259">
                  <c:v>205383800000</c:v>
                </c:pt>
                <c:pt idx="260">
                  <c:v>202796600000</c:v>
                </c:pt>
                <c:pt idx="261">
                  <c:v>202287400000</c:v>
                </c:pt>
                <c:pt idx="262">
                  <c:v>200270200000</c:v>
                </c:pt>
                <c:pt idx="263">
                  <c:v>197304600000</c:v>
                </c:pt>
                <c:pt idx="264">
                  <c:v>194261400000</c:v>
                </c:pt>
                <c:pt idx="265">
                  <c:v>191523000000</c:v>
                </c:pt>
                <c:pt idx="266">
                  <c:v>190762800000</c:v>
                </c:pt>
                <c:pt idx="267">
                  <c:v>188480000000</c:v>
                </c:pt>
                <c:pt idx="268">
                  <c:v>187415000000</c:v>
                </c:pt>
                <c:pt idx="269">
                  <c:v>184967400000</c:v>
                </c:pt>
                <c:pt idx="270">
                  <c:v>182083200000</c:v>
                </c:pt>
                <c:pt idx="271">
                  <c:v>179304600000</c:v>
                </c:pt>
                <c:pt idx="272">
                  <c:v>176489400000</c:v>
                </c:pt>
                <c:pt idx="273">
                  <c:v>175725600000</c:v>
                </c:pt>
                <c:pt idx="274">
                  <c:v>173739800000</c:v>
                </c:pt>
                <c:pt idx="275">
                  <c:v>173002800000</c:v>
                </c:pt>
                <c:pt idx="276">
                  <c:v>170193800000</c:v>
                </c:pt>
                <c:pt idx="277">
                  <c:v>167116400000</c:v>
                </c:pt>
                <c:pt idx="278">
                  <c:v>164712000000</c:v>
                </c:pt>
                <c:pt idx="279">
                  <c:v>161968600000</c:v>
                </c:pt>
                <c:pt idx="280">
                  <c:v>161138800000</c:v>
                </c:pt>
                <c:pt idx="281">
                  <c:v>158441600000</c:v>
                </c:pt>
                <c:pt idx="282">
                  <c:v>157684400000</c:v>
                </c:pt>
                <c:pt idx="283">
                  <c:v>154838200000</c:v>
                </c:pt>
                <c:pt idx="284">
                  <c:v>151488600000</c:v>
                </c:pt>
                <c:pt idx="285">
                  <c:v>146927200000</c:v>
                </c:pt>
                <c:pt idx="286">
                  <c:v>143962000000</c:v>
                </c:pt>
                <c:pt idx="287">
                  <c:v>143158800000</c:v>
                </c:pt>
                <c:pt idx="288">
                  <c:v>139949800000</c:v>
                </c:pt>
                <c:pt idx="289">
                  <c:v>139308200000</c:v>
                </c:pt>
                <c:pt idx="290">
                  <c:v>136222400000</c:v>
                </c:pt>
                <c:pt idx="291">
                  <c:v>132400400000</c:v>
                </c:pt>
                <c:pt idx="292">
                  <c:v>129534000000</c:v>
                </c:pt>
                <c:pt idx="293">
                  <c:v>126076200000</c:v>
                </c:pt>
                <c:pt idx="294">
                  <c:v>125091000000</c:v>
                </c:pt>
                <c:pt idx="295">
                  <c:v>121798400000</c:v>
                </c:pt>
                <c:pt idx="296">
                  <c:v>120708000000</c:v>
                </c:pt>
                <c:pt idx="297">
                  <c:v>117271800000</c:v>
                </c:pt>
                <c:pt idx="298">
                  <c:v>112957600000</c:v>
                </c:pt>
                <c:pt idx="299">
                  <c:v>109535800000</c:v>
                </c:pt>
                <c:pt idx="300">
                  <c:v>105495000000</c:v>
                </c:pt>
                <c:pt idx="301">
                  <c:v>104105000000</c:v>
                </c:pt>
                <c:pt idx="302">
                  <c:v>100348400000</c:v>
                </c:pt>
                <c:pt idx="303">
                  <c:v>98854000000</c:v>
                </c:pt>
                <c:pt idx="304">
                  <c:v>93869400000</c:v>
                </c:pt>
                <c:pt idx="305">
                  <c:v>88896800000</c:v>
                </c:pt>
                <c:pt idx="306">
                  <c:v>84152200000</c:v>
                </c:pt>
                <c:pt idx="307">
                  <c:v>79125800000</c:v>
                </c:pt>
                <c:pt idx="308">
                  <c:v>77492000000</c:v>
                </c:pt>
                <c:pt idx="309">
                  <c:v>70165000000</c:v>
                </c:pt>
                <c:pt idx="310">
                  <c:v>66518000000</c:v>
                </c:pt>
                <c:pt idx="311">
                  <c:v>49693600000</c:v>
                </c:pt>
                <c:pt idx="312">
                  <c:v>39850600000</c:v>
                </c:pt>
                <c:pt idx="313">
                  <c:v>21436200000</c:v>
                </c:pt>
                <c:pt idx="314">
                  <c:v>20386800000</c:v>
                </c:pt>
                <c:pt idx="315">
                  <c:v>18751600000</c:v>
                </c:pt>
                <c:pt idx="316">
                  <c:v>18226200000</c:v>
                </c:pt>
                <c:pt idx="317">
                  <c:v>17458800000</c:v>
                </c:pt>
                <c:pt idx="318">
                  <c:v>17152000000</c:v>
                </c:pt>
                <c:pt idx="319">
                  <c:v>15327600000</c:v>
                </c:pt>
                <c:pt idx="320">
                  <c:v>13630200000</c:v>
                </c:pt>
                <c:pt idx="321">
                  <c:v>11729600000</c:v>
                </c:pt>
                <c:pt idx="322">
                  <c:v>10532800000</c:v>
                </c:pt>
                <c:pt idx="323">
                  <c:v>9368400000</c:v>
                </c:pt>
                <c:pt idx="324">
                  <c:v>9026800000</c:v>
                </c:pt>
                <c:pt idx="325">
                  <c:v>8376600000</c:v>
                </c:pt>
                <c:pt idx="326">
                  <c:v>7210200000</c:v>
                </c:pt>
                <c:pt idx="327">
                  <c:v>5577600000</c:v>
                </c:pt>
                <c:pt idx="328">
                  <c:v>4828800000</c:v>
                </c:pt>
                <c:pt idx="329">
                  <c:v>4635000000</c:v>
                </c:pt>
                <c:pt idx="330">
                  <c:v>3915800000</c:v>
                </c:pt>
                <c:pt idx="331">
                  <c:v>3599800000</c:v>
                </c:pt>
                <c:pt idx="332">
                  <c:v>3366000000</c:v>
                </c:pt>
                <c:pt idx="333">
                  <c:v>3010400000</c:v>
                </c:pt>
                <c:pt idx="334">
                  <c:v>2353600000</c:v>
                </c:pt>
                <c:pt idx="335">
                  <c:v>2042600000</c:v>
                </c:pt>
                <c:pt idx="336">
                  <c:v>1996400000</c:v>
                </c:pt>
                <c:pt idx="337">
                  <c:v>1749000000</c:v>
                </c:pt>
                <c:pt idx="338">
                  <c:v>1625200000</c:v>
                </c:pt>
                <c:pt idx="339">
                  <c:v>1506000000</c:v>
                </c:pt>
                <c:pt idx="340">
                  <c:v>1491400000</c:v>
                </c:pt>
                <c:pt idx="341">
                  <c:v>1494000000</c:v>
                </c:pt>
                <c:pt idx="342">
                  <c:v>1493400000</c:v>
                </c:pt>
                <c:pt idx="343">
                  <c:v>1493400000</c:v>
                </c:pt>
                <c:pt idx="344">
                  <c:v>1494000000</c:v>
                </c:pt>
                <c:pt idx="345">
                  <c:v>1494000000</c:v>
                </c:pt>
                <c:pt idx="346">
                  <c:v>1494600000</c:v>
                </c:pt>
                <c:pt idx="347">
                  <c:v>1503400000</c:v>
                </c:pt>
                <c:pt idx="348">
                  <c:v>1500400000</c:v>
                </c:pt>
                <c:pt idx="349">
                  <c:v>1500400000</c:v>
                </c:pt>
                <c:pt idx="350">
                  <c:v>1500600000</c:v>
                </c:pt>
                <c:pt idx="351">
                  <c:v>1513800000</c:v>
                </c:pt>
                <c:pt idx="352">
                  <c:v>1514200000</c:v>
                </c:pt>
                <c:pt idx="353">
                  <c:v>1515400000</c:v>
                </c:pt>
                <c:pt idx="354">
                  <c:v>1515200000</c:v>
                </c:pt>
                <c:pt idx="355">
                  <c:v>1515200000</c:v>
                </c:pt>
                <c:pt idx="356">
                  <c:v>1518400000</c:v>
                </c:pt>
                <c:pt idx="357">
                  <c:v>1518400000</c:v>
                </c:pt>
                <c:pt idx="358">
                  <c:v>1515200000</c:v>
                </c:pt>
                <c:pt idx="359">
                  <c:v>1515200000</c:v>
                </c:pt>
                <c:pt idx="360">
                  <c:v>1513000000</c:v>
                </c:pt>
                <c:pt idx="361">
                  <c:v>1065000000</c:v>
                </c:pt>
                <c:pt idx="362">
                  <c:v>65400000</c:v>
                </c:pt>
                <c:pt idx="363">
                  <c:v>44200000</c:v>
                </c:pt>
                <c:pt idx="364">
                  <c:v>0</c:v>
                </c:pt>
              </c:numCache>
            </c:numRef>
          </c:val>
          <c:smooth val="0"/>
          <c:extLst>
            <c:ext xmlns:c16="http://schemas.microsoft.com/office/drawing/2014/chart" uri="{C3380CC4-5D6E-409C-BE32-E72D297353CC}">
              <c16:uniqueId val="{00000003-68FB-40CE-8D54-B0B6DF1BFDC2}"/>
            </c:ext>
          </c:extLst>
        </c:ser>
        <c:dLbls>
          <c:showLegendKey val="0"/>
          <c:showVal val="0"/>
          <c:showCatName val="0"/>
          <c:showSerName val="0"/>
          <c:showPercent val="0"/>
          <c:showBubbleSize val="0"/>
        </c:dLbls>
        <c:marker val="1"/>
        <c:smooth val="0"/>
        <c:axId val="1531987391"/>
        <c:axId val="1532012351"/>
      </c:lineChart>
      <c:dateAx>
        <c:axId val="1531987391"/>
        <c:scaling>
          <c:orientation val="minMax"/>
          <c:max val="46172"/>
        </c:scaling>
        <c:delete val="0"/>
        <c:axPos val="b"/>
        <c:numFmt formatCode="[$-409]mmm"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ta Offc Medium" panose="020B0604030101020102" pitchFamily="34" charset="0"/>
                <a:ea typeface="+mn-ea"/>
                <a:cs typeface="+mn-cs"/>
              </a:defRPr>
            </a:pPr>
            <a:endParaRPr lang="en-US"/>
          </a:p>
        </c:txPr>
        <c:crossAx val="1532012351"/>
        <c:crosses val="autoZero"/>
        <c:auto val="1"/>
        <c:lblOffset val="100"/>
        <c:baseTimeUnit val="days"/>
        <c:majorUnit val="1"/>
        <c:majorTimeUnit val="months"/>
      </c:dateAx>
      <c:valAx>
        <c:axId val="1532012351"/>
        <c:scaling>
          <c:orientation val="minMax"/>
          <c:max val="350000000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eta Offc Medium" panose="020B0604030101020102" pitchFamily="34" charset="0"/>
                <a:ea typeface="+mn-ea"/>
                <a:cs typeface="+mn-cs"/>
              </a:defRPr>
            </a:pPr>
            <a:endParaRPr lang="en-US"/>
          </a:p>
        </c:txPr>
        <c:crossAx val="1531987391"/>
        <c:crosses val="autoZero"/>
        <c:crossBetween val="between"/>
        <c:dispUnits>
          <c:builtInUnit val="billion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27049562190418E-2"/>
          <c:y val="2.9982481352421941E-2"/>
          <c:w val="0.86405558850271291"/>
          <c:h val="0.8704495276143015"/>
        </c:manualLayout>
      </c:layout>
      <c:lineChart>
        <c:grouping val="standard"/>
        <c:varyColors val="0"/>
        <c:ser>
          <c:idx val="0"/>
          <c:order val="0"/>
          <c:tx>
            <c:strRef>
              <c:f>AI!$BL$9</c:f>
              <c:strCache>
                <c:ptCount val="1"/>
                <c:pt idx="0">
                  <c:v>Int Prop Software</c:v>
                </c:pt>
              </c:strCache>
            </c:strRef>
          </c:tx>
          <c:spPr>
            <a:ln w="28575" cap="rnd">
              <a:solidFill>
                <a:schemeClr val="accent1"/>
              </a:solidFill>
              <a:round/>
            </a:ln>
            <a:effectLst/>
          </c:spPr>
          <c:marker>
            <c:symbol val="square"/>
            <c:size val="5"/>
            <c:spPr>
              <a:solidFill>
                <a:schemeClr val="tx2"/>
              </a:solidFill>
              <a:ln w="9525">
                <a:solidFill>
                  <a:schemeClr val="bg1"/>
                </a:solidFill>
              </a:ln>
              <a:effectLst/>
            </c:spPr>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71-4BA4-8A8A-BD18280B59DC}"/>
                </c:ext>
              </c:extLst>
            </c:dLbl>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AI!$BK$10:$BK$29</c:f>
              <c:numCache>
                <c:formatCode>m/d/yyyy</c:formatCode>
                <c:ptCount val="20"/>
                <c:pt idx="0">
                  <c:v>46112</c:v>
                </c:pt>
                <c:pt idx="1">
                  <c:v>46022</c:v>
                </c:pt>
                <c:pt idx="2">
                  <c:v>45930</c:v>
                </c:pt>
                <c:pt idx="3">
                  <c:v>45838</c:v>
                </c:pt>
                <c:pt idx="4">
                  <c:v>45747</c:v>
                </c:pt>
                <c:pt idx="5">
                  <c:v>45657</c:v>
                </c:pt>
                <c:pt idx="6">
                  <c:v>45565</c:v>
                </c:pt>
                <c:pt idx="7">
                  <c:v>45473</c:v>
                </c:pt>
                <c:pt idx="8">
                  <c:v>45382</c:v>
                </c:pt>
                <c:pt idx="9">
                  <c:v>45291</c:v>
                </c:pt>
                <c:pt idx="10">
                  <c:v>45199</c:v>
                </c:pt>
                <c:pt idx="11">
                  <c:v>45107</c:v>
                </c:pt>
                <c:pt idx="12">
                  <c:v>45016</c:v>
                </c:pt>
                <c:pt idx="13">
                  <c:v>44926</c:v>
                </c:pt>
                <c:pt idx="14">
                  <c:v>44834</c:v>
                </c:pt>
                <c:pt idx="15">
                  <c:v>44742</c:v>
                </c:pt>
                <c:pt idx="16">
                  <c:v>44651</c:v>
                </c:pt>
                <c:pt idx="17">
                  <c:v>44561</c:v>
                </c:pt>
                <c:pt idx="18">
                  <c:v>44469</c:v>
                </c:pt>
                <c:pt idx="19">
                  <c:v>44377</c:v>
                </c:pt>
              </c:numCache>
            </c:numRef>
          </c:cat>
          <c:val>
            <c:numRef>
              <c:f>AI!$BL$10:$BL$29</c:f>
              <c:numCache>
                <c:formatCode>General</c:formatCode>
                <c:ptCount val="20"/>
                <c:pt idx="0">
                  <c:v>0.27803567738824975</c:v>
                </c:pt>
                <c:pt idx="1">
                  <c:v>0.21457400647427505</c:v>
                </c:pt>
                <c:pt idx="2">
                  <c:v>0.20048212686824154</c:v>
                </c:pt>
                <c:pt idx="3">
                  <c:v>0.18987533576692597</c:v>
                </c:pt>
                <c:pt idx="4">
                  <c:v>0.12175769681107512</c:v>
                </c:pt>
                <c:pt idx="5">
                  <c:v>7.4536813830153453E-2</c:v>
                </c:pt>
                <c:pt idx="6">
                  <c:v>6.7098285005854283E-2</c:v>
                </c:pt>
                <c:pt idx="7">
                  <c:v>6.0555134651146661E-2</c:v>
                </c:pt>
                <c:pt idx="8">
                  <c:v>5.1091672980232684E-2</c:v>
                </c:pt>
                <c:pt idx="9">
                  <c:v>2.4202768785728957E-2</c:v>
                </c:pt>
                <c:pt idx="10">
                  <c:v>0</c:v>
                </c:pt>
                <c:pt idx="11">
                  <c:v>-1.4821957435085048E-2</c:v>
                </c:pt>
                <c:pt idx="12">
                  <c:v>-2.4629795440457323E-2</c:v>
                </c:pt>
                <c:pt idx="13">
                  <c:v>-3.0222467112060131E-2</c:v>
                </c:pt>
                <c:pt idx="14">
                  <c:v>-6.0706660238308487E-2</c:v>
                </c:pt>
                <c:pt idx="15">
                  <c:v>-8.1162614505131306E-2</c:v>
                </c:pt>
                <c:pt idx="16">
                  <c:v>-0.11135753151043463</c:v>
                </c:pt>
                <c:pt idx="17">
                  <c:v>-0.15529995178731318</c:v>
                </c:pt>
                <c:pt idx="18">
                  <c:v>-0.18092155107101043</c:v>
                </c:pt>
                <c:pt idx="19">
                  <c:v>-0.20133618017769828</c:v>
                </c:pt>
              </c:numCache>
            </c:numRef>
          </c:val>
          <c:smooth val="0"/>
          <c:extLst>
            <c:ext xmlns:c16="http://schemas.microsoft.com/office/drawing/2014/chart" uri="{C3380CC4-5D6E-409C-BE32-E72D297353CC}">
              <c16:uniqueId val="{00000000-9471-4BA4-8A8A-BD18280B59DC}"/>
            </c:ext>
          </c:extLst>
        </c:ser>
        <c:ser>
          <c:idx val="1"/>
          <c:order val="1"/>
          <c:tx>
            <c:strRef>
              <c:f>AI!$BM$9</c:f>
              <c:strCache>
                <c:ptCount val="1"/>
                <c:pt idx="0">
                  <c:v>Int Proip All Other</c:v>
                </c:pt>
              </c:strCache>
            </c:strRef>
          </c:tx>
          <c:spPr>
            <a:ln w="28575" cap="rnd">
              <a:solidFill>
                <a:srgbClr val="00A3E0"/>
              </a:solidFill>
              <a:round/>
            </a:ln>
            <a:effectLst/>
          </c:spPr>
          <c:marker>
            <c:symbol val="circle"/>
            <c:size val="5"/>
            <c:spPr>
              <a:solidFill>
                <a:srgbClr val="00A3E0"/>
              </a:solidFill>
              <a:ln w="9525">
                <a:solidFill>
                  <a:schemeClr val="bg1"/>
                </a:solidFill>
              </a:ln>
              <a:effectLst/>
            </c:spPr>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71-4BA4-8A8A-BD18280B59DC}"/>
                </c:ext>
              </c:extLst>
            </c:dLbl>
            <c:numFmt formatCode="0.0%" sourceLinked="0"/>
            <c:spPr>
              <a:noFill/>
              <a:ln>
                <a:noFill/>
              </a:ln>
              <a:effectLst/>
            </c:spPr>
            <c:txPr>
              <a:bodyPr rot="0" spcFirstLastPara="1" vertOverflow="ellipsis" vert="horz" wrap="square" anchor="ctr" anchorCtr="1"/>
              <a:lstStyle/>
              <a:p>
                <a:pPr>
                  <a:defRPr sz="1100" b="0" i="0" u="none" strike="noStrike" kern="1200" baseline="0">
                    <a:solidFill>
                      <a:srgbClr val="00A3E0"/>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AI!$BK$10:$BK$29</c:f>
              <c:numCache>
                <c:formatCode>m/d/yyyy</c:formatCode>
                <c:ptCount val="20"/>
                <c:pt idx="0">
                  <c:v>46112</c:v>
                </c:pt>
                <c:pt idx="1">
                  <c:v>46022</c:v>
                </c:pt>
                <c:pt idx="2">
                  <c:v>45930</c:v>
                </c:pt>
                <c:pt idx="3">
                  <c:v>45838</c:v>
                </c:pt>
                <c:pt idx="4">
                  <c:v>45747</c:v>
                </c:pt>
                <c:pt idx="5">
                  <c:v>45657</c:v>
                </c:pt>
                <c:pt idx="6">
                  <c:v>45565</c:v>
                </c:pt>
                <c:pt idx="7">
                  <c:v>45473</c:v>
                </c:pt>
                <c:pt idx="8">
                  <c:v>45382</c:v>
                </c:pt>
                <c:pt idx="9">
                  <c:v>45291</c:v>
                </c:pt>
                <c:pt idx="10">
                  <c:v>45199</c:v>
                </c:pt>
                <c:pt idx="11">
                  <c:v>45107</c:v>
                </c:pt>
                <c:pt idx="12">
                  <c:v>45016</c:v>
                </c:pt>
                <c:pt idx="13">
                  <c:v>44926</c:v>
                </c:pt>
                <c:pt idx="14">
                  <c:v>44834</c:v>
                </c:pt>
                <c:pt idx="15">
                  <c:v>44742</c:v>
                </c:pt>
                <c:pt idx="16">
                  <c:v>44651</c:v>
                </c:pt>
                <c:pt idx="17">
                  <c:v>44561</c:v>
                </c:pt>
                <c:pt idx="18">
                  <c:v>44469</c:v>
                </c:pt>
                <c:pt idx="19">
                  <c:v>44377</c:v>
                </c:pt>
              </c:numCache>
            </c:numRef>
          </c:cat>
          <c:val>
            <c:numRef>
              <c:f>AI!$BM$10:$BM$29</c:f>
              <c:numCache>
                <c:formatCode>General</c:formatCode>
                <c:ptCount val="20"/>
                <c:pt idx="0">
                  <c:v>2.7530254884727372E-2</c:v>
                </c:pt>
                <c:pt idx="1">
                  <c:v>2.0999256304509464E-2</c:v>
                </c:pt>
                <c:pt idx="2">
                  <c:v>6.1659117030625999E-3</c:v>
                </c:pt>
                <c:pt idx="3">
                  <c:v>-1.2899736326144228E-2</c:v>
                </c:pt>
                <c:pt idx="4">
                  <c:v>-2.0133865188290159E-2</c:v>
                </c:pt>
                <c:pt idx="5">
                  <c:v>-6.2335203840171733E-3</c:v>
                </c:pt>
                <c:pt idx="6">
                  <c:v>3.9077817591778603E-3</c:v>
                </c:pt>
                <c:pt idx="7">
                  <c:v>-2.9206950172401707E-3</c:v>
                </c:pt>
                <c:pt idx="8">
                  <c:v>2.9883036981948976E-3</c:v>
                </c:pt>
                <c:pt idx="9">
                  <c:v>-3.2046514772495313E-3</c:v>
                </c:pt>
                <c:pt idx="10">
                  <c:v>0</c:v>
                </c:pt>
                <c:pt idx="11">
                  <c:v>6.2199986478268733E-4</c:v>
                </c:pt>
                <c:pt idx="12">
                  <c:v>-1.2196606044216208E-2</c:v>
                </c:pt>
                <c:pt idx="13">
                  <c:v>-3.2533297275370084E-2</c:v>
                </c:pt>
                <c:pt idx="14">
                  <c:v>-4.4797512000540864E-2</c:v>
                </c:pt>
                <c:pt idx="15">
                  <c:v>-5.5682509634236821E-2</c:v>
                </c:pt>
                <c:pt idx="16">
                  <c:v>-7.9048069772158641E-2</c:v>
                </c:pt>
                <c:pt idx="17">
                  <c:v>-9.2975458048813464E-2</c:v>
                </c:pt>
                <c:pt idx="18">
                  <c:v>-0.12015414779257659</c:v>
                </c:pt>
                <c:pt idx="19">
                  <c:v>-0.14000405652085723</c:v>
                </c:pt>
              </c:numCache>
            </c:numRef>
          </c:val>
          <c:smooth val="0"/>
          <c:extLst>
            <c:ext xmlns:c16="http://schemas.microsoft.com/office/drawing/2014/chart" uri="{C3380CC4-5D6E-409C-BE32-E72D297353CC}">
              <c16:uniqueId val="{00000001-9471-4BA4-8A8A-BD18280B59DC}"/>
            </c:ext>
          </c:extLst>
        </c:ser>
        <c:dLbls>
          <c:showLegendKey val="0"/>
          <c:showVal val="0"/>
          <c:showCatName val="0"/>
          <c:showSerName val="0"/>
          <c:showPercent val="0"/>
          <c:showBubbleSize val="0"/>
        </c:dLbls>
        <c:marker val="1"/>
        <c:smooth val="0"/>
        <c:axId val="1117237599"/>
        <c:axId val="1117231359"/>
      </c:lineChart>
      <c:dateAx>
        <c:axId val="1117237599"/>
        <c:scaling>
          <c:orientation val="minMax"/>
          <c:min val="45199"/>
        </c:scaling>
        <c:delete val="0"/>
        <c:axPos val="b"/>
        <c:numFmt formatCode="[$-409]mmm\-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ta Offc Medium" panose="020B0604030101020102" pitchFamily="34" charset="0"/>
                <a:ea typeface="+mn-ea"/>
                <a:cs typeface="+mn-cs"/>
              </a:defRPr>
            </a:pPr>
            <a:endParaRPr lang="en-US"/>
          </a:p>
        </c:txPr>
        <c:crossAx val="1117231359"/>
        <c:crosses val="autoZero"/>
        <c:auto val="1"/>
        <c:lblOffset val="100"/>
        <c:baseTimeUnit val="months"/>
        <c:majorUnit val="6"/>
        <c:majorTimeUnit val="months"/>
      </c:dateAx>
      <c:valAx>
        <c:axId val="1117231359"/>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eta Offc Medium" panose="020B0604030101020102" pitchFamily="34" charset="0"/>
                <a:ea typeface="+mn-ea"/>
                <a:cs typeface="+mn-cs"/>
              </a:defRPr>
            </a:pPr>
            <a:endParaRPr lang="en-US"/>
          </a:p>
        </c:txPr>
        <c:crossAx val="11172375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27049562190418E-2"/>
          <c:y val="2.9982481352421941E-2"/>
          <c:w val="0.87031193801379825"/>
          <c:h val="0.8704495276143015"/>
        </c:manualLayout>
      </c:layout>
      <c:lineChart>
        <c:grouping val="standard"/>
        <c:varyColors val="0"/>
        <c:ser>
          <c:idx val="0"/>
          <c:order val="0"/>
          <c:tx>
            <c:strRef>
              <c:f>AI!$BB$9</c:f>
              <c:strCache>
                <c:ptCount val="1"/>
                <c:pt idx="0">
                  <c:v>Information Processing Equipment (Chg from Dec 2022)</c:v>
                </c:pt>
              </c:strCache>
            </c:strRef>
          </c:tx>
          <c:spPr>
            <a:ln w="28575" cap="rnd">
              <a:solidFill>
                <a:schemeClr val="accent1"/>
              </a:solidFill>
              <a:round/>
            </a:ln>
            <a:effectLst/>
          </c:spPr>
          <c:marker>
            <c:symbol val="square"/>
            <c:size val="5"/>
            <c:spPr>
              <a:solidFill>
                <a:schemeClr val="tx2"/>
              </a:solidFill>
              <a:ln w="9525">
                <a:solidFill>
                  <a:schemeClr val="bg1"/>
                </a:solidFill>
              </a:ln>
              <a:effectLst/>
            </c:spPr>
          </c:marker>
          <c:dLbls>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30-49C9-9D8F-EFC0AA5F620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AI!$BA$10:$BA$33</c:f>
              <c:numCache>
                <c:formatCode>m/d/yyyy</c:formatCode>
                <c:ptCount val="24"/>
                <c:pt idx="0">
                  <c:v>46112</c:v>
                </c:pt>
                <c:pt idx="1">
                  <c:v>46022</c:v>
                </c:pt>
                <c:pt idx="2">
                  <c:v>45930</c:v>
                </c:pt>
                <c:pt idx="3">
                  <c:v>45838</c:v>
                </c:pt>
                <c:pt idx="4">
                  <c:v>45747</c:v>
                </c:pt>
                <c:pt idx="5">
                  <c:v>45657</c:v>
                </c:pt>
                <c:pt idx="6">
                  <c:v>45565</c:v>
                </c:pt>
                <c:pt idx="7">
                  <c:v>45473</c:v>
                </c:pt>
                <c:pt idx="8">
                  <c:v>45382</c:v>
                </c:pt>
                <c:pt idx="9">
                  <c:v>45291</c:v>
                </c:pt>
                <c:pt idx="10">
                  <c:v>45199</c:v>
                </c:pt>
                <c:pt idx="11">
                  <c:v>45107</c:v>
                </c:pt>
                <c:pt idx="12">
                  <c:v>45016</c:v>
                </c:pt>
                <c:pt idx="13">
                  <c:v>44926</c:v>
                </c:pt>
                <c:pt idx="14">
                  <c:v>44834</c:v>
                </c:pt>
                <c:pt idx="15">
                  <c:v>44742</c:v>
                </c:pt>
                <c:pt idx="16">
                  <c:v>44651</c:v>
                </c:pt>
                <c:pt idx="17">
                  <c:v>44561</c:v>
                </c:pt>
                <c:pt idx="18">
                  <c:v>44469</c:v>
                </c:pt>
                <c:pt idx="19">
                  <c:v>44377</c:v>
                </c:pt>
                <c:pt idx="20">
                  <c:v>44286</c:v>
                </c:pt>
                <c:pt idx="21">
                  <c:v>44196</c:v>
                </c:pt>
                <c:pt idx="22">
                  <c:v>44104</c:v>
                </c:pt>
                <c:pt idx="23">
                  <c:v>44012</c:v>
                </c:pt>
              </c:numCache>
            </c:numRef>
          </c:cat>
          <c:val>
            <c:numRef>
              <c:f>AI!$BB$10:$BB$33</c:f>
              <c:numCache>
                <c:formatCode>General</c:formatCode>
                <c:ptCount val="24"/>
                <c:pt idx="0">
                  <c:v>0.53908188585607919</c:v>
                </c:pt>
                <c:pt idx="1">
                  <c:v>0.4065343258891646</c:v>
                </c:pt>
                <c:pt idx="2">
                  <c:v>0.30004135649296942</c:v>
                </c:pt>
                <c:pt idx="3">
                  <c:v>0.27295285359801486</c:v>
                </c:pt>
                <c:pt idx="4">
                  <c:v>0.23821339950372195</c:v>
                </c:pt>
                <c:pt idx="5">
                  <c:v>9.6360628618693184E-2</c:v>
                </c:pt>
                <c:pt idx="6">
                  <c:v>9.4706368899917195E-2</c:v>
                </c:pt>
                <c:pt idx="7">
                  <c:v>5.7278742762613702E-2</c:v>
                </c:pt>
                <c:pt idx="8">
                  <c:v>3.0397022332506178E-2</c:v>
                </c:pt>
                <c:pt idx="9">
                  <c:v>3.1637717121587992E-2</c:v>
                </c:pt>
                <c:pt idx="10">
                  <c:v>0</c:v>
                </c:pt>
                <c:pt idx="11">
                  <c:v>4.9627791563274966E-3</c:v>
                </c:pt>
                <c:pt idx="12">
                  <c:v>1.6749379652605388E-2</c:v>
                </c:pt>
                <c:pt idx="13">
                  <c:v>2.7088502894954437E-2</c:v>
                </c:pt>
                <c:pt idx="14">
                  <c:v>6.5136476426798998E-2</c:v>
                </c:pt>
                <c:pt idx="15">
                  <c:v>5.6658395368072739E-2</c:v>
                </c:pt>
                <c:pt idx="16">
                  <c:v>6.3895781637717072E-2</c:v>
                </c:pt>
                <c:pt idx="17">
                  <c:v>2.9363110008271274E-2</c:v>
                </c:pt>
                <c:pt idx="18">
                  <c:v>-2.6261373035566676E-2</c:v>
                </c:pt>
                <c:pt idx="19">
                  <c:v>-1.6956162117452534E-2</c:v>
                </c:pt>
                <c:pt idx="20">
                  <c:v>-2.8535980148883398E-2</c:v>
                </c:pt>
                <c:pt idx="21">
                  <c:v>-5.2315963606286209E-2</c:v>
                </c:pt>
                <c:pt idx="22">
                  <c:v>-7.6716294458229986E-2</c:v>
                </c:pt>
                <c:pt idx="23">
                  <c:v>-0.13544251447477254</c:v>
                </c:pt>
              </c:numCache>
            </c:numRef>
          </c:val>
          <c:smooth val="0"/>
          <c:extLst>
            <c:ext xmlns:c16="http://schemas.microsoft.com/office/drawing/2014/chart" uri="{C3380CC4-5D6E-409C-BE32-E72D297353CC}">
              <c16:uniqueId val="{00000000-AB30-49C9-9D8F-EFC0AA5F620D}"/>
            </c:ext>
          </c:extLst>
        </c:ser>
        <c:ser>
          <c:idx val="1"/>
          <c:order val="1"/>
          <c:tx>
            <c:strRef>
              <c:f>AI!$BC$9</c:f>
              <c:strCache>
                <c:ptCount val="1"/>
              </c:strCache>
            </c:strRef>
          </c:tx>
          <c:spPr>
            <a:ln w="28575" cap="rnd">
              <a:solidFill>
                <a:srgbClr val="00A3E0"/>
              </a:solidFill>
              <a:round/>
            </a:ln>
            <a:effectLst/>
          </c:spPr>
          <c:marker>
            <c:symbol val="circle"/>
            <c:size val="5"/>
            <c:spPr>
              <a:solidFill>
                <a:srgbClr val="00A3E0"/>
              </a:solidFill>
              <a:ln w="9525">
                <a:solidFill>
                  <a:schemeClr val="bg1"/>
                </a:solidFill>
              </a:ln>
              <a:effectLst/>
            </c:spPr>
          </c:marker>
          <c:dLbls>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30-49C9-9D8F-EFC0AA5F620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A3E0"/>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AI!$BA$10:$BA$33</c:f>
              <c:numCache>
                <c:formatCode>m/d/yyyy</c:formatCode>
                <c:ptCount val="24"/>
                <c:pt idx="0">
                  <c:v>46112</c:v>
                </c:pt>
                <c:pt idx="1">
                  <c:v>46022</c:v>
                </c:pt>
                <c:pt idx="2">
                  <c:v>45930</c:v>
                </c:pt>
                <c:pt idx="3">
                  <c:v>45838</c:v>
                </c:pt>
                <c:pt idx="4">
                  <c:v>45747</c:v>
                </c:pt>
                <c:pt idx="5">
                  <c:v>45657</c:v>
                </c:pt>
                <c:pt idx="6">
                  <c:v>45565</c:v>
                </c:pt>
                <c:pt idx="7">
                  <c:v>45473</c:v>
                </c:pt>
                <c:pt idx="8">
                  <c:v>45382</c:v>
                </c:pt>
                <c:pt idx="9">
                  <c:v>45291</c:v>
                </c:pt>
                <c:pt idx="10">
                  <c:v>45199</c:v>
                </c:pt>
                <c:pt idx="11">
                  <c:v>45107</c:v>
                </c:pt>
                <c:pt idx="12">
                  <c:v>45016</c:v>
                </c:pt>
                <c:pt idx="13">
                  <c:v>44926</c:v>
                </c:pt>
                <c:pt idx="14">
                  <c:v>44834</c:v>
                </c:pt>
                <c:pt idx="15">
                  <c:v>44742</c:v>
                </c:pt>
                <c:pt idx="16">
                  <c:v>44651</c:v>
                </c:pt>
                <c:pt idx="17">
                  <c:v>44561</c:v>
                </c:pt>
                <c:pt idx="18">
                  <c:v>44469</c:v>
                </c:pt>
                <c:pt idx="19">
                  <c:v>44377</c:v>
                </c:pt>
                <c:pt idx="20">
                  <c:v>44286</c:v>
                </c:pt>
                <c:pt idx="21">
                  <c:v>44196</c:v>
                </c:pt>
                <c:pt idx="22">
                  <c:v>44104</c:v>
                </c:pt>
                <c:pt idx="23">
                  <c:v>44012</c:v>
                </c:pt>
              </c:numCache>
            </c:numRef>
          </c:cat>
          <c:val>
            <c:numRef>
              <c:f>AI!$BC$10:$BC$33</c:f>
              <c:numCache>
                <c:formatCode>General</c:formatCode>
                <c:ptCount val="24"/>
                <c:pt idx="0">
                  <c:v>-3.0279898218829319E-2</c:v>
                </c:pt>
                <c:pt idx="1">
                  <c:v>-2.3282442748091405E-2</c:v>
                </c:pt>
                <c:pt idx="2">
                  <c:v>2.3155216284987484E-2</c:v>
                </c:pt>
                <c:pt idx="3">
                  <c:v>1.6666666666666843E-2</c:v>
                </c:pt>
                <c:pt idx="4">
                  <c:v>1.5267175572521111E-3</c:v>
                </c:pt>
                <c:pt idx="5">
                  <c:v>5.5979643765903028E-3</c:v>
                </c:pt>
                <c:pt idx="6">
                  <c:v>2.4936386768448015E-2</c:v>
                </c:pt>
                <c:pt idx="7">
                  <c:v>1.4885496183206311E-2</c:v>
                </c:pt>
                <c:pt idx="8">
                  <c:v>-3.6895674300251274E-3</c:v>
                </c:pt>
                <c:pt idx="9">
                  <c:v>-6.3613231552159966E-3</c:v>
                </c:pt>
                <c:pt idx="10">
                  <c:v>0</c:v>
                </c:pt>
                <c:pt idx="11">
                  <c:v>7.6335877862596874E-3</c:v>
                </c:pt>
                <c:pt idx="12">
                  <c:v>-4.7201017811704868E-2</c:v>
                </c:pt>
                <c:pt idx="13">
                  <c:v>-5.2544529262086317E-2</c:v>
                </c:pt>
                <c:pt idx="14">
                  <c:v>-8.5623409669211156E-2</c:v>
                </c:pt>
                <c:pt idx="15">
                  <c:v>-9.0712468193384035E-2</c:v>
                </c:pt>
                <c:pt idx="16">
                  <c:v>-9.7964376590330665E-2</c:v>
                </c:pt>
                <c:pt idx="17">
                  <c:v>-0.1234096692111958</c:v>
                </c:pt>
                <c:pt idx="18">
                  <c:v>-8.7277353689567322E-2</c:v>
                </c:pt>
                <c:pt idx="19">
                  <c:v>-4.7201017811704729E-2</c:v>
                </c:pt>
                <c:pt idx="20">
                  <c:v>-8.3460559796437406E-2</c:v>
                </c:pt>
                <c:pt idx="21">
                  <c:v>-8.8804071246819147E-2</c:v>
                </c:pt>
                <c:pt idx="22">
                  <c:v>-0.13473282442748091</c:v>
                </c:pt>
                <c:pt idx="23">
                  <c:v>-0.2343511450381679</c:v>
                </c:pt>
              </c:numCache>
            </c:numRef>
          </c:val>
          <c:smooth val="0"/>
          <c:extLst>
            <c:ext xmlns:c16="http://schemas.microsoft.com/office/drawing/2014/chart" uri="{C3380CC4-5D6E-409C-BE32-E72D297353CC}">
              <c16:uniqueId val="{00000001-AB30-49C9-9D8F-EFC0AA5F620D}"/>
            </c:ext>
          </c:extLst>
        </c:ser>
        <c:dLbls>
          <c:showLegendKey val="0"/>
          <c:showVal val="0"/>
          <c:showCatName val="0"/>
          <c:showSerName val="0"/>
          <c:showPercent val="0"/>
          <c:showBubbleSize val="0"/>
        </c:dLbls>
        <c:marker val="1"/>
        <c:smooth val="0"/>
        <c:axId val="1117237599"/>
        <c:axId val="1117231359"/>
      </c:lineChart>
      <c:dateAx>
        <c:axId val="1117237599"/>
        <c:scaling>
          <c:orientation val="minMax"/>
          <c:min val="45199"/>
        </c:scaling>
        <c:delete val="0"/>
        <c:axPos val="b"/>
        <c:numFmt formatCode="[$-409]mmm\-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ta Offc Medium" panose="020B0604030101020102" pitchFamily="34" charset="0"/>
                <a:ea typeface="+mn-ea"/>
                <a:cs typeface="+mn-cs"/>
              </a:defRPr>
            </a:pPr>
            <a:endParaRPr lang="en-US"/>
          </a:p>
        </c:txPr>
        <c:crossAx val="1117231359"/>
        <c:crosses val="autoZero"/>
        <c:auto val="1"/>
        <c:lblOffset val="100"/>
        <c:baseTimeUnit val="months"/>
        <c:majorUnit val="6"/>
        <c:majorTimeUnit val="months"/>
      </c:dateAx>
      <c:valAx>
        <c:axId val="1117231359"/>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eta Offc Medium" panose="020B0604030101020102" pitchFamily="34" charset="0"/>
                <a:ea typeface="+mn-ea"/>
                <a:cs typeface="+mn-cs"/>
              </a:defRPr>
            </a:pPr>
            <a:endParaRPr lang="en-US"/>
          </a:p>
        </c:txPr>
        <c:crossAx val="11172375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3823529411765E-2"/>
          <c:y val="2.7184014439679195E-2"/>
          <c:w val="0.85560913701661045"/>
          <c:h val="0.88184178493276955"/>
        </c:manualLayout>
      </c:layout>
      <c:lineChart>
        <c:grouping val="standard"/>
        <c:varyColors val="0"/>
        <c:ser>
          <c:idx val="3"/>
          <c:order val="0"/>
          <c:tx>
            <c:strRef>
              <c:f>'TABLE by Sector'!$JO$13</c:f>
              <c:strCache>
                <c:ptCount val="1"/>
                <c:pt idx="0">
                  <c:v>Data Centers</c:v>
                </c:pt>
              </c:strCache>
            </c:strRef>
          </c:tx>
          <c:spPr>
            <a:ln w="28575" cap="rnd">
              <a:solidFill>
                <a:schemeClr val="tx2"/>
              </a:solidFill>
              <a:round/>
            </a:ln>
            <a:effectLst/>
          </c:spPr>
          <c:marker>
            <c:symbol val="square"/>
            <c:size val="5"/>
            <c:spPr>
              <a:solidFill>
                <a:schemeClr val="tx2"/>
              </a:solidFill>
              <a:ln w="9525">
                <a:solidFill>
                  <a:schemeClr val="bg1"/>
                </a:solidFill>
              </a:ln>
              <a:effectLst/>
            </c:spPr>
          </c:marker>
          <c:dLbls>
            <c:dLbl>
              <c:idx val="5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5F-47C2-BAF6-80315EE33A3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 by Sector'!$JK$14:$JK$72</c:f>
              <c:numCache>
                <c:formatCode>m/d/yyyy</c:formatCode>
                <c:ptCount val="59"/>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numCache>
            </c:numRef>
          </c:cat>
          <c:val>
            <c:numRef>
              <c:f>'TABLE by Sector'!$JO$14:$JO$72</c:f>
              <c:numCache>
                <c:formatCode>General</c:formatCode>
                <c:ptCount val="59"/>
                <c:pt idx="0">
                  <c:v>1.3998296180604857</c:v>
                </c:pt>
                <c:pt idx="1">
                  <c:v>1.3543944341899758</c:v>
                </c:pt>
                <c:pt idx="2">
                  <c:v>1.3243882815088268</c:v>
                </c:pt>
                <c:pt idx="3">
                  <c:v>1.2676889583037532</c:v>
                </c:pt>
                <c:pt idx="4">
                  <c:v>1.2135926925079275</c:v>
                </c:pt>
                <c:pt idx="5">
                  <c:v>1.143925410573146</c:v>
                </c:pt>
                <c:pt idx="6">
                  <c:v>1.0701878934166311</c:v>
                </c:pt>
                <c:pt idx="7">
                  <c:v>1.0036916086894789</c:v>
                </c:pt>
                <c:pt idx="8">
                  <c:v>0.96606559704671302</c:v>
                </c:pt>
                <c:pt idx="9">
                  <c:v>0.99692365942543426</c:v>
                </c:pt>
                <c:pt idx="10">
                  <c:v>0.95858772303469164</c:v>
                </c:pt>
                <c:pt idx="11">
                  <c:v>0.89620900184580432</c:v>
                </c:pt>
                <c:pt idx="12">
                  <c:v>0.87401202139239909</c:v>
                </c:pt>
                <c:pt idx="13">
                  <c:v>0.745468313692082</c:v>
                </c:pt>
                <c:pt idx="14">
                  <c:v>0.75715840787543187</c:v>
                </c:pt>
                <c:pt idx="15">
                  <c:v>0.69298121065833684</c:v>
                </c:pt>
                <c:pt idx="16">
                  <c:v>0.6554025273321028</c:v>
                </c:pt>
                <c:pt idx="17">
                  <c:v>0.68588196317856975</c:v>
                </c:pt>
                <c:pt idx="18">
                  <c:v>0.69709877419660182</c:v>
                </c:pt>
                <c:pt idx="19">
                  <c:v>0.5599413128875006</c:v>
                </c:pt>
                <c:pt idx="20">
                  <c:v>0.55904207487339674</c:v>
                </c:pt>
                <c:pt idx="21">
                  <c:v>0.50220076671872782</c:v>
                </c:pt>
                <c:pt idx="22">
                  <c:v>0.47858393676936911</c:v>
                </c:pt>
                <c:pt idx="23">
                  <c:v>0.41866628804013439</c:v>
                </c:pt>
                <c:pt idx="24">
                  <c:v>0.34147380377679964</c:v>
                </c:pt>
                <c:pt idx="25">
                  <c:v>0.31468597661981162</c:v>
                </c:pt>
                <c:pt idx="26">
                  <c:v>0.24435609825358512</c:v>
                </c:pt>
                <c:pt idx="27">
                  <c:v>0.17970561787117231</c:v>
                </c:pt>
                <c:pt idx="28">
                  <c:v>0.15717733920204457</c:v>
                </c:pt>
                <c:pt idx="29">
                  <c:v>0.12276965308343982</c:v>
                </c:pt>
                <c:pt idx="30">
                  <c:v>0.12821240948459464</c:v>
                </c:pt>
                <c:pt idx="31">
                  <c:v>0</c:v>
                </c:pt>
                <c:pt idx="32">
                  <c:v>-4.1790903497562593E-2</c:v>
                </c:pt>
                <c:pt idx="33">
                  <c:v>-7.4731411803682146E-2</c:v>
                </c:pt>
                <c:pt idx="34">
                  <c:v>-0.11860476122864309</c:v>
                </c:pt>
                <c:pt idx="35">
                  <c:v>-0.14297884424251028</c:v>
                </c:pt>
                <c:pt idx="36">
                  <c:v>-0.14075441336551658</c:v>
                </c:pt>
                <c:pt idx="37">
                  <c:v>-0.14354678404089166</c:v>
                </c:pt>
                <c:pt idx="38">
                  <c:v>-0.15443229684320128</c:v>
                </c:pt>
                <c:pt idx="39">
                  <c:v>-0.24989351128780349</c:v>
                </c:pt>
                <c:pt idx="40">
                  <c:v>-0.32098064271853849</c:v>
                </c:pt>
                <c:pt idx="41">
                  <c:v>-0.34824175304084432</c:v>
                </c:pt>
                <c:pt idx="42">
                  <c:v>-0.39045861138719296</c:v>
                </c:pt>
                <c:pt idx="43">
                  <c:v>-0.31515925978512943</c:v>
                </c:pt>
                <c:pt idx="44">
                  <c:v>-0.38387997538927543</c:v>
                </c:pt>
                <c:pt idx="45">
                  <c:v>-0.39855175351412753</c:v>
                </c:pt>
                <c:pt idx="46">
                  <c:v>-0.42496095413886126</c:v>
                </c:pt>
                <c:pt idx="47">
                  <c:v>-0.42851057787874486</c:v>
                </c:pt>
                <c:pt idx="48">
                  <c:v>-0.41999148090302429</c:v>
                </c:pt>
                <c:pt idx="49">
                  <c:v>-0.46235032419896827</c:v>
                </c:pt>
                <c:pt idx="50">
                  <c:v>-0.50149084197075111</c:v>
                </c:pt>
                <c:pt idx="51">
                  <c:v>-0.47583889441052579</c:v>
                </c:pt>
                <c:pt idx="52">
                  <c:v>-0.46097780301954661</c:v>
                </c:pt>
                <c:pt idx="53">
                  <c:v>-0.50248473661791848</c:v>
                </c:pt>
                <c:pt idx="54">
                  <c:v>-0.5392588385631123</c:v>
                </c:pt>
                <c:pt idx="55">
                  <c:v>-0.49036868758578256</c:v>
                </c:pt>
                <c:pt idx="56">
                  <c:v>-0.50627100194046093</c:v>
                </c:pt>
                <c:pt idx="57">
                  <c:v>-0.53959013677883483</c:v>
                </c:pt>
                <c:pt idx="58">
                  <c:v>-0.55970467130484169</c:v>
                </c:pt>
              </c:numCache>
            </c:numRef>
          </c:val>
          <c:smooth val="0"/>
          <c:extLst>
            <c:ext xmlns:c16="http://schemas.microsoft.com/office/drawing/2014/chart" uri="{C3380CC4-5D6E-409C-BE32-E72D297353CC}">
              <c16:uniqueId val="{00000000-035F-47C2-BAF6-80315EE33A3C}"/>
            </c:ext>
          </c:extLst>
        </c:ser>
        <c:ser>
          <c:idx val="28"/>
          <c:order val="1"/>
          <c:tx>
            <c:strRef>
              <c:f>'TABLE by Sector'!$KN$13</c:f>
              <c:strCache>
                <c:ptCount val="1"/>
                <c:pt idx="0">
                  <c:v>All Non-Resi Ex Data Centers</c:v>
                </c:pt>
              </c:strCache>
            </c:strRef>
          </c:tx>
          <c:spPr>
            <a:ln w="28575" cap="rnd">
              <a:solidFill>
                <a:srgbClr val="00A3E0"/>
              </a:solidFill>
              <a:round/>
            </a:ln>
            <a:effectLst/>
          </c:spPr>
          <c:marker>
            <c:symbol val="circle"/>
            <c:size val="5"/>
            <c:spPr>
              <a:solidFill>
                <a:srgbClr val="00A3E0"/>
              </a:solidFill>
              <a:ln w="9525">
                <a:solidFill>
                  <a:schemeClr val="bg1"/>
                </a:solidFill>
              </a:ln>
              <a:effectLst/>
            </c:spPr>
          </c:marker>
          <c:dLbls>
            <c:dLbl>
              <c:idx val="5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5F-47C2-BAF6-80315EE33A3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A3E0"/>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 by Sector'!$JK$14:$JK$72</c:f>
              <c:numCache>
                <c:formatCode>m/d/yyyy</c:formatCode>
                <c:ptCount val="59"/>
                <c:pt idx="0">
                  <c:v>46142</c:v>
                </c:pt>
                <c:pt idx="1">
                  <c:v>46112</c:v>
                </c:pt>
                <c:pt idx="2">
                  <c:v>46081</c:v>
                </c:pt>
                <c:pt idx="3">
                  <c:v>46053</c:v>
                </c:pt>
                <c:pt idx="4">
                  <c:v>46022</c:v>
                </c:pt>
                <c:pt idx="5">
                  <c:v>45991</c:v>
                </c:pt>
                <c:pt idx="6">
                  <c:v>45961</c:v>
                </c:pt>
                <c:pt idx="7">
                  <c:v>45930</c:v>
                </c:pt>
                <c:pt idx="8">
                  <c:v>45900</c:v>
                </c:pt>
                <c:pt idx="9">
                  <c:v>45869</c:v>
                </c:pt>
                <c:pt idx="10">
                  <c:v>45838</c:v>
                </c:pt>
                <c:pt idx="11">
                  <c:v>45808</c:v>
                </c:pt>
                <c:pt idx="12">
                  <c:v>45777</c:v>
                </c:pt>
                <c:pt idx="13">
                  <c:v>45747</c:v>
                </c:pt>
                <c:pt idx="14">
                  <c:v>45716</c:v>
                </c:pt>
                <c:pt idx="15">
                  <c:v>45688</c:v>
                </c:pt>
                <c:pt idx="16">
                  <c:v>45657</c:v>
                </c:pt>
                <c:pt idx="17">
                  <c:v>45626</c:v>
                </c:pt>
                <c:pt idx="18">
                  <c:v>45596</c:v>
                </c:pt>
                <c:pt idx="19">
                  <c:v>45565</c:v>
                </c:pt>
                <c:pt idx="20">
                  <c:v>45535</c:v>
                </c:pt>
                <c:pt idx="21">
                  <c:v>45504</c:v>
                </c:pt>
                <c:pt idx="22">
                  <c:v>45473</c:v>
                </c:pt>
                <c:pt idx="23">
                  <c:v>45443</c:v>
                </c:pt>
                <c:pt idx="24">
                  <c:v>45412</c:v>
                </c:pt>
                <c:pt idx="25">
                  <c:v>45382</c:v>
                </c:pt>
                <c:pt idx="26">
                  <c:v>45351</c:v>
                </c:pt>
                <c:pt idx="27">
                  <c:v>45322</c:v>
                </c:pt>
                <c:pt idx="28">
                  <c:v>45291</c:v>
                </c:pt>
                <c:pt idx="29">
                  <c:v>45260</c:v>
                </c:pt>
                <c:pt idx="30">
                  <c:v>45230</c:v>
                </c:pt>
                <c:pt idx="31">
                  <c:v>45199</c:v>
                </c:pt>
                <c:pt idx="32">
                  <c:v>45169</c:v>
                </c:pt>
                <c:pt idx="33">
                  <c:v>45138</c:v>
                </c:pt>
                <c:pt idx="34">
                  <c:v>45107</c:v>
                </c:pt>
                <c:pt idx="35">
                  <c:v>45077</c:v>
                </c:pt>
                <c:pt idx="36">
                  <c:v>45046</c:v>
                </c:pt>
                <c:pt idx="37">
                  <c:v>45016</c:v>
                </c:pt>
                <c:pt idx="38">
                  <c:v>44985</c:v>
                </c:pt>
                <c:pt idx="39">
                  <c:v>44957</c:v>
                </c:pt>
                <c:pt idx="40">
                  <c:v>44926</c:v>
                </c:pt>
                <c:pt idx="41">
                  <c:v>44895</c:v>
                </c:pt>
                <c:pt idx="42">
                  <c:v>44865</c:v>
                </c:pt>
                <c:pt idx="43">
                  <c:v>44834</c:v>
                </c:pt>
                <c:pt idx="44">
                  <c:v>44804</c:v>
                </c:pt>
                <c:pt idx="45">
                  <c:v>44773</c:v>
                </c:pt>
                <c:pt idx="46">
                  <c:v>44742</c:v>
                </c:pt>
                <c:pt idx="47">
                  <c:v>44712</c:v>
                </c:pt>
                <c:pt idx="48">
                  <c:v>44681</c:v>
                </c:pt>
                <c:pt idx="49">
                  <c:v>44651</c:v>
                </c:pt>
                <c:pt idx="50">
                  <c:v>44620</c:v>
                </c:pt>
                <c:pt idx="51">
                  <c:v>44592</c:v>
                </c:pt>
                <c:pt idx="52">
                  <c:v>44561</c:v>
                </c:pt>
                <c:pt idx="53">
                  <c:v>44530</c:v>
                </c:pt>
                <c:pt idx="54">
                  <c:v>44500</c:v>
                </c:pt>
                <c:pt idx="55">
                  <c:v>44469</c:v>
                </c:pt>
                <c:pt idx="56">
                  <c:v>44439</c:v>
                </c:pt>
                <c:pt idx="57">
                  <c:v>44408</c:v>
                </c:pt>
                <c:pt idx="58">
                  <c:v>44377</c:v>
                </c:pt>
              </c:numCache>
            </c:numRef>
          </c:cat>
          <c:val>
            <c:numRef>
              <c:f>'TABLE by Sector'!$KN$14:$KN$72</c:f>
              <c:numCache>
                <c:formatCode>General</c:formatCode>
                <c:ptCount val="59"/>
                <c:pt idx="0">
                  <c:v>-8.9311649351398251E-2</c:v>
                </c:pt>
                <c:pt idx="1">
                  <c:v>-8.635059764161887E-2</c:v>
                </c:pt>
                <c:pt idx="2">
                  <c:v>-8.1906337964893841E-2</c:v>
                </c:pt>
                <c:pt idx="3">
                  <c:v>-8.0074455430673444E-2</c:v>
                </c:pt>
                <c:pt idx="4">
                  <c:v>-7.8115172573794966E-2</c:v>
                </c:pt>
                <c:pt idx="5">
                  <c:v>-7.1883285211772868E-2</c:v>
                </c:pt>
                <c:pt idx="6">
                  <c:v>-6.6053714658144705E-2</c:v>
                </c:pt>
                <c:pt idx="7">
                  <c:v>-6.3350145705737437E-2</c:v>
                </c:pt>
                <c:pt idx="8">
                  <c:v>-6.2959898401595327E-2</c:v>
                </c:pt>
                <c:pt idx="9">
                  <c:v>-6.2017136013925528E-2</c:v>
                </c:pt>
                <c:pt idx="10">
                  <c:v>-5.8248768575302305E-2</c:v>
                </c:pt>
                <c:pt idx="11">
                  <c:v>-5.7310029355716455E-2</c:v>
                </c:pt>
                <c:pt idx="12">
                  <c:v>-5.3926544997123432E-2</c:v>
                </c:pt>
                <c:pt idx="13">
                  <c:v>-5.0485395229327289E-2</c:v>
                </c:pt>
                <c:pt idx="14">
                  <c:v>-4.2158778351600749E-2</c:v>
                </c:pt>
                <c:pt idx="15">
                  <c:v>-4.0710437841382577E-2</c:v>
                </c:pt>
                <c:pt idx="16">
                  <c:v>-4.9126905472983755E-2</c:v>
                </c:pt>
                <c:pt idx="17">
                  <c:v>-3.1046788103760187E-2</c:v>
                </c:pt>
                <c:pt idx="18">
                  <c:v>-3.2383820963656038E-2</c:v>
                </c:pt>
                <c:pt idx="19">
                  <c:v>-1.879355917610882E-2</c:v>
                </c:pt>
                <c:pt idx="20">
                  <c:v>-1.3792761247772171E-2</c:v>
                </c:pt>
                <c:pt idx="21">
                  <c:v>-1.6603614682417816E-2</c:v>
                </c:pt>
                <c:pt idx="22">
                  <c:v>-9.9399072793862255E-3</c:v>
                </c:pt>
                <c:pt idx="23">
                  <c:v>-1.1289009643533897E-2</c:v>
                </c:pt>
                <c:pt idx="24">
                  <c:v>8.8509697846666334E-5</c:v>
                </c:pt>
                <c:pt idx="25">
                  <c:v>4.0070754116036215E-3</c:v>
                </c:pt>
                <c:pt idx="26">
                  <c:v>4.2980845696752364E-3</c:v>
                </c:pt>
                <c:pt idx="27">
                  <c:v>6.6596842349476515E-3</c:v>
                </c:pt>
                <c:pt idx="28">
                  <c:v>2.8348583375464843E-2</c:v>
                </c:pt>
                <c:pt idx="29">
                  <c:v>2.7074580148884041E-2</c:v>
                </c:pt>
                <c:pt idx="30">
                  <c:v>1.2317599616994399E-2</c:v>
                </c:pt>
                <c:pt idx="31">
                  <c:v>0</c:v>
                </c:pt>
                <c:pt idx="32">
                  <c:v>-1.9673291930463561E-3</c:v>
                </c:pt>
                <c:pt idx="33">
                  <c:v>-1.9383623828419929E-2</c:v>
                </c:pt>
                <c:pt idx="34">
                  <c:v>-2.2394294611234562E-2</c:v>
                </c:pt>
                <c:pt idx="35">
                  <c:v>-2.7370953531067575E-2</c:v>
                </c:pt>
                <c:pt idx="36">
                  <c:v>-3.1348525710055641E-2</c:v>
                </c:pt>
                <c:pt idx="37">
                  <c:v>-5.7985921593818268E-2</c:v>
                </c:pt>
                <c:pt idx="38">
                  <c:v>-7.6897493700389313E-2</c:v>
                </c:pt>
                <c:pt idx="39">
                  <c:v>-9.2306227461877124E-2</c:v>
                </c:pt>
                <c:pt idx="40">
                  <c:v>-0.12916112922281781</c:v>
                </c:pt>
                <c:pt idx="41">
                  <c:v>-0.14731768678563623</c:v>
                </c:pt>
                <c:pt idx="42">
                  <c:v>-0.16753678851948756</c:v>
                </c:pt>
                <c:pt idx="43">
                  <c:v>-0.17773015538816198</c:v>
                </c:pt>
                <c:pt idx="44">
                  <c:v>-0.19931579321452472</c:v>
                </c:pt>
                <c:pt idx="45">
                  <c:v>-0.20534920428440581</c:v>
                </c:pt>
                <c:pt idx="46">
                  <c:v>-0.231483704157676</c:v>
                </c:pt>
                <c:pt idx="47">
                  <c:v>-0.24270566099981092</c:v>
                </c:pt>
                <c:pt idx="48">
                  <c:v>-0.25239747291402087</c:v>
                </c:pt>
                <c:pt idx="49">
                  <c:v>-0.2779003353981126</c:v>
                </c:pt>
                <c:pt idx="50">
                  <c:v>-0.28625243234037073</c:v>
                </c:pt>
                <c:pt idx="51">
                  <c:v>-0.30068621836951726</c:v>
                </c:pt>
                <c:pt idx="52">
                  <c:v>-0.31992769025897133</c:v>
                </c:pt>
                <c:pt idx="53">
                  <c:v>-0.32186953938748608</c:v>
                </c:pt>
                <c:pt idx="54">
                  <c:v>-0.3366815032165229</c:v>
                </c:pt>
                <c:pt idx="55">
                  <c:v>-0.34582750532734507</c:v>
                </c:pt>
                <c:pt idx="56">
                  <c:v>-0.34923781080649768</c:v>
                </c:pt>
                <c:pt idx="57">
                  <c:v>-0.34594015403369538</c:v>
                </c:pt>
                <c:pt idx="58">
                  <c:v>-0.35067676392452002</c:v>
                </c:pt>
              </c:numCache>
            </c:numRef>
          </c:val>
          <c:smooth val="0"/>
          <c:extLst>
            <c:ext xmlns:c16="http://schemas.microsoft.com/office/drawing/2014/chart" uri="{C3380CC4-5D6E-409C-BE32-E72D297353CC}">
              <c16:uniqueId val="{00000001-035F-47C2-BAF6-80315EE33A3C}"/>
            </c:ext>
          </c:extLst>
        </c:ser>
        <c:dLbls>
          <c:showLegendKey val="0"/>
          <c:showVal val="0"/>
          <c:showCatName val="0"/>
          <c:showSerName val="0"/>
          <c:showPercent val="0"/>
          <c:showBubbleSize val="0"/>
        </c:dLbls>
        <c:marker val="1"/>
        <c:smooth val="0"/>
        <c:axId val="545921663"/>
        <c:axId val="545922143"/>
      </c:lineChart>
      <c:dateAx>
        <c:axId val="545921663"/>
        <c:scaling>
          <c:orientation val="minMax"/>
          <c:min val="45199"/>
        </c:scaling>
        <c:delete val="0"/>
        <c:axPos val="b"/>
        <c:numFmt formatCode="[$-409]mmm\-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ta Offc Medium" panose="020B0604030101020102" pitchFamily="34" charset="0"/>
                <a:ea typeface="+mn-ea"/>
                <a:cs typeface="+mn-cs"/>
              </a:defRPr>
            </a:pPr>
            <a:endParaRPr lang="en-US"/>
          </a:p>
        </c:txPr>
        <c:crossAx val="545922143"/>
        <c:crosses val="autoZero"/>
        <c:auto val="1"/>
        <c:lblOffset val="100"/>
        <c:baseTimeUnit val="months"/>
        <c:majorUnit val="6"/>
        <c:majorTimeUnit val="months"/>
      </c:dateAx>
      <c:valAx>
        <c:axId val="545922143"/>
        <c:scaling>
          <c:orientation val="minMax"/>
          <c:max val="1.5"/>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eta Offc Medium" panose="020B0604030101020102" pitchFamily="34" charset="0"/>
                <a:ea typeface="+mn-ea"/>
                <a:cs typeface="+mn-cs"/>
              </a:defRPr>
            </a:pPr>
            <a:endParaRPr lang="en-US"/>
          </a:p>
        </c:txPr>
        <c:crossAx val="5459216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014709193042225E-2"/>
          <c:y val="1.6754639912389742E-2"/>
          <c:w val="0.9123981979000817"/>
          <c:h val="0.91963409430704546"/>
        </c:manualLayout>
      </c:layout>
      <c:lineChart>
        <c:grouping val="standard"/>
        <c:varyColors val="0"/>
        <c:ser>
          <c:idx val="1"/>
          <c:order val="0"/>
          <c:tx>
            <c:strRef>
              <c:f>'Tariff Receipts'!$U$12</c:f>
              <c:strCache>
                <c:ptCount val="1"/>
                <c:pt idx="0">
                  <c:v>Cumulative Excess Duties Collections Above Pre-2025 24-Month Trend</c:v>
                </c:pt>
              </c:strCache>
            </c:strRef>
          </c:tx>
          <c:spPr>
            <a:ln w="31750" cap="rnd">
              <a:solidFill>
                <a:schemeClr val="tx2"/>
              </a:solidFill>
              <a:round/>
            </a:ln>
            <a:effectLst/>
          </c:spPr>
          <c:marker>
            <c:symbol val="circle"/>
            <c:size val="7"/>
            <c:spPr>
              <a:solidFill>
                <a:schemeClr val="tx2"/>
              </a:solidFill>
              <a:ln w="9525">
                <a:solidFill>
                  <a:schemeClr val="bg1"/>
                </a:solidFill>
              </a:ln>
              <a:effectLst/>
            </c:spPr>
          </c:marker>
          <c:dLbls>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EE-442B-9B2C-85D558DC2962}"/>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eta Offc Medium" panose="020B0604030101020102"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'Tariff Receipts'!$S$13:$S$29</c:f>
              <c:numCache>
                <c:formatCode>m/d/yyyy</c:formatCode>
                <c:ptCount val="17"/>
                <c:pt idx="0">
                  <c:v>46081</c:v>
                </c:pt>
                <c:pt idx="1">
                  <c:v>46053</c:v>
                </c:pt>
                <c:pt idx="2">
                  <c:v>46022</c:v>
                </c:pt>
                <c:pt idx="3">
                  <c:v>45991</c:v>
                </c:pt>
                <c:pt idx="4">
                  <c:v>45961</c:v>
                </c:pt>
                <c:pt idx="5">
                  <c:v>45930</c:v>
                </c:pt>
                <c:pt idx="6">
                  <c:v>45900</c:v>
                </c:pt>
                <c:pt idx="7">
                  <c:v>45869</c:v>
                </c:pt>
                <c:pt idx="8">
                  <c:v>45838</c:v>
                </c:pt>
                <c:pt idx="9">
                  <c:v>45808</c:v>
                </c:pt>
                <c:pt idx="10">
                  <c:v>45777</c:v>
                </c:pt>
                <c:pt idx="11">
                  <c:v>45747</c:v>
                </c:pt>
                <c:pt idx="12">
                  <c:v>45716</c:v>
                </c:pt>
                <c:pt idx="13">
                  <c:v>45688</c:v>
                </c:pt>
                <c:pt idx="14">
                  <c:v>45657</c:v>
                </c:pt>
                <c:pt idx="15">
                  <c:v>45626</c:v>
                </c:pt>
                <c:pt idx="16">
                  <c:v>45596</c:v>
                </c:pt>
              </c:numCache>
            </c:numRef>
          </c:cat>
          <c:val>
            <c:numRef>
              <c:f>'Tariff Receipts'!$U$13:$U$29</c:f>
              <c:numCache>
                <c:formatCode>General</c:formatCode>
                <c:ptCount val="17"/>
                <c:pt idx="0">
                  <c:v>226.62624999999997</c:v>
                </c:pt>
                <c:pt idx="1">
                  <c:v>206.6035</c:v>
                </c:pt>
                <c:pt idx="2">
                  <c:v>185.43275</c:v>
                </c:pt>
                <c:pt idx="3">
                  <c:v>164.11199999999999</c:v>
                </c:pt>
                <c:pt idx="4">
                  <c:v>139.92724999999996</c:v>
                </c:pt>
                <c:pt idx="5">
                  <c:v>115.14449999999999</c:v>
                </c:pt>
                <c:pt idx="6">
                  <c:v>92.040750000000003</c:v>
                </c:pt>
                <c:pt idx="7">
                  <c:v>69.109000000000009</c:v>
                </c:pt>
                <c:pt idx="8">
                  <c:v>48.010250000000006</c:v>
                </c:pt>
                <c:pt idx="9">
                  <c:v>27.9495</c:v>
                </c:pt>
                <c:pt idx="10">
                  <c:v>12.347750000000001</c:v>
                </c:pt>
                <c:pt idx="11">
                  <c:v>3.2849999999999993</c:v>
                </c:pt>
                <c:pt idx="12">
                  <c:v>1.68825</c:v>
                </c:pt>
                <c:pt idx="13">
                  <c:v>1.0125000000000002</c:v>
                </c:pt>
                <c:pt idx="14">
                  <c:v>0.24275000000000002</c:v>
                </c:pt>
                <c:pt idx="15">
                  <c:v>0.38349999999999973</c:v>
                </c:pt>
                <c:pt idx="16">
                  <c:v>1.1092499999999994</c:v>
                </c:pt>
              </c:numCache>
            </c:numRef>
          </c:val>
          <c:smooth val="0"/>
          <c:extLst>
            <c:ext xmlns:c16="http://schemas.microsoft.com/office/drawing/2014/chart" uri="{C3380CC4-5D6E-409C-BE32-E72D297353CC}">
              <c16:uniqueId val="{00000000-57EE-442B-9B2C-85D558DC2962}"/>
            </c:ext>
          </c:extLst>
        </c:ser>
        <c:dLbls>
          <c:showLegendKey val="0"/>
          <c:showVal val="0"/>
          <c:showCatName val="0"/>
          <c:showSerName val="0"/>
          <c:showPercent val="0"/>
          <c:showBubbleSize val="0"/>
        </c:dLbls>
        <c:marker val="1"/>
        <c:smooth val="0"/>
        <c:axId val="1643330272"/>
        <c:axId val="1643331232"/>
      </c:lineChart>
      <c:dateAx>
        <c:axId val="1643330272"/>
        <c:scaling>
          <c:orientation val="minMax"/>
          <c:min val="45658"/>
        </c:scaling>
        <c:delete val="0"/>
        <c:axPos val="b"/>
        <c:numFmt formatCode="[$-409]mmm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1643331232"/>
        <c:crosses val="autoZero"/>
        <c:auto val="1"/>
        <c:lblOffset val="100"/>
        <c:baseTimeUnit val="months"/>
      </c:dateAx>
      <c:valAx>
        <c:axId val="16433312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eta Offc Medium" panose="020B0604030101020102" pitchFamily="34" charset="0"/>
                <a:ea typeface="+mn-ea"/>
                <a:cs typeface="+mn-cs"/>
              </a:defRPr>
            </a:pPr>
            <a:endParaRPr lang="en-US"/>
          </a:p>
        </c:txPr>
        <c:crossAx val="1643330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6198529351933E-2"/>
          <c:y val="2.8631028085004961E-2"/>
          <c:w val="0.93312896514873289"/>
          <c:h val="0.92050794985778239"/>
        </c:manualLayout>
      </c:layout>
      <c:lineChart>
        <c:grouping val="standard"/>
        <c:varyColors val="0"/>
        <c:ser>
          <c:idx val="1"/>
          <c:order val="0"/>
          <c:tx>
            <c:strRef>
              <c:f>Sheet2!$R$9</c:f>
              <c:strCache>
                <c:ptCount val="1"/>
                <c:pt idx="0">
                  <c:v>U.S. Average Effective Tariff Rate on All</c:v>
                </c:pt>
              </c:strCache>
            </c:strRef>
          </c:tx>
          <c:spPr>
            <a:ln w="28575" cap="rnd">
              <a:solidFill>
                <a:schemeClr val="tx2"/>
              </a:solidFill>
              <a:round/>
            </a:ln>
            <a:effectLst/>
          </c:spPr>
          <c:marker>
            <c:symbol val="none"/>
          </c:marker>
          <c:cat>
            <c:numRef>
              <c:f>Sheet2!$P$10:$P$572</c:f>
              <c:numCache>
                <c:formatCode>m/d/yyyy</c:formatCode>
                <c:ptCount val="563"/>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pt idx="31">
                  <c:v>45689</c:v>
                </c:pt>
                <c:pt idx="32">
                  <c:v>45690</c:v>
                </c:pt>
                <c:pt idx="33">
                  <c:v>45691</c:v>
                </c:pt>
                <c:pt idx="34">
                  <c:v>45692</c:v>
                </c:pt>
                <c:pt idx="35">
                  <c:v>45693</c:v>
                </c:pt>
                <c:pt idx="36">
                  <c:v>45694</c:v>
                </c:pt>
                <c:pt idx="37">
                  <c:v>45695</c:v>
                </c:pt>
                <c:pt idx="38">
                  <c:v>45696</c:v>
                </c:pt>
                <c:pt idx="39">
                  <c:v>45697</c:v>
                </c:pt>
                <c:pt idx="40">
                  <c:v>45698</c:v>
                </c:pt>
                <c:pt idx="41">
                  <c:v>45699</c:v>
                </c:pt>
                <c:pt idx="42">
                  <c:v>45700</c:v>
                </c:pt>
                <c:pt idx="43">
                  <c:v>45701</c:v>
                </c:pt>
                <c:pt idx="44">
                  <c:v>45702</c:v>
                </c:pt>
                <c:pt idx="45">
                  <c:v>45703</c:v>
                </c:pt>
                <c:pt idx="46">
                  <c:v>45704</c:v>
                </c:pt>
                <c:pt idx="47">
                  <c:v>45705</c:v>
                </c:pt>
                <c:pt idx="48">
                  <c:v>45706</c:v>
                </c:pt>
                <c:pt idx="49">
                  <c:v>45707</c:v>
                </c:pt>
                <c:pt idx="50">
                  <c:v>45708</c:v>
                </c:pt>
                <c:pt idx="51">
                  <c:v>45709</c:v>
                </c:pt>
                <c:pt idx="52">
                  <c:v>45710</c:v>
                </c:pt>
                <c:pt idx="53">
                  <c:v>45711</c:v>
                </c:pt>
                <c:pt idx="54">
                  <c:v>45712</c:v>
                </c:pt>
                <c:pt idx="55">
                  <c:v>45713</c:v>
                </c:pt>
                <c:pt idx="56">
                  <c:v>45714</c:v>
                </c:pt>
                <c:pt idx="57">
                  <c:v>45715</c:v>
                </c:pt>
                <c:pt idx="58">
                  <c:v>45716</c:v>
                </c:pt>
                <c:pt idx="59">
                  <c:v>45717</c:v>
                </c:pt>
                <c:pt idx="60">
                  <c:v>45718</c:v>
                </c:pt>
                <c:pt idx="61">
                  <c:v>45719</c:v>
                </c:pt>
                <c:pt idx="62">
                  <c:v>45720</c:v>
                </c:pt>
                <c:pt idx="63">
                  <c:v>45721</c:v>
                </c:pt>
                <c:pt idx="64">
                  <c:v>45722</c:v>
                </c:pt>
                <c:pt idx="65">
                  <c:v>45723</c:v>
                </c:pt>
                <c:pt idx="66">
                  <c:v>45724</c:v>
                </c:pt>
                <c:pt idx="67">
                  <c:v>45725</c:v>
                </c:pt>
                <c:pt idx="68">
                  <c:v>45726</c:v>
                </c:pt>
                <c:pt idx="69">
                  <c:v>45727</c:v>
                </c:pt>
                <c:pt idx="70">
                  <c:v>45728</c:v>
                </c:pt>
                <c:pt idx="71">
                  <c:v>45729</c:v>
                </c:pt>
                <c:pt idx="72">
                  <c:v>45730</c:v>
                </c:pt>
                <c:pt idx="73">
                  <c:v>45731</c:v>
                </c:pt>
                <c:pt idx="74">
                  <c:v>45732</c:v>
                </c:pt>
                <c:pt idx="75">
                  <c:v>45733</c:v>
                </c:pt>
                <c:pt idx="76">
                  <c:v>45734</c:v>
                </c:pt>
                <c:pt idx="77">
                  <c:v>45735</c:v>
                </c:pt>
                <c:pt idx="78">
                  <c:v>45736</c:v>
                </c:pt>
                <c:pt idx="79">
                  <c:v>45737</c:v>
                </c:pt>
                <c:pt idx="80">
                  <c:v>45738</c:v>
                </c:pt>
                <c:pt idx="81">
                  <c:v>45739</c:v>
                </c:pt>
                <c:pt idx="82">
                  <c:v>45740</c:v>
                </c:pt>
                <c:pt idx="83">
                  <c:v>45741</c:v>
                </c:pt>
                <c:pt idx="84">
                  <c:v>45742</c:v>
                </c:pt>
                <c:pt idx="85">
                  <c:v>45743</c:v>
                </c:pt>
                <c:pt idx="86">
                  <c:v>45744</c:v>
                </c:pt>
                <c:pt idx="87">
                  <c:v>45745</c:v>
                </c:pt>
                <c:pt idx="88">
                  <c:v>45746</c:v>
                </c:pt>
                <c:pt idx="89">
                  <c:v>45747</c:v>
                </c:pt>
                <c:pt idx="90">
                  <c:v>45748</c:v>
                </c:pt>
                <c:pt idx="91">
                  <c:v>45749</c:v>
                </c:pt>
                <c:pt idx="92">
                  <c:v>45750</c:v>
                </c:pt>
                <c:pt idx="93">
                  <c:v>45751</c:v>
                </c:pt>
                <c:pt idx="94">
                  <c:v>45752</c:v>
                </c:pt>
                <c:pt idx="95">
                  <c:v>45753</c:v>
                </c:pt>
                <c:pt idx="96">
                  <c:v>45754</c:v>
                </c:pt>
                <c:pt idx="97">
                  <c:v>45755</c:v>
                </c:pt>
                <c:pt idx="98">
                  <c:v>45756</c:v>
                </c:pt>
                <c:pt idx="99">
                  <c:v>45757</c:v>
                </c:pt>
                <c:pt idx="100">
                  <c:v>45758</c:v>
                </c:pt>
                <c:pt idx="101">
                  <c:v>45759</c:v>
                </c:pt>
                <c:pt idx="102">
                  <c:v>45760</c:v>
                </c:pt>
                <c:pt idx="103">
                  <c:v>45761</c:v>
                </c:pt>
                <c:pt idx="104">
                  <c:v>45762</c:v>
                </c:pt>
                <c:pt idx="105">
                  <c:v>45763</c:v>
                </c:pt>
                <c:pt idx="106">
                  <c:v>45764</c:v>
                </c:pt>
                <c:pt idx="107">
                  <c:v>45765</c:v>
                </c:pt>
                <c:pt idx="108">
                  <c:v>45766</c:v>
                </c:pt>
                <c:pt idx="109">
                  <c:v>45767</c:v>
                </c:pt>
                <c:pt idx="110">
                  <c:v>45768</c:v>
                </c:pt>
                <c:pt idx="111">
                  <c:v>45769</c:v>
                </c:pt>
                <c:pt idx="112">
                  <c:v>45770</c:v>
                </c:pt>
                <c:pt idx="113">
                  <c:v>45771</c:v>
                </c:pt>
                <c:pt idx="114">
                  <c:v>45772</c:v>
                </c:pt>
                <c:pt idx="115">
                  <c:v>45773</c:v>
                </c:pt>
                <c:pt idx="116">
                  <c:v>45774</c:v>
                </c:pt>
                <c:pt idx="117">
                  <c:v>45775</c:v>
                </c:pt>
                <c:pt idx="118">
                  <c:v>45776</c:v>
                </c:pt>
                <c:pt idx="119">
                  <c:v>45777</c:v>
                </c:pt>
                <c:pt idx="120">
                  <c:v>45778</c:v>
                </c:pt>
                <c:pt idx="121">
                  <c:v>45779</c:v>
                </c:pt>
                <c:pt idx="122">
                  <c:v>45780</c:v>
                </c:pt>
                <c:pt idx="123">
                  <c:v>45781</c:v>
                </c:pt>
                <c:pt idx="124">
                  <c:v>45782</c:v>
                </c:pt>
                <c:pt idx="125">
                  <c:v>45783</c:v>
                </c:pt>
                <c:pt idx="126">
                  <c:v>45784</c:v>
                </c:pt>
                <c:pt idx="127">
                  <c:v>45785</c:v>
                </c:pt>
                <c:pt idx="128">
                  <c:v>45786</c:v>
                </c:pt>
                <c:pt idx="129">
                  <c:v>45787</c:v>
                </c:pt>
                <c:pt idx="130">
                  <c:v>45788</c:v>
                </c:pt>
                <c:pt idx="131">
                  <c:v>45789</c:v>
                </c:pt>
                <c:pt idx="132">
                  <c:v>45790</c:v>
                </c:pt>
                <c:pt idx="133">
                  <c:v>45791</c:v>
                </c:pt>
                <c:pt idx="134">
                  <c:v>45792</c:v>
                </c:pt>
                <c:pt idx="135">
                  <c:v>45793</c:v>
                </c:pt>
                <c:pt idx="136">
                  <c:v>45794</c:v>
                </c:pt>
                <c:pt idx="137">
                  <c:v>45795</c:v>
                </c:pt>
                <c:pt idx="138">
                  <c:v>45796</c:v>
                </c:pt>
                <c:pt idx="139">
                  <c:v>45797</c:v>
                </c:pt>
                <c:pt idx="140">
                  <c:v>45798</c:v>
                </c:pt>
                <c:pt idx="141">
                  <c:v>45799</c:v>
                </c:pt>
                <c:pt idx="142">
                  <c:v>45800</c:v>
                </c:pt>
                <c:pt idx="143">
                  <c:v>45801</c:v>
                </c:pt>
                <c:pt idx="144">
                  <c:v>45802</c:v>
                </c:pt>
                <c:pt idx="145">
                  <c:v>45803</c:v>
                </c:pt>
                <c:pt idx="146">
                  <c:v>45804</c:v>
                </c:pt>
                <c:pt idx="147">
                  <c:v>45805</c:v>
                </c:pt>
                <c:pt idx="148">
                  <c:v>45806</c:v>
                </c:pt>
                <c:pt idx="149">
                  <c:v>45807</c:v>
                </c:pt>
                <c:pt idx="150">
                  <c:v>45808</c:v>
                </c:pt>
                <c:pt idx="151">
                  <c:v>45809</c:v>
                </c:pt>
                <c:pt idx="152">
                  <c:v>45810</c:v>
                </c:pt>
                <c:pt idx="153">
                  <c:v>45811</c:v>
                </c:pt>
                <c:pt idx="154">
                  <c:v>45812</c:v>
                </c:pt>
                <c:pt idx="155">
                  <c:v>45813</c:v>
                </c:pt>
                <c:pt idx="156">
                  <c:v>45814</c:v>
                </c:pt>
                <c:pt idx="157">
                  <c:v>45815</c:v>
                </c:pt>
                <c:pt idx="158">
                  <c:v>45816</c:v>
                </c:pt>
                <c:pt idx="159">
                  <c:v>45817</c:v>
                </c:pt>
                <c:pt idx="160">
                  <c:v>45818</c:v>
                </c:pt>
                <c:pt idx="161">
                  <c:v>45819</c:v>
                </c:pt>
                <c:pt idx="162">
                  <c:v>45820</c:v>
                </c:pt>
                <c:pt idx="163">
                  <c:v>45821</c:v>
                </c:pt>
                <c:pt idx="164">
                  <c:v>45822</c:v>
                </c:pt>
                <c:pt idx="165">
                  <c:v>45823</c:v>
                </c:pt>
                <c:pt idx="166">
                  <c:v>45824</c:v>
                </c:pt>
                <c:pt idx="167">
                  <c:v>45825</c:v>
                </c:pt>
                <c:pt idx="168">
                  <c:v>45826</c:v>
                </c:pt>
                <c:pt idx="169">
                  <c:v>45827</c:v>
                </c:pt>
                <c:pt idx="170">
                  <c:v>45828</c:v>
                </c:pt>
                <c:pt idx="171">
                  <c:v>45829</c:v>
                </c:pt>
                <c:pt idx="172">
                  <c:v>45830</c:v>
                </c:pt>
                <c:pt idx="173">
                  <c:v>45831</c:v>
                </c:pt>
                <c:pt idx="174">
                  <c:v>45832</c:v>
                </c:pt>
                <c:pt idx="175">
                  <c:v>45833</c:v>
                </c:pt>
                <c:pt idx="176">
                  <c:v>45834</c:v>
                </c:pt>
                <c:pt idx="177">
                  <c:v>45835</c:v>
                </c:pt>
                <c:pt idx="178">
                  <c:v>45836</c:v>
                </c:pt>
                <c:pt idx="179">
                  <c:v>45837</c:v>
                </c:pt>
                <c:pt idx="180">
                  <c:v>45838</c:v>
                </c:pt>
                <c:pt idx="181">
                  <c:v>45839</c:v>
                </c:pt>
                <c:pt idx="182">
                  <c:v>45840</c:v>
                </c:pt>
                <c:pt idx="183">
                  <c:v>45841</c:v>
                </c:pt>
                <c:pt idx="184">
                  <c:v>45842</c:v>
                </c:pt>
                <c:pt idx="185">
                  <c:v>45843</c:v>
                </c:pt>
                <c:pt idx="186">
                  <c:v>45844</c:v>
                </c:pt>
                <c:pt idx="187">
                  <c:v>45845</c:v>
                </c:pt>
                <c:pt idx="188">
                  <c:v>45846</c:v>
                </c:pt>
                <c:pt idx="189">
                  <c:v>45847</c:v>
                </c:pt>
                <c:pt idx="190">
                  <c:v>45848</c:v>
                </c:pt>
                <c:pt idx="191">
                  <c:v>45849</c:v>
                </c:pt>
                <c:pt idx="192">
                  <c:v>45850</c:v>
                </c:pt>
                <c:pt idx="193">
                  <c:v>45851</c:v>
                </c:pt>
                <c:pt idx="194">
                  <c:v>45852</c:v>
                </c:pt>
                <c:pt idx="195">
                  <c:v>45853</c:v>
                </c:pt>
                <c:pt idx="196">
                  <c:v>45854</c:v>
                </c:pt>
                <c:pt idx="197">
                  <c:v>45855</c:v>
                </c:pt>
                <c:pt idx="198">
                  <c:v>45856</c:v>
                </c:pt>
                <c:pt idx="199">
                  <c:v>45857</c:v>
                </c:pt>
                <c:pt idx="200">
                  <c:v>45858</c:v>
                </c:pt>
                <c:pt idx="201">
                  <c:v>45859</c:v>
                </c:pt>
                <c:pt idx="202">
                  <c:v>45860</c:v>
                </c:pt>
                <c:pt idx="203">
                  <c:v>45861</c:v>
                </c:pt>
                <c:pt idx="204">
                  <c:v>45862</c:v>
                </c:pt>
                <c:pt idx="205">
                  <c:v>45863</c:v>
                </c:pt>
                <c:pt idx="206">
                  <c:v>45864</c:v>
                </c:pt>
                <c:pt idx="207">
                  <c:v>45865</c:v>
                </c:pt>
                <c:pt idx="208">
                  <c:v>45866</c:v>
                </c:pt>
                <c:pt idx="209">
                  <c:v>45867</c:v>
                </c:pt>
                <c:pt idx="210">
                  <c:v>45868</c:v>
                </c:pt>
                <c:pt idx="211">
                  <c:v>45869</c:v>
                </c:pt>
                <c:pt idx="212">
                  <c:v>45870</c:v>
                </c:pt>
                <c:pt idx="213">
                  <c:v>45871</c:v>
                </c:pt>
                <c:pt idx="214">
                  <c:v>45872</c:v>
                </c:pt>
                <c:pt idx="215">
                  <c:v>45873</c:v>
                </c:pt>
                <c:pt idx="216">
                  <c:v>45874</c:v>
                </c:pt>
                <c:pt idx="217">
                  <c:v>45875</c:v>
                </c:pt>
                <c:pt idx="218">
                  <c:v>45876</c:v>
                </c:pt>
                <c:pt idx="219">
                  <c:v>45877</c:v>
                </c:pt>
                <c:pt idx="220">
                  <c:v>45878</c:v>
                </c:pt>
                <c:pt idx="221">
                  <c:v>45879</c:v>
                </c:pt>
                <c:pt idx="222">
                  <c:v>45880</c:v>
                </c:pt>
                <c:pt idx="223">
                  <c:v>45881</c:v>
                </c:pt>
                <c:pt idx="224">
                  <c:v>45882</c:v>
                </c:pt>
                <c:pt idx="225">
                  <c:v>45883</c:v>
                </c:pt>
                <c:pt idx="226">
                  <c:v>45884</c:v>
                </c:pt>
                <c:pt idx="227">
                  <c:v>45885</c:v>
                </c:pt>
                <c:pt idx="228">
                  <c:v>45886</c:v>
                </c:pt>
                <c:pt idx="229">
                  <c:v>45887</c:v>
                </c:pt>
                <c:pt idx="230">
                  <c:v>45888</c:v>
                </c:pt>
                <c:pt idx="231">
                  <c:v>45889</c:v>
                </c:pt>
                <c:pt idx="232">
                  <c:v>45890</c:v>
                </c:pt>
                <c:pt idx="233">
                  <c:v>45891</c:v>
                </c:pt>
                <c:pt idx="234">
                  <c:v>45892</c:v>
                </c:pt>
                <c:pt idx="235">
                  <c:v>45893</c:v>
                </c:pt>
                <c:pt idx="236">
                  <c:v>45894</c:v>
                </c:pt>
                <c:pt idx="237">
                  <c:v>45895</c:v>
                </c:pt>
                <c:pt idx="238">
                  <c:v>45896</c:v>
                </c:pt>
                <c:pt idx="239">
                  <c:v>45897</c:v>
                </c:pt>
                <c:pt idx="240">
                  <c:v>45898</c:v>
                </c:pt>
                <c:pt idx="241">
                  <c:v>45899</c:v>
                </c:pt>
                <c:pt idx="242">
                  <c:v>45900</c:v>
                </c:pt>
                <c:pt idx="243">
                  <c:v>45901</c:v>
                </c:pt>
                <c:pt idx="244">
                  <c:v>45902</c:v>
                </c:pt>
                <c:pt idx="245">
                  <c:v>45903</c:v>
                </c:pt>
                <c:pt idx="246">
                  <c:v>45904</c:v>
                </c:pt>
                <c:pt idx="247">
                  <c:v>45905</c:v>
                </c:pt>
                <c:pt idx="248">
                  <c:v>45906</c:v>
                </c:pt>
                <c:pt idx="249">
                  <c:v>45907</c:v>
                </c:pt>
                <c:pt idx="250">
                  <c:v>45908</c:v>
                </c:pt>
                <c:pt idx="251">
                  <c:v>45909</c:v>
                </c:pt>
                <c:pt idx="252">
                  <c:v>45910</c:v>
                </c:pt>
                <c:pt idx="253">
                  <c:v>45911</c:v>
                </c:pt>
                <c:pt idx="254">
                  <c:v>45912</c:v>
                </c:pt>
                <c:pt idx="255">
                  <c:v>45913</c:v>
                </c:pt>
                <c:pt idx="256">
                  <c:v>45914</c:v>
                </c:pt>
                <c:pt idx="257">
                  <c:v>45915</c:v>
                </c:pt>
                <c:pt idx="258">
                  <c:v>45916</c:v>
                </c:pt>
                <c:pt idx="259">
                  <c:v>45917</c:v>
                </c:pt>
                <c:pt idx="260">
                  <c:v>45918</c:v>
                </c:pt>
                <c:pt idx="261">
                  <c:v>45919</c:v>
                </c:pt>
                <c:pt idx="262">
                  <c:v>45920</c:v>
                </c:pt>
                <c:pt idx="263">
                  <c:v>45921</c:v>
                </c:pt>
                <c:pt idx="264">
                  <c:v>45922</c:v>
                </c:pt>
                <c:pt idx="265">
                  <c:v>45923</c:v>
                </c:pt>
                <c:pt idx="266">
                  <c:v>45924</c:v>
                </c:pt>
                <c:pt idx="267">
                  <c:v>45925</c:v>
                </c:pt>
                <c:pt idx="268">
                  <c:v>45926</c:v>
                </c:pt>
                <c:pt idx="269">
                  <c:v>45927</c:v>
                </c:pt>
                <c:pt idx="270">
                  <c:v>45928</c:v>
                </c:pt>
                <c:pt idx="271">
                  <c:v>45929</c:v>
                </c:pt>
                <c:pt idx="272">
                  <c:v>45930</c:v>
                </c:pt>
                <c:pt idx="273">
                  <c:v>45931</c:v>
                </c:pt>
                <c:pt idx="274">
                  <c:v>45932</c:v>
                </c:pt>
                <c:pt idx="275">
                  <c:v>45933</c:v>
                </c:pt>
                <c:pt idx="276">
                  <c:v>45934</c:v>
                </c:pt>
                <c:pt idx="277">
                  <c:v>45935</c:v>
                </c:pt>
                <c:pt idx="278">
                  <c:v>45936</c:v>
                </c:pt>
                <c:pt idx="279">
                  <c:v>45937</c:v>
                </c:pt>
                <c:pt idx="280">
                  <c:v>45938</c:v>
                </c:pt>
                <c:pt idx="281">
                  <c:v>45939</c:v>
                </c:pt>
                <c:pt idx="282">
                  <c:v>45940</c:v>
                </c:pt>
                <c:pt idx="283">
                  <c:v>45941</c:v>
                </c:pt>
                <c:pt idx="284">
                  <c:v>45942</c:v>
                </c:pt>
                <c:pt idx="285">
                  <c:v>45943</c:v>
                </c:pt>
                <c:pt idx="286">
                  <c:v>45944</c:v>
                </c:pt>
                <c:pt idx="287">
                  <c:v>45945</c:v>
                </c:pt>
                <c:pt idx="288">
                  <c:v>45946</c:v>
                </c:pt>
                <c:pt idx="289">
                  <c:v>45947</c:v>
                </c:pt>
                <c:pt idx="290">
                  <c:v>45948</c:v>
                </c:pt>
                <c:pt idx="291">
                  <c:v>45949</c:v>
                </c:pt>
                <c:pt idx="292">
                  <c:v>45950</c:v>
                </c:pt>
                <c:pt idx="293">
                  <c:v>45951</c:v>
                </c:pt>
                <c:pt idx="294">
                  <c:v>45952</c:v>
                </c:pt>
                <c:pt idx="295">
                  <c:v>45953</c:v>
                </c:pt>
                <c:pt idx="296">
                  <c:v>45954</c:v>
                </c:pt>
                <c:pt idx="297">
                  <c:v>45955</c:v>
                </c:pt>
                <c:pt idx="298">
                  <c:v>45956</c:v>
                </c:pt>
                <c:pt idx="299">
                  <c:v>45957</c:v>
                </c:pt>
                <c:pt idx="300">
                  <c:v>45958</c:v>
                </c:pt>
                <c:pt idx="301">
                  <c:v>45959</c:v>
                </c:pt>
                <c:pt idx="302">
                  <c:v>45960</c:v>
                </c:pt>
                <c:pt idx="303">
                  <c:v>45961</c:v>
                </c:pt>
                <c:pt idx="304">
                  <c:v>45962</c:v>
                </c:pt>
                <c:pt idx="305">
                  <c:v>45963</c:v>
                </c:pt>
                <c:pt idx="306">
                  <c:v>45964</c:v>
                </c:pt>
                <c:pt idx="307">
                  <c:v>45965</c:v>
                </c:pt>
                <c:pt idx="308">
                  <c:v>45966</c:v>
                </c:pt>
                <c:pt idx="309">
                  <c:v>45967</c:v>
                </c:pt>
                <c:pt idx="310">
                  <c:v>45968</c:v>
                </c:pt>
                <c:pt idx="311">
                  <c:v>45969</c:v>
                </c:pt>
                <c:pt idx="312">
                  <c:v>45970</c:v>
                </c:pt>
                <c:pt idx="313">
                  <c:v>45971</c:v>
                </c:pt>
                <c:pt idx="314">
                  <c:v>45972</c:v>
                </c:pt>
                <c:pt idx="315">
                  <c:v>45973</c:v>
                </c:pt>
                <c:pt idx="316">
                  <c:v>45974</c:v>
                </c:pt>
                <c:pt idx="317">
                  <c:v>45975</c:v>
                </c:pt>
                <c:pt idx="318">
                  <c:v>45976</c:v>
                </c:pt>
                <c:pt idx="319">
                  <c:v>45977</c:v>
                </c:pt>
                <c:pt idx="320">
                  <c:v>45978</c:v>
                </c:pt>
                <c:pt idx="321">
                  <c:v>45979</c:v>
                </c:pt>
                <c:pt idx="322">
                  <c:v>45980</c:v>
                </c:pt>
                <c:pt idx="323">
                  <c:v>45981</c:v>
                </c:pt>
                <c:pt idx="324">
                  <c:v>45982</c:v>
                </c:pt>
                <c:pt idx="325">
                  <c:v>45983</c:v>
                </c:pt>
                <c:pt idx="326">
                  <c:v>45984</c:v>
                </c:pt>
                <c:pt idx="327">
                  <c:v>45985</c:v>
                </c:pt>
                <c:pt idx="328">
                  <c:v>45986</c:v>
                </c:pt>
                <c:pt idx="329">
                  <c:v>45987</c:v>
                </c:pt>
                <c:pt idx="330">
                  <c:v>45988</c:v>
                </c:pt>
                <c:pt idx="331">
                  <c:v>45989</c:v>
                </c:pt>
                <c:pt idx="332">
                  <c:v>45990</c:v>
                </c:pt>
                <c:pt idx="333">
                  <c:v>45991</c:v>
                </c:pt>
                <c:pt idx="334">
                  <c:v>45992</c:v>
                </c:pt>
                <c:pt idx="335">
                  <c:v>45993</c:v>
                </c:pt>
                <c:pt idx="336">
                  <c:v>45994</c:v>
                </c:pt>
                <c:pt idx="337">
                  <c:v>45995</c:v>
                </c:pt>
                <c:pt idx="338">
                  <c:v>45996</c:v>
                </c:pt>
                <c:pt idx="339">
                  <c:v>45997</c:v>
                </c:pt>
                <c:pt idx="340">
                  <c:v>45998</c:v>
                </c:pt>
                <c:pt idx="341">
                  <c:v>45999</c:v>
                </c:pt>
                <c:pt idx="342">
                  <c:v>46000</c:v>
                </c:pt>
                <c:pt idx="343">
                  <c:v>46001</c:v>
                </c:pt>
                <c:pt idx="344">
                  <c:v>46002</c:v>
                </c:pt>
                <c:pt idx="345">
                  <c:v>46003</c:v>
                </c:pt>
                <c:pt idx="346">
                  <c:v>46004</c:v>
                </c:pt>
                <c:pt idx="347">
                  <c:v>46005</c:v>
                </c:pt>
                <c:pt idx="348">
                  <c:v>46006</c:v>
                </c:pt>
                <c:pt idx="349">
                  <c:v>46007</c:v>
                </c:pt>
                <c:pt idx="350">
                  <c:v>46008</c:v>
                </c:pt>
                <c:pt idx="351">
                  <c:v>46009</c:v>
                </c:pt>
                <c:pt idx="352">
                  <c:v>46010</c:v>
                </c:pt>
                <c:pt idx="353">
                  <c:v>46011</c:v>
                </c:pt>
                <c:pt idx="354">
                  <c:v>46012</c:v>
                </c:pt>
                <c:pt idx="355">
                  <c:v>46013</c:v>
                </c:pt>
                <c:pt idx="356">
                  <c:v>46014</c:v>
                </c:pt>
                <c:pt idx="357">
                  <c:v>46015</c:v>
                </c:pt>
                <c:pt idx="358">
                  <c:v>46016</c:v>
                </c:pt>
                <c:pt idx="359">
                  <c:v>46017</c:v>
                </c:pt>
                <c:pt idx="360">
                  <c:v>46018</c:v>
                </c:pt>
                <c:pt idx="361">
                  <c:v>46019</c:v>
                </c:pt>
                <c:pt idx="362">
                  <c:v>46020</c:v>
                </c:pt>
                <c:pt idx="363">
                  <c:v>46021</c:v>
                </c:pt>
                <c:pt idx="364">
                  <c:v>46022</c:v>
                </c:pt>
                <c:pt idx="365">
                  <c:v>46023</c:v>
                </c:pt>
                <c:pt idx="366">
                  <c:v>46024</c:v>
                </c:pt>
                <c:pt idx="367">
                  <c:v>46025</c:v>
                </c:pt>
                <c:pt idx="368">
                  <c:v>46026</c:v>
                </c:pt>
                <c:pt idx="369">
                  <c:v>46027</c:v>
                </c:pt>
                <c:pt idx="370">
                  <c:v>46028</c:v>
                </c:pt>
                <c:pt idx="371">
                  <c:v>46029</c:v>
                </c:pt>
                <c:pt idx="372">
                  <c:v>46030</c:v>
                </c:pt>
                <c:pt idx="373">
                  <c:v>46031</c:v>
                </c:pt>
                <c:pt idx="374">
                  <c:v>46032</c:v>
                </c:pt>
                <c:pt idx="375">
                  <c:v>46033</c:v>
                </c:pt>
                <c:pt idx="376">
                  <c:v>46034</c:v>
                </c:pt>
                <c:pt idx="377">
                  <c:v>46035</c:v>
                </c:pt>
                <c:pt idx="378">
                  <c:v>46036</c:v>
                </c:pt>
                <c:pt idx="379">
                  <c:v>46037</c:v>
                </c:pt>
                <c:pt idx="380">
                  <c:v>46038</c:v>
                </c:pt>
                <c:pt idx="381">
                  <c:v>46039</c:v>
                </c:pt>
                <c:pt idx="382">
                  <c:v>46040</c:v>
                </c:pt>
                <c:pt idx="383">
                  <c:v>46041</c:v>
                </c:pt>
                <c:pt idx="384">
                  <c:v>46042</c:v>
                </c:pt>
                <c:pt idx="385">
                  <c:v>46043</c:v>
                </c:pt>
                <c:pt idx="386">
                  <c:v>46044</c:v>
                </c:pt>
                <c:pt idx="387">
                  <c:v>46045</c:v>
                </c:pt>
                <c:pt idx="388">
                  <c:v>46046</c:v>
                </c:pt>
                <c:pt idx="389">
                  <c:v>46047</c:v>
                </c:pt>
                <c:pt idx="390">
                  <c:v>46048</c:v>
                </c:pt>
                <c:pt idx="391">
                  <c:v>46049</c:v>
                </c:pt>
                <c:pt idx="392">
                  <c:v>46050</c:v>
                </c:pt>
                <c:pt idx="393">
                  <c:v>46051</c:v>
                </c:pt>
                <c:pt idx="394">
                  <c:v>46052</c:v>
                </c:pt>
                <c:pt idx="395">
                  <c:v>46053</c:v>
                </c:pt>
                <c:pt idx="396">
                  <c:v>46054</c:v>
                </c:pt>
                <c:pt idx="397">
                  <c:v>46055</c:v>
                </c:pt>
                <c:pt idx="398">
                  <c:v>46056</c:v>
                </c:pt>
                <c:pt idx="399">
                  <c:v>46057</c:v>
                </c:pt>
                <c:pt idx="400">
                  <c:v>46058</c:v>
                </c:pt>
                <c:pt idx="401">
                  <c:v>46059</c:v>
                </c:pt>
                <c:pt idx="402">
                  <c:v>46060</c:v>
                </c:pt>
                <c:pt idx="403">
                  <c:v>46061</c:v>
                </c:pt>
                <c:pt idx="404">
                  <c:v>46062</c:v>
                </c:pt>
                <c:pt idx="405">
                  <c:v>46063</c:v>
                </c:pt>
                <c:pt idx="406">
                  <c:v>46064</c:v>
                </c:pt>
                <c:pt idx="407">
                  <c:v>46065</c:v>
                </c:pt>
                <c:pt idx="408">
                  <c:v>46066</c:v>
                </c:pt>
                <c:pt idx="409">
                  <c:v>46067</c:v>
                </c:pt>
                <c:pt idx="410">
                  <c:v>46068</c:v>
                </c:pt>
                <c:pt idx="411">
                  <c:v>46069</c:v>
                </c:pt>
                <c:pt idx="412">
                  <c:v>46070</c:v>
                </c:pt>
                <c:pt idx="413">
                  <c:v>46071</c:v>
                </c:pt>
                <c:pt idx="414">
                  <c:v>46072</c:v>
                </c:pt>
                <c:pt idx="415">
                  <c:v>46073</c:v>
                </c:pt>
                <c:pt idx="416">
                  <c:v>46074</c:v>
                </c:pt>
                <c:pt idx="417">
                  <c:v>46075</c:v>
                </c:pt>
                <c:pt idx="418">
                  <c:v>46076</c:v>
                </c:pt>
                <c:pt idx="419">
                  <c:v>46077</c:v>
                </c:pt>
                <c:pt idx="420">
                  <c:v>46078</c:v>
                </c:pt>
                <c:pt idx="421">
                  <c:v>46079</c:v>
                </c:pt>
                <c:pt idx="422">
                  <c:v>46080</c:v>
                </c:pt>
                <c:pt idx="423">
                  <c:v>46081</c:v>
                </c:pt>
                <c:pt idx="424">
                  <c:v>46082</c:v>
                </c:pt>
                <c:pt idx="425">
                  <c:v>46083</c:v>
                </c:pt>
                <c:pt idx="426">
                  <c:v>46084</c:v>
                </c:pt>
                <c:pt idx="427">
                  <c:v>46085</c:v>
                </c:pt>
                <c:pt idx="428">
                  <c:v>46086</c:v>
                </c:pt>
                <c:pt idx="429">
                  <c:v>46087</c:v>
                </c:pt>
                <c:pt idx="430">
                  <c:v>46088</c:v>
                </c:pt>
                <c:pt idx="431">
                  <c:v>46089</c:v>
                </c:pt>
                <c:pt idx="432">
                  <c:v>46090</c:v>
                </c:pt>
                <c:pt idx="433">
                  <c:v>46091</c:v>
                </c:pt>
                <c:pt idx="434">
                  <c:v>46092</c:v>
                </c:pt>
                <c:pt idx="435">
                  <c:v>46093</c:v>
                </c:pt>
                <c:pt idx="436">
                  <c:v>46094</c:v>
                </c:pt>
                <c:pt idx="437">
                  <c:v>46095</c:v>
                </c:pt>
                <c:pt idx="438">
                  <c:v>46096</c:v>
                </c:pt>
                <c:pt idx="439">
                  <c:v>46097</c:v>
                </c:pt>
                <c:pt idx="440">
                  <c:v>46098</c:v>
                </c:pt>
                <c:pt idx="441">
                  <c:v>46099</c:v>
                </c:pt>
                <c:pt idx="442">
                  <c:v>46100</c:v>
                </c:pt>
                <c:pt idx="443">
                  <c:v>46101</c:v>
                </c:pt>
                <c:pt idx="444">
                  <c:v>46102</c:v>
                </c:pt>
                <c:pt idx="445">
                  <c:v>46103</c:v>
                </c:pt>
                <c:pt idx="446">
                  <c:v>46104</c:v>
                </c:pt>
                <c:pt idx="447">
                  <c:v>46105</c:v>
                </c:pt>
                <c:pt idx="448">
                  <c:v>46106</c:v>
                </c:pt>
                <c:pt idx="449">
                  <c:v>46107</c:v>
                </c:pt>
                <c:pt idx="450">
                  <c:v>46108</c:v>
                </c:pt>
                <c:pt idx="451">
                  <c:v>46109</c:v>
                </c:pt>
                <c:pt idx="452">
                  <c:v>46110</c:v>
                </c:pt>
                <c:pt idx="453">
                  <c:v>46111</c:v>
                </c:pt>
                <c:pt idx="454">
                  <c:v>46112</c:v>
                </c:pt>
                <c:pt idx="455">
                  <c:v>46113</c:v>
                </c:pt>
                <c:pt idx="456">
                  <c:v>46114</c:v>
                </c:pt>
                <c:pt idx="457">
                  <c:v>46115</c:v>
                </c:pt>
                <c:pt idx="458">
                  <c:v>46116</c:v>
                </c:pt>
                <c:pt idx="459">
                  <c:v>46117</c:v>
                </c:pt>
                <c:pt idx="460">
                  <c:v>46118</c:v>
                </c:pt>
                <c:pt idx="461">
                  <c:v>46119</c:v>
                </c:pt>
                <c:pt idx="462">
                  <c:v>46120</c:v>
                </c:pt>
                <c:pt idx="463">
                  <c:v>46121</c:v>
                </c:pt>
                <c:pt idx="464">
                  <c:v>46122</c:v>
                </c:pt>
                <c:pt idx="465">
                  <c:v>46123</c:v>
                </c:pt>
                <c:pt idx="466">
                  <c:v>46124</c:v>
                </c:pt>
                <c:pt idx="467">
                  <c:v>46125</c:v>
                </c:pt>
                <c:pt idx="468">
                  <c:v>46126</c:v>
                </c:pt>
                <c:pt idx="469">
                  <c:v>46127</c:v>
                </c:pt>
                <c:pt idx="470">
                  <c:v>46128</c:v>
                </c:pt>
                <c:pt idx="471">
                  <c:v>46129</c:v>
                </c:pt>
                <c:pt idx="472">
                  <c:v>46130</c:v>
                </c:pt>
                <c:pt idx="473">
                  <c:v>46131</c:v>
                </c:pt>
                <c:pt idx="474">
                  <c:v>46132</c:v>
                </c:pt>
                <c:pt idx="475">
                  <c:v>46133</c:v>
                </c:pt>
                <c:pt idx="476">
                  <c:v>46134</c:v>
                </c:pt>
                <c:pt idx="477">
                  <c:v>46135</c:v>
                </c:pt>
                <c:pt idx="478">
                  <c:v>46136</c:v>
                </c:pt>
                <c:pt idx="479">
                  <c:v>46137</c:v>
                </c:pt>
                <c:pt idx="480">
                  <c:v>46138</c:v>
                </c:pt>
                <c:pt idx="481">
                  <c:v>46139</c:v>
                </c:pt>
                <c:pt idx="482">
                  <c:v>46140</c:v>
                </c:pt>
                <c:pt idx="483">
                  <c:v>46141</c:v>
                </c:pt>
                <c:pt idx="484">
                  <c:v>46142</c:v>
                </c:pt>
                <c:pt idx="485">
                  <c:v>46143</c:v>
                </c:pt>
                <c:pt idx="486">
                  <c:v>46144</c:v>
                </c:pt>
                <c:pt idx="487">
                  <c:v>46145</c:v>
                </c:pt>
                <c:pt idx="488">
                  <c:v>46146</c:v>
                </c:pt>
                <c:pt idx="489">
                  <c:v>46147</c:v>
                </c:pt>
                <c:pt idx="490">
                  <c:v>46148</c:v>
                </c:pt>
                <c:pt idx="491">
                  <c:v>46149</c:v>
                </c:pt>
                <c:pt idx="492">
                  <c:v>46150</c:v>
                </c:pt>
                <c:pt idx="493">
                  <c:v>46151</c:v>
                </c:pt>
                <c:pt idx="494">
                  <c:v>46152</c:v>
                </c:pt>
                <c:pt idx="495">
                  <c:v>46153</c:v>
                </c:pt>
                <c:pt idx="496">
                  <c:v>46154</c:v>
                </c:pt>
                <c:pt idx="497">
                  <c:v>46155</c:v>
                </c:pt>
                <c:pt idx="498">
                  <c:v>46156</c:v>
                </c:pt>
                <c:pt idx="499">
                  <c:v>46157</c:v>
                </c:pt>
                <c:pt idx="500">
                  <c:v>46158</c:v>
                </c:pt>
                <c:pt idx="501">
                  <c:v>46159</c:v>
                </c:pt>
                <c:pt idx="502">
                  <c:v>46160</c:v>
                </c:pt>
                <c:pt idx="503">
                  <c:v>46161</c:v>
                </c:pt>
                <c:pt idx="504">
                  <c:v>46162</c:v>
                </c:pt>
                <c:pt idx="505">
                  <c:v>46163</c:v>
                </c:pt>
                <c:pt idx="506">
                  <c:v>46164</c:v>
                </c:pt>
                <c:pt idx="507">
                  <c:v>46165</c:v>
                </c:pt>
                <c:pt idx="508">
                  <c:v>46166</c:v>
                </c:pt>
                <c:pt idx="509">
                  <c:v>46167</c:v>
                </c:pt>
                <c:pt idx="510">
                  <c:v>46168</c:v>
                </c:pt>
                <c:pt idx="511">
                  <c:v>46169</c:v>
                </c:pt>
                <c:pt idx="512">
                  <c:v>46170</c:v>
                </c:pt>
                <c:pt idx="513">
                  <c:v>46171</c:v>
                </c:pt>
                <c:pt idx="514">
                  <c:v>46172</c:v>
                </c:pt>
                <c:pt idx="515">
                  <c:v>46173</c:v>
                </c:pt>
                <c:pt idx="516">
                  <c:v>46174</c:v>
                </c:pt>
                <c:pt idx="517">
                  <c:v>46175</c:v>
                </c:pt>
                <c:pt idx="518">
                  <c:v>46176</c:v>
                </c:pt>
                <c:pt idx="519">
                  <c:v>46177</c:v>
                </c:pt>
                <c:pt idx="520">
                  <c:v>46178</c:v>
                </c:pt>
                <c:pt idx="521">
                  <c:v>46179</c:v>
                </c:pt>
                <c:pt idx="522">
                  <c:v>46180</c:v>
                </c:pt>
                <c:pt idx="523">
                  <c:v>46181</c:v>
                </c:pt>
                <c:pt idx="524">
                  <c:v>46182</c:v>
                </c:pt>
                <c:pt idx="525">
                  <c:v>46183</c:v>
                </c:pt>
                <c:pt idx="526">
                  <c:v>46184</c:v>
                </c:pt>
                <c:pt idx="527">
                  <c:v>46185</c:v>
                </c:pt>
                <c:pt idx="528">
                  <c:v>46186</c:v>
                </c:pt>
                <c:pt idx="529">
                  <c:v>46187</c:v>
                </c:pt>
                <c:pt idx="530">
                  <c:v>46188</c:v>
                </c:pt>
                <c:pt idx="531">
                  <c:v>46189</c:v>
                </c:pt>
                <c:pt idx="532">
                  <c:v>46190</c:v>
                </c:pt>
                <c:pt idx="533">
                  <c:v>46191</c:v>
                </c:pt>
                <c:pt idx="534">
                  <c:v>46192</c:v>
                </c:pt>
                <c:pt idx="535">
                  <c:v>46193</c:v>
                </c:pt>
                <c:pt idx="536">
                  <c:v>46194</c:v>
                </c:pt>
                <c:pt idx="537">
                  <c:v>46195</c:v>
                </c:pt>
                <c:pt idx="538">
                  <c:v>46196</c:v>
                </c:pt>
                <c:pt idx="539">
                  <c:v>46197</c:v>
                </c:pt>
                <c:pt idx="540">
                  <c:v>46198</c:v>
                </c:pt>
                <c:pt idx="541">
                  <c:v>46199</c:v>
                </c:pt>
                <c:pt idx="542">
                  <c:v>46200</c:v>
                </c:pt>
                <c:pt idx="543">
                  <c:v>46201</c:v>
                </c:pt>
                <c:pt idx="544">
                  <c:v>46202</c:v>
                </c:pt>
                <c:pt idx="545">
                  <c:v>46203</c:v>
                </c:pt>
                <c:pt idx="546">
                  <c:v>46204</c:v>
                </c:pt>
                <c:pt idx="547">
                  <c:v>46205</c:v>
                </c:pt>
                <c:pt idx="548">
                  <c:v>46206</c:v>
                </c:pt>
                <c:pt idx="549">
                  <c:v>46207</c:v>
                </c:pt>
                <c:pt idx="550">
                  <c:v>46208</c:v>
                </c:pt>
                <c:pt idx="551">
                  <c:v>46209</c:v>
                </c:pt>
                <c:pt idx="552">
                  <c:v>46210</c:v>
                </c:pt>
                <c:pt idx="553">
                  <c:v>46211</c:v>
                </c:pt>
                <c:pt idx="554">
                  <c:v>46212</c:v>
                </c:pt>
                <c:pt idx="555">
                  <c:v>46213</c:v>
                </c:pt>
                <c:pt idx="556">
                  <c:v>46214</c:v>
                </c:pt>
                <c:pt idx="557">
                  <c:v>46215</c:v>
                </c:pt>
                <c:pt idx="558">
                  <c:v>46216</c:v>
                </c:pt>
                <c:pt idx="559">
                  <c:v>46217</c:v>
                </c:pt>
                <c:pt idx="560">
                  <c:v>46218</c:v>
                </c:pt>
                <c:pt idx="561">
                  <c:v>46219</c:v>
                </c:pt>
                <c:pt idx="562">
                  <c:v>46220</c:v>
                </c:pt>
              </c:numCache>
            </c:numRef>
          </c:cat>
          <c:val>
            <c:numRef>
              <c:f>Sheet2!$R$10:$R$572</c:f>
              <c:numCache>
                <c:formatCode>0.00%</c:formatCode>
                <c:ptCount val="563"/>
                <c:pt idx="0" formatCode="0.000%">
                  <c:v>2.2969E-2</c:v>
                </c:pt>
                <c:pt idx="1">
                  <c:v>2.2969E-2</c:v>
                </c:pt>
                <c:pt idx="2">
                  <c:v>2.2969E-2</c:v>
                </c:pt>
                <c:pt idx="3">
                  <c:v>2.2969E-2</c:v>
                </c:pt>
                <c:pt idx="4">
                  <c:v>2.2969E-2</c:v>
                </c:pt>
                <c:pt idx="5">
                  <c:v>2.2969E-2</c:v>
                </c:pt>
                <c:pt idx="6">
                  <c:v>2.2969E-2</c:v>
                </c:pt>
                <c:pt idx="7">
                  <c:v>2.2969E-2</c:v>
                </c:pt>
                <c:pt idx="8">
                  <c:v>2.2969E-2</c:v>
                </c:pt>
                <c:pt idx="9">
                  <c:v>2.2969E-2</c:v>
                </c:pt>
                <c:pt idx="10">
                  <c:v>2.2969E-2</c:v>
                </c:pt>
                <c:pt idx="11">
                  <c:v>2.2969E-2</c:v>
                </c:pt>
                <c:pt idx="12">
                  <c:v>2.2969E-2</c:v>
                </c:pt>
                <c:pt idx="13">
                  <c:v>2.2969E-2</c:v>
                </c:pt>
                <c:pt idx="14">
                  <c:v>2.2969E-2</c:v>
                </c:pt>
                <c:pt idx="15">
                  <c:v>2.2969E-2</c:v>
                </c:pt>
                <c:pt idx="16">
                  <c:v>2.2969E-2</c:v>
                </c:pt>
                <c:pt idx="17">
                  <c:v>2.2969E-2</c:v>
                </c:pt>
                <c:pt idx="18">
                  <c:v>2.2969E-2</c:v>
                </c:pt>
                <c:pt idx="19">
                  <c:v>2.2969E-2</c:v>
                </c:pt>
                <c:pt idx="20">
                  <c:v>2.2969E-2</c:v>
                </c:pt>
                <c:pt idx="21">
                  <c:v>2.2969E-2</c:v>
                </c:pt>
                <c:pt idx="22">
                  <c:v>2.2969E-2</c:v>
                </c:pt>
                <c:pt idx="23">
                  <c:v>2.2969E-2</c:v>
                </c:pt>
                <c:pt idx="24">
                  <c:v>2.2969E-2</c:v>
                </c:pt>
                <c:pt idx="25">
                  <c:v>2.2969E-2</c:v>
                </c:pt>
                <c:pt idx="26">
                  <c:v>3.6333999999999998E-2</c:v>
                </c:pt>
                <c:pt idx="27">
                  <c:v>3.6333999999999998E-2</c:v>
                </c:pt>
                <c:pt idx="28">
                  <c:v>3.6333999999999998E-2</c:v>
                </c:pt>
                <c:pt idx="29">
                  <c:v>3.6333999999999998E-2</c:v>
                </c:pt>
                <c:pt idx="30">
                  <c:v>3.6333999999999998E-2</c:v>
                </c:pt>
                <c:pt idx="31">
                  <c:v>3.6333999999999998E-2</c:v>
                </c:pt>
                <c:pt idx="32">
                  <c:v>3.6333999999999998E-2</c:v>
                </c:pt>
                <c:pt idx="33">
                  <c:v>3.6333999999999998E-2</c:v>
                </c:pt>
                <c:pt idx="34">
                  <c:v>5.6679000000000007E-2</c:v>
                </c:pt>
                <c:pt idx="35">
                  <c:v>5.6679000000000007E-2</c:v>
                </c:pt>
                <c:pt idx="36">
                  <c:v>5.6679000000000007E-2</c:v>
                </c:pt>
                <c:pt idx="37">
                  <c:v>5.6679000000000007E-2</c:v>
                </c:pt>
                <c:pt idx="38">
                  <c:v>5.6679000000000007E-2</c:v>
                </c:pt>
                <c:pt idx="39">
                  <c:v>5.6679000000000007E-2</c:v>
                </c:pt>
                <c:pt idx="40">
                  <c:v>5.6679000000000007E-2</c:v>
                </c:pt>
                <c:pt idx="41">
                  <c:v>5.6679000000000007E-2</c:v>
                </c:pt>
                <c:pt idx="42">
                  <c:v>5.6679000000000007E-2</c:v>
                </c:pt>
                <c:pt idx="43">
                  <c:v>5.6679000000000007E-2</c:v>
                </c:pt>
                <c:pt idx="44">
                  <c:v>5.6679000000000007E-2</c:v>
                </c:pt>
                <c:pt idx="45">
                  <c:v>5.6679000000000007E-2</c:v>
                </c:pt>
                <c:pt idx="46">
                  <c:v>5.6679000000000007E-2</c:v>
                </c:pt>
                <c:pt idx="47">
                  <c:v>5.6679000000000007E-2</c:v>
                </c:pt>
                <c:pt idx="48">
                  <c:v>5.6679000000000007E-2</c:v>
                </c:pt>
                <c:pt idx="49">
                  <c:v>5.6679000000000007E-2</c:v>
                </c:pt>
                <c:pt idx="50">
                  <c:v>5.6679000000000007E-2</c:v>
                </c:pt>
                <c:pt idx="51">
                  <c:v>5.6679000000000007E-2</c:v>
                </c:pt>
                <c:pt idx="52">
                  <c:v>5.6679000000000007E-2</c:v>
                </c:pt>
                <c:pt idx="53">
                  <c:v>5.6679000000000007E-2</c:v>
                </c:pt>
                <c:pt idx="54">
                  <c:v>5.6679000000000007E-2</c:v>
                </c:pt>
                <c:pt idx="55">
                  <c:v>5.6679000000000007E-2</c:v>
                </c:pt>
                <c:pt idx="56">
                  <c:v>5.6679000000000007E-2</c:v>
                </c:pt>
                <c:pt idx="57">
                  <c:v>5.6679000000000007E-2</c:v>
                </c:pt>
                <c:pt idx="58">
                  <c:v>5.6679000000000007E-2</c:v>
                </c:pt>
                <c:pt idx="59">
                  <c:v>5.6679000000000007E-2</c:v>
                </c:pt>
                <c:pt idx="60">
                  <c:v>5.6679000000000007E-2</c:v>
                </c:pt>
                <c:pt idx="61">
                  <c:v>5.6679000000000007E-2</c:v>
                </c:pt>
                <c:pt idx="62">
                  <c:v>5.6159999999999995E-2</c:v>
                </c:pt>
                <c:pt idx="63">
                  <c:v>5.6189999999999997E-2</c:v>
                </c:pt>
                <c:pt idx="64">
                  <c:v>5.6189999999999997E-2</c:v>
                </c:pt>
                <c:pt idx="65">
                  <c:v>5.6189999999999997E-2</c:v>
                </c:pt>
                <c:pt idx="66">
                  <c:v>5.6189999999999997E-2</c:v>
                </c:pt>
                <c:pt idx="67">
                  <c:v>5.6189999999999997E-2</c:v>
                </c:pt>
                <c:pt idx="68">
                  <c:v>5.6189999999999997E-2</c:v>
                </c:pt>
                <c:pt idx="69">
                  <c:v>5.6189999999999997E-2</c:v>
                </c:pt>
                <c:pt idx="70">
                  <c:v>7.7923000000000006E-2</c:v>
                </c:pt>
                <c:pt idx="71">
                  <c:v>7.7923000000000006E-2</c:v>
                </c:pt>
                <c:pt idx="72">
                  <c:v>7.7923000000000006E-2</c:v>
                </c:pt>
                <c:pt idx="73">
                  <c:v>7.7923000000000006E-2</c:v>
                </c:pt>
                <c:pt idx="74">
                  <c:v>7.7923000000000006E-2</c:v>
                </c:pt>
                <c:pt idx="75">
                  <c:v>7.7923000000000006E-2</c:v>
                </c:pt>
                <c:pt idx="76">
                  <c:v>7.7923000000000006E-2</c:v>
                </c:pt>
                <c:pt idx="77">
                  <c:v>7.7923000000000006E-2</c:v>
                </c:pt>
                <c:pt idx="78">
                  <c:v>7.7923000000000006E-2</c:v>
                </c:pt>
                <c:pt idx="79">
                  <c:v>7.7923000000000006E-2</c:v>
                </c:pt>
                <c:pt idx="80">
                  <c:v>7.7923000000000006E-2</c:v>
                </c:pt>
                <c:pt idx="81">
                  <c:v>7.7923000000000006E-2</c:v>
                </c:pt>
                <c:pt idx="82">
                  <c:v>7.7923000000000006E-2</c:v>
                </c:pt>
                <c:pt idx="83">
                  <c:v>7.7923000000000006E-2</c:v>
                </c:pt>
                <c:pt idx="84">
                  <c:v>7.7923000000000006E-2</c:v>
                </c:pt>
                <c:pt idx="85">
                  <c:v>7.7923000000000006E-2</c:v>
                </c:pt>
                <c:pt idx="86">
                  <c:v>7.7923000000000006E-2</c:v>
                </c:pt>
                <c:pt idx="87">
                  <c:v>7.7923000000000006E-2</c:v>
                </c:pt>
                <c:pt idx="88">
                  <c:v>7.7923000000000006E-2</c:v>
                </c:pt>
                <c:pt idx="89">
                  <c:v>7.7923000000000006E-2</c:v>
                </c:pt>
                <c:pt idx="90">
                  <c:v>7.7923000000000006E-2</c:v>
                </c:pt>
                <c:pt idx="91">
                  <c:v>0.13079399999999999</c:v>
                </c:pt>
                <c:pt idx="92">
                  <c:v>0.166382</c:v>
                </c:pt>
                <c:pt idx="93">
                  <c:v>0.166382</c:v>
                </c:pt>
                <c:pt idx="94">
                  <c:v>0.19554400000000002</c:v>
                </c:pt>
                <c:pt idx="95">
                  <c:v>0.19554400000000002</c:v>
                </c:pt>
                <c:pt idx="96">
                  <c:v>0.19554400000000002</c:v>
                </c:pt>
                <c:pt idx="97">
                  <c:v>0.19554400000000002</c:v>
                </c:pt>
                <c:pt idx="98">
                  <c:v>0.195468</c:v>
                </c:pt>
                <c:pt idx="99">
                  <c:v>0.195468</c:v>
                </c:pt>
                <c:pt idx="100">
                  <c:v>0.20997099999999999</c:v>
                </c:pt>
                <c:pt idx="101">
                  <c:v>0.20997099999999999</c:v>
                </c:pt>
                <c:pt idx="102">
                  <c:v>0.20997099999999999</c:v>
                </c:pt>
                <c:pt idx="103">
                  <c:v>0.132269</c:v>
                </c:pt>
                <c:pt idx="104">
                  <c:v>0.132269</c:v>
                </c:pt>
                <c:pt idx="105">
                  <c:v>0.132269</c:v>
                </c:pt>
                <c:pt idx="106">
                  <c:v>0.132269</c:v>
                </c:pt>
                <c:pt idx="107">
                  <c:v>0.132269</c:v>
                </c:pt>
                <c:pt idx="108">
                  <c:v>0.132269</c:v>
                </c:pt>
                <c:pt idx="109">
                  <c:v>0.132269</c:v>
                </c:pt>
                <c:pt idx="110">
                  <c:v>0.132269</c:v>
                </c:pt>
                <c:pt idx="111">
                  <c:v>0.132269</c:v>
                </c:pt>
                <c:pt idx="112">
                  <c:v>0.132269</c:v>
                </c:pt>
                <c:pt idx="113">
                  <c:v>0.132269</c:v>
                </c:pt>
                <c:pt idx="114">
                  <c:v>0.132269</c:v>
                </c:pt>
                <c:pt idx="115">
                  <c:v>0.132269</c:v>
                </c:pt>
                <c:pt idx="116">
                  <c:v>0.132269</c:v>
                </c:pt>
                <c:pt idx="117">
                  <c:v>0.132269</c:v>
                </c:pt>
                <c:pt idx="118">
                  <c:v>0.132269</c:v>
                </c:pt>
                <c:pt idx="119">
                  <c:v>0.132269</c:v>
                </c:pt>
                <c:pt idx="120">
                  <c:v>0.132269</c:v>
                </c:pt>
                <c:pt idx="121">
                  <c:v>0.14295099999999999</c:v>
                </c:pt>
                <c:pt idx="122">
                  <c:v>0.14295099999999999</c:v>
                </c:pt>
                <c:pt idx="123">
                  <c:v>0.14295099999999999</c:v>
                </c:pt>
                <c:pt idx="124">
                  <c:v>0.14295099999999999</c:v>
                </c:pt>
                <c:pt idx="125">
                  <c:v>0.14295099999999999</c:v>
                </c:pt>
                <c:pt idx="126">
                  <c:v>0.14295099999999999</c:v>
                </c:pt>
                <c:pt idx="127">
                  <c:v>0.14295099999999999</c:v>
                </c:pt>
                <c:pt idx="128">
                  <c:v>0.14295099999999999</c:v>
                </c:pt>
                <c:pt idx="129">
                  <c:v>0.14295099999999999</c:v>
                </c:pt>
                <c:pt idx="130">
                  <c:v>0.14295099999999999</c:v>
                </c:pt>
                <c:pt idx="131">
                  <c:v>0.14295099999999999</c:v>
                </c:pt>
                <c:pt idx="132">
                  <c:v>0.14295099999999999</c:v>
                </c:pt>
                <c:pt idx="133">
                  <c:v>0.14302699999999999</c:v>
                </c:pt>
                <c:pt idx="134">
                  <c:v>0.14302699999999999</c:v>
                </c:pt>
                <c:pt idx="135">
                  <c:v>0.14302699999999999</c:v>
                </c:pt>
                <c:pt idx="136">
                  <c:v>0.14302699999999999</c:v>
                </c:pt>
                <c:pt idx="137">
                  <c:v>0.14302699999999999</c:v>
                </c:pt>
                <c:pt idx="138">
                  <c:v>0.14302699999999999</c:v>
                </c:pt>
                <c:pt idx="139">
                  <c:v>0.14302699999999999</c:v>
                </c:pt>
                <c:pt idx="140">
                  <c:v>0.14302699999999999</c:v>
                </c:pt>
                <c:pt idx="141">
                  <c:v>0.14302699999999999</c:v>
                </c:pt>
                <c:pt idx="142">
                  <c:v>0.14302699999999999</c:v>
                </c:pt>
                <c:pt idx="143">
                  <c:v>0.14302699999999999</c:v>
                </c:pt>
                <c:pt idx="144">
                  <c:v>0.14302699999999999</c:v>
                </c:pt>
                <c:pt idx="145">
                  <c:v>0.14302699999999999</c:v>
                </c:pt>
                <c:pt idx="146">
                  <c:v>0.14302699999999999</c:v>
                </c:pt>
                <c:pt idx="147">
                  <c:v>0.14302699999999999</c:v>
                </c:pt>
                <c:pt idx="148">
                  <c:v>0.14302699999999999</c:v>
                </c:pt>
                <c:pt idx="149">
                  <c:v>0.14302699999999999</c:v>
                </c:pt>
                <c:pt idx="150">
                  <c:v>0.14302699999999999</c:v>
                </c:pt>
                <c:pt idx="151">
                  <c:v>0.14302699999999999</c:v>
                </c:pt>
                <c:pt idx="152">
                  <c:v>0.14302699999999999</c:v>
                </c:pt>
                <c:pt idx="153">
                  <c:v>0.14302699999999999</c:v>
                </c:pt>
                <c:pt idx="154">
                  <c:v>0.14055100000000001</c:v>
                </c:pt>
                <c:pt idx="155">
                  <c:v>0.14055100000000001</c:v>
                </c:pt>
                <c:pt idx="156">
                  <c:v>0.14055100000000001</c:v>
                </c:pt>
                <c:pt idx="157">
                  <c:v>0.14055100000000001</c:v>
                </c:pt>
                <c:pt idx="158">
                  <c:v>0.14055100000000001</c:v>
                </c:pt>
                <c:pt idx="159">
                  <c:v>0.14055100000000001</c:v>
                </c:pt>
                <c:pt idx="160">
                  <c:v>0.14055100000000001</c:v>
                </c:pt>
                <c:pt idx="161">
                  <c:v>0.14055100000000001</c:v>
                </c:pt>
                <c:pt idx="162">
                  <c:v>0.14055100000000001</c:v>
                </c:pt>
                <c:pt idx="163">
                  <c:v>0.14055100000000001</c:v>
                </c:pt>
                <c:pt idx="164">
                  <c:v>0.14055100000000001</c:v>
                </c:pt>
                <c:pt idx="165">
                  <c:v>0.14055100000000001</c:v>
                </c:pt>
                <c:pt idx="166">
                  <c:v>0.14055100000000001</c:v>
                </c:pt>
                <c:pt idx="167">
                  <c:v>0.14055100000000001</c:v>
                </c:pt>
                <c:pt idx="168">
                  <c:v>0.14055100000000001</c:v>
                </c:pt>
                <c:pt idx="169">
                  <c:v>0.14055100000000001</c:v>
                </c:pt>
                <c:pt idx="170">
                  <c:v>0.14055100000000001</c:v>
                </c:pt>
                <c:pt idx="171">
                  <c:v>0.14055100000000001</c:v>
                </c:pt>
                <c:pt idx="172">
                  <c:v>0.14055100000000001</c:v>
                </c:pt>
                <c:pt idx="173">
                  <c:v>0.14055100000000001</c:v>
                </c:pt>
                <c:pt idx="174">
                  <c:v>0.14055100000000001</c:v>
                </c:pt>
                <c:pt idx="175">
                  <c:v>0.14055100000000001</c:v>
                </c:pt>
                <c:pt idx="176">
                  <c:v>0.14055100000000001</c:v>
                </c:pt>
                <c:pt idx="177">
                  <c:v>0.14055100000000001</c:v>
                </c:pt>
                <c:pt idx="178">
                  <c:v>0.14055100000000001</c:v>
                </c:pt>
                <c:pt idx="179">
                  <c:v>0.14055100000000001</c:v>
                </c:pt>
                <c:pt idx="180">
                  <c:v>0.14055100000000001</c:v>
                </c:pt>
                <c:pt idx="181">
                  <c:v>0.14141299999999998</c:v>
                </c:pt>
                <c:pt idx="182">
                  <c:v>0.14141299999999998</c:v>
                </c:pt>
                <c:pt idx="183">
                  <c:v>0.14141299999999998</c:v>
                </c:pt>
                <c:pt idx="184">
                  <c:v>0.14141299999999998</c:v>
                </c:pt>
                <c:pt idx="185">
                  <c:v>0.14141299999999998</c:v>
                </c:pt>
                <c:pt idx="186">
                  <c:v>0.14141299999999998</c:v>
                </c:pt>
                <c:pt idx="187">
                  <c:v>0.14141299999999998</c:v>
                </c:pt>
                <c:pt idx="188">
                  <c:v>0.14141299999999998</c:v>
                </c:pt>
                <c:pt idx="189">
                  <c:v>0.14141299999999998</c:v>
                </c:pt>
                <c:pt idx="190">
                  <c:v>0.14141299999999998</c:v>
                </c:pt>
                <c:pt idx="191">
                  <c:v>0.14141299999999998</c:v>
                </c:pt>
                <c:pt idx="192">
                  <c:v>0.14141299999999998</c:v>
                </c:pt>
                <c:pt idx="193">
                  <c:v>0.14141299999999998</c:v>
                </c:pt>
                <c:pt idx="194">
                  <c:v>0.14141299999999998</c:v>
                </c:pt>
                <c:pt idx="195">
                  <c:v>0.14141299999999998</c:v>
                </c:pt>
                <c:pt idx="196">
                  <c:v>0.14141299999999998</c:v>
                </c:pt>
                <c:pt idx="197">
                  <c:v>0.14141299999999998</c:v>
                </c:pt>
                <c:pt idx="198">
                  <c:v>0.14141299999999998</c:v>
                </c:pt>
                <c:pt idx="199">
                  <c:v>0.14141299999999998</c:v>
                </c:pt>
                <c:pt idx="200">
                  <c:v>0.14141299999999998</c:v>
                </c:pt>
                <c:pt idx="201">
                  <c:v>0.14141299999999998</c:v>
                </c:pt>
                <c:pt idx="202">
                  <c:v>0.14141299999999998</c:v>
                </c:pt>
                <c:pt idx="203">
                  <c:v>0.14141299999999998</c:v>
                </c:pt>
                <c:pt idx="204">
                  <c:v>0.14141299999999998</c:v>
                </c:pt>
                <c:pt idx="205">
                  <c:v>0.14141299999999998</c:v>
                </c:pt>
                <c:pt idx="206">
                  <c:v>0.14141299999999998</c:v>
                </c:pt>
                <c:pt idx="207">
                  <c:v>0.14141299999999998</c:v>
                </c:pt>
                <c:pt idx="208">
                  <c:v>0.14141299999999998</c:v>
                </c:pt>
                <c:pt idx="209">
                  <c:v>0.14141299999999998</c:v>
                </c:pt>
                <c:pt idx="210">
                  <c:v>0.14141299999999998</c:v>
                </c:pt>
                <c:pt idx="211">
                  <c:v>0.14141299999999998</c:v>
                </c:pt>
                <c:pt idx="212">
                  <c:v>0.14141299999999998</c:v>
                </c:pt>
                <c:pt idx="213">
                  <c:v>0.14141299999999998</c:v>
                </c:pt>
                <c:pt idx="214">
                  <c:v>0.14141299999999998</c:v>
                </c:pt>
                <c:pt idx="215">
                  <c:v>0.14141299999999998</c:v>
                </c:pt>
                <c:pt idx="216">
                  <c:v>0.14141299999999998</c:v>
                </c:pt>
                <c:pt idx="217">
                  <c:v>0.14141299999999998</c:v>
                </c:pt>
                <c:pt idx="218">
                  <c:v>0.154583</c:v>
                </c:pt>
                <c:pt idx="219">
                  <c:v>0.154583</c:v>
                </c:pt>
                <c:pt idx="220">
                  <c:v>0.154583</c:v>
                </c:pt>
                <c:pt idx="221">
                  <c:v>0.154583</c:v>
                </c:pt>
                <c:pt idx="222">
                  <c:v>0.154583</c:v>
                </c:pt>
                <c:pt idx="223">
                  <c:v>0.154583</c:v>
                </c:pt>
                <c:pt idx="224">
                  <c:v>0.154583</c:v>
                </c:pt>
                <c:pt idx="225">
                  <c:v>0.154583</c:v>
                </c:pt>
                <c:pt idx="226">
                  <c:v>0.154583</c:v>
                </c:pt>
                <c:pt idx="227">
                  <c:v>0.154583</c:v>
                </c:pt>
                <c:pt idx="228">
                  <c:v>0.154583</c:v>
                </c:pt>
                <c:pt idx="229">
                  <c:v>0.154583</c:v>
                </c:pt>
                <c:pt idx="230">
                  <c:v>0.154583</c:v>
                </c:pt>
                <c:pt idx="231">
                  <c:v>0.16048100000000001</c:v>
                </c:pt>
                <c:pt idx="232">
                  <c:v>0.16048100000000001</c:v>
                </c:pt>
                <c:pt idx="233">
                  <c:v>0.16048100000000001</c:v>
                </c:pt>
                <c:pt idx="234">
                  <c:v>0.16048100000000001</c:v>
                </c:pt>
                <c:pt idx="235">
                  <c:v>0.16048100000000001</c:v>
                </c:pt>
                <c:pt idx="236">
                  <c:v>0.16048100000000001</c:v>
                </c:pt>
                <c:pt idx="237">
                  <c:v>0.16048100000000001</c:v>
                </c:pt>
                <c:pt idx="238">
                  <c:v>0.16048100000000001</c:v>
                </c:pt>
                <c:pt idx="239">
                  <c:v>0.16048100000000001</c:v>
                </c:pt>
                <c:pt idx="240">
                  <c:v>0.16048100000000001</c:v>
                </c:pt>
                <c:pt idx="241">
                  <c:v>0.16048100000000001</c:v>
                </c:pt>
                <c:pt idx="242">
                  <c:v>0.16048100000000001</c:v>
                </c:pt>
                <c:pt idx="243">
                  <c:v>0.16048100000000001</c:v>
                </c:pt>
                <c:pt idx="244">
                  <c:v>0.16048100000000001</c:v>
                </c:pt>
                <c:pt idx="245">
                  <c:v>0.16048100000000001</c:v>
                </c:pt>
                <c:pt idx="246">
                  <c:v>0.16048100000000001</c:v>
                </c:pt>
                <c:pt idx="247">
                  <c:v>0.16048100000000001</c:v>
                </c:pt>
                <c:pt idx="248">
                  <c:v>0.16048100000000001</c:v>
                </c:pt>
                <c:pt idx="249">
                  <c:v>0.16048100000000001</c:v>
                </c:pt>
                <c:pt idx="250">
                  <c:v>0.16048100000000001</c:v>
                </c:pt>
                <c:pt idx="251">
                  <c:v>0.16048100000000001</c:v>
                </c:pt>
                <c:pt idx="252">
                  <c:v>0.16048100000000001</c:v>
                </c:pt>
                <c:pt idx="253">
                  <c:v>0.16048100000000001</c:v>
                </c:pt>
                <c:pt idx="254">
                  <c:v>0.15851800000000002</c:v>
                </c:pt>
                <c:pt idx="255">
                  <c:v>0.15851800000000002</c:v>
                </c:pt>
                <c:pt idx="256">
                  <c:v>0.15851800000000002</c:v>
                </c:pt>
                <c:pt idx="257">
                  <c:v>0.15851800000000002</c:v>
                </c:pt>
                <c:pt idx="258">
                  <c:v>0.15851800000000002</c:v>
                </c:pt>
                <c:pt idx="259">
                  <c:v>0.15851800000000002</c:v>
                </c:pt>
                <c:pt idx="260">
                  <c:v>0.15851800000000002</c:v>
                </c:pt>
                <c:pt idx="261">
                  <c:v>0.155977</c:v>
                </c:pt>
                <c:pt idx="262">
                  <c:v>0.155977</c:v>
                </c:pt>
                <c:pt idx="263">
                  <c:v>0.155977</c:v>
                </c:pt>
                <c:pt idx="264">
                  <c:v>0.155977</c:v>
                </c:pt>
                <c:pt idx="265">
                  <c:v>0.155977</c:v>
                </c:pt>
                <c:pt idx="266">
                  <c:v>0.155977</c:v>
                </c:pt>
                <c:pt idx="267">
                  <c:v>0.155977</c:v>
                </c:pt>
                <c:pt idx="268">
                  <c:v>0.15646399999999999</c:v>
                </c:pt>
                <c:pt idx="269">
                  <c:v>0.15646399999999999</c:v>
                </c:pt>
                <c:pt idx="270">
                  <c:v>0.15646399999999999</c:v>
                </c:pt>
                <c:pt idx="271">
                  <c:v>0.15646399999999999</c:v>
                </c:pt>
                <c:pt idx="272">
                  <c:v>0.15646399999999999</c:v>
                </c:pt>
                <c:pt idx="273">
                  <c:v>0.15646399999999999</c:v>
                </c:pt>
                <c:pt idx="274">
                  <c:v>0.15646399999999999</c:v>
                </c:pt>
                <c:pt idx="275">
                  <c:v>0.15646399999999999</c:v>
                </c:pt>
                <c:pt idx="276">
                  <c:v>0.15646399999999999</c:v>
                </c:pt>
                <c:pt idx="277">
                  <c:v>0.15646399999999999</c:v>
                </c:pt>
                <c:pt idx="278">
                  <c:v>0.15812599999999999</c:v>
                </c:pt>
                <c:pt idx="279">
                  <c:v>0.15812599999999999</c:v>
                </c:pt>
                <c:pt idx="280">
                  <c:v>0.15812599999999999</c:v>
                </c:pt>
                <c:pt idx="281">
                  <c:v>0.15812599999999999</c:v>
                </c:pt>
                <c:pt idx="282">
                  <c:v>0.15812599999999999</c:v>
                </c:pt>
                <c:pt idx="283">
                  <c:v>0.15812599999999999</c:v>
                </c:pt>
                <c:pt idx="284">
                  <c:v>0.15812599999999999</c:v>
                </c:pt>
                <c:pt idx="285">
                  <c:v>0.15812599999999999</c:v>
                </c:pt>
                <c:pt idx="286">
                  <c:v>0.15812599999999999</c:v>
                </c:pt>
                <c:pt idx="287">
                  <c:v>0.14482</c:v>
                </c:pt>
                <c:pt idx="288">
                  <c:v>0.14482</c:v>
                </c:pt>
                <c:pt idx="289">
                  <c:v>0.14482</c:v>
                </c:pt>
                <c:pt idx="290">
                  <c:v>0.14482</c:v>
                </c:pt>
                <c:pt idx="291">
                  <c:v>0.14482</c:v>
                </c:pt>
                <c:pt idx="292">
                  <c:v>0.14482</c:v>
                </c:pt>
                <c:pt idx="293">
                  <c:v>0.14482</c:v>
                </c:pt>
                <c:pt idx="294">
                  <c:v>0.14482</c:v>
                </c:pt>
                <c:pt idx="295">
                  <c:v>0.14482</c:v>
                </c:pt>
                <c:pt idx="296">
                  <c:v>0.14482</c:v>
                </c:pt>
                <c:pt idx="297">
                  <c:v>0.14482</c:v>
                </c:pt>
                <c:pt idx="298">
                  <c:v>0.14482</c:v>
                </c:pt>
                <c:pt idx="299">
                  <c:v>0.14482</c:v>
                </c:pt>
                <c:pt idx="300">
                  <c:v>0.14482</c:v>
                </c:pt>
                <c:pt idx="301">
                  <c:v>0.14482</c:v>
                </c:pt>
                <c:pt idx="302">
                  <c:v>0.14482</c:v>
                </c:pt>
                <c:pt idx="303">
                  <c:v>0.14482</c:v>
                </c:pt>
                <c:pt idx="304">
                  <c:v>0.14482</c:v>
                </c:pt>
                <c:pt idx="305">
                  <c:v>0.14482</c:v>
                </c:pt>
                <c:pt idx="306">
                  <c:v>0.14482</c:v>
                </c:pt>
                <c:pt idx="307">
                  <c:v>0.14482</c:v>
                </c:pt>
                <c:pt idx="308">
                  <c:v>0.14482</c:v>
                </c:pt>
                <c:pt idx="309">
                  <c:v>0.14482</c:v>
                </c:pt>
                <c:pt idx="310">
                  <c:v>0.14482</c:v>
                </c:pt>
                <c:pt idx="311">
                  <c:v>0.14482</c:v>
                </c:pt>
                <c:pt idx="312">
                  <c:v>0.14482</c:v>
                </c:pt>
                <c:pt idx="313">
                  <c:v>0.14482</c:v>
                </c:pt>
                <c:pt idx="314">
                  <c:v>0.14482</c:v>
                </c:pt>
                <c:pt idx="315">
                  <c:v>0.14482</c:v>
                </c:pt>
                <c:pt idx="316">
                  <c:v>0.14482</c:v>
                </c:pt>
                <c:pt idx="317">
                  <c:v>0.14482</c:v>
                </c:pt>
                <c:pt idx="318">
                  <c:v>0.142232</c:v>
                </c:pt>
                <c:pt idx="319">
                  <c:v>0.142232</c:v>
                </c:pt>
                <c:pt idx="320">
                  <c:v>0.142232</c:v>
                </c:pt>
                <c:pt idx="321">
                  <c:v>0.142232</c:v>
                </c:pt>
                <c:pt idx="322">
                  <c:v>0.142232</c:v>
                </c:pt>
                <c:pt idx="323">
                  <c:v>0.142232</c:v>
                </c:pt>
                <c:pt idx="324">
                  <c:v>0.142232</c:v>
                </c:pt>
                <c:pt idx="325">
                  <c:v>0.142232</c:v>
                </c:pt>
                <c:pt idx="326">
                  <c:v>0.142232</c:v>
                </c:pt>
                <c:pt idx="327">
                  <c:v>0.142232</c:v>
                </c:pt>
                <c:pt idx="328">
                  <c:v>0.142232</c:v>
                </c:pt>
                <c:pt idx="329">
                  <c:v>0.142232</c:v>
                </c:pt>
                <c:pt idx="330">
                  <c:v>0.142232</c:v>
                </c:pt>
                <c:pt idx="331">
                  <c:v>0.142232</c:v>
                </c:pt>
                <c:pt idx="332">
                  <c:v>0.142232</c:v>
                </c:pt>
                <c:pt idx="333">
                  <c:v>0.142232</c:v>
                </c:pt>
                <c:pt idx="334">
                  <c:v>0.142232</c:v>
                </c:pt>
                <c:pt idx="335">
                  <c:v>0.142232</c:v>
                </c:pt>
                <c:pt idx="336">
                  <c:v>0.142232</c:v>
                </c:pt>
                <c:pt idx="337">
                  <c:v>0.142232</c:v>
                </c:pt>
                <c:pt idx="338">
                  <c:v>0.142232</c:v>
                </c:pt>
                <c:pt idx="339">
                  <c:v>0.142232</c:v>
                </c:pt>
                <c:pt idx="340">
                  <c:v>0.142232</c:v>
                </c:pt>
                <c:pt idx="341">
                  <c:v>0.142232</c:v>
                </c:pt>
                <c:pt idx="342">
                  <c:v>0.142232</c:v>
                </c:pt>
                <c:pt idx="343">
                  <c:v>0.142232</c:v>
                </c:pt>
                <c:pt idx="344">
                  <c:v>0.142232</c:v>
                </c:pt>
                <c:pt idx="345">
                  <c:v>0.142232</c:v>
                </c:pt>
                <c:pt idx="346">
                  <c:v>0.142232</c:v>
                </c:pt>
                <c:pt idx="347">
                  <c:v>0.142232</c:v>
                </c:pt>
                <c:pt idx="348">
                  <c:v>0.142232</c:v>
                </c:pt>
                <c:pt idx="349">
                  <c:v>0.142232</c:v>
                </c:pt>
                <c:pt idx="350">
                  <c:v>0.142232</c:v>
                </c:pt>
                <c:pt idx="351">
                  <c:v>0.142232</c:v>
                </c:pt>
                <c:pt idx="352">
                  <c:v>0.142232</c:v>
                </c:pt>
                <c:pt idx="353">
                  <c:v>0.142232</c:v>
                </c:pt>
                <c:pt idx="354">
                  <c:v>0.142232</c:v>
                </c:pt>
                <c:pt idx="355">
                  <c:v>0.142232</c:v>
                </c:pt>
                <c:pt idx="356">
                  <c:v>0.142232</c:v>
                </c:pt>
                <c:pt idx="357">
                  <c:v>0.142232</c:v>
                </c:pt>
                <c:pt idx="358">
                  <c:v>0.142232</c:v>
                </c:pt>
                <c:pt idx="359">
                  <c:v>0.142232</c:v>
                </c:pt>
                <c:pt idx="360">
                  <c:v>0.142232</c:v>
                </c:pt>
                <c:pt idx="361">
                  <c:v>0.142232</c:v>
                </c:pt>
                <c:pt idx="362">
                  <c:v>0.142232</c:v>
                </c:pt>
                <c:pt idx="363">
                  <c:v>0.142232</c:v>
                </c:pt>
                <c:pt idx="364">
                  <c:v>0.142232</c:v>
                </c:pt>
                <c:pt idx="365">
                  <c:v>0.142231</c:v>
                </c:pt>
                <c:pt idx="366">
                  <c:v>0.142231</c:v>
                </c:pt>
                <c:pt idx="367">
                  <c:v>0.142231</c:v>
                </c:pt>
                <c:pt idx="368">
                  <c:v>0.142231</c:v>
                </c:pt>
                <c:pt idx="369">
                  <c:v>0.142231</c:v>
                </c:pt>
                <c:pt idx="370">
                  <c:v>0.142231</c:v>
                </c:pt>
                <c:pt idx="371">
                  <c:v>0.142231</c:v>
                </c:pt>
                <c:pt idx="372">
                  <c:v>0.142231</c:v>
                </c:pt>
                <c:pt idx="373">
                  <c:v>0.142231</c:v>
                </c:pt>
                <c:pt idx="374">
                  <c:v>0.142231</c:v>
                </c:pt>
                <c:pt idx="375">
                  <c:v>0.142231</c:v>
                </c:pt>
                <c:pt idx="376">
                  <c:v>0.142231</c:v>
                </c:pt>
                <c:pt idx="377">
                  <c:v>0.142231</c:v>
                </c:pt>
                <c:pt idx="378">
                  <c:v>0.142231</c:v>
                </c:pt>
                <c:pt idx="379">
                  <c:v>0.142231</c:v>
                </c:pt>
                <c:pt idx="380">
                  <c:v>0.142231</c:v>
                </c:pt>
                <c:pt idx="381">
                  <c:v>0.142231</c:v>
                </c:pt>
                <c:pt idx="382">
                  <c:v>0.142231</c:v>
                </c:pt>
                <c:pt idx="383">
                  <c:v>0.142231</c:v>
                </c:pt>
                <c:pt idx="384">
                  <c:v>0.142231</c:v>
                </c:pt>
                <c:pt idx="385">
                  <c:v>0.142231</c:v>
                </c:pt>
                <c:pt idx="386">
                  <c:v>0.142231</c:v>
                </c:pt>
                <c:pt idx="387">
                  <c:v>0.142231</c:v>
                </c:pt>
                <c:pt idx="388">
                  <c:v>0.142231</c:v>
                </c:pt>
                <c:pt idx="389">
                  <c:v>0.142231</c:v>
                </c:pt>
                <c:pt idx="390">
                  <c:v>0.142231</c:v>
                </c:pt>
                <c:pt idx="391">
                  <c:v>0.142231</c:v>
                </c:pt>
                <c:pt idx="392">
                  <c:v>0.142231</c:v>
                </c:pt>
                <c:pt idx="393">
                  <c:v>0.142231</c:v>
                </c:pt>
                <c:pt idx="394">
                  <c:v>0.13841000000000001</c:v>
                </c:pt>
                <c:pt idx="395">
                  <c:v>0.13841000000000001</c:v>
                </c:pt>
                <c:pt idx="396">
                  <c:v>0.13841000000000001</c:v>
                </c:pt>
                <c:pt idx="397">
                  <c:v>0.13841000000000001</c:v>
                </c:pt>
                <c:pt idx="398">
                  <c:v>0.13841000000000001</c:v>
                </c:pt>
                <c:pt idx="399">
                  <c:v>0.13841000000000001</c:v>
                </c:pt>
                <c:pt idx="400">
                  <c:v>0.13841000000000001</c:v>
                </c:pt>
                <c:pt idx="401">
                  <c:v>0.13841000000000001</c:v>
                </c:pt>
                <c:pt idx="402">
                  <c:v>0.13841000000000001</c:v>
                </c:pt>
                <c:pt idx="403">
                  <c:v>0.13841000000000001</c:v>
                </c:pt>
                <c:pt idx="404">
                  <c:v>0.13841000000000001</c:v>
                </c:pt>
                <c:pt idx="405">
                  <c:v>0.13841000000000001</c:v>
                </c:pt>
                <c:pt idx="406">
                  <c:v>0.13841000000000001</c:v>
                </c:pt>
                <c:pt idx="407">
                  <c:v>0.13592100000000001</c:v>
                </c:pt>
                <c:pt idx="408">
                  <c:v>0.13592100000000001</c:v>
                </c:pt>
                <c:pt idx="409">
                  <c:v>0.13592100000000001</c:v>
                </c:pt>
                <c:pt idx="410">
                  <c:v>0.13592100000000001</c:v>
                </c:pt>
                <c:pt idx="411">
                  <c:v>0.13592100000000001</c:v>
                </c:pt>
                <c:pt idx="412">
                  <c:v>0.13592100000000001</c:v>
                </c:pt>
                <c:pt idx="413">
                  <c:v>0.13592100000000001</c:v>
                </c:pt>
                <c:pt idx="414">
                  <c:v>0.13592100000000001</c:v>
                </c:pt>
                <c:pt idx="415">
                  <c:v>0.11051999999999999</c:v>
                </c:pt>
                <c:pt idx="416">
                  <c:v>0.11051999999999999</c:v>
                </c:pt>
                <c:pt idx="417">
                  <c:v>0.11051999999999999</c:v>
                </c:pt>
                <c:pt idx="418">
                  <c:v>0.11051999999999999</c:v>
                </c:pt>
                <c:pt idx="419">
                  <c:v>0.11051999999999999</c:v>
                </c:pt>
                <c:pt idx="420">
                  <c:v>0.11051999999999999</c:v>
                </c:pt>
                <c:pt idx="421">
                  <c:v>0.11051999999999999</c:v>
                </c:pt>
                <c:pt idx="422">
                  <c:v>0.11051999999999999</c:v>
                </c:pt>
                <c:pt idx="423">
                  <c:v>0.11051999999999999</c:v>
                </c:pt>
                <c:pt idx="424">
                  <c:v>0.11051999999999999</c:v>
                </c:pt>
                <c:pt idx="425">
                  <c:v>0.11051999999999999</c:v>
                </c:pt>
                <c:pt idx="426">
                  <c:v>0.11051999999999999</c:v>
                </c:pt>
                <c:pt idx="427">
                  <c:v>0.11051999999999999</c:v>
                </c:pt>
                <c:pt idx="428">
                  <c:v>0.11051999999999999</c:v>
                </c:pt>
                <c:pt idx="429">
                  <c:v>0.11051999999999999</c:v>
                </c:pt>
                <c:pt idx="430">
                  <c:v>0.11051999999999999</c:v>
                </c:pt>
                <c:pt idx="431">
                  <c:v>0.11051999999999999</c:v>
                </c:pt>
                <c:pt idx="432">
                  <c:v>0.11051999999999999</c:v>
                </c:pt>
                <c:pt idx="433">
                  <c:v>0.11051999999999999</c:v>
                </c:pt>
                <c:pt idx="434">
                  <c:v>0.11051999999999999</c:v>
                </c:pt>
                <c:pt idx="435">
                  <c:v>0.11051999999999999</c:v>
                </c:pt>
                <c:pt idx="436">
                  <c:v>0.11051999999999999</c:v>
                </c:pt>
                <c:pt idx="437">
                  <c:v>0.11051999999999999</c:v>
                </c:pt>
                <c:pt idx="438">
                  <c:v>0.11051999999999999</c:v>
                </c:pt>
                <c:pt idx="439">
                  <c:v>0.11051999999999999</c:v>
                </c:pt>
                <c:pt idx="440">
                  <c:v>0.11051999999999999</c:v>
                </c:pt>
                <c:pt idx="441">
                  <c:v>0.11051999999999999</c:v>
                </c:pt>
                <c:pt idx="442">
                  <c:v>0.11051999999999999</c:v>
                </c:pt>
                <c:pt idx="443">
                  <c:v>0.11051999999999999</c:v>
                </c:pt>
                <c:pt idx="444">
                  <c:v>0.11051999999999999</c:v>
                </c:pt>
                <c:pt idx="445">
                  <c:v>0.11051999999999999</c:v>
                </c:pt>
                <c:pt idx="446">
                  <c:v>0.11051999999999999</c:v>
                </c:pt>
                <c:pt idx="447">
                  <c:v>0.11051999999999999</c:v>
                </c:pt>
                <c:pt idx="448">
                  <c:v>0.11051999999999999</c:v>
                </c:pt>
                <c:pt idx="449">
                  <c:v>0.11051999999999999</c:v>
                </c:pt>
                <c:pt idx="450">
                  <c:v>0.11051999999999999</c:v>
                </c:pt>
                <c:pt idx="451">
                  <c:v>0.11051999999999999</c:v>
                </c:pt>
                <c:pt idx="452">
                  <c:v>0.11051999999999999</c:v>
                </c:pt>
                <c:pt idx="453">
                  <c:v>0.11051999999999999</c:v>
                </c:pt>
                <c:pt idx="454">
                  <c:v>0.11051999999999999</c:v>
                </c:pt>
                <c:pt idx="455">
                  <c:v>0.11051999999999999</c:v>
                </c:pt>
                <c:pt idx="456">
                  <c:v>0.11051999999999999</c:v>
                </c:pt>
                <c:pt idx="457">
                  <c:v>0.11051999999999999</c:v>
                </c:pt>
                <c:pt idx="458">
                  <c:v>0.11051999999999999</c:v>
                </c:pt>
                <c:pt idx="459">
                  <c:v>0.11051999999999999</c:v>
                </c:pt>
                <c:pt idx="460">
                  <c:v>0.1191</c:v>
                </c:pt>
                <c:pt idx="461">
                  <c:v>0.1191</c:v>
                </c:pt>
                <c:pt idx="462">
                  <c:v>0.1191</c:v>
                </c:pt>
                <c:pt idx="463">
                  <c:v>0.1191</c:v>
                </c:pt>
                <c:pt idx="464">
                  <c:v>0.1191</c:v>
                </c:pt>
                <c:pt idx="465">
                  <c:v>0.1191</c:v>
                </c:pt>
                <c:pt idx="466">
                  <c:v>0.1191</c:v>
                </c:pt>
                <c:pt idx="467">
                  <c:v>0.1191</c:v>
                </c:pt>
                <c:pt idx="468">
                  <c:v>0.1191</c:v>
                </c:pt>
                <c:pt idx="469">
                  <c:v>0.1191</c:v>
                </c:pt>
                <c:pt idx="470">
                  <c:v>0.1191</c:v>
                </c:pt>
                <c:pt idx="471">
                  <c:v>0.1191</c:v>
                </c:pt>
                <c:pt idx="472">
                  <c:v>0.1191</c:v>
                </c:pt>
                <c:pt idx="473">
                  <c:v>0.1191</c:v>
                </c:pt>
                <c:pt idx="474">
                  <c:v>0.1191</c:v>
                </c:pt>
                <c:pt idx="475">
                  <c:v>0.1191</c:v>
                </c:pt>
                <c:pt idx="476">
                  <c:v>0.1191</c:v>
                </c:pt>
                <c:pt idx="477">
                  <c:v>0.1191</c:v>
                </c:pt>
                <c:pt idx="478">
                  <c:v>0.1191</c:v>
                </c:pt>
                <c:pt idx="479">
                  <c:v>0.1191</c:v>
                </c:pt>
                <c:pt idx="480">
                  <c:v>0.1191</c:v>
                </c:pt>
                <c:pt idx="481">
                  <c:v>0.1191</c:v>
                </c:pt>
                <c:pt idx="482">
                  <c:v>0.1191</c:v>
                </c:pt>
                <c:pt idx="483">
                  <c:v>0.1191</c:v>
                </c:pt>
                <c:pt idx="484">
                  <c:v>0.1191</c:v>
                </c:pt>
                <c:pt idx="485">
                  <c:v>0.1191</c:v>
                </c:pt>
                <c:pt idx="486">
                  <c:v>0.1191</c:v>
                </c:pt>
                <c:pt idx="487">
                  <c:v>0.1191</c:v>
                </c:pt>
                <c:pt idx="488">
                  <c:v>0.1191</c:v>
                </c:pt>
                <c:pt idx="489">
                  <c:v>0.1191</c:v>
                </c:pt>
                <c:pt idx="490">
                  <c:v>0.1191</c:v>
                </c:pt>
                <c:pt idx="491">
                  <c:v>0.1191</c:v>
                </c:pt>
                <c:pt idx="492">
                  <c:v>0.1191</c:v>
                </c:pt>
                <c:pt idx="493">
                  <c:v>0.1191</c:v>
                </c:pt>
                <c:pt idx="494">
                  <c:v>0.1191</c:v>
                </c:pt>
                <c:pt idx="495">
                  <c:v>0.1191</c:v>
                </c:pt>
                <c:pt idx="496">
                  <c:v>0.1191</c:v>
                </c:pt>
                <c:pt idx="497">
                  <c:v>0.1191</c:v>
                </c:pt>
                <c:pt idx="498">
                  <c:v>0.1191</c:v>
                </c:pt>
                <c:pt idx="499">
                  <c:v>0.1191</c:v>
                </c:pt>
                <c:pt idx="500">
                  <c:v>0.1191</c:v>
                </c:pt>
                <c:pt idx="501">
                  <c:v>0.1191</c:v>
                </c:pt>
                <c:pt idx="502">
                  <c:v>0.1191</c:v>
                </c:pt>
                <c:pt idx="503">
                  <c:v>0.1191</c:v>
                </c:pt>
                <c:pt idx="504">
                  <c:v>0.1191</c:v>
                </c:pt>
                <c:pt idx="505">
                  <c:v>0.1191</c:v>
                </c:pt>
                <c:pt idx="506">
                  <c:v>0.1191</c:v>
                </c:pt>
                <c:pt idx="507">
                  <c:v>0.1191</c:v>
                </c:pt>
                <c:pt idx="508">
                  <c:v>0.1191</c:v>
                </c:pt>
                <c:pt idx="509">
                  <c:v>0.1191</c:v>
                </c:pt>
                <c:pt idx="510">
                  <c:v>0.1191</c:v>
                </c:pt>
                <c:pt idx="511">
                  <c:v>0.1191</c:v>
                </c:pt>
                <c:pt idx="512">
                  <c:v>0.1191</c:v>
                </c:pt>
                <c:pt idx="513">
                  <c:v>0.1191</c:v>
                </c:pt>
                <c:pt idx="514">
                  <c:v>0.1191</c:v>
                </c:pt>
                <c:pt idx="515">
                  <c:v>0.1191</c:v>
                </c:pt>
                <c:pt idx="516">
                  <c:v>0.1191</c:v>
                </c:pt>
                <c:pt idx="517">
                  <c:v>0.1191</c:v>
                </c:pt>
                <c:pt idx="518">
                  <c:v>0.1191</c:v>
                </c:pt>
                <c:pt idx="519">
                  <c:v>0.1191</c:v>
                </c:pt>
                <c:pt idx="520">
                  <c:v>0.1191</c:v>
                </c:pt>
                <c:pt idx="521">
                  <c:v>0.1191</c:v>
                </c:pt>
                <c:pt idx="522">
                  <c:v>0.1191</c:v>
                </c:pt>
                <c:pt idx="523">
                  <c:v>0.1191</c:v>
                </c:pt>
                <c:pt idx="524">
                  <c:v>0.1191</c:v>
                </c:pt>
                <c:pt idx="525">
                  <c:v>0.1191</c:v>
                </c:pt>
                <c:pt idx="526">
                  <c:v>0.1191</c:v>
                </c:pt>
                <c:pt idx="527">
                  <c:v>0.1191</c:v>
                </c:pt>
                <c:pt idx="528">
                  <c:v>0.1191</c:v>
                </c:pt>
                <c:pt idx="529">
                  <c:v>0.1191</c:v>
                </c:pt>
                <c:pt idx="530">
                  <c:v>0.1191</c:v>
                </c:pt>
                <c:pt idx="531">
                  <c:v>0.1191</c:v>
                </c:pt>
                <c:pt idx="532">
                  <c:v>0.1191</c:v>
                </c:pt>
                <c:pt idx="533">
                  <c:v>0.1191</c:v>
                </c:pt>
                <c:pt idx="534">
                  <c:v>0.1191</c:v>
                </c:pt>
                <c:pt idx="535">
                  <c:v>0.1191</c:v>
                </c:pt>
                <c:pt idx="536">
                  <c:v>0.1191</c:v>
                </c:pt>
                <c:pt idx="537">
                  <c:v>0.1191</c:v>
                </c:pt>
                <c:pt idx="538">
                  <c:v>0.1191</c:v>
                </c:pt>
                <c:pt idx="539">
                  <c:v>0.1191</c:v>
                </c:pt>
                <c:pt idx="540">
                  <c:v>0.1191</c:v>
                </c:pt>
                <c:pt idx="541">
                  <c:v>0.1191</c:v>
                </c:pt>
                <c:pt idx="542">
                  <c:v>0.1191</c:v>
                </c:pt>
                <c:pt idx="543">
                  <c:v>0.1191</c:v>
                </c:pt>
                <c:pt idx="544">
                  <c:v>0.1191</c:v>
                </c:pt>
                <c:pt idx="545">
                  <c:v>0.1191</c:v>
                </c:pt>
                <c:pt idx="546">
                  <c:v>0.1191</c:v>
                </c:pt>
                <c:pt idx="547">
                  <c:v>0.1191</c:v>
                </c:pt>
                <c:pt idx="548">
                  <c:v>0.1191</c:v>
                </c:pt>
                <c:pt idx="549">
                  <c:v>0.1191</c:v>
                </c:pt>
                <c:pt idx="550">
                  <c:v>0.1191</c:v>
                </c:pt>
                <c:pt idx="551">
                  <c:v>0.1191</c:v>
                </c:pt>
                <c:pt idx="552">
                  <c:v>0.1191</c:v>
                </c:pt>
                <c:pt idx="553">
                  <c:v>0.1191</c:v>
                </c:pt>
                <c:pt idx="554">
                  <c:v>0.1191</c:v>
                </c:pt>
                <c:pt idx="555">
                  <c:v>0.1191</c:v>
                </c:pt>
                <c:pt idx="556">
                  <c:v>0.1191</c:v>
                </c:pt>
                <c:pt idx="557">
                  <c:v>0.1191</c:v>
                </c:pt>
                <c:pt idx="558">
                  <c:v>0.1191</c:v>
                </c:pt>
                <c:pt idx="559">
                  <c:v>0.1191</c:v>
                </c:pt>
                <c:pt idx="560">
                  <c:v>0.1191</c:v>
                </c:pt>
                <c:pt idx="561">
                  <c:v>0.1191</c:v>
                </c:pt>
                <c:pt idx="562">
                  <c:v>0.1191</c:v>
                </c:pt>
              </c:numCache>
            </c:numRef>
          </c:val>
          <c:smooth val="0"/>
          <c:extLst>
            <c:ext xmlns:c16="http://schemas.microsoft.com/office/drawing/2014/chart" uri="{C3380CC4-5D6E-409C-BE32-E72D297353CC}">
              <c16:uniqueId val="{00000000-0DFC-4F33-B519-AA6F70FFCBF7}"/>
            </c:ext>
          </c:extLst>
        </c:ser>
        <c:dLbls>
          <c:showLegendKey val="0"/>
          <c:showVal val="0"/>
          <c:showCatName val="0"/>
          <c:showSerName val="0"/>
          <c:showPercent val="0"/>
          <c:showBubbleSize val="0"/>
        </c:dLbls>
        <c:smooth val="0"/>
        <c:axId val="309789072"/>
        <c:axId val="309772752"/>
      </c:lineChart>
      <c:dateAx>
        <c:axId val="309789072"/>
        <c:scaling>
          <c:orientation val="minMax"/>
          <c:max val="46174"/>
          <c:min val="45658"/>
        </c:scaling>
        <c:delete val="0"/>
        <c:axPos val="b"/>
        <c:numFmt formatCode="[$-409]m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309772752"/>
        <c:crosses val="autoZero"/>
        <c:auto val="1"/>
        <c:lblOffset val="100"/>
        <c:baseTimeUnit val="days"/>
        <c:majorUnit val="1"/>
        <c:majorTimeUnit val="months"/>
      </c:dateAx>
      <c:valAx>
        <c:axId val="309772752"/>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ta Offc Medium" panose="020B0604030101020102" pitchFamily="34" charset="0"/>
                <a:ea typeface="+mn-ea"/>
                <a:cs typeface="+mn-cs"/>
              </a:defRPr>
            </a:pPr>
            <a:endParaRPr lang="en-US"/>
          </a:p>
        </c:txPr>
        <c:crossAx val="3097890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
            <a:ext cx="3037840" cy="466434"/>
          </a:xfrm>
          <a:prstGeom prst="rect">
            <a:avLst/>
          </a:prstGeom>
        </p:spPr>
        <p:txBody>
          <a:bodyPr vert="horz" lIns="92429" tIns="46215" rIns="92429" bIns="46215" rtlCol="0"/>
          <a:lstStyle>
            <a:lvl1pPr algn="l">
              <a:defRPr sz="1100"/>
            </a:lvl1pPr>
          </a:lstStyle>
          <a:p>
            <a:endParaRPr lang="en-US" dirty="0"/>
          </a:p>
        </p:txBody>
      </p:sp>
      <p:sp>
        <p:nvSpPr>
          <p:cNvPr id="3" name="Date Placeholder 2"/>
          <p:cNvSpPr>
            <a:spLocks noGrp="1"/>
          </p:cNvSpPr>
          <p:nvPr>
            <p:ph type="dt" sz="quarter" idx="1"/>
          </p:nvPr>
        </p:nvSpPr>
        <p:spPr>
          <a:xfrm>
            <a:off x="3970948" y="1"/>
            <a:ext cx="3037840" cy="466434"/>
          </a:xfrm>
          <a:prstGeom prst="rect">
            <a:avLst/>
          </a:prstGeom>
        </p:spPr>
        <p:txBody>
          <a:bodyPr vert="horz" lIns="92429" tIns="46215" rIns="92429" bIns="46215" rtlCol="0"/>
          <a:lstStyle>
            <a:lvl1pPr algn="r">
              <a:defRPr sz="1100"/>
            </a:lvl1pPr>
          </a:lstStyle>
          <a:p>
            <a:fld id="{298F2021-33F3-4519-A09B-1DB0E86604E5}" type="datetimeFigureOut">
              <a:rPr lang="en-US" smtClean="0"/>
              <a:t>6/12/2026</a:t>
            </a:fld>
            <a:endParaRPr lang="en-US" dirty="0"/>
          </a:p>
        </p:txBody>
      </p:sp>
      <p:sp>
        <p:nvSpPr>
          <p:cNvPr id="4" name="Footer Placeholder 3"/>
          <p:cNvSpPr>
            <a:spLocks noGrp="1"/>
          </p:cNvSpPr>
          <p:nvPr>
            <p:ph type="ftr" sz="quarter" idx="2"/>
          </p:nvPr>
        </p:nvSpPr>
        <p:spPr>
          <a:xfrm>
            <a:off x="10" y="8829986"/>
            <a:ext cx="3037840" cy="466433"/>
          </a:xfrm>
          <a:prstGeom prst="rect">
            <a:avLst/>
          </a:prstGeom>
        </p:spPr>
        <p:txBody>
          <a:bodyPr vert="horz" lIns="92429" tIns="46215" rIns="92429" bIns="46215"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948" y="8829986"/>
            <a:ext cx="3037840" cy="466433"/>
          </a:xfrm>
          <a:prstGeom prst="rect">
            <a:avLst/>
          </a:prstGeom>
        </p:spPr>
        <p:txBody>
          <a:bodyPr vert="horz" lIns="92429" tIns="46215" rIns="92429" bIns="46215" rtlCol="0" anchor="b"/>
          <a:lstStyle>
            <a:lvl1pPr algn="r">
              <a:defRPr sz="1100"/>
            </a:lvl1pPr>
          </a:lstStyle>
          <a:p>
            <a:fld id="{76612E77-956A-44E0-9D94-8CD2218BE87A}" type="slidenum">
              <a:rPr lang="en-US" smtClean="0"/>
              <a:t>‹#›</a:t>
            </a:fld>
            <a:endParaRPr lang="en-US" dirty="0"/>
          </a:p>
        </p:txBody>
      </p:sp>
    </p:spTree>
    <p:extLst>
      <p:ext uri="{BB962C8B-B14F-4D97-AF65-F5344CB8AC3E}">
        <p14:creationId xmlns:p14="http://schemas.microsoft.com/office/powerpoint/2010/main" val="428270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
            <a:ext cx="3037840" cy="466434"/>
          </a:xfrm>
          <a:prstGeom prst="rect">
            <a:avLst/>
          </a:prstGeom>
        </p:spPr>
        <p:txBody>
          <a:bodyPr vert="horz" lIns="92429" tIns="46215" rIns="92429" bIns="46215" rtlCol="0"/>
          <a:lstStyle>
            <a:lvl1pPr algn="l">
              <a:defRPr sz="1100"/>
            </a:lvl1pPr>
          </a:lstStyle>
          <a:p>
            <a:endParaRPr lang="en-US" dirty="0"/>
          </a:p>
        </p:txBody>
      </p:sp>
      <p:sp>
        <p:nvSpPr>
          <p:cNvPr id="3" name="Date Placeholder 2"/>
          <p:cNvSpPr>
            <a:spLocks noGrp="1"/>
          </p:cNvSpPr>
          <p:nvPr>
            <p:ph type="dt" idx="1"/>
          </p:nvPr>
        </p:nvSpPr>
        <p:spPr>
          <a:xfrm>
            <a:off x="3970948" y="1"/>
            <a:ext cx="3037840" cy="466434"/>
          </a:xfrm>
          <a:prstGeom prst="rect">
            <a:avLst/>
          </a:prstGeom>
        </p:spPr>
        <p:txBody>
          <a:bodyPr vert="horz" lIns="92429" tIns="46215" rIns="92429" bIns="46215" rtlCol="0"/>
          <a:lstStyle>
            <a:lvl1pPr algn="r">
              <a:defRPr sz="1100"/>
            </a:lvl1pPr>
          </a:lstStyle>
          <a:p>
            <a:fld id="{47D3B8EC-52A5-F04A-A924-B73EB296AB0B}" type="datetimeFigureOut">
              <a:rPr lang="en-US" smtClean="0"/>
              <a:t>6/12/2026</a:t>
            </a:fld>
            <a:endParaRPr lang="en-US" dirty="0"/>
          </a:p>
        </p:txBody>
      </p:sp>
      <p:sp>
        <p:nvSpPr>
          <p:cNvPr id="4" name="Slide Image Placeholder 3"/>
          <p:cNvSpPr>
            <a:spLocks noGrp="1" noRot="1" noChangeAspect="1"/>
          </p:cNvSpPr>
          <p:nvPr>
            <p:ph type="sldImg" idx="2"/>
          </p:nvPr>
        </p:nvSpPr>
        <p:spPr>
          <a:xfrm>
            <a:off x="977900" y="487363"/>
            <a:ext cx="5019675" cy="3775075"/>
          </a:xfrm>
          <a:prstGeom prst="rect">
            <a:avLst/>
          </a:prstGeom>
          <a:noFill/>
          <a:ln w="12700">
            <a:solidFill>
              <a:prstClr val="black"/>
            </a:solidFill>
          </a:ln>
        </p:spPr>
        <p:txBody>
          <a:bodyPr vert="horz" lIns="92429" tIns="46215" rIns="92429" bIns="46215" rtlCol="0" anchor="ctr"/>
          <a:lstStyle/>
          <a:p>
            <a:endParaRPr lang="en-US" dirty="0"/>
          </a:p>
        </p:txBody>
      </p:sp>
      <p:sp>
        <p:nvSpPr>
          <p:cNvPr id="5" name="Notes Placeholder 4"/>
          <p:cNvSpPr>
            <a:spLocks noGrp="1"/>
          </p:cNvSpPr>
          <p:nvPr>
            <p:ph type="body" sz="quarter" idx="3"/>
          </p:nvPr>
        </p:nvSpPr>
        <p:spPr>
          <a:xfrm>
            <a:off x="701041" y="4283689"/>
            <a:ext cx="5608320" cy="4451750"/>
          </a:xfrm>
          <a:prstGeom prst="rect">
            <a:avLst/>
          </a:prstGeom>
        </p:spPr>
        <p:txBody>
          <a:bodyPr vert="horz" lIns="92429" tIns="46215" rIns="92429" bIns="462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8829986"/>
            <a:ext cx="3037840" cy="466433"/>
          </a:xfrm>
          <a:prstGeom prst="rect">
            <a:avLst/>
          </a:prstGeom>
        </p:spPr>
        <p:txBody>
          <a:bodyPr vert="horz" lIns="92429" tIns="46215" rIns="92429" bIns="46215"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48" y="8829986"/>
            <a:ext cx="3037840" cy="466433"/>
          </a:xfrm>
          <a:prstGeom prst="rect">
            <a:avLst/>
          </a:prstGeom>
        </p:spPr>
        <p:txBody>
          <a:bodyPr vert="horz" lIns="92429" tIns="46215" rIns="92429" bIns="46215" rtlCol="0" anchor="b"/>
          <a:lstStyle>
            <a:lvl1pPr algn="r">
              <a:defRPr sz="1100"/>
            </a:lvl1pPr>
          </a:lstStyle>
          <a:p>
            <a:fld id="{693D4356-8DD7-E145-883A-AA6C19C6C5E2}" type="slidenum">
              <a:rPr lang="en-US" smtClean="0"/>
              <a:t>‹#›</a:t>
            </a:fld>
            <a:endParaRPr lang="en-US" dirty="0"/>
          </a:p>
        </p:txBody>
      </p:sp>
    </p:spTree>
    <p:extLst>
      <p:ext uri="{BB962C8B-B14F-4D97-AF65-F5344CB8AC3E}">
        <p14:creationId xmlns:p14="http://schemas.microsoft.com/office/powerpoint/2010/main" val="237454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D4356-8DD7-E145-883A-AA6C19C6C5E2}" type="slidenum">
              <a:rPr lang="en-US" smtClean="0"/>
              <a:t>1</a:t>
            </a:fld>
            <a:endParaRPr lang="en-US" dirty="0"/>
          </a:p>
        </p:txBody>
      </p:sp>
    </p:spTree>
    <p:extLst>
      <p:ext uri="{BB962C8B-B14F-4D97-AF65-F5344CB8AC3E}">
        <p14:creationId xmlns:p14="http://schemas.microsoft.com/office/powerpoint/2010/main" val="4015059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EBB3F-F371-3A09-AE71-2367E5EDF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9C433-996B-D3A1-2825-81242A1F49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4B483D-570C-9E42-6436-F70EAF6DF4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689520-9382-F63B-0DCF-BF25D14D7173}"/>
              </a:ext>
            </a:extLst>
          </p:cNvPr>
          <p:cNvSpPr>
            <a:spLocks noGrp="1"/>
          </p:cNvSpPr>
          <p:nvPr>
            <p:ph type="sldNum" sz="quarter" idx="5"/>
          </p:nvPr>
        </p:nvSpPr>
        <p:spPr/>
        <p:txBody>
          <a:bodyPr/>
          <a:lstStyle/>
          <a:p>
            <a:fld id="{693D4356-8DD7-E145-883A-AA6C19C6C5E2}" type="slidenum">
              <a:rPr lang="en-US" smtClean="0"/>
              <a:t>26</a:t>
            </a:fld>
            <a:endParaRPr lang="en-US" dirty="0"/>
          </a:p>
        </p:txBody>
      </p:sp>
    </p:spTree>
    <p:extLst>
      <p:ext uri="{BB962C8B-B14F-4D97-AF65-F5344CB8AC3E}">
        <p14:creationId xmlns:p14="http://schemas.microsoft.com/office/powerpoint/2010/main" val="403611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D773-6EF3-7F13-CB2C-67D52FA70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354D8-EB30-047F-E50D-77F3EA23E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D15F2-3144-4E13-FE38-737E03E7C9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8BDEEB-EDFB-FB12-A57A-661A38C19234}"/>
              </a:ext>
            </a:extLst>
          </p:cNvPr>
          <p:cNvSpPr>
            <a:spLocks noGrp="1"/>
          </p:cNvSpPr>
          <p:nvPr>
            <p:ph type="sldNum" sz="quarter" idx="5"/>
          </p:nvPr>
        </p:nvSpPr>
        <p:spPr/>
        <p:txBody>
          <a:bodyPr/>
          <a:lstStyle/>
          <a:p>
            <a:fld id="{693D4356-8DD7-E145-883A-AA6C19C6C5E2}" type="slidenum">
              <a:rPr lang="en-US" smtClean="0"/>
              <a:t>28</a:t>
            </a:fld>
            <a:endParaRPr lang="en-US" dirty="0"/>
          </a:p>
        </p:txBody>
      </p:sp>
    </p:spTree>
    <p:extLst>
      <p:ext uri="{BB962C8B-B14F-4D97-AF65-F5344CB8AC3E}">
        <p14:creationId xmlns:p14="http://schemas.microsoft.com/office/powerpoint/2010/main" val="131646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D4356-8DD7-E145-883A-AA6C19C6C5E2}" type="slidenum">
              <a:rPr lang="en-US" smtClean="0"/>
              <a:t>30</a:t>
            </a:fld>
            <a:endParaRPr lang="en-US" dirty="0"/>
          </a:p>
        </p:txBody>
      </p:sp>
    </p:spTree>
    <p:extLst>
      <p:ext uri="{BB962C8B-B14F-4D97-AF65-F5344CB8AC3E}">
        <p14:creationId xmlns:p14="http://schemas.microsoft.com/office/powerpoint/2010/main" val="142844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D4356-8DD7-E145-883A-AA6C19C6C5E2}" type="slidenum">
              <a:rPr lang="en-US" smtClean="0"/>
              <a:t>3</a:t>
            </a:fld>
            <a:endParaRPr lang="en-US" dirty="0"/>
          </a:p>
        </p:txBody>
      </p:sp>
    </p:spTree>
    <p:extLst>
      <p:ext uri="{BB962C8B-B14F-4D97-AF65-F5344CB8AC3E}">
        <p14:creationId xmlns:p14="http://schemas.microsoft.com/office/powerpoint/2010/main" val="245252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D4356-8DD7-E145-883A-AA6C19C6C5E2}" type="slidenum">
              <a:rPr lang="en-US" smtClean="0"/>
              <a:t>8</a:t>
            </a:fld>
            <a:endParaRPr lang="en-US" dirty="0"/>
          </a:p>
        </p:txBody>
      </p:sp>
    </p:spTree>
    <p:extLst>
      <p:ext uri="{BB962C8B-B14F-4D97-AF65-F5344CB8AC3E}">
        <p14:creationId xmlns:p14="http://schemas.microsoft.com/office/powerpoint/2010/main" val="120163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D4356-8DD7-E145-883A-AA6C19C6C5E2}" type="slidenum">
              <a:rPr lang="en-US" smtClean="0"/>
              <a:t>9</a:t>
            </a:fld>
            <a:endParaRPr lang="en-US" dirty="0"/>
          </a:p>
        </p:txBody>
      </p:sp>
    </p:spTree>
    <p:extLst>
      <p:ext uri="{BB962C8B-B14F-4D97-AF65-F5344CB8AC3E}">
        <p14:creationId xmlns:p14="http://schemas.microsoft.com/office/powerpoint/2010/main" val="14627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00382-8D4E-5D4B-63B4-37F151FF9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2FDE2-821E-9C8B-442E-F393537374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EE5FAE3-9260-0A86-D01D-46DFD6DE0C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5F7D11-7510-624A-4F3A-B26196054207}"/>
              </a:ext>
            </a:extLst>
          </p:cNvPr>
          <p:cNvSpPr>
            <a:spLocks noGrp="1"/>
          </p:cNvSpPr>
          <p:nvPr>
            <p:ph type="sldNum" sz="quarter" idx="5"/>
          </p:nvPr>
        </p:nvSpPr>
        <p:spPr/>
        <p:txBody>
          <a:bodyPr/>
          <a:lstStyle/>
          <a:p>
            <a:fld id="{693D4356-8DD7-E145-883A-AA6C19C6C5E2}" type="slidenum">
              <a:rPr lang="en-US" smtClean="0"/>
              <a:t>10</a:t>
            </a:fld>
            <a:endParaRPr lang="en-US" dirty="0"/>
          </a:p>
        </p:txBody>
      </p:sp>
    </p:spTree>
    <p:extLst>
      <p:ext uri="{BB962C8B-B14F-4D97-AF65-F5344CB8AC3E}">
        <p14:creationId xmlns:p14="http://schemas.microsoft.com/office/powerpoint/2010/main" val="287237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D4356-8DD7-E145-883A-AA6C19C6C5E2}" type="slidenum">
              <a:rPr lang="en-US" smtClean="0"/>
              <a:t>12</a:t>
            </a:fld>
            <a:endParaRPr lang="en-US" dirty="0"/>
          </a:p>
        </p:txBody>
      </p:sp>
    </p:spTree>
    <p:extLst>
      <p:ext uri="{BB962C8B-B14F-4D97-AF65-F5344CB8AC3E}">
        <p14:creationId xmlns:p14="http://schemas.microsoft.com/office/powerpoint/2010/main" val="35819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D4356-8DD7-E145-883A-AA6C19C6C5E2}" type="slidenum">
              <a:rPr lang="en-US" smtClean="0"/>
              <a:t>15</a:t>
            </a:fld>
            <a:endParaRPr lang="en-US" dirty="0"/>
          </a:p>
        </p:txBody>
      </p:sp>
    </p:spTree>
    <p:extLst>
      <p:ext uri="{BB962C8B-B14F-4D97-AF65-F5344CB8AC3E}">
        <p14:creationId xmlns:p14="http://schemas.microsoft.com/office/powerpoint/2010/main" val="271863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9F18D-51FA-A002-7514-465C40DED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58473-3F1B-80BC-3E3A-7DC59312BE67}"/>
              </a:ext>
            </a:extLst>
          </p:cNvPr>
          <p:cNvSpPr>
            <a:spLocks noGrp="1" noRot="1" noChangeAspect="1"/>
          </p:cNvSpPr>
          <p:nvPr>
            <p:ph type="sldImg"/>
          </p:nvPr>
        </p:nvSpPr>
        <p:spPr>
          <a:xfrm>
            <a:off x="133350" y="466725"/>
            <a:ext cx="3389313" cy="2547938"/>
          </a:xfrm>
        </p:spPr>
        <p:txBody>
          <a:bodyPr/>
          <a:lstStyle/>
          <a:p>
            <a:endParaRPr lang="en-US"/>
          </a:p>
        </p:txBody>
      </p:sp>
      <p:sp>
        <p:nvSpPr>
          <p:cNvPr id="3" name="Notes Placeholder 2">
            <a:extLst>
              <a:ext uri="{FF2B5EF4-FFF2-40B4-BE49-F238E27FC236}">
                <a16:creationId xmlns:a16="http://schemas.microsoft.com/office/drawing/2014/main" id="{8232A168-2570-0492-001F-468275AF5BED}"/>
              </a:ext>
            </a:extLst>
          </p:cNvPr>
          <p:cNvSpPr>
            <a:spLocks noGrp="1"/>
          </p:cNvSpPr>
          <p:nvPr>
            <p:ph type="body" idx="1"/>
          </p:nvPr>
        </p:nvSpPr>
        <p:spPr/>
        <p:txBody>
          <a:bodyPr/>
          <a:lstStyle/>
          <a:p>
            <a:endParaRPr lang="en-US" baseline="0" dirty="0"/>
          </a:p>
        </p:txBody>
      </p:sp>
      <p:sp>
        <p:nvSpPr>
          <p:cNvPr id="4" name="Slide Number Placeholder 3">
            <a:extLst>
              <a:ext uri="{FF2B5EF4-FFF2-40B4-BE49-F238E27FC236}">
                <a16:creationId xmlns:a16="http://schemas.microsoft.com/office/drawing/2014/main" id="{70EBD7FD-6504-6B80-2EE7-28E74D448447}"/>
              </a:ext>
            </a:extLst>
          </p:cNvPr>
          <p:cNvSpPr>
            <a:spLocks noGrp="1"/>
          </p:cNvSpPr>
          <p:nvPr>
            <p:ph type="sldNum" sz="quarter" idx="10"/>
          </p:nvPr>
        </p:nvSpPr>
        <p:spPr/>
        <p:txBody>
          <a:bodyPr/>
          <a:lstStyle/>
          <a:p>
            <a:fld id="{693D4356-8DD7-E145-883A-AA6C19C6C5E2}" type="slidenum">
              <a:rPr lang="en-US" smtClean="0"/>
              <a:t>24</a:t>
            </a:fld>
            <a:endParaRPr lang="en-US" dirty="0"/>
          </a:p>
        </p:txBody>
      </p:sp>
    </p:spTree>
    <p:extLst>
      <p:ext uri="{BB962C8B-B14F-4D97-AF65-F5344CB8AC3E}">
        <p14:creationId xmlns:p14="http://schemas.microsoft.com/office/powerpoint/2010/main" val="82435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D4356-8DD7-E145-883A-AA6C19C6C5E2}" type="slidenum">
              <a:rPr lang="en-US" smtClean="0"/>
              <a:t>25</a:t>
            </a:fld>
            <a:endParaRPr lang="en-US" dirty="0"/>
          </a:p>
        </p:txBody>
      </p:sp>
    </p:spTree>
    <p:extLst>
      <p:ext uri="{BB962C8B-B14F-4D97-AF65-F5344CB8AC3E}">
        <p14:creationId xmlns:p14="http://schemas.microsoft.com/office/powerpoint/2010/main" val="3480315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One Author">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4956" y="2974021"/>
            <a:ext cx="6123444" cy="1472187"/>
          </a:xfrm>
          <a:prstGeom prst="rect">
            <a:avLst/>
          </a:prstGeom>
        </p:spPr>
      </p:pic>
      <p:sp>
        <p:nvSpPr>
          <p:cNvPr id="6" name="Rectangle 5"/>
          <p:cNvSpPr/>
          <p:nvPr userDrawn="1"/>
        </p:nvSpPr>
        <p:spPr>
          <a:xfrm>
            <a:off x="512788" y="6369049"/>
            <a:ext cx="4572000" cy="276999"/>
          </a:xfrm>
          <a:prstGeom prst="rect">
            <a:avLst/>
          </a:prstGeom>
        </p:spPr>
        <p:txBody>
          <a:bodyPr>
            <a:spAutoFit/>
          </a:bodyPr>
          <a:lstStyle/>
          <a:p>
            <a:r>
              <a:rPr lang="en-US" sz="1200" b="0" i="0" dirty="0">
                <a:solidFill>
                  <a:schemeClr val="accent2">
                    <a:lumMod val="50000"/>
                  </a:schemeClr>
                </a:solidFill>
                <a:latin typeface="Meta Offc" panose="020B0504030101020102" pitchFamily="34" charset="0"/>
                <a:cs typeface="Meta Offc" panose="020B0504030101020102" pitchFamily="34" charset="0"/>
              </a:rPr>
              <a:t>For Institutional Use</a:t>
            </a:r>
            <a:r>
              <a:rPr lang="en-US" sz="1200" b="0" i="0" baseline="0" dirty="0">
                <a:solidFill>
                  <a:schemeClr val="accent2">
                    <a:lumMod val="50000"/>
                  </a:schemeClr>
                </a:solidFill>
                <a:latin typeface="Meta Offc" panose="020B0504030101020102" pitchFamily="34" charset="0"/>
                <a:cs typeface="Meta Offc" panose="020B0504030101020102" pitchFamily="34" charset="0"/>
              </a:rPr>
              <a:t> Only</a:t>
            </a:r>
            <a:endParaRPr lang="en-US" sz="1200" b="0" i="0" dirty="0">
              <a:solidFill>
                <a:schemeClr val="accent2">
                  <a:lumMod val="50000"/>
                </a:schemeClr>
              </a:solidFill>
              <a:latin typeface="Meta Offc" panose="020B0504030101020102" pitchFamily="34" charset="0"/>
              <a:cs typeface="Meta Offc" panose="020B0504030101020102" pitchFamily="34" charset="0"/>
            </a:endParaRPr>
          </a:p>
        </p:txBody>
      </p:sp>
      <p:cxnSp>
        <p:nvCxnSpPr>
          <p:cNvPr id="16" name="Straight Connector 15"/>
          <p:cNvCxnSpPr/>
          <p:nvPr userDrawn="1"/>
        </p:nvCxnSpPr>
        <p:spPr>
          <a:xfrm>
            <a:off x="0" y="2966046"/>
            <a:ext cx="100584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userDrawn="1"/>
        </p:nvCxnSpPr>
        <p:spPr>
          <a:xfrm>
            <a:off x="0" y="4446206"/>
            <a:ext cx="9293346"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9" name="Text Placeholder 1"/>
          <p:cNvSpPr>
            <a:spLocks noGrp="1"/>
          </p:cNvSpPr>
          <p:nvPr>
            <p:ph type="body" sz="quarter" idx="10" hasCustomPrompt="1"/>
          </p:nvPr>
        </p:nvSpPr>
        <p:spPr>
          <a:xfrm>
            <a:off x="505274" y="1311863"/>
            <a:ext cx="4585066" cy="369332"/>
          </a:xfrm>
          <a:prstGeom prst="rect">
            <a:avLst/>
          </a:prstGeom>
        </p:spPr>
        <p:txBody>
          <a:bodyPr/>
          <a:lstStyle>
            <a:lvl1pPr marL="0" indent="0">
              <a:buNone/>
              <a:defRPr sz="2100" b="1" baseline="0">
                <a:latin typeface="Meta Offc" panose="020B0504030101020102" pitchFamily="34" charset="0"/>
                <a:cs typeface="Meta Offc" panose="020B0504030101020102" pitchFamily="34" charset="0"/>
              </a:defRPr>
            </a:lvl1pPr>
          </a:lstStyle>
          <a:p>
            <a:r>
              <a:rPr lang="en-US" dirty="0"/>
              <a:t>Title (Meta Office – 21 </a:t>
            </a:r>
            <a:r>
              <a:rPr lang="en-US" dirty="0" err="1"/>
              <a:t>pt</a:t>
            </a:r>
            <a:r>
              <a:rPr lang="en-US" dirty="0"/>
              <a:t>, bold)</a:t>
            </a:r>
          </a:p>
        </p:txBody>
      </p:sp>
      <p:sp>
        <p:nvSpPr>
          <p:cNvPr id="21" name="Text Placeholder 1"/>
          <p:cNvSpPr>
            <a:spLocks noGrp="1"/>
          </p:cNvSpPr>
          <p:nvPr>
            <p:ph type="body" sz="quarter" idx="12" hasCustomPrompt="1"/>
          </p:nvPr>
        </p:nvSpPr>
        <p:spPr>
          <a:xfrm>
            <a:off x="515107" y="1781800"/>
            <a:ext cx="3632199" cy="256859"/>
          </a:xfrm>
          <a:prstGeom prst="rect">
            <a:avLst/>
          </a:prstGeom>
        </p:spPr>
        <p:txBody>
          <a:bodyPr bIns="0"/>
          <a:lstStyle>
            <a:lvl1pPr marL="0" indent="0">
              <a:buNone/>
              <a:defRPr sz="1400">
                <a:latin typeface="Meta Offc" panose="020B0504030101020102" pitchFamily="34" charset="0"/>
                <a:cs typeface="Meta Offc" panose="020B0504030101020102" pitchFamily="34" charset="0"/>
              </a:defRPr>
            </a:lvl1pPr>
          </a:lstStyle>
          <a:p>
            <a:r>
              <a:rPr lang="en-US" sz="1300" b="0" dirty="0">
                <a:solidFill>
                  <a:schemeClr val="accent2">
                    <a:lumMod val="50000"/>
                  </a:schemeClr>
                </a:solidFill>
                <a:latin typeface="Meta Offc" panose="020B0504030101020102" pitchFamily="34" charset="0"/>
                <a:cs typeface="Meta Offc" panose="020B0504030101020102" pitchFamily="34" charset="0"/>
              </a:rPr>
              <a:t>Day Month, Year (Meta Office –</a:t>
            </a:r>
            <a:r>
              <a:rPr lang="en-US" sz="1300" b="0" baseline="0" dirty="0">
                <a:solidFill>
                  <a:schemeClr val="accent2">
                    <a:lumMod val="50000"/>
                  </a:schemeClr>
                </a:solidFill>
                <a:latin typeface="Meta Offc" panose="020B0504030101020102" pitchFamily="34" charset="0"/>
                <a:cs typeface="Meta Offc" panose="020B0504030101020102" pitchFamily="34" charset="0"/>
              </a:rPr>
              <a:t> 13 </a:t>
            </a:r>
            <a:r>
              <a:rPr lang="en-US" sz="1300" b="0" baseline="0" dirty="0" err="1">
                <a:solidFill>
                  <a:schemeClr val="accent2">
                    <a:lumMod val="50000"/>
                  </a:schemeClr>
                </a:solidFill>
                <a:latin typeface="Meta Offc" panose="020B0504030101020102" pitchFamily="34" charset="0"/>
                <a:cs typeface="Meta Offc" panose="020B0504030101020102" pitchFamily="34" charset="0"/>
              </a:rPr>
              <a:t>pt</a:t>
            </a:r>
            <a:r>
              <a:rPr lang="en-US" sz="1300" b="0" baseline="0" dirty="0">
                <a:solidFill>
                  <a:schemeClr val="accent2">
                    <a:lumMod val="50000"/>
                  </a:schemeClr>
                </a:solidFill>
                <a:latin typeface="Meta Offc" panose="020B0504030101020102" pitchFamily="34" charset="0"/>
                <a:cs typeface="Meta Offc" panose="020B0504030101020102" pitchFamily="34" charset="0"/>
              </a:rPr>
              <a:t>)</a:t>
            </a:r>
            <a:endParaRPr lang="en-US" sz="1300" b="0" dirty="0">
              <a:solidFill>
                <a:schemeClr val="accent2">
                  <a:lumMod val="50000"/>
                </a:schemeClr>
              </a:solidFill>
              <a:latin typeface="Meta Offc" panose="020B0504030101020102" pitchFamily="34" charset="0"/>
              <a:cs typeface="Meta Offc" panose="020B0504030101020102" pitchFamily="34" charset="0"/>
            </a:endParaRPr>
          </a:p>
        </p:txBody>
      </p:sp>
      <p:sp>
        <p:nvSpPr>
          <p:cNvPr id="24" name="Text Placeholder 6"/>
          <p:cNvSpPr>
            <a:spLocks noGrp="1"/>
          </p:cNvSpPr>
          <p:nvPr>
            <p:ph type="body" sz="quarter" idx="14" hasCustomPrompt="1"/>
          </p:nvPr>
        </p:nvSpPr>
        <p:spPr>
          <a:xfrm>
            <a:off x="515108" y="5300848"/>
            <a:ext cx="2841816"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5" name="Text Placeholder 6"/>
          <p:cNvSpPr>
            <a:spLocks noGrp="1"/>
          </p:cNvSpPr>
          <p:nvPr>
            <p:ph type="body" sz="quarter" idx="15" hasCustomPrompt="1"/>
          </p:nvPr>
        </p:nvSpPr>
        <p:spPr>
          <a:xfrm>
            <a:off x="514702" y="5532439"/>
            <a:ext cx="2841816"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p:txBody>
      </p:sp>
      <p:sp>
        <p:nvSpPr>
          <p:cNvPr id="26" name="Text Placeholder 6"/>
          <p:cNvSpPr>
            <a:spLocks noGrp="1"/>
          </p:cNvSpPr>
          <p:nvPr>
            <p:ph type="body" sz="quarter" idx="16" hasCustomPrompt="1"/>
          </p:nvPr>
        </p:nvSpPr>
        <p:spPr>
          <a:xfrm>
            <a:off x="515108" y="5754454"/>
            <a:ext cx="2841816"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a:solidFill>
                <a:schemeClr val="accent2">
                  <a:lumMod val="50000"/>
                </a:schemeClr>
              </a:solidFill>
              <a:latin typeface="Meta Offc" panose="020B0504030101020102" pitchFamily="34" charset="0"/>
              <a:cs typeface="Meta Offc" panose="020B0504030101020102" pitchFamily="34" charset="0"/>
            </a:endParaRPr>
          </a:p>
        </p:txBody>
      </p:sp>
      <p:sp>
        <p:nvSpPr>
          <p:cNvPr id="31" name="Text Placeholder 1"/>
          <p:cNvSpPr>
            <a:spLocks noGrp="1"/>
          </p:cNvSpPr>
          <p:nvPr>
            <p:ph type="body" sz="quarter" idx="17" hasCustomPrompt="1"/>
          </p:nvPr>
        </p:nvSpPr>
        <p:spPr>
          <a:xfrm>
            <a:off x="505274" y="5073624"/>
            <a:ext cx="2851244" cy="239785"/>
          </a:xfrm>
          <a:prstGeom prst="rect">
            <a:avLst/>
          </a:prstGeom>
        </p:spPr>
        <p:txBody>
          <a:bodyPr wrap="none" anchor="ctr" anchorCtr="0"/>
          <a:lstStyle>
            <a:lvl1pPr marL="0" indent="0">
              <a:buNone/>
              <a:defRPr sz="1200" b="1" baseline="0">
                <a:latin typeface="Meta Offc" panose="020B0504030101020102" pitchFamily="34" charset="0"/>
                <a:cs typeface="Meta Offc" panose="020B0504030101020102" pitchFamily="34" charset="0"/>
              </a:defRPr>
            </a:lvl1pPr>
          </a:lstStyle>
          <a:p>
            <a:r>
              <a:rPr lang="en-US" dirty="0"/>
              <a:t>Name (Meta Office – 12 </a:t>
            </a:r>
            <a:r>
              <a:rPr lang="en-US" dirty="0" err="1"/>
              <a:t>pt</a:t>
            </a:r>
            <a:r>
              <a:rPr lang="en-US" dirty="0"/>
              <a:t>, bold)</a:t>
            </a:r>
          </a:p>
        </p:txBody>
      </p:sp>
    </p:spTree>
    <p:extLst>
      <p:ext uri="{BB962C8B-B14F-4D97-AF65-F5344CB8AC3E}">
        <p14:creationId xmlns:p14="http://schemas.microsoft.com/office/powerpoint/2010/main" val="412047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y-Side Headers">
    <p:spTree>
      <p:nvGrpSpPr>
        <p:cNvPr id="1" name=""/>
        <p:cNvGrpSpPr/>
        <p:nvPr/>
      </p:nvGrpSpPr>
      <p:grpSpPr>
        <a:xfrm>
          <a:off x="0" y="0"/>
          <a:ext cx="0" cy="0"/>
          <a:chOff x="0" y="0"/>
          <a:chExt cx="0" cy="0"/>
        </a:xfrm>
      </p:grpSpPr>
      <p:sp>
        <p:nvSpPr>
          <p:cNvPr id="20" name="Text Placeholder 4"/>
          <p:cNvSpPr>
            <a:spLocks noGrp="1"/>
          </p:cNvSpPr>
          <p:nvPr>
            <p:ph type="body" sz="quarter" idx="20" hasCustomPrompt="1"/>
          </p:nvPr>
        </p:nvSpPr>
        <p:spPr>
          <a:xfrm>
            <a:off x="457201" y="1391576"/>
            <a:ext cx="4528611" cy="5451225"/>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1" name="Text Placeholder 4"/>
          <p:cNvSpPr>
            <a:spLocks noGrp="1"/>
          </p:cNvSpPr>
          <p:nvPr>
            <p:ph type="body" sz="quarter" idx="21" hasCustomPrompt="1"/>
          </p:nvPr>
        </p:nvSpPr>
        <p:spPr>
          <a:xfrm>
            <a:off x="5119557" y="1401848"/>
            <a:ext cx="4517644" cy="5440952"/>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200" y="1002820"/>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90" y="1002333"/>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301013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Text Boxes,Subheads-16pt, Bullets-14pt">
    <p:spTree>
      <p:nvGrpSpPr>
        <p:cNvPr id="1" name=""/>
        <p:cNvGrpSpPr/>
        <p:nvPr/>
      </p:nvGrpSpPr>
      <p:grpSpPr>
        <a:xfrm>
          <a:off x="0" y="0"/>
          <a:ext cx="0" cy="0"/>
          <a:chOff x="0" y="0"/>
          <a:chExt cx="0" cy="0"/>
        </a:xfrm>
      </p:grpSpPr>
      <p:sp>
        <p:nvSpPr>
          <p:cNvPr id="27" name="Text Placeholder 4"/>
          <p:cNvSpPr>
            <a:spLocks noGrp="1"/>
          </p:cNvSpPr>
          <p:nvPr>
            <p:ph type="body" sz="quarter" idx="22" hasCustomPrompt="1"/>
          </p:nvPr>
        </p:nvSpPr>
        <p:spPr>
          <a:xfrm>
            <a:off x="457201"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9" name="Text Placeholder 4"/>
          <p:cNvSpPr>
            <a:spLocks noGrp="1"/>
          </p:cNvSpPr>
          <p:nvPr>
            <p:ph type="body" sz="quarter" idx="23" hasCustomPrompt="1"/>
          </p:nvPr>
        </p:nvSpPr>
        <p:spPr>
          <a:xfrm>
            <a:off x="5108584"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30" name="Text Placeholder 4"/>
          <p:cNvSpPr>
            <a:spLocks noGrp="1"/>
          </p:cNvSpPr>
          <p:nvPr>
            <p:ph type="body" sz="quarter" idx="24" hasCustomPrompt="1"/>
          </p:nvPr>
        </p:nvSpPr>
        <p:spPr>
          <a:xfrm>
            <a:off x="457201"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31" name="Text Placeholder 4"/>
          <p:cNvSpPr>
            <a:spLocks noGrp="1"/>
          </p:cNvSpPr>
          <p:nvPr>
            <p:ph type="body" sz="quarter" idx="25" hasCustomPrompt="1"/>
          </p:nvPr>
        </p:nvSpPr>
        <p:spPr>
          <a:xfrm>
            <a:off x="5119557"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2"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3" name="Text Placeholder 4"/>
          <p:cNvSpPr>
            <a:spLocks noGrp="1"/>
          </p:cNvSpPr>
          <p:nvPr>
            <p:ph type="body" sz="quarter" idx="26" hasCustomPrompt="1"/>
          </p:nvPr>
        </p:nvSpPr>
        <p:spPr>
          <a:xfrm>
            <a:off x="457200" y="10118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4" name="Text Placeholder 4"/>
          <p:cNvSpPr>
            <a:spLocks noGrp="1"/>
          </p:cNvSpPr>
          <p:nvPr>
            <p:ph type="body" sz="quarter" idx="27" hasCustomPrompt="1"/>
          </p:nvPr>
        </p:nvSpPr>
        <p:spPr>
          <a:xfrm>
            <a:off x="5108590" y="10021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5" name="Text Placeholder 4"/>
          <p:cNvSpPr>
            <a:spLocks noGrp="1"/>
          </p:cNvSpPr>
          <p:nvPr>
            <p:ph type="body" sz="quarter" idx="28" hasCustomPrompt="1"/>
          </p:nvPr>
        </p:nvSpPr>
        <p:spPr>
          <a:xfrm>
            <a:off x="454866" y="37885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6" name="Text Placeholder 4"/>
          <p:cNvSpPr>
            <a:spLocks noGrp="1"/>
          </p:cNvSpPr>
          <p:nvPr>
            <p:ph type="body" sz="quarter" idx="29" hasCustomPrompt="1"/>
          </p:nvPr>
        </p:nvSpPr>
        <p:spPr>
          <a:xfrm>
            <a:off x="5106256" y="37788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46416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28" name="Rectangle 27"/>
          <p:cNvSpPr/>
          <p:nvPr userDrawn="1"/>
        </p:nvSpPr>
        <p:spPr bwMode="auto">
          <a:xfrm>
            <a:off x="421200" y="796414"/>
            <a:ext cx="2990594" cy="623365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
        <p:nvSpPr>
          <p:cNvPr id="33" name="Text Placeholder 2"/>
          <p:cNvSpPr>
            <a:spLocks noGrp="1"/>
          </p:cNvSpPr>
          <p:nvPr>
            <p:ph type="body" sz="quarter" idx="18" hasCustomPrompt="1"/>
          </p:nvPr>
        </p:nvSpPr>
        <p:spPr>
          <a:xfrm>
            <a:off x="421200" y="875071"/>
            <a:ext cx="2902104" cy="6056671"/>
          </a:xfrm>
          <a:prstGeom prst="rect">
            <a:avLst/>
          </a:prstGeom>
        </p:spPr>
        <p:txBody>
          <a:bodyPr/>
          <a:lstStyle>
            <a:lvl1pPr marL="0" indent="0">
              <a:lnSpc>
                <a:spcPct val="110000"/>
              </a:lnSpc>
              <a:spcBef>
                <a:spcPts val="0"/>
              </a:spcBef>
              <a:spcAft>
                <a:spcPts val="1200"/>
              </a:spcAft>
              <a:buNone/>
              <a:defRPr sz="1400" baseline="0"/>
            </a:lvl1pPr>
          </a:lstStyle>
          <a:p>
            <a:pPr lvl="0"/>
            <a:r>
              <a:rPr lang="en-US" sz="1200" dirty="0"/>
              <a:t>Text (Meta Office 14 </a:t>
            </a:r>
            <a:r>
              <a:rPr lang="en-US" sz="1200" dirty="0" err="1"/>
              <a:t>pt</a:t>
            </a:r>
            <a:r>
              <a:rPr lang="en-US" sz="1200" dirty="0"/>
              <a:t>) </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767376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No logo">
    <p:spTree>
      <p:nvGrpSpPr>
        <p:cNvPr id="1" name=""/>
        <p:cNvGrpSpPr/>
        <p:nvPr/>
      </p:nvGrpSpPr>
      <p:grpSpPr>
        <a:xfrm>
          <a:off x="0" y="0"/>
          <a:ext cx="0" cy="0"/>
          <a:chOff x="0" y="0"/>
          <a:chExt cx="0" cy="0"/>
        </a:xfrm>
      </p:grpSpPr>
      <p:sp>
        <p:nvSpPr>
          <p:cNvPr id="4"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5"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4282993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ar, No logo">
    <p:spTree>
      <p:nvGrpSpPr>
        <p:cNvPr id="1" name=""/>
        <p:cNvGrpSpPr/>
        <p:nvPr/>
      </p:nvGrpSpPr>
      <p:grpSpPr>
        <a:xfrm>
          <a:off x="0" y="0"/>
          <a:ext cx="0" cy="0"/>
          <a:chOff x="0" y="0"/>
          <a:chExt cx="0" cy="0"/>
        </a:xfrm>
      </p:grpSpPr>
      <p:sp>
        <p:nvSpPr>
          <p:cNvPr id="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7" name="Rectangle 6"/>
          <p:cNvSpPr/>
          <p:nvPr userDrawn="1"/>
        </p:nvSpPr>
        <p:spPr bwMode="auto">
          <a:xfrm>
            <a:off x="421200" y="796414"/>
            <a:ext cx="2990594" cy="623365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
        <p:nvSpPr>
          <p:cNvPr id="8" name="Text Placeholder 2"/>
          <p:cNvSpPr>
            <a:spLocks noGrp="1"/>
          </p:cNvSpPr>
          <p:nvPr>
            <p:ph type="body" sz="quarter" idx="18" hasCustomPrompt="1"/>
          </p:nvPr>
        </p:nvSpPr>
        <p:spPr>
          <a:xfrm>
            <a:off x="421200" y="875071"/>
            <a:ext cx="2902104" cy="6056671"/>
          </a:xfrm>
          <a:prstGeom prst="rect">
            <a:avLst/>
          </a:prstGeom>
        </p:spPr>
        <p:txBody>
          <a:bodyPr/>
          <a:lstStyle>
            <a:lvl1pPr marL="0" indent="0">
              <a:lnSpc>
                <a:spcPct val="110000"/>
              </a:lnSpc>
              <a:spcBef>
                <a:spcPts val="0"/>
              </a:spcBef>
              <a:spcAft>
                <a:spcPts val="1200"/>
              </a:spcAft>
              <a:buNone/>
              <a:defRPr sz="1400" baseline="0"/>
            </a:lvl1pPr>
          </a:lstStyle>
          <a:p>
            <a:pPr lvl="0"/>
            <a:r>
              <a:rPr lang="en-US" sz="1200" dirty="0"/>
              <a:t>Text (Meta Office 14 </a:t>
            </a:r>
            <a:r>
              <a:rPr lang="en-US" sz="1200" dirty="0" err="1"/>
              <a:t>pt</a:t>
            </a:r>
            <a:r>
              <a:rPr lang="en-US" sz="1200" dirty="0"/>
              <a:t>) </a:t>
            </a:r>
            <a:endParaRPr lang="en-US" dirty="0"/>
          </a:p>
        </p:txBody>
      </p:sp>
      <p:sp>
        <p:nvSpPr>
          <p:cNvPr id="9"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518582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Panel - City Buildings">
    <p:spTree>
      <p:nvGrpSpPr>
        <p:cNvPr id="1" name=""/>
        <p:cNvGrpSpPr/>
        <p:nvPr/>
      </p:nvGrpSpPr>
      <p:grpSpPr>
        <a:xfrm>
          <a:off x="0" y="0"/>
          <a:ext cx="0" cy="0"/>
          <a:chOff x="0" y="0"/>
          <a:chExt cx="0" cy="0"/>
        </a:xfrm>
      </p:grpSpPr>
      <p:pic>
        <p:nvPicPr>
          <p:cNvPr id="4" name="Picture 3"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8978" r="49583" b="293"/>
          <a:stretch/>
        </p:blipFill>
        <p:spPr>
          <a:xfrm>
            <a:off x="6714583" y="1"/>
            <a:ext cx="3343819" cy="7562849"/>
          </a:xfrm>
          <a:prstGeom prst="rect">
            <a:avLst/>
          </a:prstGeom>
        </p:spPr>
      </p:pic>
      <p:sp>
        <p:nvSpPr>
          <p:cNvPr id="5"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6087884"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3854705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7" name="Text Placeholder 6"/>
          <p:cNvSpPr>
            <a:spLocks noGrp="1"/>
          </p:cNvSpPr>
          <p:nvPr>
            <p:ph type="body" sz="quarter" idx="11" hasCustomPrompt="1"/>
          </p:nvPr>
        </p:nvSpPr>
        <p:spPr>
          <a:xfrm>
            <a:off x="2073526" y="943822"/>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1</a:t>
            </a:r>
          </a:p>
        </p:txBody>
      </p:sp>
      <p:sp>
        <p:nvSpPr>
          <p:cNvPr id="28" name="Text Placeholder 6"/>
          <p:cNvSpPr>
            <a:spLocks noGrp="1"/>
          </p:cNvSpPr>
          <p:nvPr>
            <p:ph type="body" sz="quarter" idx="12" hasCustomPrompt="1"/>
          </p:nvPr>
        </p:nvSpPr>
        <p:spPr>
          <a:xfrm>
            <a:off x="2073526" y="1596459"/>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2</a:t>
            </a:r>
          </a:p>
        </p:txBody>
      </p:sp>
      <p:sp>
        <p:nvSpPr>
          <p:cNvPr id="29" name="Text Placeholder 6"/>
          <p:cNvSpPr>
            <a:spLocks noGrp="1"/>
          </p:cNvSpPr>
          <p:nvPr>
            <p:ph type="body" sz="quarter" idx="13" hasCustomPrompt="1"/>
          </p:nvPr>
        </p:nvSpPr>
        <p:spPr>
          <a:xfrm>
            <a:off x="2073526" y="2249100"/>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3</a:t>
            </a:r>
          </a:p>
        </p:txBody>
      </p:sp>
      <p:sp>
        <p:nvSpPr>
          <p:cNvPr id="30" name="Text Placeholder 6"/>
          <p:cNvSpPr>
            <a:spLocks noGrp="1"/>
          </p:cNvSpPr>
          <p:nvPr>
            <p:ph type="body" sz="quarter" idx="14" hasCustomPrompt="1"/>
          </p:nvPr>
        </p:nvSpPr>
        <p:spPr>
          <a:xfrm>
            <a:off x="2073526" y="2901739"/>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4</a:t>
            </a:r>
          </a:p>
        </p:txBody>
      </p:sp>
      <p:sp>
        <p:nvSpPr>
          <p:cNvPr id="31" name="Text Placeholder 6"/>
          <p:cNvSpPr>
            <a:spLocks noGrp="1"/>
          </p:cNvSpPr>
          <p:nvPr>
            <p:ph type="body" sz="quarter" idx="15" hasCustomPrompt="1"/>
          </p:nvPr>
        </p:nvSpPr>
        <p:spPr>
          <a:xfrm>
            <a:off x="2073526" y="3554378"/>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5</a:t>
            </a:r>
          </a:p>
          <a:p>
            <a:pPr lvl="0"/>
            <a:endParaRPr lang="en-US" dirty="0"/>
          </a:p>
        </p:txBody>
      </p:sp>
      <p:sp>
        <p:nvSpPr>
          <p:cNvPr id="32" name="Text Placeholder 6"/>
          <p:cNvSpPr>
            <a:spLocks noGrp="1"/>
          </p:cNvSpPr>
          <p:nvPr>
            <p:ph type="body" sz="quarter" idx="20" hasCustomPrompt="1"/>
          </p:nvPr>
        </p:nvSpPr>
        <p:spPr>
          <a:xfrm>
            <a:off x="2178036" y="1091774"/>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01</a:t>
            </a:r>
          </a:p>
        </p:txBody>
      </p:sp>
      <p:sp>
        <p:nvSpPr>
          <p:cNvPr id="33" name="Text Placeholder 6"/>
          <p:cNvSpPr>
            <a:spLocks noGrp="1"/>
          </p:cNvSpPr>
          <p:nvPr>
            <p:ph type="body" sz="quarter" idx="21" hasCustomPrompt="1"/>
          </p:nvPr>
        </p:nvSpPr>
        <p:spPr>
          <a:xfrm>
            <a:off x="2178036" y="1744413"/>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02</a:t>
            </a:r>
          </a:p>
        </p:txBody>
      </p:sp>
      <p:sp>
        <p:nvSpPr>
          <p:cNvPr id="34" name="Text Placeholder 6"/>
          <p:cNvSpPr>
            <a:spLocks noGrp="1"/>
          </p:cNvSpPr>
          <p:nvPr>
            <p:ph type="body" sz="quarter" idx="22" hasCustomPrompt="1"/>
          </p:nvPr>
        </p:nvSpPr>
        <p:spPr>
          <a:xfrm>
            <a:off x="2178036" y="2397052"/>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03</a:t>
            </a:r>
          </a:p>
        </p:txBody>
      </p:sp>
      <p:sp>
        <p:nvSpPr>
          <p:cNvPr id="35" name="Text Placeholder 6"/>
          <p:cNvSpPr>
            <a:spLocks noGrp="1"/>
          </p:cNvSpPr>
          <p:nvPr>
            <p:ph type="body" sz="quarter" idx="23" hasCustomPrompt="1"/>
          </p:nvPr>
        </p:nvSpPr>
        <p:spPr>
          <a:xfrm>
            <a:off x="2178036" y="3049691"/>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04</a:t>
            </a:r>
          </a:p>
        </p:txBody>
      </p:sp>
      <p:sp>
        <p:nvSpPr>
          <p:cNvPr id="36" name="Text Placeholder 6"/>
          <p:cNvSpPr>
            <a:spLocks noGrp="1"/>
          </p:cNvSpPr>
          <p:nvPr>
            <p:ph type="body" sz="quarter" idx="24" hasCustomPrompt="1"/>
          </p:nvPr>
        </p:nvSpPr>
        <p:spPr>
          <a:xfrm>
            <a:off x="2178036" y="3702330"/>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05</a:t>
            </a:r>
          </a:p>
        </p:txBody>
      </p:sp>
      <p:sp>
        <p:nvSpPr>
          <p:cNvPr id="37" name="Text Placeholder 6"/>
          <p:cNvSpPr>
            <a:spLocks noGrp="1"/>
          </p:cNvSpPr>
          <p:nvPr>
            <p:ph type="body" sz="quarter" idx="25" hasCustomPrompt="1"/>
          </p:nvPr>
        </p:nvSpPr>
        <p:spPr>
          <a:xfrm>
            <a:off x="2178036" y="4354969"/>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06</a:t>
            </a:r>
          </a:p>
        </p:txBody>
      </p:sp>
      <p:sp>
        <p:nvSpPr>
          <p:cNvPr id="38" name="Text Placeholder 6"/>
          <p:cNvSpPr>
            <a:spLocks noGrp="1"/>
          </p:cNvSpPr>
          <p:nvPr>
            <p:ph type="body" sz="quarter" idx="29" hasCustomPrompt="1"/>
          </p:nvPr>
        </p:nvSpPr>
        <p:spPr>
          <a:xfrm>
            <a:off x="3138156" y="1091774"/>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(Capitalize all Key Words. Delete unused headings and center the list on page)</a:t>
            </a:r>
          </a:p>
        </p:txBody>
      </p:sp>
      <p:sp>
        <p:nvSpPr>
          <p:cNvPr id="39" name="Text Placeholder 6"/>
          <p:cNvSpPr>
            <a:spLocks noGrp="1"/>
          </p:cNvSpPr>
          <p:nvPr>
            <p:ph type="body" sz="quarter" idx="30" hasCustomPrompt="1"/>
          </p:nvPr>
        </p:nvSpPr>
        <p:spPr>
          <a:xfrm>
            <a:off x="3138155" y="1741500"/>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(Capitalize all Key Words)</a:t>
            </a:r>
          </a:p>
        </p:txBody>
      </p:sp>
      <p:sp>
        <p:nvSpPr>
          <p:cNvPr id="40" name="Text Placeholder 6"/>
          <p:cNvSpPr>
            <a:spLocks noGrp="1"/>
          </p:cNvSpPr>
          <p:nvPr>
            <p:ph type="body" sz="quarter" idx="31" hasCustomPrompt="1"/>
          </p:nvPr>
        </p:nvSpPr>
        <p:spPr>
          <a:xfrm>
            <a:off x="3138155" y="2397052"/>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41" name="Text Placeholder 6"/>
          <p:cNvSpPr>
            <a:spLocks noGrp="1"/>
          </p:cNvSpPr>
          <p:nvPr>
            <p:ph type="body" sz="quarter" idx="32" hasCustomPrompt="1"/>
          </p:nvPr>
        </p:nvSpPr>
        <p:spPr>
          <a:xfrm>
            <a:off x="3138156" y="3050072"/>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(Capitalize all Key Words)</a:t>
            </a:r>
          </a:p>
        </p:txBody>
      </p:sp>
      <p:sp>
        <p:nvSpPr>
          <p:cNvPr id="42" name="Text Placeholder 6"/>
          <p:cNvSpPr>
            <a:spLocks noGrp="1"/>
          </p:cNvSpPr>
          <p:nvPr>
            <p:ph type="body" sz="quarter" idx="33" hasCustomPrompt="1"/>
          </p:nvPr>
        </p:nvSpPr>
        <p:spPr>
          <a:xfrm>
            <a:off x="3138156" y="3702330"/>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43" name="Text Placeholder 6"/>
          <p:cNvSpPr>
            <a:spLocks noGrp="1"/>
          </p:cNvSpPr>
          <p:nvPr>
            <p:ph type="body" sz="quarter" idx="34" hasCustomPrompt="1"/>
          </p:nvPr>
        </p:nvSpPr>
        <p:spPr>
          <a:xfrm>
            <a:off x="3138154" y="4355703"/>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44" name="Text Placeholder 6"/>
          <p:cNvSpPr>
            <a:spLocks noGrp="1"/>
          </p:cNvSpPr>
          <p:nvPr>
            <p:ph type="body" sz="quarter" idx="35" hasCustomPrompt="1"/>
          </p:nvPr>
        </p:nvSpPr>
        <p:spPr>
          <a:xfrm>
            <a:off x="2067244" y="4191531"/>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6</a:t>
            </a:r>
          </a:p>
        </p:txBody>
      </p:sp>
      <p:sp>
        <p:nvSpPr>
          <p:cNvPr id="2" name="TextBox 1"/>
          <p:cNvSpPr txBox="1"/>
          <p:nvPr userDrawn="1"/>
        </p:nvSpPr>
        <p:spPr>
          <a:xfrm>
            <a:off x="326930" y="186448"/>
            <a:ext cx="3821324" cy="416052"/>
          </a:xfrm>
          <a:prstGeom prst="rect">
            <a:avLst/>
          </a:prstGeom>
          <a:noFill/>
        </p:spPr>
        <p:txBody>
          <a:bodyPr wrap="square" rtlCol="0" anchor="b" anchorCtr="0">
            <a:noAutofit/>
          </a:bodyPr>
          <a:lstStyle/>
          <a:p>
            <a:pPr algn="l"/>
            <a:r>
              <a:rPr lang="en-US" sz="1800" b="0" dirty="0">
                <a:latin typeface="Meta Offc Medium" panose="020B0604030101020102" pitchFamily="34" charset="0"/>
              </a:rPr>
              <a:t>Table</a:t>
            </a:r>
            <a:r>
              <a:rPr lang="en-US" sz="1800" b="0" baseline="0" dirty="0">
                <a:latin typeface="Meta Offc Medium" panose="020B0604030101020102" pitchFamily="34" charset="0"/>
              </a:rPr>
              <a:t> of Contents</a:t>
            </a:r>
            <a:endParaRPr lang="en-US" sz="1800" b="0" dirty="0">
              <a:latin typeface="Meta Offc Medium" panose="020B0604030101020102" pitchFamily="34" charset="0"/>
            </a:endParaRPr>
          </a:p>
        </p:txBody>
      </p:sp>
      <p:sp>
        <p:nvSpPr>
          <p:cNvPr id="21" name="Text Placeholder 6"/>
          <p:cNvSpPr>
            <a:spLocks noGrp="1"/>
          </p:cNvSpPr>
          <p:nvPr>
            <p:ph type="body" sz="quarter" idx="36" hasCustomPrompt="1"/>
          </p:nvPr>
        </p:nvSpPr>
        <p:spPr>
          <a:xfrm>
            <a:off x="3138156" y="5005429"/>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22" name="Text Placeholder 6"/>
          <p:cNvSpPr>
            <a:spLocks noGrp="1"/>
          </p:cNvSpPr>
          <p:nvPr>
            <p:ph type="body" sz="quarter" idx="37" hasCustomPrompt="1"/>
          </p:nvPr>
        </p:nvSpPr>
        <p:spPr>
          <a:xfrm>
            <a:off x="3138156" y="5655155"/>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23" name="Text Placeholder 6"/>
          <p:cNvSpPr>
            <a:spLocks noGrp="1"/>
          </p:cNvSpPr>
          <p:nvPr>
            <p:ph type="body" sz="quarter" idx="38" hasCustomPrompt="1"/>
          </p:nvPr>
        </p:nvSpPr>
        <p:spPr>
          <a:xfrm>
            <a:off x="3138153" y="6304881"/>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25" name="Text Placeholder 6"/>
          <p:cNvSpPr>
            <a:spLocks noGrp="1"/>
          </p:cNvSpPr>
          <p:nvPr>
            <p:ph type="body" sz="quarter" idx="40" hasCustomPrompt="1"/>
          </p:nvPr>
        </p:nvSpPr>
        <p:spPr>
          <a:xfrm>
            <a:off x="2067244" y="6144703"/>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9</a:t>
            </a:r>
          </a:p>
        </p:txBody>
      </p:sp>
      <p:sp>
        <p:nvSpPr>
          <p:cNvPr id="26" name="Text Placeholder 6"/>
          <p:cNvSpPr>
            <a:spLocks noGrp="1"/>
          </p:cNvSpPr>
          <p:nvPr>
            <p:ph type="body" sz="quarter" idx="41" hasCustomPrompt="1"/>
          </p:nvPr>
        </p:nvSpPr>
        <p:spPr>
          <a:xfrm>
            <a:off x="2171755" y="6292655"/>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09</a:t>
            </a:r>
          </a:p>
        </p:txBody>
      </p:sp>
      <p:sp>
        <p:nvSpPr>
          <p:cNvPr id="45" name="Text Placeholder 6"/>
          <p:cNvSpPr>
            <a:spLocks noGrp="1"/>
          </p:cNvSpPr>
          <p:nvPr>
            <p:ph type="body" sz="quarter" idx="42" hasCustomPrompt="1"/>
          </p:nvPr>
        </p:nvSpPr>
        <p:spPr>
          <a:xfrm>
            <a:off x="2052647" y="5508595"/>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8</a:t>
            </a:r>
          </a:p>
        </p:txBody>
      </p:sp>
      <p:sp>
        <p:nvSpPr>
          <p:cNvPr id="46" name="Text Placeholder 6"/>
          <p:cNvSpPr>
            <a:spLocks noGrp="1"/>
          </p:cNvSpPr>
          <p:nvPr>
            <p:ph type="body" sz="quarter" idx="43" hasCustomPrompt="1"/>
          </p:nvPr>
        </p:nvSpPr>
        <p:spPr>
          <a:xfrm>
            <a:off x="2157157" y="5656547"/>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08</a:t>
            </a:r>
          </a:p>
        </p:txBody>
      </p:sp>
      <p:sp>
        <p:nvSpPr>
          <p:cNvPr id="47" name="Text Placeholder 6"/>
          <p:cNvSpPr>
            <a:spLocks noGrp="1"/>
          </p:cNvSpPr>
          <p:nvPr>
            <p:ph type="body" sz="quarter" idx="44" hasCustomPrompt="1"/>
          </p:nvPr>
        </p:nvSpPr>
        <p:spPr>
          <a:xfrm>
            <a:off x="2052647" y="4857064"/>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7</a:t>
            </a:r>
          </a:p>
        </p:txBody>
      </p:sp>
      <p:sp>
        <p:nvSpPr>
          <p:cNvPr id="48" name="Text Placeholder 6"/>
          <p:cNvSpPr>
            <a:spLocks noGrp="1"/>
          </p:cNvSpPr>
          <p:nvPr>
            <p:ph type="body" sz="quarter" idx="45" hasCustomPrompt="1"/>
          </p:nvPr>
        </p:nvSpPr>
        <p:spPr>
          <a:xfrm>
            <a:off x="2157157" y="5005016"/>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07</a:t>
            </a:r>
          </a:p>
        </p:txBody>
      </p:sp>
    </p:spTree>
    <p:extLst>
      <p:ext uri="{BB962C8B-B14F-4D97-AF65-F5344CB8AC3E}">
        <p14:creationId xmlns:p14="http://schemas.microsoft.com/office/powerpoint/2010/main" val="1616033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4" y="605074"/>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3"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726849-A7F8-A74B-8C7E-37A9F559EFED}"/>
              </a:ext>
            </a:extLst>
          </p:cNvPr>
          <p:cNvSpPr>
            <a:spLocks noGrp="1"/>
          </p:cNvSpPr>
          <p:nvPr>
            <p:ph type="body" sz="quarter" idx="10" hasCustomPrompt="1"/>
          </p:nvPr>
        </p:nvSpPr>
        <p:spPr>
          <a:xfrm>
            <a:off x="2267030" y="3277453"/>
            <a:ext cx="1439862" cy="720779"/>
          </a:xfrm>
          <a:prstGeom prst="rect">
            <a:avLst/>
          </a:prstGeom>
          <a:solidFill>
            <a:schemeClr val="bg1">
              <a:alpha val="12000"/>
            </a:schemeClr>
          </a:solidFill>
        </p:spPr>
        <p:txBody>
          <a:bodyPr/>
          <a:lstStyle>
            <a:lvl1pPr marL="0" indent="0">
              <a:buNone/>
              <a:defRPr sz="4400" b="1" i="0">
                <a:solidFill>
                  <a:srgbClr val="003057">
                    <a:alpha val="27000"/>
                  </a:srgbClr>
                </a:solidFill>
                <a:latin typeface="Meta Offc" panose="020B0504030101020102" pitchFamily="34" charset="0"/>
                <a:cs typeface="Meta Offc" panose="020B0504030101020102" pitchFamily="34" charset="0"/>
              </a:defRPr>
            </a:lvl1pPr>
          </a:lstStyle>
          <a:p>
            <a:pPr lvl="0"/>
            <a:r>
              <a:rPr lang="en-US" dirty="0"/>
              <a:t>S</a:t>
            </a:r>
          </a:p>
        </p:txBody>
      </p:sp>
      <p:sp>
        <p:nvSpPr>
          <p:cNvPr id="13" name="Text Placeholder 9">
            <a:extLst>
              <a:ext uri="{FF2B5EF4-FFF2-40B4-BE49-F238E27FC236}">
                <a16:creationId xmlns:a16="http://schemas.microsoft.com/office/drawing/2014/main" id="{D297482E-2B26-A44B-A36E-C07A059CFFBF}"/>
              </a:ext>
            </a:extLst>
          </p:cNvPr>
          <p:cNvSpPr>
            <a:spLocks noGrp="1"/>
          </p:cNvSpPr>
          <p:nvPr>
            <p:ph type="body" sz="quarter" idx="12" hasCustomPrompt="1"/>
          </p:nvPr>
        </p:nvSpPr>
        <p:spPr>
          <a:xfrm>
            <a:off x="2364904" y="3421236"/>
            <a:ext cx="4030662" cy="432919"/>
          </a:xfrm>
          <a:prstGeom prst="rect">
            <a:avLst/>
          </a:prstGeom>
        </p:spPr>
        <p:txBody>
          <a:bodyPr/>
          <a:lstStyle>
            <a:lvl1pPr marL="0" indent="0">
              <a:buNone/>
              <a:defRPr sz="2000" b="1" i="0">
                <a:solidFill>
                  <a:schemeClr val="accent1"/>
                </a:solidFill>
                <a:latin typeface="Meta Offc" panose="020B0504030101020102" pitchFamily="34" charset="0"/>
                <a:cs typeface="Meta Offc" panose="020B0504030101020102" pitchFamily="34" charset="0"/>
              </a:defRPr>
            </a:lvl1pPr>
          </a:lstStyle>
          <a:p>
            <a:pPr lvl="0"/>
            <a:r>
              <a:rPr lang="en-US" dirty="0"/>
              <a:t>Section Start</a:t>
            </a:r>
          </a:p>
        </p:txBody>
      </p:sp>
    </p:spTree>
    <p:extLst>
      <p:ext uri="{BB962C8B-B14F-4D97-AF65-F5344CB8AC3E}">
        <p14:creationId xmlns:p14="http://schemas.microsoft.com/office/powerpoint/2010/main" val="382325915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4" y="605074"/>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3"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2364905" y="3403616"/>
            <a:ext cx="2207942" cy="400110"/>
          </a:xfrm>
          <a:prstGeom prst="rect">
            <a:avLst/>
          </a:prstGeom>
          <a:noFill/>
        </p:spPr>
        <p:txBody>
          <a:bodyPr wrap="square" rtlCol="0">
            <a:spAutoFit/>
          </a:bodyPr>
          <a:lstStyle/>
          <a:p>
            <a:r>
              <a:rPr lang="en-US" sz="2000" b="1" dirty="0"/>
              <a:t>Appendix</a:t>
            </a:r>
          </a:p>
        </p:txBody>
      </p:sp>
      <p:sp>
        <p:nvSpPr>
          <p:cNvPr id="3" name="TextBox 2"/>
          <p:cNvSpPr txBox="1"/>
          <p:nvPr userDrawn="1"/>
        </p:nvSpPr>
        <p:spPr>
          <a:xfrm>
            <a:off x="2274271" y="3207157"/>
            <a:ext cx="657921" cy="769441"/>
          </a:xfrm>
          <a:prstGeom prst="rect">
            <a:avLst/>
          </a:prstGeom>
          <a:noFill/>
        </p:spPr>
        <p:txBody>
          <a:bodyPr wrap="square" rtlCol="0" anchor="ctr" anchorCtr="0">
            <a:spAutoFit/>
          </a:bodyPr>
          <a:lstStyle/>
          <a:p>
            <a:r>
              <a:rPr lang="en-US" sz="4400" b="1" dirty="0">
                <a:solidFill>
                  <a:schemeClr val="tx1">
                    <a:alpha val="27000"/>
                  </a:schemeClr>
                </a:solidFill>
              </a:rPr>
              <a:t>A</a:t>
            </a:r>
          </a:p>
        </p:txBody>
      </p:sp>
    </p:spTree>
    <p:extLst>
      <p:ext uri="{BB962C8B-B14F-4D97-AF65-F5344CB8AC3E}">
        <p14:creationId xmlns:p14="http://schemas.microsoft.com/office/powerpoint/2010/main" val="194811119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73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Multiple Author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4956" y="2974021"/>
            <a:ext cx="6123444" cy="1472187"/>
          </a:xfrm>
          <a:prstGeom prst="rect">
            <a:avLst/>
          </a:prstGeom>
        </p:spPr>
      </p:pic>
      <p:sp>
        <p:nvSpPr>
          <p:cNvPr id="6" name="Rectangle 5"/>
          <p:cNvSpPr/>
          <p:nvPr userDrawn="1"/>
        </p:nvSpPr>
        <p:spPr>
          <a:xfrm>
            <a:off x="512788" y="6369049"/>
            <a:ext cx="4572000" cy="276999"/>
          </a:xfrm>
          <a:prstGeom prst="rect">
            <a:avLst/>
          </a:prstGeom>
        </p:spPr>
        <p:txBody>
          <a:bodyPr>
            <a:spAutoFit/>
          </a:bodyPr>
          <a:lstStyle/>
          <a:p>
            <a:r>
              <a:rPr lang="en-US" sz="1200" b="0" i="0" dirty="0">
                <a:solidFill>
                  <a:schemeClr val="accent2">
                    <a:lumMod val="50000"/>
                  </a:schemeClr>
                </a:solidFill>
                <a:latin typeface="Meta Offc" panose="020B0504030101020102" pitchFamily="34" charset="0"/>
                <a:cs typeface="Meta Offc" panose="020B0504030101020102" pitchFamily="34" charset="0"/>
              </a:rPr>
              <a:t>For Institutional Use</a:t>
            </a:r>
            <a:r>
              <a:rPr lang="en-US" sz="1200" b="0" i="0" baseline="0" dirty="0">
                <a:solidFill>
                  <a:schemeClr val="accent2">
                    <a:lumMod val="50000"/>
                  </a:schemeClr>
                </a:solidFill>
                <a:latin typeface="Meta Offc" panose="020B0504030101020102" pitchFamily="34" charset="0"/>
                <a:cs typeface="Meta Offc" panose="020B0504030101020102" pitchFamily="34" charset="0"/>
              </a:rPr>
              <a:t> Only </a:t>
            </a:r>
            <a:endParaRPr lang="en-US" sz="1200" b="0" i="0" dirty="0">
              <a:solidFill>
                <a:schemeClr val="accent2">
                  <a:lumMod val="50000"/>
                </a:schemeClr>
              </a:solidFill>
              <a:latin typeface="Meta Offc" panose="020B0504030101020102" pitchFamily="34" charset="0"/>
              <a:cs typeface="Meta Offc" panose="020B0504030101020102" pitchFamily="34" charset="0"/>
            </a:endParaRPr>
          </a:p>
        </p:txBody>
      </p:sp>
      <p:cxnSp>
        <p:nvCxnSpPr>
          <p:cNvPr id="13" name="Straight Connector 12"/>
          <p:cNvCxnSpPr/>
          <p:nvPr userDrawn="1"/>
        </p:nvCxnSpPr>
        <p:spPr>
          <a:xfrm>
            <a:off x="0" y="2966046"/>
            <a:ext cx="100584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0" y="4446206"/>
            <a:ext cx="9293346"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6" name="Text Placeholder 1"/>
          <p:cNvSpPr>
            <a:spLocks noGrp="1"/>
          </p:cNvSpPr>
          <p:nvPr>
            <p:ph type="body" sz="quarter" idx="10" hasCustomPrompt="1"/>
          </p:nvPr>
        </p:nvSpPr>
        <p:spPr>
          <a:xfrm>
            <a:off x="505274" y="1311863"/>
            <a:ext cx="4585066" cy="369332"/>
          </a:xfrm>
          <a:prstGeom prst="rect">
            <a:avLst/>
          </a:prstGeom>
        </p:spPr>
        <p:txBody>
          <a:bodyPr/>
          <a:lstStyle>
            <a:lvl1pPr marL="0" indent="0">
              <a:buNone/>
              <a:defRPr sz="2100" b="1" baseline="0">
                <a:latin typeface="Meta Offc" panose="020B0504030101020102" pitchFamily="34" charset="0"/>
                <a:cs typeface="Meta Offc" panose="020B0504030101020102" pitchFamily="34" charset="0"/>
              </a:defRPr>
            </a:lvl1pPr>
          </a:lstStyle>
          <a:p>
            <a:r>
              <a:rPr lang="en-US" dirty="0"/>
              <a:t>Title (Meta Office – 21 </a:t>
            </a:r>
            <a:r>
              <a:rPr lang="en-US" dirty="0" err="1"/>
              <a:t>pt</a:t>
            </a:r>
            <a:r>
              <a:rPr lang="en-US" dirty="0"/>
              <a:t>, bold)</a:t>
            </a:r>
          </a:p>
        </p:txBody>
      </p:sp>
      <p:sp>
        <p:nvSpPr>
          <p:cNvPr id="17" name="Text Placeholder 1"/>
          <p:cNvSpPr>
            <a:spLocks noGrp="1"/>
          </p:cNvSpPr>
          <p:nvPr>
            <p:ph type="body" sz="quarter" idx="12" hasCustomPrompt="1"/>
          </p:nvPr>
        </p:nvSpPr>
        <p:spPr>
          <a:xfrm>
            <a:off x="515107" y="1781800"/>
            <a:ext cx="3632199" cy="256859"/>
          </a:xfrm>
          <a:prstGeom prst="rect">
            <a:avLst/>
          </a:prstGeom>
        </p:spPr>
        <p:txBody>
          <a:bodyPr bIns="0"/>
          <a:lstStyle>
            <a:lvl1pPr marL="0" indent="0">
              <a:buNone/>
              <a:defRPr sz="1300">
                <a:latin typeface="Meta Offc" panose="020B0504030101020102" pitchFamily="34" charset="0"/>
                <a:cs typeface="Meta Offc" panose="020B0504030101020102" pitchFamily="34" charset="0"/>
              </a:defRPr>
            </a:lvl1pPr>
          </a:lstStyle>
          <a:p>
            <a:r>
              <a:rPr lang="en-US" sz="1300" b="0" dirty="0">
                <a:solidFill>
                  <a:schemeClr val="accent2">
                    <a:lumMod val="50000"/>
                  </a:schemeClr>
                </a:solidFill>
                <a:latin typeface="Meta Offc" panose="020B0504030101020102" pitchFamily="34" charset="0"/>
                <a:cs typeface="Meta Offc" panose="020B0504030101020102" pitchFamily="34" charset="0"/>
              </a:rPr>
              <a:t>Day Month, Year (Meta Office –</a:t>
            </a:r>
            <a:r>
              <a:rPr lang="en-US" sz="1300" b="0" baseline="0" dirty="0">
                <a:solidFill>
                  <a:schemeClr val="accent2">
                    <a:lumMod val="50000"/>
                  </a:schemeClr>
                </a:solidFill>
                <a:latin typeface="Meta Offc" panose="020B0504030101020102" pitchFamily="34" charset="0"/>
                <a:cs typeface="Meta Offc" panose="020B0504030101020102" pitchFamily="34" charset="0"/>
              </a:rPr>
              <a:t> 13 </a:t>
            </a:r>
            <a:r>
              <a:rPr lang="en-US" sz="1300" b="0" baseline="0" dirty="0" err="1">
                <a:solidFill>
                  <a:schemeClr val="accent2">
                    <a:lumMod val="50000"/>
                  </a:schemeClr>
                </a:solidFill>
                <a:latin typeface="Meta Offc" panose="020B0504030101020102" pitchFamily="34" charset="0"/>
                <a:cs typeface="Meta Offc" panose="020B0504030101020102" pitchFamily="34" charset="0"/>
              </a:rPr>
              <a:t>pt</a:t>
            </a:r>
            <a:r>
              <a:rPr lang="en-US" sz="1300" b="0" baseline="0" dirty="0">
                <a:solidFill>
                  <a:schemeClr val="accent2">
                    <a:lumMod val="50000"/>
                  </a:schemeClr>
                </a:solidFill>
                <a:latin typeface="Meta Offc" panose="020B0504030101020102" pitchFamily="34" charset="0"/>
                <a:cs typeface="Meta Offc" panose="020B0504030101020102" pitchFamily="34" charset="0"/>
              </a:rPr>
              <a:t>)</a:t>
            </a:r>
            <a:endParaRPr lang="en-US" sz="1300" b="0" dirty="0">
              <a:solidFill>
                <a:schemeClr val="accent2">
                  <a:lumMod val="50000"/>
                </a:schemeClr>
              </a:solidFill>
              <a:latin typeface="Meta Offc" panose="020B0504030101020102" pitchFamily="34" charset="0"/>
              <a:cs typeface="Meta Offc" panose="020B0504030101020102" pitchFamily="34" charset="0"/>
            </a:endParaRPr>
          </a:p>
        </p:txBody>
      </p:sp>
      <p:sp>
        <p:nvSpPr>
          <p:cNvPr id="48" name="Text Placeholder 6"/>
          <p:cNvSpPr>
            <a:spLocks noGrp="1"/>
          </p:cNvSpPr>
          <p:nvPr>
            <p:ph type="body" sz="quarter" idx="14" hasCustomPrompt="1"/>
          </p:nvPr>
        </p:nvSpPr>
        <p:spPr>
          <a:xfrm>
            <a:off x="515108" y="5298590"/>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49" name="Text Placeholder 6"/>
          <p:cNvSpPr>
            <a:spLocks noGrp="1"/>
          </p:cNvSpPr>
          <p:nvPr>
            <p:ph type="body" sz="quarter" idx="15" hasCustomPrompt="1"/>
          </p:nvPr>
        </p:nvSpPr>
        <p:spPr>
          <a:xfrm>
            <a:off x="514704" y="5541332"/>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p:txBody>
      </p:sp>
      <p:sp>
        <p:nvSpPr>
          <p:cNvPr id="50" name="Text Placeholder 6"/>
          <p:cNvSpPr>
            <a:spLocks noGrp="1"/>
          </p:cNvSpPr>
          <p:nvPr>
            <p:ph type="body" sz="quarter" idx="16" hasCustomPrompt="1"/>
          </p:nvPr>
        </p:nvSpPr>
        <p:spPr>
          <a:xfrm>
            <a:off x="515108" y="5774498"/>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a:solidFill>
                <a:schemeClr val="accent2">
                  <a:lumMod val="50000"/>
                </a:schemeClr>
              </a:solidFill>
              <a:latin typeface="Meta Offc" panose="020B0504030101020102" pitchFamily="34" charset="0"/>
              <a:cs typeface="Meta Offc" panose="020B0504030101020102" pitchFamily="34" charset="0"/>
            </a:endParaRPr>
          </a:p>
        </p:txBody>
      </p:sp>
      <p:sp>
        <p:nvSpPr>
          <p:cNvPr id="51" name="Text Placeholder 1"/>
          <p:cNvSpPr>
            <a:spLocks noGrp="1"/>
          </p:cNvSpPr>
          <p:nvPr>
            <p:ph type="body" sz="quarter" idx="17" hasCustomPrompt="1"/>
          </p:nvPr>
        </p:nvSpPr>
        <p:spPr>
          <a:xfrm>
            <a:off x="505275" y="5071394"/>
            <a:ext cx="2448061" cy="242015"/>
          </a:xfrm>
          <a:prstGeom prst="rect">
            <a:avLst/>
          </a:prstGeom>
        </p:spPr>
        <p:txBody>
          <a:bodyPr wrap="none" anchor="ctr" anchorCtr="0"/>
          <a:lstStyle>
            <a:lvl1pPr marL="0" indent="0">
              <a:buNone/>
              <a:defRPr sz="1200" b="1" baseline="0">
                <a:latin typeface="Meta Offc" panose="020B0504030101020102" pitchFamily="34" charset="0"/>
                <a:cs typeface="Meta Offc" panose="020B0504030101020102" pitchFamily="34" charset="0"/>
              </a:defRPr>
            </a:lvl1pPr>
          </a:lstStyle>
          <a:p>
            <a:r>
              <a:rPr lang="en-US" dirty="0"/>
              <a:t>Name (Meta Office – 12 </a:t>
            </a:r>
            <a:r>
              <a:rPr lang="en-US" dirty="0" err="1"/>
              <a:t>pt</a:t>
            </a:r>
            <a:r>
              <a:rPr lang="en-US" dirty="0"/>
              <a:t>, bold)</a:t>
            </a:r>
          </a:p>
        </p:txBody>
      </p:sp>
      <p:sp>
        <p:nvSpPr>
          <p:cNvPr id="68" name="Text Placeholder 6"/>
          <p:cNvSpPr>
            <a:spLocks noGrp="1"/>
          </p:cNvSpPr>
          <p:nvPr>
            <p:ph type="body" sz="quarter" idx="18" hasCustomPrompt="1"/>
          </p:nvPr>
        </p:nvSpPr>
        <p:spPr>
          <a:xfrm>
            <a:off x="3027678" y="5296428"/>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69" name="Text Placeholder 6"/>
          <p:cNvSpPr>
            <a:spLocks noGrp="1"/>
          </p:cNvSpPr>
          <p:nvPr>
            <p:ph type="body" sz="quarter" idx="19" hasCustomPrompt="1"/>
          </p:nvPr>
        </p:nvSpPr>
        <p:spPr>
          <a:xfrm>
            <a:off x="3027274" y="5539170"/>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p:txBody>
      </p:sp>
      <p:sp>
        <p:nvSpPr>
          <p:cNvPr id="70" name="Text Placeholder 6"/>
          <p:cNvSpPr>
            <a:spLocks noGrp="1"/>
          </p:cNvSpPr>
          <p:nvPr>
            <p:ph type="body" sz="quarter" idx="20" hasCustomPrompt="1"/>
          </p:nvPr>
        </p:nvSpPr>
        <p:spPr>
          <a:xfrm>
            <a:off x="3027678" y="5772336"/>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a:solidFill>
                <a:schemeClr val="accent2">
                  <a:lumMod val="50000"/>
                </a:schemeClr>
              </a:solidFill>
              <a:latin typeface="Meta Offc" panose="020B0504030101020102" pitchFamily="34" charset="0"/>
              <a:cs typeface="Meta Offc" panose="020B0504030101020102" pitchFamily="34" charset="0"/>
            </a:endParaRPr>
          </a:p>
        </p:txBody>
      </p:sp>
      <p:sp>
        <p:nvSpPr>
          <p:cNvPr id="71" name="Text Placeholder 1"/>
          <p:cNvSpPr>
            <a:spLocks noGrp="1"/>
          </p:cNvSpPr>
          <p:nvPr>
            <p:ph type="body" sz="quarter" idx="21" hasCustomPrompt="1"/>
          </p:nvPr>
        </p:nvSpPr>
        <p:spPr>
          <a:xfrm>
            <a:off x="3017845" y="5069232"/>
            <a:ext cx="2448061" cy="242015"/>
          </a:xfrm>
          <a:prstGeom prst="rect">
            <a:avLst/>
          </a:prstGeom>
        </p:spPr>
        <p:txBody>
          <a:bodyPr wrap="none" anchor="ctr" anchorCtr="0"/>
          <a:lstStyle>
            <a:lvl1pPr marL="0" indent="0">
              <a:buNone/>
              <a:defRPr sz="1200" b="1" baseline="0">
                <a:latin typeface="Meta Offc" panose="020B0504030101020102" pitchFamily="34" charset="0"/>
                <a:cs typeface="Meta Offc" panose="020B0504030101020102" pitchFamily="34" charset="0"/>
              </a:defRPr>
            </a:lvl1pPr>
          </a:lstStyle>
          <a:p>
            <a:r>
              <a:rPr lang="en-US" dirty="0"/>
              <a:t>Name (Meta Office – 12 </a:t>
            </a:r>
            <a:r>
              <a:rPr lang="en-US" dirty="0" err="1"/>
              <a:t>pt</a:t>
            </a:r>
            <a:r>
              <a:rPr lang="en-US" dirty="0"/>
              <a:t>, bold)</a:t>
            </a:r>
          </a:p>
        </p:txBody>
      </p:sp>
      <p:sp>
        <p:nvSpPr>
          <p:cNvPr id="72" name="Text Placeholder 6"/>
          <p:cNvSpPr>
            <a:spLocks noGrp="1"/>
          </p:cNvSpPr>
          <p:nvPr>
            <p:ph type="body" sz="quarter" idx="22" hasCustomPrompt="1"/>
          </p:nvPr>
        </p:nvSpPr>
        <p:spPr>
          <a:xfrm>
            <a:off x="5546200" y="5296428"/>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73" name="Text Placeholder 6"/>
          <p:cNvSpPr>
            <a:spLocks noGrp="1"/>
          </p:cNvSpPr>
          <p:nvPr>
            <p:ph type="body" sz="quarter" idx="23" hasCustomPrompt="1"/>
          </p:nvPr>
        </p:nvSpPr>
        <p:spPr>
          <a:xfrm>
            <a:off x="5545796" y="5539170"/>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p:txBody>
      </p:sp>
      <p:sp>
        <p:nvSpPr>
          <p:cNvPr id="74" name="Text Placeholder 6"/>
          <p:cNvSpPr>
            <a:spLocks noGrp="1"/>
          </p:cNvSpPr>
          <p:nvPr>
            <p:ph type="body" sz="quarter" idx="24" hasCustomPrompt="1"/>
          </p:nvPr>
        </p:nvSpPr>
        <p:spPr>
          <a:xfrm>
            <a:off x="5546200" y="5772336"/>
            <a:ext cx="2439966" cy="244904"/>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a:solidFill>
                <a:schemeClr val="accent2">
                  <a:lumMod val="50000"/>
                </a:schemeClr>
              </a:solidFill>
              <a:latin typeface="Meta Offc" panose="020B0504030101020102" pitchFamily="34" charset="0"/>
              <a:cs typeface="Meta Offc" panose="020B0504030101020102" pitchFamily="34" charset="0"/>
            </a:endParaRPr>
          </a:p>
        </p:txBody>
      </p:sp>
      <p:sp>
        <p:nvSpPr>
          <p:cNvPr id="75" name="Text Placeholder 1"/>
          <p:cNvSpPr>
            <a:spLocks noGrp="1"/>
          </p:cNvSpPr>
          <p:nvPr>
            <p:ph type="body" sz="quarter" idx="25" hasCustomPrompt="1"/>
          </p:nvPr>
        </p:nvSpPr>
        <p:spPr>
          <a:xfrm>
            <a:off x="5536367" y="5069232"/>
            <a:ext cx="2448061" cy="242015"/>
          </a:xfrm>
          <a:prstGeom prst="rect">
            <a:avLst/>
          </a:prstGeom>
        </p:spPr>
        <p:txBody>
          <a:bodyPr wrap="none" anchor="ctr" anchorCtr="0"/>
          <a:lstStyle>
            <a:lvl1pPr marL="0" indent="0">
              <a:buNone/>
              <a:defRPr sz="1200" b="1" baseline="0">
                <a:latin typeface="Meta Offc" panose="020B0504030101020102" pitchFamily="34" charset="0"/>
                <a:cs typeface="Meta Offc" panose="020B0504030101020102" pitchFamily="34" charset="0"/>
              </a:defRPr>
            </a:lvl1pPr>
          </a:lstStyle>
          <a:p>
            <a:r>
              <a:rPr lang="en-US" dirty="0"/>
              <a:t>Name (Meta Office – 12 </a:t>
            </a:r>
            <a:r>
              <a:rPr lang="en-US" dirty="0" err="1"/>
              <a:t>pt</a:t>
            </a:r>
            <a:r>
              <a:rPr lang="en-US" dirty="0"/>
              <a:t>, bold)</a:t>
            </a:r>
          </a:p>
        </p:txBody>
      </p:sp>
    </p:spTree>
    <p:extLst>
      <p:ext uri="{BB962C8B-B14F-4D97-AF65-F5344CB8AC3E}">
        <p14:creationId xmlns:p14="http://schemas.microsoft.com/office/powerpoint/2010/main" val="830590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text box - For merging presentation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Tree>
    <p:extLst>
      <p:ext uri="{BB962C8B-B14F-4D97-AF65-F5344CB8AC3E}">
        <p14:creationId xmlns:p14="http://schemas.microsoft.com/office/powerpoint/2010/main" val="302215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093191"/>
            <a:ext cx="9217025" cy="5909188"/>
          </a:xfrm>
          <a:prstGeom prst="rect">
            <a:avLst/>
          </a:prstGeom>
        </p:spPr>
        <p:txBody>
          <a:bodyPr/>
          <a:lstStyle>
            <a:lvl1pPr>
              <a:defRPr sz="1800"/>
            </a:lvl1pPr>
          </a:lstStyle>
          <a:p>
            <a:endParaRPr lang="en-US" dirty="0"/>
          </a:p>
        </p:txBody>
      </p:sp>
      <p:sp>
        <p:nvSpPr>
          <p:cNvPr id="18" name="Text Placeholder 4"/>
          <p:cNvSpPr>
            <a:spLocks noGrp="1"/>
          </p:cNvSpPr>
          <p:nvPr>
            <p:ph type="body" sz="quarter" idx="14" hasCustomPrompt="1"/>
          </p:nvPr>
        </p:nvSpPr>
        <p:spPr>
          <a:xfrm>
            <a:off x="421200" y="746575"/>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585331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093191"/>
            <a:ext cx="9217025" cy="2778820"/>
          </a:xfrm>
          <a:prstGeom prst="rect">
            <a:avLst/>
          </a:prstGeom>
        </p:spPr>
        <p:txBody>
          <a:bodyPr/>
          <a:lstStyle>
            <a:lvl1pPr>
              <a:defRPr sz="1800"/>
            </a:lvl1pPr>
          </a:lstStyle>
          <a:p>
            <a:endParaRPr lang="en-US" dirty="0"/>
          </a:p>
        </p:txBody>
      </p:sp>
      <p:sp>
        <p:nvSpPr>
          <p:cNvPr id="18" name="Text Placeholder 4"/>
          <p:cNvSpPr>
            <a:spLocks noGrp="1"/>
          </p:cNvSpPr>
          <p:nvPr>
            <p:ph type="body" sz="quarter" idx="14" hasCustomPrompt="1"/>
          </p:nvPr>
        </p:nvSpPr>
        <p:spPr>
          <a:xfrm>
            <a:off x="421200" y="746575"/>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8" name="Chart Placeholder 2">
            <a:extLst>
              <a:ext uri="{FF2B5EF4-FFF2-40B4-BE49-F238E27FC236}">
                <a16:creationId xmlns:a16="http://schemas.microsoft.com/office/drawing/2014/main" id="{D9C955F5-9731-4F56-B9D4-CFFEAE06143C}"/>
              </a:ext>
            </a:extLst>
          </p:cNvPr>
          <p:cNvSpPr>
            <a:spLocks noGrp="1"/>
          </p:cNvSpPr>
          <p:nvPr>
            <p:ph type="chart" sz="quarter" idx="18"/>
          </p:nvPr>
        </p:nvSpPr>
        <p:spPr>
          <a:xfrm>
            <a:off x="421743" y="4259954"/>
            <a:ext cx="9217025" cy="2778820"/>
          </a:xfrm>
          <a:prstGeom prst="rect">
            <a:avLst/>
          </a:prstGeom>
        </p:spPr>
        <p:txBody>
          <a:bodyPr/>
          <a:lstStyle>
            <a:lvl1pPr>
              <a:defRPr sz="1800"/>
            </a:lvl1pPr>
          </a:lstStyle>
          <a:p>
            <a:endParaRPr lang="en-US" dirty="0"/>
          </a:p>
        </p:txBody>
      </p:sp>
      <p:sp>
        <p:nvSpPr>
          <p:cNvPr id="9" name="Text Placeholder 4"/>
          <p:cNvSpPr>
            <a:spLocks noGrp="1"/>
          </p:cNvSpPr>
          <p:nvPr>
            <p:ph type="body" sz="quarter" idx="19" hasCustomPrompt="1"/>
          </p:nvPr>
        </p:nvSpPr>
        <p:spPr>
          <a:xfrm>
            <a:off x="422255" y="3913338"/>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269262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093191"/>
            <a:ext cx="9217025" cy="3577869"/>
          </a:xfrm>
          <a:prstGeom prst="rect">
            <a:avLst/>
          </a:prstGeom>
        </p:spPr>
        <p:txBody>
          <a:bodyPr/>
          <a:lstStyle>
            <a:lvl1pPr>
              <a:defRPr sz="1800"/>
            </a:lvl1pPr>
          </a:lstStyle>
          <a:p>
            <a:endParaRPr lang="en-US" dirty="0"/>
          </a:p>
        </p:txBody>
      </p:sp>
      <p:sp>
        <p:nvSpPr>
          <p:cNvPr id="18" name="Text Placeholder 4"/>
          <p:cNvSpPr>
            <a:spLocks noGrp="1"/>
          </p:cNvSpPr>
          <p:nvPr>
            <p:ph type="body" sz="quarter" idx="14" hasCustomPrompt="1"/>
          </p:nvPr>
        </p:nvSpPr>
        <p:spPr>
          <a:xfrm>
            <a:off x="421200" y="746575"/>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8" name="Chart Placeholder 2">
            <a:extLst>
              <a:ext uri="{FF2B5EF4-FFF2-40B4-BE49-F238E27FC236}">
                <a16:creationId xmlns:a16="http://schemas.microsoft.com/office/drawing/2014/main" id="{D9C955F5-9731-4F56-B9D4-CFFEAE06143C}"/>
              </a:ext>
            </a:extLst>
          </p:cNvPr>
          <p:cNvSpPr>
            <a:spLocks noGrp="1"/>
          </p:cNvSpPr>
          <p:nvPr>
            <p:ph type="chart" sz="quarter" idx="18"/>
          </p:nvPr>
        </p:nvSpPr>
        <p:spPr>
          <a:xfrm>
            <a:off x="428308" y="4671060"/>
            <a:ext cx="9217025" cy="2362200"/>
          </a:xfrm>
          <a:prstGeom prst="rect">
            <a:avLst/>
          </a:prstGeom>
        </p:spPr>
        <p:txBody>
          <a:bodyPr/>
          <a:lstStyle>
            <a:lvl1pPr>
              <a:defRPr sz="1800"/>
            </a:lvl1pPr>
          </a:lstStyle>
          <a:p>
            <a:endParaRPr lang="en-US" dirty="0"/>
          </a:p>
        </p:txBody>
      </p:sp>
    </p:spTree>
    <p:extLst>
      <p:ext uri="{BB962C8B-B14F-4D97-AF65-F5344CB8AC3E}">
        <p14:creationId xmlns:p14="http://schemas.microsoft.com/office/powerpoint/2010/main" val="2776610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ide-by-Side Headers">
    <p:spTree>
      <p:nvGrpSpPr>
        <p:cNvPr id="1" name=""/>
        <p:cNvGrpSpPr/>
        <p:nvPr/>
      </p:nvGrpSpPr>
      <p:grpSpPr>
        <a:xfrm>
          <a:off x="0" y="0"/>
          <a:ext cx="0" cy="0"/>
          <a:chOff x="0" y="0"/>
          <a:chExt cx="0" cy="0"/>
        </a:xfrm>
      </p:grpSpPr>
      <p:sp>
        <p:nvSpPr>
          <p:cNvPr id="13" name="Chart Placeholder 2">
            <a:extLst>
              <a:ext uri="{FF2B5EF4-FFF2-40B4-BE49-F238E27FC236}">
                <a16:creationId xmlns:a16="http://schemas.microsoft.com/office/drawing/2014/main" id="{03A3BE50-001E-415C-ACFB-6779EFEF3E37}"/>
              </a:ext>
            </a:extLst>
          </p:cNvPr>
          <p:cNvSpPr>
            <a:spLocks noGrp="1"/>
          </p:cNvSpPr>
          <p:nvPr>
            <p:ph type="chart" sz="quarter" idx="25"/>
          </p:nvPr>
        </p:nvSpPr>
        <p:spPr>
          <a:xfrm>
            <a:off x="5119557" y="1120833"/>
            <a:ext cx="4529138" cy="5893578"/>
          </a:xfrm>
          <a:prstGeom prst="rect">
            <a:avLst/>
          </a:prstGeom>
        </p:spPr>
        <p:txBody>
          <a:bodyPr/>
          <a:lstStyle>
            <a:lvl1pPr>
              <a:defRPr sz="1800"/>
            </a:lvl1pPr>
          </a:lstStyle>
          <a:p>
            <a:endParaRPr lang="en-US" dirty="0"/>
          </a:p>
        </p:txBody>
      </p:sp>
      <p:sp>
        <p:nvSpPr>
          <p:cNvPr id="3" name="Chart Placeholder 2">
            <a:extLst>
              <a:ext uri="{FF2B5EF4-FFF2-40B4-BE49-F238E27FC236}">
                <a16:creationId xmlns:a16="http://schemas.microsoft.com/office/drawing/2014/main" id="{6FEA8470-EE69-4458-A205-20D56CB67D0E}"/>
              </a:ext>
            </a:extLst>
          </p:cNvPr>
          <p:cNvSpPr>
            <a:spLocks noGrp="1"/>
          </p:cNvSpPr>
          <p:nvPr>
            <p:ph type="chart" sz="quarter" idx="24"/>
          </p:nvPr>
        </p:nvSpPr>
        <p:spPr>
          <a:xfrm>
            <a:off x="457200" y="1116324"/>
            <a:ext cx="4529138" cy="5893578"/>
          </a:xfrm>
          <a:prstGeom prst="rect">
            <a:avLst/>
          </a:prstGeom>
        </p:spPr>
        <p:txBody>
          <a:bodyPr/>
          <a:lstStyle>
            <a:lvl1pPr>
              <a:defRPr sz="1800"/>
            </a:lvl1pPr>
          </a:lstStyle>
          <a:p>
            <a:endParaRPr lang="en-US" dirty="0"/>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199" y="774217"/>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89" y="773730"/>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401546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ubhead Bold 16pt; Body 14pt">
    <p:spTree>
      <p:nvGrpSpPr>
        <p:cNvPr id="1" name=""/>
        <p:cNvGrpSpPr/>
        <p:nvPr/>
      </p:nvGrpSpPr>
      <p:grpSpPr>
        <a:xfrm>
          <a:off x="0" y="0"/>
          <a:ext cx="0" cy="0"/>
          <a:chOff x="0" y="0"/>
          <a:chExt cx="0" cy="0"/>
        </a:xfrm>
      </p:grpSpPr>
      <p:sp>
        <p:nvSpPr>
          <p:cNvPr id="18"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5" name="Text Placeholder 4"/>
          <p:cNvSpPr>
            <a:spLocks noGrp="1"/>
          </p:cNvSpPr>
          <p:nvPr>
            <p:ph type="body" sz="quarter" idx="15" hasCustomPrompt="1"/>
          </p:nvPr>
        </p:nvSpPr>
        <p:spPr>
          <a:xfrm>
            <a:off x="421200" y="1394340"/>
            <a:ext cx="9216000" cy="501289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a:t>Body (Meta Office – 14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4267314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head-16pt, Bullets-14pt">
    <p:spTree>
      <p:nvGrpSpPr>
        <p:cNvPr id="1" name=""/>
        <p:cNvGrpSpPr/>
        <p:nvPr/>
      </p:nvGrpSpPr>
      <p:grpSpPr>
        <a:xfrm>
          <a:off x="0" y="0"/>
          <a:ext cx="0" cy="0"/>
          <a:chOff x="0" y="0"/>
          <a:chExt cx="0" cy="0"/>
        </a:xfrm>
      </p:grpSpPr>
      <p:sp>
        <p:nvSpPr>
          <p:cNvPr id="22"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16 </a:t>
            </a:r>
            <a:r>
              <a:rPr lang="en-US" dirty="0" err="1"/>
              <a:t>pt</a:t>
            </a:r>
            <a:r>
              <a:rPr lang="en-US" dirty="0"/>
              <a:t>)</a:t>
            </a:r>
          </a:p>
        </p:txBody>
      </p:sp>
      <p:sp>
        <p:nvSpPr>
          <p:cNvPr id="7" name="Text Placeholder 4"/>
          <p:cNvSpPr>
            <a:spLocks noGrp="1"/>
          </p:cNvSpPr>
          <p:nvPr>
            <p:ph type="body" sz="quarter" idx="19" hasCustomPrompt="1"/>
          </p:nvPr>
        </p:nvSpPr>
        <p:spPr>
          <a:xfrm>
            <a:off x="421200" y="1395954"/>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8" name="Text Placeholder 4"/>
          <p:cNvSpPr>
            <a:spLocks noGrp="1"/>
          </p:cNvSpPr>
          <p:nvPr>
            <p:ph type="body" sz="quarter" idx="20" hasCustomPrompt="1"/>
          </p:nvPr>
        </p:nvSpPr>
        <p:spPr>
          <a:xfrm>
            <a:off x="421200" y="3387365"/>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9" name="Text Placeholder 4"/>
          <p:cNvSpPr>
            <a:spLocks noGrp="1"/>
          </p:cNvSpPr>
          <p:nvPr>
            <p:ph type="body" sz="quarter" idx="21" hasCustomPrompt="1"/>
          </p:nvPr>
        </p:nvSpPr>
        <p:spPr>
          <a:xfrm>
            <a:off x="421200" y="298682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1"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20892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by-Side Headers">
    <p:spTree>
      <p:nvGrpSpPr>
        <p:cNvPr id="1" name=""/>
        <p:cNvGrpSpPr/>
        <p:nvPr/>
      </p:nvGrpSpPr>
      <p:grpSpPr>
        <a:xfrm>
          <a:off x="0" y="0"/>
          <a:ext cx="0" cy="0"/>
          <a:chOff x="0" y="0"/>
          <a:chExt cx="0" cy="0"/>
        </a:xfrm>
      </p:grpSpPr>
      <p:sp>
        <p:nvSpPr>
          <p:cNvPr id="20" name="Text Placeholder 4"/>
          <p:cNvSpPr>
            <a:spLocks noGrp="1"/>
          </p:cNvSpPr>
          <p:nvPr>
            <p:ph type="body" sz="quarter" idx="20" hasCustomPrompt="1"/>
          </p:nvPr>
        </p:nvSpPr>
        <p:spPr>
          <a:xfrm>
            <a:off x="457200" y="1391575"/>
            <a:ext cx="4528611" cy="5451225"/>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1" name="Text Placeholder 4"/>
          <p:cNvSpPr>
            <a:spLocks noGrp="1"/>
          </p:cNvSpPr>
          <p:nvPr>
            <p:ph type="body" sz="quarter" idx="21" hasCustomPrompt="1"/>
          </p:nvPr>
        </p:nvSpPr>
        <p:spPr>
          <a:xfrm>
            <a:off x="5119557" y="1401848"/>
            <a:ext cx="4517644" cy="5440952"/>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199" y="1002820"/>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89" y="1002333"/>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4217795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Text Boxes,Subheads-16pt, Bullets-14pt">
    <p:spTree>
      <p:nvGrpSpPr>
        <p:cNvPr id="1" name=""/>
        <p:cNvGrpSpPr/>
        <p:nvPr/>
      </p:nvGrpSpPr>
      <p:grpSpPr>
        <a:xfrm>
          <a:off x="0" y="0"/>
          <a:ext cx="0" cy="0"/>
          <a:chOff x="0" y="0"/>
          <a:chExt cx="0" cy="0"/>
        </a:xfrm>
      </p:grpSpPr>
      <p:sp>
        <p:nvSpPr>
          <p:cNvPr id="27" name="Text Placeholder 4"/>
          <p:cNvSpPr>
            <a:spLocks noGrp="1"/>
          </p:cNvSpPr>
          <p:nvPr>
            <p:ph type="body" sz="quarter" idx="22" hasCustomPrompt="1"/>
          </p:nvPr>
        </p:nvSpPr>
        <p:spPr>
          <a:xfrm>
            <a:off x="457200"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9" name="Text Placeholder 4"/>
          <p:cNvSpPr>
            <a:spLocks noGrp="1"/>
          </p:cNvSpPr>
          <p:nvPr>
            <p:ph type="body" sz="quarter" idx="23" hasCustomPrompt="1"/>
          </p:nvPr>
        </p:nvSpPr>
        <p:spPr>
          <a:xfrm>
            <a:off x="5108584"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30" name="Text Placeholder 4"/>
          <p:cNvSpPr>
            <a:spLocks noGrp="1"/>
          </p:cNvSpPr>
          <p:nvPr>
            <p:ph type="body" sz="quarter" idx="24" hasCustomPrompt="1"/>
          </p:nvPr>
        </p:nvSpPr>
        <p:spPr>
          <a:xfrm>
            <a:off x="457200"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31" name="Text Placeholder 4"/>
          <p:cNvSpPr>
            <a:spLocks noGrp="1"/>
          </p:cNvSpPr>
          <p:nvPr>
            <p:ph type="body" sz="quarter" idx="25" hasCustomPrompt="1"/>
          </p:nvPr>
        </p:nvSpPr>
        <p:spPr>
          <a:xfrm>
            <a:off x="5119557"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2"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3" name="Text Placeholder 4"/>
          <p:cNvSpPr>
            <a:spLocks noGrp="1"/>
          </p:cNvSpPr>
          <p:nvPr>
            <p:ph type="body" sz="quarter" idx="26" hasCustomPrompt="1"/>
          </p:nvPr>
        </p:nvSpPr>
        <p:spPr>
          <a:xfrm>
            <a:off x="457199" y="10118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4" name="Text Placeholder 4"/>
          <p:cNvSpPr>
            <a:spLocks noGrp="1"/>
          </p:cNvSpPr>
          <p:nvPr>
            <p:ph type="body" sz="quarter" idx="27" hasCustomPrompt="1"/>
          </p:nvPr>
        </p:nvSpPr>
        <p:spPr>
          <a:xfrm>
            <a:off x="5108589" y="10021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5" name="Text Placeholder 4"/>
          <p:cNvSpPr>
            <a:spLocks noGrp="1"/>
          </p:cNvSpPr>
          <p:nvPr>
            <p:ph type="body" sz="quarter" idx="28" hasCustomPrompt="1"/>
          </p:nvPr>
        </p:nvSpPr>
        <p:spPr>
          <a:xfrm>
            <a:off x="454866" y="37885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6" name="Text Placeholder 4"/>
          <p:cNvSpPr>
            <a:spLocks noGrp="1"/>
          </p:cNvSpPr>
          <p:nvPr>
            <p:ph type="body" sz="quarter" idx="29" hasCustomPrompt="1"/>
          </p:nvPr>
        </p:nvSpPr>
        <p:spPr>
          <a:xfrm>
            <a:off x="5106256" y="37788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1416075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28" name="Rectangle 27"/>
          <p:cNvSpPr/>
          <p:nvPr userDrawn="1"/>
        </p:nvSpPr>
        <p:spPr bwMode="auto">
          <a:xfrm>
            <a:off x="421200" y="796413"/>
            <a:ext cx="2990594" cy="623365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
        <p:nvSpPr>
          <p:cNvPr id="33" name="Text Placeholder 2"/>
          <p:cNvSpPr>
            <a:spLocks noGrp="1"/>
          </p:cNvSpPr>
          <p:nvPr>
            <p:ph type="body" sz="quarter" idx="18" hasCustomPrompt="1"/>
          </p:nvPr>
        </p:nvSpPr>
        <p:spPr>
          <a:xfrm>
            <a:off x="421199" y="875071"/>
            <a:ext cx="2902104" cy="6056671"/>
          </a:xfrm>
          <a:prstGeom prst="rect">
            <a:avLst/>
          </a:prstGeom>
        </p:spPr>
        <p:txBody>
          <a:bodyPr/>
          <a:lstStyle>
            <a:lvl1pPr marL="0" indent="0">
              <a:lnSpc>
                <a:spcPct val="110000"/>
              </a:lnSpc>
              <a:spcBef>
                <a:spcPts val="0"/>
              </a:spcBef>
              <a:spcAft>
                <a:spcPts val="1200"/>
              </a:spcAft>
              <a:buNone/>
              <a:defRPr sz="1400" baseline="0"/>
            </a:lvl1pPr>
          </a:lstStyle>
          <a:p>
            <a:pPr lvl="0"/>
            <a:r>
              <a:rPr lang="en-US" sz="1200" dirty="0"/>
              <a:t>Text (Meta Office 14 </a:t>
            </a:r>
            <a:r>
              <a:rPr lang="en-US" sz="1200" dirty="0" err="1"/>
              <a:t>pt</a:t>
            </a:r>
            <a:r>
              <a:rPr lang="en-US" sz="1200" dirty="0"/>
              <a:t>) </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13194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itutions-Specific Presentation">
    <p:spTree>
      <p:nvGrpSpPr>
        <p:cNvPr id="1" name=""/>
        <p:cNvGrpSpPr/>
        <p:nvPr/>
      </p:nvGrpSpPr>
      <p:grpSpPr>
        <a:xfrm>
          <a:off x="0" y="0"/>
          <a:ext cx="0" cy="0"/>
          <a:chOff x="0" y="0"/>
          <a:chExt cx="0" cy="0"/>
        </a:xfrm>
      </p:grpSpPr>
      <p:sp>
        <p:nvSpPr>
          <p:cNvPr id="6" name="Rectangle 5"/>
          <p:cNvSpPr/>
          <p:nvPr userDrawn="1"/>
        </p:nvSpPr>
        <p:spPr>
          <a:xfrm>
            <a:off x="512788" y="6369049"/>
            <a:ext cx="4572000" cy="276999"/>
          </a:xfrm>
          <a:prstGeom prst="rect">
            <a:avLst/>
          </a:prstGeom>
        </p:spPr>
        <p:txBody>
          <a:bodyPr>
            <a:spAutoFit/>
          </a:bodyPr>
          <a:lstStyle/>
          <a:p>
            <a:r>
              <a:rPr lang="en-US" sz="1200" b="0" i="0" dirty="0">
                <a:solidFill>
                  <a:schemeClr val="accent2">
                    <a:lumMod val="50000"/>
                  </a:schemeClr>
                </a:solidFill>
                <a:latin typeface="Meta Offc" panose="020B0504030101020102" pitchFamily="34" charset="0"/>
                <a:cs typeface="Meta Offc" panose="020B0504030101020102" pitchFamily="34" charset="0"/>
              </a:rPr>
              <a:t>For Institutional Use</a:t>
            </a:r>
            <a:r>
              <a:rPr lang="en-US" sz="1200" b="0" i="0" baseline="0" dirty="0">
                <a:solidFill>
                  <a:schemeClr val="accent2">
                    <a:lumMod val="50000"/>
                  </a:schemeClr>
                </a:solidFill>
                <a:latin typeface="Meta Offc" panose="020B0504030101020102" pitchFamily="34" charset="0"/>
                <a:cs typeface="Meta Offc" panose="020B0504030101020102" pitchFamily="34" charset="0"/>
              </a:rPr>
              <a:t> Only</a:t>
            </a:r>
            <a:endParaRPr lang="en-US" sz="1200" b="0" i="0" dirty="0">
              <a:solidFill>
                <a:schemeClr val="accent2">
                  <a:lumMod val="50000"/>
                </a:schemeClr>
              </a:solidFill>
              <a:latin typeface="Meta Offc" panose="020B0504030101020102" pitchFamily="34" charset="0"/>
              <a:cs typeface="Meta Offc" panose="020B0504030101020102" pitchFamily="34" charset="0"/>
            </a:endParaRPr>
          </a:p>
        </p:txBody>
      </p:sp>
      <p:sp>
        <p:nvSpPr>
          <p:cNvPr id="21" name="Text Placeholder 1"/>
          <p:cNvSpPr>
            <a:spLocks noGrp="1"/>
          </p:cNvSpPr>
          <p:nvPr>
            <p:ph type="body" sz="quarter" idx="10" hasCustomPrompt="1"/>
          </p:nvPr>
        </p:nvSpPr>
        <p:spPr>
          <a:xfrm>
            <a:off x="505274" y="1311863"/>
            <a:ext cx="5807036" cy="369332"/>
          </a:xfrm>
          <a:prstGeom prst="rect">
            <a:avLst/>
          </a:prstGeom>
        </p:spPr>
        <p:txBody>
          <a:bodyPr/>
          <a:lstStyle>
            <a:lvl1pPr marL="0" indent="0">
              <a:buNone/>
              <a:defRPr sz="2100" b="0" baseline="0">
                <a:latin typeface="Meta Offc Medium" panose="020B0604030101020102" pitchFamily="34" charset="0"/>
                <a:cs typeface="Meta Offc" panose="020B0504030101020102" pitchFamily="34" charset="0"/>
              </a:defRPr>
            </a:lvl1pPr>
          </a:lstStyle>
          <a:p>
            <a:r>
              <a:rPr lang="en-US" dirty="0"/>
              <a:t>Institutions Name (Meta Office Med– 21 </a:t>
            </a:r>
            <a:r>
              <a:rPr lang="en-US" dirty="0" err="1"/>
              <a:t>pt</a:t>
            </a:r>
            <a:r>
              <a:rPr lang="en-US" dirty="0"/>
              <a:t>)</a:t>
            </a:r>
          </a:p>
        </p:txBody>
      </p:sp>
      <p:sp>
        <p:nvSpPr>
          <p:cNvPr id="22" name="Text Placeholder 1"/>
          <p:cNvSpPr>
            <a:spLocks noGrp="1"/>
          </p:cNvSpPr>
          <p:nvPr>
            <p:ph type="body" sz="quarter" idx="12" hasCustomPrompt="1"/>
          </p:nvPr>
        </p:nvSpPr>
        <p:spPr>
          <a:xfrm>
            <a:off x="505680" y="1047244"/>
            <a:ext cx="3632199" cy="256859"/>
          </a:xfrm>
          <a:prstGeom prst="rect">
            <a:avLst/>
          </a:prstGeom>
        </p:spPr>
        <p:txBody>
          <a:bodyPr bIns="0"/>
          <a:lstStyle>
            <a:lvl1pPr marL="0" indent="0">
              <a:buNone/>
              <a:defRPr sz="1300" baseline="0">
                <a:latin typeface="Meta Offc" panose="020B0504030101020102" pitchFamily="34" charset="0"/>
                <a:cs typeface="Meta Offc" panose="020B0504030101020102" pitchFamily="34" charset="0"/>
              </a:defRPr>
            </a:lvl1pPr>
          </a:lstStyle>
          <a:p>
            <a:r>
              <a:rPr lang="en-US" sz="1300" b="0" dirty="0">
                <a:solidFill>
                  <a:schemeClr val="accent2">
                    <a:lumMod val="50000"/>
                  </a:schemeClr>
                </a:solidFill>
                <a:latin typeface="Meta Offc" panose="020B0504030101020102" pitchFamily="34" charset="0"/>
                <a:cs typeface="Meta Offc" panose="020B0504030101020102" pitchFamily="34" charset="0"/>
              </a:rPr>
              <a:t>Presentation Materials for: </a:t>
            </a:r>
          </a:p>
        </p:txBody>
      </p:sp>
      <p:sp>
        <p:nvSpPr>
          <p:cNvPr id="14" name="Text Placeholder 6"/>
          <p:cNvSpPr>
            <a:spLocks noGrp="1"/>
          </p:cNvSpPr>
          <p:nvPr>
            <p:ph type="body" sz="quarter" idx="14" hasCustomPrompt="1"/>
          </p:nvPr>
        </p:nvSpPr>
        <p:spPr>
          <a:xfrm>
            <a:off x="515108" y="5300848"/>
            <a:ext cx="2685293"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15" name="Text Placeholder 6"/>
          <p:cNvSpPr>
            <a:spLocks noGrp="1"/>
          </p:cNvSpPr>
          <p:nvPr>
            <p:ph type="body" sz="quarter" idx="15" hasCustomPrompt="1"/>
          </p:nvPr>
        </p:nvSpPr>
        <p:spPr>
          <a:xfrm>
            <a:off x="514703" y="5532439"/>
            <a:ext cx="2685293"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p:txBody>
      </p:sp>
      <p:sp>
        <p:nvSpPr>
          <p:cNvPr id="16" name="Text Placeholder 6"/>
          <p:cNvSpPr>
            <a:spLocks noGrp="1"/>
          </p:cNvSpPr>
          <p:nvPr>
            <p:ph type="body" sz="quarter" idx="16" hasCustomPrompt="1"/>
          </p:nvPr>
        </p:nvSpPr>
        <p:spPr>
          <a:xfrm>
            <a:off x="515108" y="5754454"/>
            <a:ext cx="2685293" cy="242647"/>
          </a:xfrm>
          <a:prstGeom prst="rect">
            <a:avLst/>
          </a:prstGeom>
        </p:spPr>
        <p:txBody>
          <a:bodyPr wrap="none" anchor="ctr" anchorCtr="0"/>
          <a:lstStyle>
            <a:lvl1pPr marL="0" indent="0">
              <a:spcBef>
                <a:spcPts val="0"/>
              </a:spcBef>
              <a:buNone/>
              <a:defRPr sz="1200">
                <a:solidFill>
                  <a:schemeClr val="tx1"/>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a:solidFill>
                <a:schemeClr val="accent2">
                  <a:lumMod val="50000"/>
                </a:schemeClr>
              </a:solidFill>
              <a:latin typeface="Meta Offc" panose="020B0504030101020102" pitchFamily="34" charset="0"/>
              <a:cs typeface="Meta Offc" panose="020B0504030101020102" pitchFamily="34" charset="0"/>
            </a:endParaRPr>
          </a:p>
        </p:txBody>
      </p:sp>
      <p:sp>
        <p:nvSpPr>
          <p:cNvPr id="17" name="Text Placeholder 1"/>
          <p:cNvSpPr>
            <a:spLocks noGrp="1"/>
          </p:cNvSpPr>
          <p:nvPr>
            <p:ph type="body" sz="quarter" idx="17" hasCustomPrompt="1"/>
          </p:nvPr>
        </p:nvSpPr>
        <p:spPr>
          <a:xfrm>
            <a:off x="505274" y="5073624"/>
            <a:ext cx="2694202" cy="239785"/>
          </a:xfrm>
          <a:prstGeom prst="rect">
            <a:avLst/>
          </a:prstGeom>
        </p:spPr>
        <p:txBody>
          <a:bodyPr wrap="none" anchor="ctr" anchorCtr="0"/>
          <a:lstStyle>
            <a:lvl1pPr marL="0" indent="0">
              <a:buNone/>
              <a:defRPr sz="1200" b="1" baseline="0">
                <a:latin typeface="Meta Offc" panose="020B0504030101020102" pitchFamily="34" charset="0"/>
                <a:cs typeface="Meta Offc" panose="020B0504030101020102" pitchFamily="34" charset="0"/>
              </a:defRPr>
            </a:lvl1pPr>
          </a:lstStyle>
          <a:p>
            <a:r>
              <a:rPr lang="en-US" dirty="0"/>
              <a:t>Name (Meta Office – 12 </a:t>
            </a:r>
            <a:r>
              <a:rPr lang="en-US" dirty="0" err="1"/>
              <a:t>pt</a:t>
            </a:r>
            <a:r>
              <a:rPr lang="en-US" dirty="0"/>
              <a:t>, bold)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4956" y="2974021"/>
            <a:ext cx="6123444" cy="1472187"/>
          </a:xfrm>
          <a:prstGeom prst="rect">
            <a:avLst/>
          </a:prstGeom>
        </p:spPr>
      </p:pic>
      <p:cxnSp>
        <p:nvCxnSpPr>
          <p:cNvPr id="11" name="Straight Connector 10"/>
          <p:cNvCxnSpPr/>
          <p:nvPr userDrawn="1"/>
        </p:nvCxnSpPr>
        <p:spPr>
          <a:xfrm>
            <a:off x="0" y="2966046"/>
            <a:ext cx="100584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0" y="4446206"/>
            <a:ext cx="9293346"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3" name="Text Placeholder 1"/>
          <p:cNvSpPr>
            <a:spLocks noGrp="1"/>
          </p:cNvSpPr>
          <p:nvPr>
            <p:ph type="body" sz="quarter" idx="18" hasCustomPrompt="1"/>
          </p:nvPr>
        </p:nvSpPr>
        <p:spPr>
          <a:xfrm>
            <a:off x="515107" y="1781800"/>
            <a:ext cx="3632199" cy="256859"/>
          </a:xfrm>
          <a:prstGeom prst="rect">
            <a:avLst/>
          </a:prstGeom>
        </p:spPr>
        <p:txBody>
          <a:bodyPr bIns="0"/>
          <a:lstStyle>
            <a:lvl1pPr marL="0" indent="0">
              <a:buNone/>
              <a:defRPr sz="1300">
                <a:latin typeface="Meta Offc" panose="020B0504030101020102" pitchFamily="34" charset="0"/>
                <a:cs typeface="Meta Offc" panose="020B0504030101020102" pitchFamily="34" charset="0"/>
              </a:defRPr>
            </a:lvl1pPr>
          </a:lstStyle>
          <a:p>
            <a:r>
              <a:rPr lang="en-US" sz="1300" b="0" dirty="0">
                <a:solidFill>
                  <a:schemeClr val="accent2">
                    <a:lumMod val="50000"/>
                  </a:schemeClr>
                </a:solidFill>
                <a:latin typeface="Meta Offc" panose="020B0504030101020102" pitchFamily="34" charset="0"/>
                <a:cs typeface="Meta Offc" panose="020B0504030101020102" pitchFamily="34" charset="0"/>
              </a:rPr>
              <a:t>Day Month, Year (Meta Office –</a:t>
            </a:r>
            <a:r>
              <a:rPr lang="en-US" sz="1300" b="0" baseline="0" dirty="0">
                <a:solidFill>
                  <a:schemeClr val="accent2">
                    <a:lumMod val="50000"/>
                  </a:schemeClr>
                </a:solidFill>
                <a:latin typeface="Meta Offc" panose="020B0504030101020102" pitchFamily="34" charset="0"/>
                <a:cs typeface="Meta Offc" panose="020B0504030101020102" pitchFamily="34" charset="0"/>
              </a:rPr>
              <a:t> 13 </a:t>
            </a:r>
            <a:r>
              <a:rPr lang="en-US" sz="1300" b="0" baseline="0" dirty="0" err="1">
                <a:solidFill>
                  <a:schemeClr val="accent2">
                    <a:lumMod val="50000"/>
                  </a:schemeClr>
                </a:solidFill>
                <a:latin typeface="Meta Offc" panose="020B0504030101020102" pitchFamily="34" charset="0"/>
                <a:cs typeface="Meta Offc" panose="020B0504030101020102" pitchFamily="34" charset="0"/>
              </a:rPr>
              <a:t>pt</a:t>
            </a:r>
            <a:r>
              <a:rPr lang="en-US" sz="1300" b="0" baseline="0" dirty="0">
                <a:solidFill>
                  <a:schemeClr val="accent2">
                    <a:lumMod val="50000"/>
                  </a:schemeClr>
                </a:solidFill>
                <a:latin typeface="Meta Offc" panose="020B0504030101020102" pitchFamily="34" charset="0"/>
                <a:cs typeface="Meta Offc" panose="020B0504030101020102" pitchFamily="34" charset="0"/>
              </a:rPr>
              <a:t>)</a:t>
            </a:r>
            <a:endParaRPr lang="en-US" sz="1300" b="0" dirty="0">
              <a:solidFill>
                <a:schemeClr val="accent2">
                  <a:lumMod val="50000"/>
                </a:schemeClr>
              </a:solidFill>
              <a:latin typeface="Meta Offc" panose="020B0504030101020102" pitchFamily="34" charset="0"/>
              <a:cs typeface="Meta Offc" panose="020B0504030101020102" pitchFamily="34" charset="0"/>
            </a:endParaRPr>
          </a:p>
        </p:txBody>
      </p:sp>
    </p:spTree>
    <p:extLst>
      <p:ext uri="{BB962C8B-B14F-4D97-AF65-F5344CB8AC3E}">
        <p14:creationId xmlns:p14="http://schemas.microsoft.com/office/powerpoint/2010/main" val="133551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120461"/>
            <a:ext cx="4556261" cy="2697159"/>
          </a:xfrm>
          <a:prstGeom prst="rect">
            <a:avLst/>
          </a:prstGeom>
        </p:spPr>
        <p:txBody>
          <a:bodyPr/>
          <a:lstStyle>
            <a:lvl1pPr>
              <a:defRPr sz="1800"/>
            </a:lvl1pPr>
          </a:lstStyle>
          <a:p>
            <a:endParaRPr lang="en-US"/>
          </a:p>
        </p:txBody>
      </p:sp>
      <p:sp>
        <p:nvSpPr>
          <p:cNvPr id="18" name="Text Placeholder 4"/>
          <p:cNvSpPr>
            <a:spLocks noGrp="1"/>
          </p:cNvSpPr>
          <p:nvPr>
            <p:ph type="body" sz="quarter" idx="14" hasCustomPrompt="1"/>
          </p:nvPr>
        </p:nvSpPr>
        <p:spPr>
          <a:xfrm>
            <a:off x="421200" y="758605"/>
            <a:ext cx="4548129"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8" name="Chart Placeholder 2">
            <a:extLst>
              <a:ext uri="{FF2B5EF4-FFF2-40B4-BE49-F238E27FC236}">
                <a16:creationId xmlns:a16="http://schemas.microsoft.com/office/drawing/2014/main" id="{D9C955F5-9731-4F56-B9D4-CFFEAE06143C}"/>
              </a:ext>
            </a:extLst>
          </p:cNvPr>
          <p:cNvSpPr>
            <a:spLocks noGrp="1"/>
          </p:cNvSpPr>
          <p:nvPr>
            <p:ph type="chart" sz="quarter" idx="18"/>
          </p:nvPr>
        </p:nvSpPr>
        <p:spPr>
          <a:xfrm>
            <a:off x="428308" y="4267521"/>
            <a:ext cx="4556261" cy="2697159"/>
          </a:xfrm>
          <a:prstGeom prst="rect">
            <a:avLst/>
          </a:prstGeom>
        </p:spPr>
        <p:txBody>
          <a:bodyPr/>
          <a:lstStyle>
            <a:lvl1pPr>
              <a:defRPr sz="1800"/>
            </a:lvl1pPr>
          </a:lstStyle>
          <a:p>
            <a:endParaRPr lang="en-US"/>
          </a:p>
        </p:txBody>
      </p:sp>
      <p:sp>
        <p:nvSpPr>
          <p:cNvPr id="9" name="Text Placeholder 4"/>
          <p:cNvSpPr>
            <a:spLocks noGrp="1"/>
          </p:cNvSpPr>
          <p:nvPr>
            <p:ph type="body" sz="quarter" idx="19" hasCustomPrompt="1"/>
          </p:nvPr>
        </p:nvSpPr>
        <p:spPr>
          <a:xfrm>
            <a:off x="428820" y="3905665"/>
            <a:ext cx="4548129"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0" name="Chart Placeholder 2">
            <a:extLst>
              <a:ext uri="{FF2B5EF4-FFF2-40B4-BE49-F238E27FC236}">
                <a16:creationId xmlns:a16="http://schemas.microsoft.com/office/drawing/2014/main" id="{D9C955F5-9731-4F56-B9D4-CFFEAE06143C}"/>
              </a:ext>
            </a:extLst>
          </p:cNvPr>
          <p:cNvSpPr>
            <a:spLocks noGrp="1"/>
          </p:cNvSpPr>
          <p:nvPr>
            <p:ph type="chart" sz="quarter" idx="20"/>
          </p:nvPr>
        </p:nvSpPr>
        <p:spPr>
          <a:xfrm>
            <a:off x="5066694" y="1122640"/>
            <a:ext cx="4556261" cy="2697159"/>
          </a:xfrm>
          <a:prstGeom prst="rect">
            <a:avLst/>
          </a:prstGeom>
        </p:spPr>
        <p:txBody>
          <a:bodyPr/>
          <a:lstStyle>
            <a:lvl1pPr>
              <a:defRPr sz="1800"/>
            </a:lvl1pPr>
          </a:lstStyle>
          <a:p>
            <a:endParaRPr lang="en-US"/>
          </a:p>
        </p:txBody>
      </p:sp>
      <p:sp>
        <p:nvSpPr>
          <p:cNvPr id="11" name="Text Placeholder 4"/>
          <p:cNvSpPr>
            <a:spLocks noGrp="1"/>
          </p:cNvSpPr>
          <p:nvPr>
            <p:ph type="body" sz="quarter" idx="21" hasCustomPrompt="1"/>
          </p:nvPr>
        </p:nvSpPr>
        <p:spPr>
          <a:xfrm>
            <a:off x="5067206" y="760784"/>
            <a:ext cx="4548129"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Chart Placeholder 2">
            <a:extLst>
              <a:ext uri="{FF2B5EF4-FFF2-40B4-BE49-F238E27FC236}">
                <a16:creationId xmlns:a16="http://schemas.microsoft.com/office/drawing/2014/main" id="{D9C955F5-9731-4F56-B9D4-CFFEAE06143C}"/>
              </a:ext>
            </a:extLst>
          </p:cNvPr>
          <p:cNvSpPr>
            <a:spLocks noGrp="1"/>
          </p:cNvSpPr>
          <p:nvPr>
            <p:ph type="chart" sz="quarter" idx="22"/>
          </p:nvPr>
        </p:nvSpPr>
        <p:spPr>
          <a:xfrm>
            <a:off x="5074314" y="4269700"/>
            <a:ext cx="4556261" cy="2697159"/>
          </a:xfrm>
          <a:prstGeom prst="rect">
            <a:avLst/>
          </a:prstGeom>
        </p:spPr>
        <p:txBody>
          <a:bodyPr/>
          <a:lstStyle>
            <a:lvl1pPr>
              <a:defRPr sz="1800"/>
            </a:lvl1pPr>
          </a:lstStyle>
          <a:p>
            <a:endParaRPr lang="en-US"/>
          </a:p>
        </p:txBody>
      </p:sp>
      <p:sp>
        <p:nvSpPr>
          <p:cNvPr id="13" name="Text Placeholder 4"/>
          <p:cNvSpPr>
            <a:spLocks noGrp="1"/>
          </p:cNvSpPr>
          <p:nvPr>
            <p:ph type="body" sz="quarter" idx="23" hasCustomPrompt="1"/>
          </p:nvPr>
        </p:nvSpPr>
        <p:spPr>
          <a:xfrm>
            <a:off x="5074826" y="3907844"/>
            <a:ext cx="4548129"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3252074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Side-by-Side Headers">
    <p:spTree>
      <p:nvGrpSpPr>
        <p:cNvPr id="1" name=""/>
        <p:cNvGrpSpPr/>
        <p:nvPr/>
      </p:nvGrpSpPr>
      <p:grpSpPr>
        <a:xfrm>
          <a:off x="0" y="0"/>
          <a:ext cx="0" cy="0"/>
          <a:chOff x="0" y="0"/>
          <a:chExt cx="0" cy="0"/>
        </a:xfrm>
      </p:grpSpPr>
      <p:sp>
        <p:nvSpPr>
          <p:cNvPr id="13" name="Chart Placeholder 2">
            <a:extLst>
              <a:ext uri="{FF2B5EF4-FFF2-40B4-BE49-F238E27FC236}">
                <a16:creationId xmlns:a16="http://schemas.microsoft.com/office/drawing/2014/main" id="{03A3BE50-001E-415C-ACFB-6779EFEF3E37}"/>
              </a:ext>
            </a:extLst>
          </p:cNvPr>
          <p:cNvSpPr>
            <a:spLocks noGrp="1"/>
          </p:cNvSpPr>
          <p:nvPr>
            <p:ph type="chart" sz="quarter" idx="25"/>
          </p:nvPr>
        </p:nvSpPr>
        <p:spPr>
          <a:xfrm>
            <a:off x="3546405" y="1128723"/>
            <a:ext cx="3028335" cy="2779192"/>
          </a:xfrm>
          <a:prstGeom prst="rect">
            <a:avLst/>
          </a:prstGeom>
        </p:spPr>
        <p:txBody>
          <a:bodyPr/>
          <a:lstStyle>
            <a:lvl1pPr>
              <a:defRPr sz="1800"/>
            </a:lvl1pPr>
          </a:lstStyle>
          <a:p>
            <a:endParaRPr lang="en-US"/>
          </a:p>
        </p:txBody>
      </p:sp>
      <p:sp>
        <p:nvSpPr>
          <p:cNvPr id="3" name="Chart Placeholder 2">
            <a:extLst>
              <a:ext uri="{FF2B5EF4-FFF2-40B4-BE49-F238E27FC236}">
                <a16:creationId xmlns:a16="http://schemas.microsoft.com/office/drawing/2014/main" id="{6FEA8470-EE69-4458-A205-20D56CB67D0E}"/>
              </a:ext>
            </a:extLst>
          </p:cNvPr>
          <p:cNvSpPr>
            <a:spLocks noGrp="1"/>
          </p:cNvSpPr>
          <p:nvPr>
            <p:ph type="chart" sz="quarter" idx="24"/>
          </p:nvPr>
        </p:nvSpPr>
        <p:spPr>
          <a:xfrm>
            <a:off x="457200" y="1124214"/>
            <a:ext cx="3028335" cy="2779192"/>
          </a:xfrm>
          <a:prstGeom prst="rect">
            <a:avLst/>
          </a:prstGeom>
        </p:spPr>
        <p:txBody>
          <a:bodyPr/>
          <a:lstStyle>
            <a:lvl1pPr>
              <a:defRPr sz="1800"/>
            </a:lvl1pPr>
          </a:lstStyle>
          <a:p>
            <a:endParaRPr lang="en-US"/>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201" y="782104"/>
            <a:ext cx="3038940"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3535439" y="781617"/>
            <a:ext cx="3038940"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8" name="Chart Placeholder 2">
            <a:extLst>
              <a:ext uri="{FF2B5EF4-FFF2-40B4-BE49-F238E27FC236}">
                <a16:creationId xmlns:a16="http://schemas.microsoft.com/office/drawing/2014/main" id="{03A3BE50-001E-415C-ACFB-6779EFEF3E37}"/>
              </a:ext>
            </a:extLst>
          </p:cNvPr>
          <p:cNvSpPr>
            <a:spLocks noGrp="1"/>
          </p:cNvSpPr>
          <p:nvPr>
            <p:ph type="chart" sz="quarter" idx="26"/>
          </p:nvPr>
        </p:nvSpPr>
        <p:spPr>
          <a:xfrm>
            <a:off x="6623889" y="1123810"/>
            <a:ext cx="3028335" cy="2779192"/>
          </a:xfrm>
          <a:prstGeom prst="rect">
            <a:avLst/>
          </a:prstGeom>
        </p:spPr>
        <p:txBody>
          <a:bodyPr/>
          <a:lstStyle>
            <a:lvl1pPr>
              <a:defRPr sz="1800"/>
            </a:lvl1pPr>
          </a:lstStyle>
          <a:p>
            <a:endParaRPr lang="en-US"/>
          </a:p>
        </p:txBody>
      </p:sp>
      <p:sp>
        <p:nvSpPr>
          <p:cNvPr id="9" name="Text Placeholder 4"/>
          <p:cNvSpPr>
            <a:spLocks noGrp="1"/>
          </p:cNvSpPr>
          <p:nvPr>
            <p:ph type="body" sz="quarter" idx="27" hasCustomPrompt="1"/>
          </p:nvPr>
        </p:nvSpPr>
        <p:spPr>
          <a:xfrm>
            <a:off x="6612923" y="776704"/>
            <a:ext cx="3038940"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4" name="Chart Placeholder 2">
            <a:extLst>
              <a:ext uri="{FF2B5EF4-FFF2-40B4-BE49-F238E27FC236}">
                <a16:creationId xmlns:a16="http://schemas.microsoft.com/office/drawing/2014/main" id="{03A3BE50-001E-415C-ACFB-6779EFEF3E37}"/>
              </a:ext>
            </a:extLst>
          </p:cNvPr>
          <p:cNvSpPr>
            <a:spLocks noGrp="1"/>
          </p:cNvSpPr>
          <p:nvPr>
            <p:ph type="chart" sz="quarter" idx="28"/>
          </p:nvPr>
        </p:nvSpPr>
        <p:spPr>
          <a:xfrm>
            <a:off x="3551322" y="4304535"/>
            <a:ext cx="3028335" cy="2779192"/>
          </a:xfrm>
          <a:prstGeom prst="rect">
            <a:avLst/>
          </a:prstGeom>
        </p:spPr>
        <p:txBody>
          <a:bodyPr/>
          <a:lstStyle>
            <a:lvl1pPr>
              <a:defRPr sz="1800"/>
            </a:lvl1pPr>
          </a:lstStyle>
          <a:p>
            <a:endParaRPr lang="en-US"/>
          </a:p>
        </p:txBody>
      </p:sp>
      <p:sp>
        <p:nvSpPr>
          <p:cNvPr id="15" name="Chart Placeholder 2">
            <a:extLst>
              <a:ext uri="{FF2B5EF4-FFF2-40B4-BE49-F238E27FC236}">
                <a16:creationId xmlns:a16="http://schemas.microsoft.com/office/drawing/2014/main" id="{6FEA8470-EE69-4458-A205-20D56CB67D0E}"/>
              </a:ext>
            </a:extLst>
          </p:cNvPr>
          <p:cNvSpPr>
            <a:spLocks noGrp="1"/>
          </p:cNvSpPr>
          <p:nvPr>
            <p:ph type="chart" sz="quarter" idx="29"/>
          </p:nvPr>
        </p:nvSpPr>
        <p:spPr>
          <a:xfrm>
            <a:off x="462117" y="4300026"/>
            <a:ext cx="3028335" cy="2779192"/>
          </a:xfrm>
          <a:prstGeom prst="rect">
            <a:avLst/>
          </a:prstGeom>
        </p:spPr>
        <p:txBody>
          <a:bodyPr/>
          <a:lstStyle>
            <a:lvl1pPr>
              <a:defRPr sz="1800"/>
            </a:lvl1pPr>
          </a:lstStyle>
          <a:p>
            <a:endParaRPr lang="en-US"/>
          </a:p>
        </p:txBody>
      </p:sp>
      <p:sp>
        <p:nvSpPr>
          <p:cNvPr id="16" name="Text Placeholder 4"/>
          <p:cNvSpPr>
            <a:spLocks noGrp="1"/>
          </p:cNvSpPr>
          <p:nvPr>
            <p:ph type="body" sz="quarter" idx="30" hasCustomPrompt="1"/>
          </p:nvPr>
        </p:nvSpPr>
        <p:spPr>
          <a:xfrm>
            <a:off x="462118" y="3957916"/>
            <a:ext cx="3038940"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7" name="Text Placeholder 4"/>
          <p:cNvSpPr>
            <a:spLocks noGrp="1"/>
          </p:cNvSpPr>
          <p:nvPr>
            <p:ph type="body" sz="quarter" idx="31" hasCustomPrompt="1"/>
          </p:nvPr>
        </p:nvSpPr>
        <p:spPr>
          <a:xfrm>
            <a:off x="3540356" y="3957429"/>
            <a:ext cx="3038940"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8" name="Chart Placeholder 2">
            <a:extLst>
              <a:ext uri="{FF2B5EF4-FFF2-40B4-BE49-F238E27FC236}">
                <a16:creationId xmlns:a16="http://schemas.microsoft.com/office/drawing/2014/main" id="{03A3BE50-001E-415C-ACFB-6779EFEF3E37}"/>
              </a:ext>
            </a:extLst>
          </p:cNvPr>
          <p:cNvSpPr>
            <a:spLocks noGrp="1"/>
          </p:cNvSpPr>
          <p:nvPr>
            <p:ph type="chart" sz="quarter" idx="32"/>
          </p:nvPr>
        </p:nvSpPr>
        <p:spPr>
          <a:xfrm>
            <a:off x="6628806" y="4299622"/>
            <a:ext cx="3028335" cy="2779192"/>
          </a:xfrm>
          <a:prstGeom prst="rect">
            <a:avLst/>
          </a:prstGeom>
        </p:spPr>
        <p:txBody>
          <a:bodyPr/>
          <a:lstStyle>
            <a:lvl1pPr>
              <a:defRPr sz="1800"/>
            </a:lvl1pPr>
          </a:lstStyle>
          <a:p>
            <a:endParaRPr lang="en-US"/>
          </a:p>
        </p:txBody>
      </p:sp>
      <p:sp>
        <p:nvSpPr>
          <p:cNvPr id="19" name="Text Placeholder 4"/>
          <p:cNvSpPr>
            <a:spLocks noGrp="1"/>
          </p:cNvSpPr>
          <p:nvPr>
            <p:ph type="body" sz="quarter" idx="33" hasCustomPrompt="1"/>
          </p:nvPr>
        </p:nvSpPr>
        <p:spPr>
          <a:xfrm>
            <a:off x="6617840" y="3952516"/>
            <a:ext cx="3038940"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1860500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197BA-6565-4A4B-AA1C-42D0A42997EE}" type="datetimeFigureOut">
              <a:rPr lang="en-US" smtClean="0"/>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B15EF-7A87-4B49-9C85-C3EE073BA803}" type="slidenum">
              <a:rPr lang="en-US" smtClean="0"/>
              <a:t>‹#›</a:t>
            </a:fld>
            <a:endParaRPr lang="en-US"/>
          </a:p>
        </p:txBody>
      </p:sp>
    </p:spTree>
    <p:extLst>
      <p:ext uri="{BB962C8B-B14F-4D97-AF65-F5344CB8AC3E}">
        <p14:creationId xmlns:p14="http://schemas.microsoft.com/office/powerpoint/2010/main" val="1978813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ext box - For merging presentation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11062" y="206540"/>
            <a:ext cx="9226138"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Tree>
    <p:extLst>
      <p:ext uri="{BB962C8B-B14F-4D97-AF65-F5344CB8AC3E}">
        <p14:creationId xmlns:p14="http://schemas.microsoft.com/office/powerpoint/2010/main" val="2247411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162976"/>
            <a:ext cx="9217025" cy="5841327"/>
          </a:xfrm>
          <a:prstGeom prst="rect">
            <a:avLst/>
          </a:prstGeom>
        </p:spPr>
        <p:txBody>
          <a:bodyPr/>
          <a:lstStyle>
            <a:lvl1pPr>
              <a:defRPr sz="1800"/>
            </a:lvl1pPr>
          </a:lstStyle>
          <a:p>
            <a:endParaRPr lang="en-US"/>
          </a:p>
        </p:txBody>
      </p:sp>
      <p:sp>
        <p:nvSpPr>
          <p:cNvPr id="18" name="Text Placeholder 4"/>
          <p:cNvSpPr>
            <a:spLocks noGrp="1"/>
          </p:cNvSpPr>
          <p:nvPr>
            <p:ph type="body" sz="quarter" idx="14" hasCustomPrompt="1"/>
          </p:nvPr>
        </p:nvSpPr>
        <p:spPr>
          <a:xfrm>
            <a:off x="421200" y="78892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4" name="Title 1">
            <a:extLst>
              <a:ext uri="{FF2B5EF4-FFF2-40B4-BE49-F238E27FC236}">
                <a16:creationId xmlns:a16="http://schemas.microsoft.com/office/drawing/2014/main" id="{D0979B27-2A2A-C930-60DA-625A7DCD6F01}"/>
              </a:ext>
            </a:extLst>
          </p:cNvPr>
          <p:cNvSpPr>
            <a:spLocks noGrp="1"/>
          </p:cNvSpPr>
          <p:nvPr>
            <p:ph type="title" hasCustomPrompt="1"/>
          </p:nvPr>
        </p:nvSpPr>
        <p:spPr>
          <a:xfrm>
            <a:off x="420688" y="206540"/>
            <a:ext cx="9216511"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1907846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125653"/>
            <a:ext cx="9217025" cy="2731116"/>
          </a:xfrm>
          <a:prstGeom prst="rect">
            <a:avLst/>
          </a:prstGeom>
        </p:spPr>
        <p:txBody>
          <a:bodyPr/>
          <a:lstStyle>
            <a:lvl1pPr>
              <a:defRPr sz="1800"/>
            </a:lvl1pPr>
          </a:lstStyle>
          <a:p>
            <a:endParaRPr lang="en-US"/>
          </a:p>
        </p:txBody>
      </p:sp>
      <p:sp>
        <p:nvSpPr>
          <p:cNvPr id="18" name="Text Placeholder 4"/>
          <p:cNvSpPr>
            <a:spLocks noGrp="1"/>
          </p:cNvSpPr>
          <p:nvPr>
            <p:ph type="body" sz="quarter" idx="14" hasCustomPrompt="1"/>
          </p:nvPr>
        </p:nvSpPr>
        <p:spPr>
          <a:xfrm>
            <a:off x="421200" y="770267"/>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8" name="Chart Placeholder 2">
            <a:extLst>
              <a:ext uri="{FF2B5EF4-FFF2-40B4-BE49-F238E27FC236}">
                <a16:creationId xmlns:a16="http://schemas.microsoft.com/office/drawing/2014/main" id="{D9C955F5-9731-4F56-B9D4-CFFEAE06143C}"/>
              </a:ext>
            </a:extLst>
          </p:cNvPr>
          <p:cNvSpPr>
            <a:spLocks noGrp="1"/>
          </p:cNvSpPr>
          <p:nvPr>
            <p:ph type="chart" sz="quarter" idx="18"/>
          </p:nvPr>
        </p:nvSpPr>
        <p:spPr>
          <a:xfrm>
            <a:off x="426784" y="4286803"/>
            <a:ext cx="9217025" cy="2731116"/>
          </a:xfrm>
          <a:prstGeom prst="rect">
            <a:avLst/>
          </a:prstGeom>
        </p:spPr>
        <p:txBody>
          <a:bodyPr/>
          <a:lstStyle>
            <a:lvl1pPr>
              <a:defRPr sz="1800"/>
            </a:lvl1pPr>
          </a:lstStyle>
          <a:p>
            <a:endParaRPr lang="en-US"/>
          </a:p>
        </p:txBody>
      </p:sp>
      <p:sp>
        <p:nvSpPr>
          <p:cNvPr id="9" name="Text Placeholder 4"/>
          <p:cNvSpPr>
            <a:spLocks noGrp="1"/>
          </p:cNvSpPr>
          <p:nvPr>
            <p:ph type="body" sz="quarter" idx="19" hasCustomPrompt="1"/>
          </p:nvPr>
        </p:nvSpPr>
        <p:spPr>
          <a:xfrm>
            <a:off x="427296" y="3940748"/>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192498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ide-by-Side Headers">
    <p:spTree>
      <p:nvGrpSpPr>
        <p:cNvPr id="1" name=""/>
        <p:cNvGrpSpPr/>
        <p:nvPr/>
      </p:nvGrpSpPr>
      <p:grpSpPr>
        <a:xfrm>
          <a:off x="0" y="0"/>
          <a:ext cx="0" cy="0"/>
          <a:chOff x="0" y="0"/>
          <a:chExt cx="0" cy="0"/>
        </a:xfrm>
      </p:grpSpPr>
      <p:sp>
        <p:nvSpPr>
          <p:cNvPr id="13" name="Chart Placeholder 2">
            <a:extLst>
              <a:ext uri="{FF2B5EF4-FFF2-40B4-BE49-F238E27FC236}">
                <a16:creationId xmlns:a16="http://schemas.microsoft.com/office/drawing/2014/main" id="{03A3BE50-001E-415C-ACFB-6779EFEF3E37}"/>
              </a:ext>
            </a:extLst>
          </p:cNvPr>
          <p:cNvSpPr>
            <a:spLocks noGrp="1"/>
          </p:cNvSpPr>
          <p:nvPr>
            <p:ph type="chart" sz="quarter" idx="25"/>
          </p:nvPr>
        </p:nvSpPr>
        <p:spPr>
          <a:xfrm>
            <a:off x="5119557" y="1120276"/>
            <a:ext cx="4529138" cy="5874884"/>
          </a:xfrm>
          <a:prstGeom prst="rect">
            <a:avLst/>
          </a:prstGeom>
        </p:spPr>
        <p:txBody>
          <a:bodyPr/>
          <a:lstStyle>
            <a:lvl1pPr>
              <a:defRPr sz="1800"/>
            </a:lvl1pPr>
          </a:lstStyle>
          <a:p>
            <a:endParaRPr lang="en-US"/>
          </a:p>
        </p:txBody>
      </p:sp>
      <p:sp>
        <p:nvSpPr>
          <p:cNvPr id="3" name="Chart Placeholder 2">
            <a:extLst>
              <a:ext uri="{FF2B5EF4-FFF2-40B4-BE49-F238E27FC236}">
                <a16:creationId xmlns:a16="http://schemas.microsoft.com/office/drawing/2014/main" id="{6FEA8470-EE69-4458-A205-20D56CB67D0E}"/>
              </a:ext>
            </a:extLst>
          </p:cNvPr>
          <p:cNvSpPr>
            <a:spLocks noGrp="1"/>
          </p:cNvSpPr>
          <p:nvPr>
            <p:ph type="chart" sz="quarter" idx="24"/>
          </p:nvPr>
        </p:nvSpPr>
        <p:spPr>
          <a:xfrm>
            <a:off x="457200" y="1124911"/>
            <a:ext cx="4529138" cy="5874884"/>
          </a:xfrm>
          <a:prstGeom prst="rect">
            <a:avLst/>
          </a:prstGeom>
        </p:spPr>
        <p:txBody>
          <a:bodyPr/>
          <a:lstStyle>
            <a:lvl1pPr>
              <a:defRPr sz="1800"/>
            </a:lvl1pPr>
          </a:lstStyle>
          <a:p>
            <a:endParaRPr lang="en-US"/>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199" y="773659"/>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89" y="773172"/>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2988064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de-by-Side Headers">
    <p:spTree>
      <p:nvGrpSpPr>
        <p:cNvPr id="1" name=""/>
        <p:cNvGrpSpPr/>
        <p:nvPr/>
      </p:nvGrpSpPr>
      <p:grpSpPr>
        <a:xfrm>
          <a:off x="0" y="0"/>
          <a:ext cx="0" cy="0"/>
          <a:chOff x="0" y="0"/>
          <a:chExt cx="0" cy="0"/>
        </a:xfrm>
      </p:grpSpPr>
      <p:sp>
        <p:nvSpPr>
          <p:cNvPr id="13" name="Chart Placeholder 2">
            <a:extLst>
              <a:ext uri="{FF2B5EF4-FFF2-40B4-BE49-F238E27FC236}">
                <a16:creationId xmlns:a16="http://schemas.microsoft.com/office/drawing/2014/main" id="{03A3BE50-001E-415C-ACFB-6779EFEF3E37}"/>
              </a:ext>
            </a:extLst>
          </p:cNvPr>
          <p:cNvSpPr>
            <a:spLocks noGrp="1"/>
          </p:cNvSpPr>
          <p:nvPr>
            <p:ph type="chart" sz="quarter" idx="25"/>
          </p:nvPr>
        </p:nvSpPr>
        <p:spPr>
          <a:xfrm>
            <a:off x="5119557" y="1159096"/>
            <a:ext cx="4529138" cy="2714912"/>
          </a:xfrm>
          <a:prstGeom prst="rect">
            <a:avLst/>
          </a:prstGeom>
        </p:spPr>
        <p:txBody>
          <a:bodyPr/>
          <a:lstStyle>
            <a:lvl1pPr>
              <a:defRPr sz="1800"/>
            </a:lvl1pPr>
          </a:lstStyle>
          <a:p>
            <a:endParaRPr lang="en-US"/>
          </a:p>
        </p:txBody>
      </p:sp>
      <p:sp>
        <p:nvSpPr>
          <p:cNvPr id="3" name="Chart Placeholder 2">
            <a:extLst>
              <a:ext uri="{FF2B5EF4-FFF2-40B4-BE49-F238E27FC236}">
                <a16:creationId xmlns:a16="http://schemas.microsoft.com/office/drawing/2014/main" id="{6FEA8470-EE69-4458-A205-20D56CB67D0E}"/>
              </a:ext>
            </a:extLst>
          </p:cNvPr>
          <p:cNvSpPr>
            <a:spLocks noGrp="1"/>
          </p:cNvSpPr>
          <p:nvPr>
            <p:ph type="chart" sz="quarter" idx="24"/>
          </p:nvPr>
        </p:nvSpPr>
        <p:spPr>
          <a:xfrm>
            <a:off x="457200" y="1172875"/>
            <a:ext cx="4529138" cy="2714912"/>
          </a:xfrm>
          <a:prstGeom prst="rect">
            <a:avLst/>
          </a:prstGeom>
        </p:spPr>
        <p:txBody>
          <a:bodyPr/>
          <a:lstStyle>
            <a:lvl1pPr>
              <a:defRPr sz="1800"/>
            </a:lvl1pPr>
          </a:lstStyle>
          <a:p>
            <a:endParaRPr lang="en-US"/>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199" y="804700"/>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89" y="804213"/>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8" name="Chart Placeholder 2">
            <a:extLst>
              <a:ext uri="{FF2B5EF4-FFF2-40B4-BE49-F238E27FC236}">
                <a16:creationId xmlns:a16="http://schemas.microsoft.com/office/drawing/2014/main" id="{03A3BE50-001E-415C-ACFB-6779EFEF3E37}"/>
              </a:ext>
            </a:extLst>
          </p:cNvPr>
          <p:cNvSpPr>
            <a:spLocks noGrp="1"/>
          </p:cNvSpPr>
          <p:nvPr>
            <p:ph type="chart" sz="quarter" idx="26"/>
          </p:nvPr>
        </p:nvSpPr>
        <p:spPr>
          <a:xfrm>
            <a:off x="5125653" y="4298536"/>
            <a:ext cx="4529138" cy="2714912"/>
          </a:xfrm>
          <a:prstGeom prst="rect">
            <a:avLst/>
          </a:prstGeom>
        </p:spPr>
        <p:txBody>
          <a:bodyPr/>
          <a:lstStyle>
            <a:lvl1pPr>
              <a:defRPr sz="1800"/>
            </a:lvl1pPr>
          </a:lstStyle>
          <a:p>
            <a:endParaRPr lang="en-US"/>
          </a:p>
        </p:txBody>
      </p:sp>
      <p:sp>
        <p:nvSpPr>
          <p:cNvPr id="9" name="Chart Placeholder 2">
            <a:extLst>
              <a:ext uri="{FF2B5EF4-FFF2-40B4-BE49-F238E27FC236}">
                <a16:creationId xmlns:a16="http://schemas.microsoft.com/office/drawing/2014/main" id="{6FEA8470-EE69-4458-A205-20D56CB67D0E}"/>
              </a:ext>
            </a:extLst>
          </p:cNvPr>
          <p:cNvSpPr>
            <a:spLocks noGrp="1"/>
          </p:cNvSpPr>
          <p:nvPr>
            <p:ph type="chart" sz="quarter" idx="27"/>
          </p:nvPr>
        </p:nvSpPr>
        <p:spPr>
          <a:xfrm>
            <a:off x="463296" y="4312315"/>
            <a:ext cx="4529138" cy="2714912"/>
          </a:xfrm>
          <a:prstGeom prst="rect">
            <a:avLst/>
          </a:prstGeom>
        </p:spPr>
        <p:txBody>
          <a:bodyPr/>
          <a:lstStyle>
            <a:lvl1pPr>
              <a:defRPr sz="1800"/>
            </a:lvl1pPr>
          </a:lstStyle>
          <a:p>
            <a:endParaRPr lang="en-US"/>
          </a:p>
        </p:txBody>
      </p:sp>
      <p:sp>
        <p:nvSpPr>
          <p:cNvPr id="14" name="Text Placeholder 4"/>
          <p:cNvSpPr>
            <a:spLocks noGrp="1"/>
          </p:cNvSpPr>
          <p:nvPr>
            <p:ph type="body" sz="quarter" idx="28" hasCustomPrompt="1"/>
          </p:nvPr>
        </p:nvSpPr>
        <p:spPr>
          <a:xfrm>
            <a:off x="463295" y="3944140"/>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5" name="Text Placeholder 4"/>
          <p:cNvSpPr>
            <a:spLocks noGrp="1"/>
          </p:cNvSpPr>
          <p:nvPr>
            <p:ph type="body" sz="quarter" idx="29" hasCustomPrompt="1"/>
          </p:nvPr>
        </p:nvSpPr>
        <p:spPr>
          <a:xfrm>
            <a:off x="5114685" y="3943653"/>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1249036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ubhead Bold 16pt; Body 14pt">
    <p:spTree>
      <p:nvGrpSpPr>
        <p:cNvPr id="1" name=""/>
        <p:cNvGrpSpPr/>
        <p:nvPr/>
      </p:nvGrpSpPr>
      <p:grpSpPr>
        <a:xfrm>
          <a:off x="0" y="0"/>
          <a:ext cx="0" cy="0"/>
          <a:chOff x="0" y="0"/>
          <a:chExt cx="0" cy="0"/>
        </a:xfrm>
      </p:grpSpPr>
      <p:sp>
        <p:nvSpPr>
          <p:cNvPr id="18" name="Text Placeholder 4"/>
          <p:cNvSpPr>
            <a:spLocks noGrp="1"/>
          </p:cNvSpPr>
          <p:nvPr>
            <p:ph type="body" sz="quarter" idx="14" hasCustomPrompt="1"/>
          </p:nvPr>
        </p:nvSpPr>
        <p:spPr>
          <a:xfrm>
            <a:off x="421200" y="793965"/>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5" name="Text Placeholder 4"/>
          <p:cNvSpPr>
            <a:spLocks noGrp="1"/>
          </p:cNvSpPr>
          <p:nvPr>
            <p:ph type="body" sz="quarter" idx="15" hasCustomPrompt="1"/>
          </p:nvPr>
        </p:nvSpPr>
        <p:spPr>
          <a:xfrm>
            <a:off x="421200" y="1140581"/>
            <a:ext cx="9216000" cy="5848048"/>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a:t>Body (Meta Office – 14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1788755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head-16pt, Bullets-14pt">
    <p:spTree>
      <p:nvGrpSpPr>
        <p:cNvPr id="1" name=""/>
        <p:cNvGrpSpPr/>
        <p:nvPr/>
      </p:nvGrpSpPr>
      <p:grpSpPr>
        <a:xfrm>
          <a:off x="0" y="0"/>
          <a:ext cx="0" cy="0"/>
          <a:chOff x="0" y="0"/>
          <a:chExt cx="0" cy="0"/>
        </a:xfrm>
      </p:grpSpPr>
      <p:sp>
        <p:nvSpPr>
          <p:cNvPr id="22"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16 </a:t>
            </a:r>
            <a:r>
              <a:rPr lang="en-US" dirty="0" err="1"/>
              <a:t>pt</a:t>
            </a:r>
            <a:r>
              <a:rPr lang="en-US" dirty="0"/>
              <a:t>)</a:t>
            </a:r>
          </a:p>
        </p:txBody>
      </p:sp>
      <p:sp>
        <p:nvSpPr>
          <p:cNvPr id="7" name="Text Placeholder 4"/>
          <p:cNvSpPr>
            <a:spLocks noGrp="1"/>
          </p:cNvSpPr>
          <p:nvPr>
            <p:ph type="body" sz="quarter" idx="19" hasCustomPrompt="1"/>
          </p:nvPr>
        </p:nvSpPr>
        <p:spPr>
          <a:xfrm>
            <a:off x="421200" y="1395954"/>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8" name="Text Placeholder 4"/>
          <p:cNvSpPr>
            <a:spLocks noGrp="1"/>
          </p:cNvSpPr>
          <p:nvPr>
            <p:ph type="body" sz="quarter" idx="20" hasCustomPrompt="1"/>
          </p:nvPr>
        </p:nvSpPr>
        <p:spPr>
          <a:xfrm>
            <a:off x="421200" y="3387365"/>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9" name="Text Placeholder 4"/>
          <p:cNvSpPr>
            <a:spLocks noGrp="1"/>
          </p:cNvSpPr>
          <p:nvPr>
            <p:ph type="body" sz="quarter" idx="21" hasCustomPrompt="1"/>
          </p:nvPr>
        </p:nvSpPr>
        <p:spPr>
          <a:xfrm>
            <a:off x="421200" y="298682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1"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89646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text box - For merging presentation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Tree>
    <p:extLst>
      <p:ext uri="{BB962C8B-B14F-4D97-AF65-F5344CB8AC3E}">
        <p14:creationId xmlns:p14="http://schemas.microsoft.com/office/powerpoint/2010/main" val="4131854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de-by-Side Headers">
    <p:spTree>
      <p:nvGrpSpPr>
        <p:cNvPr id="1" name=""/>
        <p:cNvGrpSpPr/>
        <p:nvPr/>
      </p:nvGrpSpPr>
      <p:grpSpPr>
        <a:xfrm>
          <a:off x="0" y="0"/>
          <a:ext cx="0" cy="0"/>
          <a:chOff x="0" y="0"/>
          <a:chExt cx="0" cy="0"/>
        </a:xfrm>
      </p:grpSpPr>
      <p:sp>
        <p:nvSpPr>
          <p:cNvPr id="20" name="Text Placeholder 4"/>
          <p:cNvSpPr>
            <a:spLocks noGrp="1"/>
          </p:cNvSpPr>
          <p:nvPr>
            <p:ph type="body" sz="quarter" idx="20" hasCustomPrompt="1"/>
          </p:nvPr>
        </p:nvSpPr>
        <p:spPr>
          <a:xfrm>
            <a:off x="457200" y="1391575"/>
            <a:ext cx="4528611" cy="5451225"/>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1" name="Text Placeholder 4"/>
          <p:cNvSpPr>
            <a:spLocks noGrp="1"/>
          </p:cNvSpPr>
          <p:nvPr>
            <p:ph type="body" sz="quarter" idx="21" hasCustomPrompt="1"/>
          </p:nvPr>
        </p:nvSpPr>
        <p:spPr>
          <a:xfrm>
            <a:off x="5119557" y="1401848"/>
            <a:ext cx="4517644" cy="5440952"/>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199" y="1002820"/>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89" y="1002333"/>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123346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Text Boxes,Subheads-16pt, Bullets-14pt">
    <p:spTree>
      <p:nvGrpSpPr>
        <p:cNvPr id="1" name=""/>
        <p:cNvGrpSpPr/>
        <p:nvPr/>
      </p:nvGrpSpPr>
      <p:grpSpPr>
        <a:xfrm>
          <a:off x="0" y="0"/>
          <a:ext cx="0" cy="0"/>
          <a:chOff x="0" y="0"/>
          <a:chExt cx="0" cy="0"/>
        </a:xfrm>
      </p:grpSpPr>
      <p:sp>
        <p:nvSpPr>
          <p:cNvPr id="27" name="Text Placeholder 4"/>
          <p:cNvSpPr>
            <a:spLocks noGrp="1"/>
          </p:cNvSpPr>
          <p:nvPr>
            <p:ph type="body" sz="quarter" idx="22" hasCustomPrompt="1"/>
          </p:nvPr>
        </p:nvSpPr>
        <p:spPr>
          <a:xfrm>
            <a:off x="457200"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9" name="Text Placeholder 4"/>
          <p:cNvSpPr>
            <a:spLocks noGrp="1"/>
          </p:cNvSpPr>
          <p:nvPr>
            <p:ph type="body" sz="quarter" idx="23" hasCustomPrompt="1"/>
          </p:nvPr>
        </p:nvSpPr>
        <p:spPr>
          <a:xfrm>
            <a:off x="5108584"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30" name="Text Placeholder 4"/>
          <p:cNvSpPr>
            <a:spLocks noGrp="1"/>
          </p:cNvSpPr>
          <p:nvPr>
            <p:ph type="body" sz="quarter" idx="24" hasCustomPrompt="1"/>
          </p:nvPr>
        </p:nvSpPr>
        <p:spPr>
          <a:xfrm>
            <a:off x="457200"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31" name="Text Placeholder 4"/>
          <p:cNvSpPr>
            <a:spLocks noGrp="1"/>
          </p:cNvSpPr>
          <p:nvPr>
            <p:ph type="body" sz="quarter" idx="25" hasCustomPrompt="1"/>
          </p:nvPr>
        </p:nvSpPr>
        <p:spPr>
          <a:xfrm>
            <a:off x="5119557"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2"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3" name="Text Placeholder 4"/>
          <p:cNvSpPr>
            <a:spLocks noGrp="1"/>
          </p:cNvSpPr>
          <p:nvPr>
            <p:ph type="body" sz="quarter" idx="26" hasCustomPrompt="1"/>
          </p:nvPr>
        </p:nvSpPr>
        <p:spPr>
          <a:xfrm>
            <a:off x="457199" y="10118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4" name="Text Placeholder 4"/>
          <p:cNvSpPr>
            <a:spLocks noGrp="1"/>
          </p:cNvSpPr>
          <p:nvPr>
            <p:ph type="body" sz="quarter" idx="27" hasCustomPrompt="1"/>
          </p:nvPr>
        </p:nvSpPr>
        <p:spPr>
          <a:xfrm>
            <a:off x="5108589" y="10021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5" name="Text Placeholder 4"/>
          <p:cNvSpPr>
            <a:spLocks noGrp="1"/>
          </p:cNvSpPr>
          <p:nvPr>
            <p:ph type="body" sz="quarter" idx="28" hasCustomPrompt="1"/>
          </p:nvPr>
        </p:nvSpPr>
        <p:spPr>
          <a:xfrm>
            <a:off x="454866" y="37885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6" name="Text Placeholder 4"/>
          <p:cNvSpPr>
            <a:spLocks noGrp="1"/>
          </p:cNvSpPr>
          <p:nvPr>
            <p:ph type="body" sz="quarter" idx="29" hasCustomPrompt="1"/>
          </p:nvPr>
        </p:nvSpPr>
        <p:spPr>
          <a:xfrm>
            <a:off x="5106256" y="37788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2381884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28" name="Rectangle 27"/>
          <p:cNvSpPr/>
          <p:nvPr userDrawn="1"/>
        </p:nvSpPr>
        <p:spPr bwMode="auto">
          <a:xfrm>
            <a:off x="421200" y="796413"/>
            <a:ext cx="2990594" cy="623365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
        <p:nvSpPr>
          <p:cNvPr id="33" name="Text Placeholder 2"/>
          <p:cNvSpPr>
            <a:spLocks noGrp="1"/>
          </p:cNvSpPr>
          <p:nvPr>
            <p:ph type="body" sz="quarter" idx="18" hasCustomPrompt="1"/>
          </p:nvPr>
        </p:nvSpPr>
        <p:spPr>
          <a:xfrm>
            <a:off x="421199" y="875071"/>
            <a:ext cx="2902104" cy="6056671"/>
          </a:xfrm>
          <a:prstGeom prst="rect">
            <a:avLst/>
          </a:prstGeom>
        </p:spPr>
        <p:txBody>
          <a:bodyPr/>
          <a:lstStyle>
            <a:lvl1pPr marL="0" indent="0">
              <a:lnSpc>
                <a:spcPct val="110000"/>
              </a:lnSpc>
              <a:spcBef>
                <a:spcPts val="0"/>
              </a:spcBef>
              <a:spcAft>
                <a:spcPts val="1200"/>
              </a:spcAft>
              <a:buNone/>
              <a:defRPr sz="1400" baseline="0"/>
            </a:lvl1pPr>
          </a:lstStyle>
          <a:p>
            <a:pPr lvl="0"/>
            <a:r>
              <a:rPr lang="en-US" sz="1200" dirty="0"/>
              <a:t>Text (Meta Office 14 </a:t>
            </a:r>
            <a:r>
              <a:rPr lang="en-US" sz="1200" dirty="0" err="1"/>
              <a:t>pt</a:t>
            </a:r>
            <a:r>
              <a:rPr lang="en-US" sz="1200" dirty="0"/>
              <a:t>) </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3011396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093191"/>
            <a:ext cx="9217025" cy="2778820"/>
          </a:xfrm>
          <a:prstGeom prst="rect">
            <a:avLst/>
          </a:prstGeom>
        </p:spPr>
        <p:txBody>
          <a:bodyPr/>
          <a:lstStyle>
            <a:lvl1pPr>
              <a:defRPr sz="1800"/>
            </a:lvl1pPr>
          </a:lstStyle>
          <a:p>
            <a:endParaRPr lang="en-US"/>
          </a:p>
        </p:txBody>
      </p:sp>
      <p:sp>
        <p:nvSpPr>
          <p:cNvPr id="18" name="Text Placeholder 4"/>
          <p:cNvSpPr>
            <a:spLocks noGrp="1"/>
          </p:cNvSpPr>
          <p:nvPr>
            <p:ph type="body" sz="quarter" idx="14" hasCustomPrompt="1"/>
          </p:nvPr>
        </p:nvSpPr>
        <p:spPr>
          <a:xfrm>
            <a:off x="421200" y="746575"/>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8" name="Chart Placeholder 2">
            <a:extLst>
              <a:ext uri="{FF2B5EF4-FFF2-40B4-BE49-F238E27FC236}">
                <a16:creationId xmlns:a16="http://schemas.microsoft.com/office/drawing/2014/main" id="{D9C955F5-9731-4F56-B9D4-CFFEAE06143C}"/>
              </a:ext>
            </a:extLst>
          </p:cNvPr>
          <p:cNvSpPr>
            <a:spLocks noGrp="1"/>
          </p:cNvSpPr>
          <p:nvPr>
            <p:ph type="chart" sz="quarter" idx="18"/>
          </p:nvPr>
        </p:nvSpPr>
        <p:spPr>
          <a:xfrm>
            <a:off x="421743" y="4259954"/>
            <a:ext cx="9217025" cy="2778820"/>
          </a:xfrm>
          <a:prstGeom prst="rect">
            <a:avLst/>
          </a:prstGeom>
        </p:spPr>
        <p:txBody>
          <a:bodyPr/>
          <a:lstStyle>
            <a:lvl1pPr>
              <a:defRPr sz="1800"/>
            </a:lvl1pPr>
          </a:lstStyle>
          <a:p>
            <a:endParaRPr lang="en-US"/>
          </a:p>
        </p:txBody>
      </p:sp>
      <p:sp>
        <p:nvSpPr>
          <p:cNvPr id="9" name="Text Placeholder 4"/>
          <p:cNvSpPr>
            <a:spLocks noGrp="1"/>
          </p:cNvSpPr>
          <p:nvPr>
            <p:ph type="body" sz="quarter" idx="19" hasCustomPrompt="1"/>
          </p:nvPr>
        </p:nvSpPr>
        <p:spPr>
          <a:xfrm>
            <a:off x="422255" y="3913338"/>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1399833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Side-by-Side Headers">
    <p:spTree>
      <p:nvGrpSpPr>
        <p:cNvPr id="1" name=""/>
        <p:cNvGrpSpPr/>
        <p:nvPr/>
      </p:nvGrpSpPr>
      <p:grpSpPr>
        <a:xfrm>
          <a:off x="0" y="0"/>
          <a:ext cx="0" cy="0"/>
          <a:chOff x="0" y="0"/>
          <a:chExt cx="0" cy="0"/>
        </a:xfrm>
      </p:grpSpPr>
      <p:sp>
        <p:nvSpPr>
          <p:cNvPr id="13" name="Chart Placeholder 2">
            <a:extLst>
              <a:ext uri="{FF2B5EF4-FFF2-40B4-BE49-F238E27FC236}">
                <a16:creationId xmlns:a16="http://schemas.microsoft.com/office/drawing/2014/main" id="{03A3BE50-001E-415C-ACFB-6779EFEF3E37}"/>
              </a:ext>
            </a:extLst>
          </p:cNvPr>
          <p:cNvSpPr>
            <a:spLocks noGrp="1"/>
          </p:cNvSpPr>
          <p:nvPr>
            <p:ph type="chart" sz="quarter" idx="25"/>
          </p:nvPr>
        </p:nvSpPr>
        <p:spPr>
          <a:xfrm>
            <a:off x="5111357" y="1101049"/>
            <a:ext cx="4529138" cy="1702337"/>
          </a:xfrm>
          <a:prstGeom prst="rect">
            <a:avLst/>
          </a:prstGeom>
        </p:spPr>
        <p:txBody>
          <a:bodyPr/>
          <a:lstStyle>
            <a:lvl1pPr>
              <a:defRPr sz="1800"/>
            </a:lvl1pPr>
          </a:lstStyle>
          <a:p>
            <a:endParaRPr lang="en-US"/>
          </a:p>
        </p:txBody>
      </p:sp>
      <p:sp>
        <p:nvSpPr>
          <p:cNvPr id="3" name="Chart Placeholder 2">
            <a:extLst>
              <a:ext uri="{FF2B5EF4-FFF2-40B4-BE49-F238E27FC236}">
                <a16:creationId xmlns:a16="http://schemas.microsoft.com/office/drawing/2014/main" id="{6FEA8470-EE69-4458-A205-20D56CB67D0E}"/>
              </a:ext>
            </a:extLst>
          </p:cNvPr>
          <p:cNvSpPr>
            <a:spLocks noGrp="1"/>
          </p:cNvSpPr>
          <p:nvPr>
            <p:ph type="chart" sz="quarter" idx="24"/>
          </p:nvPr>
        </p:nvSpPr>
        <p:spPr>
          <a:xfrm>
            <a:off x="457200" y="1100640"/>
            <a:ext cx="4529138" cy="1702337"/>
          </a:xfrm>
          <a:prstGeom prst="rect">
            <a:avLst/>
          </a:prstGeom>
        </p:spPr>
        <p:txBody>
          <a:bodyPr/>
          <a:lstStyle>
            <a:lvl1pPr>
              <a:defRPr sz="1800"/>
            </a:lvl1pPr>
          </a:lstStyle>
          <a:p>
            <a:endParaRPr lang="en-US"/>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200" y="742130"/>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90" y="741643"/>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8" name="Chart Placeholder 2">
            <a:extLst>
              <a:ext uri="{FF2B5EF4-FFF2-40B4-BE49-F238E27FC236}">
                <a16:creationId xmlns:a16="http://schemas.microsoft.com/office/drawing/2014/main" id="{03A3BE50-001E-415C-ACFB-6779EFEF3E37}"/>
              </a:ext>
            </a:extLst>
          </p:cNvPr>
          <p:cNvSpPr>
            <a:spLocks noGrp="1"/>
          </p:cNvSpPr>
          <p:nvPr>
            <p:ph type="chart" sz="quarter" idx="26"/>
          </p:nvPr>
        </p:nvSpPr>
        <p:spPr>
          <a:xfrm>
            <a:off x="5112048" y="3232413"/>
            <a:ext cx="4529138" cy="1702337"/>
          </a:xfrm>
          <a:prstGeom prst="rect">
            <a:avLst/>
          </a:prstGeom>
        </p:spPr>
        <p:txBody>
          <a:bodyPr/>
          <a:lstStyle>
            <a:lvl1pPr>
              <a:defRPr sz="1800"/>
            </a:lvl1pPr>
          </a:lstStyle>
          <a:p>
            <a:endParaRPr lang="en-US"/>
          </a:p>
        </p:txBody>
      </p:sp>
      <p:sp>
        <p:nvSpPr>
          <p:cNvPr id="9" name="Chart Placeholder 2">
            <a:extLst>
              <a:ext uri="{FF2B5EF4-FFF2-40B4-BE49-F238E27FC236}">
                <a16:creationId xmlns:a16="http://schemas.microsoft.com/office/drawing/2014/main" id="{6FEA8470-EE69-4458-A205-20D56CB67D0E}"/>
              </a:ext>
            </a:extLst>
          </p:cNvPr>
          <p:cNvSpPr>
            <a:spLocks noGrp="1"/>
          </p:cNvSpPr>
          <p:nvPr>
            <p:ph type="chart" sz="quarter" idx="27"/>
          </p:nvPr>
        </p:nvSpPr>
        <p:spPr>
          <a:xfrm>
            <a:off x="457891" y="3227904"/>
            <a:ext cx="4529138" cy="1702337"/>
          </a:xfrm>
          <a:prstGeom prst="rect">
            <a:avLst/>
          </a:prstGeom>
        </p:spPr>
        <p:txBody>
          <a:bodyPr/>
          <a:lstStyle>
            <a:lvl1pPr>
              <a:defRPr sz="1800"/>
            </a:lvl1pPr>
          </a:lstStyle>
          <a:p>
            <a:endParaRPr lang="en-US"/>
          </a:p>
        </p:txBody>
      </p:sp>
      <p:sp>
        <p:nvSpPr>
          <p:cNvPr id="14" name="Text Placeholder 4"/>
          <p:cNvSpPr>
            <a:spLocks noGrp="1"/>
          </p:cNvSpPr>
          <p:nvPr>
            <p:ph type="body" sz="quarter" idx="28" hasCustomPrompt="1"/>
          </p:nvPr>
        </p:nvSpPr>
        <p:spPr>
          <a:xfrm>
            <a:off x="457891" y="2873494"/>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5" name="Text Placeholder 4"/>
          <p:cNvSpPr>
            <a:spLocks noGrp="1"/>
          </p:cNvSpPr>
          <p:nvPr>
            <p:ph type="body" sz="quarter" idx="29" hasCustomPrompt="1"/>
          </p:nvPr>
        </p:nvSpPr>
        <p:spPr>
          <a:xfrm>
            <a:off x="5109281" y="2873007"/>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2" name="Chart Placeholder 2">
            <a:extLst>
              <a:ext uri="{FF2B5EF4-FFF2-40B4-BE49-F238E27FC236}">
                <a16:creationId xmlns:a16="http://schemas.microsoft.com/office/drawing/2014/main" id="{67240333-E579-1CF8-04D8-8D7AB332CC14}"/>
              </a:ext>
            </a:extLst>
          </p:cNvPr>
          <p:cNvSpPr>
            <a:spLocks noGrp="1"/>
          </p:cNvSpPr>
          <p:nvPr>
            <p:ph type="chart" sz="quarter" idx="30"/>
          </p:nvPr>
        </p:nvSpPr>
        <p:spPr>
          <a:xfrm>
            <a:off x="5114547" y="5353517"/>
            <a:ext cx="4529138" cy="1702337"/>
          </a:xfrm>
          <a:prstGeom prst="rect">
            <a:avLst/>
          </a:prstGeom>
        </p:spPr>
        <p:txBody>
          <a:bodyPr/>
          <a:lstStyle>
            <a:lvl1pPr>
              <a:defRPr sz="1800"/>
            </a:lvl1pPr>
          </a:lstStyle>
          <a:p>
            <a:endParaRPr lang="en-US"/>
          </a:p>
        </p:txBody>
      </p:sp>
      <p:sp>
        <p:nvSpPr>
          <p:cNvPr id="4" name="Chart Placeholder 2">
            <a:extLst>
              <a:ext uri="{FF2B5EF4-FFF2-40B4-BE49-F238E27FC236}">
                <a16:creationId xmlns:a16="http://schemas.microsoft.com/office/drawing/2014/main" id="{85CEF0F8-83AC-4B84-656D-330ABCF47F97}"/>
              </a:ext>
            </a:extLst>
          </p:cNvPr>
          <p:cNvSpPr>
            <a:spLocks noGrp="1"/>
          </p:cNvSpPr>
          <p:nvPr>
            <p:ph type="chart" sz="quarter" idx="31"/>
          </p:nvPr>
        </p:nvSpPr>
        <p:spPr>
          <a:xfrm>
            <a:off x="460390" y="5349008"/>
            <a:ext cx="4529138" cy="1702337"/>
          </a:xfrm>
          <a:prstGeom prst="rect">
            <a:avLst/>
          </a:prstGeom>
        </p:spPr>
        <p:txBody>
          <a:bodyPr/>
          <a:lstStyle>
            <a:lvl1pPr>
              <a:defRPr sz="1800"/>
            </a:lvl1pPr>
          </a:lstStyle>
          <a:p>
            <a:endParaRPr lang="en-US"/>
          </a:p>
        </p:txBody>
      </p:sp>
      <p:sp>
        <p:nvSpPr>
          <p:cNvPr id="5" name="Text Placeholder 4">
            <a:extLst>
              <a:ext uri="{FF2B5EF4-FFF2-40B4-BE49-F238E27FC236}">
                <a16:creationId xmlns:a16="http://schemas.microsoft.com/office/drawing/2014/main" id="{683EB877-8AB8-C8FB-2D87-607968896B23}"/>
              </a:ext>
            </a:extLst>
          </p:cNvPr>
          <p:cNvSpPr>
            <a:spLocks noGrp="1"/>
          </p:cNvSpPr>
          <p:nvPr>
            <p:ph type="body" sz="quarter" idx="32" hasCustomPrompt="1"/>
          </p:nvPr>
        </p:nvSpPr>
        <p:spPr>
          <a:xfrm>
            <a:off x="460390" y="4994598"/>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6" name="Text Placeholder 4">
            <a:extLst>
              <a:ext uri="{FF2B5EF4-FFF2-40B4-BE49-F238E27FC236}">
                <a16:creationId xmlns:a16="http://schemas.microsoft.com/office/drawing/2014/main" id="{EB69026B-6FAB-E546-839A-160C75BCB1AC}"/>
              </a:ext>
            </a:extLst>
          </p:cNvPr>
          <p:cNvSpPr>
            <a:spLocks noGrp="1"/>
          </p:cNvSpPr>
          <p:nvPr>
            <p:ph type="body" sz="quarter" idx="33" hasCustomPrompt="1"/>
          </p:nvPr>
        </p:nvSpPr>
        <p:spPr>
          <a:xfrm>
            <a:off x="5111780" y="4994111"/>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4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2920420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Side-by-Side Headers">
    <p:spTree>
      <p:nvGrpSpPr>
        <p:cNvPr id="1" name=""/>
        <p:cNvGrpSpPr/>
        <p:nvPr/>
      </p:nvGrpSpPr>
      <p:grpSpPr>
        <a:xfrm>
          <a:off x="0" y="0"/>
          <a:ext cx="0" cy="0"/>
          <a:chOff x="0" y="0"/>
          <a:chExt cx="0" cy="0"/>
        </a:xfrm>
      </p:grpSpPr>
      <p:sp>
        <p:nvSpPr>
          <p:cNvPr id="13" name="Chart Placeholder 2">
            <a:extLst>
              <a:ext uri="{FF2B5EF4-FFF2-40B4-BE49-F238E27FC236}">
                <a16:creationId xmlns:a16="http://schemas.microsoft.com/office/drawing/2014/main" id="{03A3BE50-001E-415C-ACFB-6779EFEF3E37}"/>
              </a:ext>
            </a:extLst>
          </p:cNvPr>
          <p:cNvSpPr>
            <a:spLocks noGrp="1"/>
          </p:cNvSpPr>
          <p:nvPr>
            <p:ph type="chart" sz="quarter" idx="25"/>
          </p:nvPr>
        </p:nvSpPr>
        <p:spPr>
          <a:xfrm>
            <a:off x="5119557" y="1130363"/>
            <a:ext cx="4529138" cy="2720822"/>
          </a:xfrm>
          <a:prstGeom prst="rect">
            <a:avLst/>
          </a:prstGeom>
        </p:spPr>
        <p:txBody>
          <a:bodyPr/>
          <a:lstStyle>
            <a:lvl1pPr>
              <a:defRPr sz="1800"/>
            </a:lvl1pPr>
          </a:lstStyle>
          <a:p>
            <a:endParaRPr lang="en-US"/>
          </a:p>
        </p:txBody>
      </p:sp>
      <p:sp>
        <p:nvSpPr>
          <p:cNvPr id="3" name="Chart Placeholder 2">
            <a:extLst>
              <a:ext uri="{FF2B5EF4-FFF2-40B4-BE49-F238E27FC236}">
                <a16:creationId xmlns:a16="http://schemas.microsoft.com/office/drawing/2014/main" id="{6FEA8470-EE69-4458-A205-20D56CB67D0E}"/>
              </a:ext>
            </a:extLst>
          </p:cNvPr>
          <p:cNvSpPr>
            <a:spLocks noGrp="1"/>
          </p:cNvSpPr>
          <p:nvPr>
            <p:ph type="chart" sz="quarter" idx="24"/>
          </p:nvPr>
        </p:nvSpPr>
        <p:spPr>
          <a:xfrm>
            <a:off x="457200" y="1130362"/>
            <a:ext cx="4529138" cy="2718679"/>
          </a:xfrm>
          <a:prstGeom prst="rect">
            <a:avLst/>
          </a:prstGeom>
        </p:spPr>
        <p:txBody>
          <a:bodyPr/>
          <a:lstStyle>
            <a:lvl1pPr>
              <a:defRPr sz="1800"/>
            </a:lvl1pPr>
          </a:lstStyle>
          <a:p>
            <a:endParaRPr lang="en-US"/>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199" y="764695"/>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89" y="764208"/>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8" name="Chart Placeholder 2">
            <a:extLst>
              <a:ext uri="{FF2B5EF4-FFF2-40B4-BE49-F238E27FC236}">
                <a16:creationId xmlns:a16="http://schemas.microsoft.com/office/drawing/2014/main" id="{03A3BE50-001E-415C-ACFB-6779EFEF3E37}"/>
              </a:ext>
            </a:extLst>
          </p:cNvPr>
          <p:cNvSpPr>
            <a:spLocks noGrp="1"/>
          </p:cNvSpPr>
          <p:nvPr>
            <p:ph type="chart" sz="quarter" idx="26"/>
          </p:nvPr>
        </p:nvSpPr>
        <p:spPr>
          <a:xfrm>
            <a:off x="5123679" y="4310174"/>
            <a:ext cx="4529138" cy="2720822"/>
          </a:xfrm>
          <a:prstGeom prst="rect">
            <a:avLst/>
          </a:prstGeom>
        </p:spPr>
        <p:txBody>
          <a:bodyPr/>
          <a:lstStyle>
            <a:lvl1pPr>
              <a:defRPr sz="1800"/>
            </a:lvl1pPr>
          </a:lstStyle>
          <a:p>
            <a:endParaRPr lang="en-US"/>
          </a:p>
        </p:txBody>
      </p:sp>
      <p:sp>
        <p:nvSpPr>
          <p:cNvPr id="9" name="Chart Placeholder 2">
            <a:extLst>
              <a:ext uri="{FF2B5EF4-FFF2-40B4-BE49-F238E27FC236}">
                <a16:creationId xmlns:a16="http://schemas.microsoft.com/office/drawing/2014/main" id="{6FEA8470-EE69-4458-A205-20D56CB67D0E}"/>
              </a:ext>
            </a:extLst>
          </p:cNvPr>
          <p:cNvSpPr>
            <a:spLocks noGrp="1"/>
          </p:cNvSpPr>
          <p:nvPr>
            <p:ph type="chart" sz="quarter" idx="27"/>
          </p:nvPr>
        </p:nvSpPr>
        <p:spPr>
          <a:xfrm>
            <a:off x="461322" y="4310173"/>
            <a:ext cx="4529138" cy="2718679"/>
          </a:xfrm>
          <a:prstGeom prst="rect">
            <a:avLst/>
          </a:prstGeom>
        </p:spPr>
        <p:txBody>
          <a:bodyPr/>
          <a:lstStyle>
            <a:lvl1pPr>
              <a:defRPr sz="1800"/>
            </a:lvl1pPr>
          </a:lstStyle>
          <a:p>
            <a:endParaRPr lang="en-US"/>
          </a:p>
        </p:txBody>
      </p:sp>
      <p:sp>
        <p:nvSpPr>
          <p:cNvPr id="14" name="Text Placeholder 4"/>
          <p:cNvSpPr>
            <a:spLocks noGrp="1"/>
          </p:cNvSpPr>
          <p:nvPr>
            <p:ph type="body" sz="quarter" idx="28" hasCustomPrompt="1"/>
          </p:nvPr>
        </p:nvSpPr>
        <p:spPr>
          <a:xfrm>
            <a:off x="461321" y="3944506"/>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5" name="Text Placeholder 4"/>
          <p:cNvSpPr>
            <a:spLocks noGrp="1"/>
          </p:cNvSpPr>
          <p:nvPr>
            <p:ph type="body" sz="quarter" idx="29" hasCustomPrompt="1"/>
          </p:nvPr>
        </p:nvSpPr>
        <p:spPr>
          <a:xfrm>
            <a:off x="5112711" y="3944019"/>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3780016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Side-by-Side Headers">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6FEA8470-EE69-4458-A205-20D56CB67D0E}"/>
              </a:ext>
            </a:extLst>
          </p:cNvPr>
          <p:cNvSpPr>
            <a:spLocks noGrp="1"/>
          </p:cNvSpPr>
          <p:nvPr>
            <p:ph type="chart" sz="quarter" idx="24"/>
          </p:nvPr>
        </p:nvSpPr>
        <p:spPr>
          <a:xfrm>
            <a:off x="435936" y="1172875"/>
            <a:ext cx="9201264" cy="2714912"/>
          </a:xfrm>
          <a:prstGeom prst="rect">
            <a:avLst/>
          </a:prstGeom>
        </p:spPr>
        <p:txBody>
          <a:bodyPr/>
          <a:lstStyle>
            <a:lvl1pPr>
              <a:defRPr sz="1800"/>
            </a:lvl1pPr>
          </a:lstStyle>
          <a:p>
            <a:endParaRPr lang="en-US"/>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00" i="0" baseline="0">
                <a:latin typeface="Meta SC Offc" panose="020B0504030101020102" pitchFamily="34" charset="0"/>
                <a:cs typeface="Meta SC Offc" panose="020B0504030101020102" pitchFamily="34" charset="0"/>
              </a:defRPr>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42032" y="772802"/>
            <a:ext cx="9189062" cy="346616"/>
          </a:xfrm>
          <a:prstGeom prst="rect">
            <a:avLst/>
          </a:prstGeom>
          <a:solidFill>
            <a:schemeClr val="bg2">
              <a:lumMod val="95000"/>
            </a:schemeClr>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8" name="Chart Placeholder 2">
            <a:extLst>
              <a:ext uri="{FF2B5EF4-FFF2-40B4-BE49-F238E27FC236}">
                <a16:creationId xmlns:a16="http://schemas.microsoft.com/office/drawing/2014/main" id="{03A3BE50-001E-415C-ACFB-6779EFEF3E37}"/>
              </a:ext>
            </a:extLst>
          </p:cNvPr>
          <p:cNvSpPr>
            <a:spLocks noGrp="1"/>
          </p:cNvSpPr>
          <p:nvPr>
            <p:ph type="chart" sz="quarter" idx="26"/>
          </p:nvPr>
        </p:nvSpPr>
        <p:spPr>
          <a:xfrm>
            <a:off x="5125653" y="4298536"/>
            <a:ext cx="4529138" cy="2714912"/>
          </a:xfrm>
          <a:prstGeom prst="rect">
            <a:avLst/>
          </a:prstGeom>
        </p:spPr>
        <p:txBody>
          <a:bodyPr/>
          <a:lstStyle>
            <a:lvl1pPr>
              <a:defRPr sz="1800"/>
            </a:lvl1pPr>
          </a:lstStyle>
          <a:p>
            <a:endParaRPr lang="en-US"/>
          </a:p>
        </p:txBody>
      </p:sp>
      <p:sp>
        <p:nvSpPr>
          <p:cNvPr id="9" name="Chart Placeholder 2">
            <a:extLst>
              <a:ext uri="{FF2B5EF4-FFF2-40B4-BE49-F238E27FC236}">
                <a16:creationId xmlns:a16="http://schemas.microsoft.com/office/drawing/2014/main" id="{6FEA8470-EE69-4458-A205-20D56CB67D0E}"/>
              </a:ext>
            </a:extLst>
          </p:cNvPr>
          <p:cNvSpPr>
            <a:spLocks noGrp="1"/>
          </p:cNvSpPr>
          <p:nvPr>
            <p:ph type="chart" sz="quarter" idx="27"/>
          </p:nvPr>
        </p:nvSpPr>
        <p:spPr>
          <a:xfrm>
            <a:off x="442032" y="4312315"/>
            <a:ext cx="4529138" cy="2714912"/>
          </a:xfrm>
          <a:prstGeom prst="rect">
            <a:avLst/>
          </a:prstGeom>
        </p:spPr>
        <p:txBody>
          <a:bodyPr/>
          <a:lstStyle>
            <a:lvl1pPr>
              <a:defRPr sz="1800"/>
            </a:lvl1pPr>
          </a:lstStyle>
          <a:p>
            <a:endParaRPr lang="en-US"/>
          </a:p>
        </p:txBody>
      </p:sp>
      <p:sp>
        <p:nvSpPr>
          <p:cNvPr id="14" name="Text Placeholder 4"/>
          <p:cNvSpPr>
            <a:spLocks noGrp="1"/>
          </p:cNvSpPr>
          <p:nvPr>
            <p:ph type="body" sz="quarter" idx="28" hasCustomPrompt="1"/>
          </p:nvPr>
        </p:nvSpPr>
        <p:spPr>
          <a:xfrm>
            <a:off x="435936" y="3944140"/>
            <a:ext cx="4534706" cy="346616"/>
          </a:xfrm>
          <a:prstGeom prst="rect">
            <a:avLst/>
          </a:prstGeom>
          <a:solidFill>
            <a:schemeClr val="bg2">
              <a:lumMod val="95000"/>
            </a:schemeClr>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5" name="Text Placeholder 4"/>
          <p:cNvSpPr>
            <a:spLocks noGrp="1"/>
          </p:cNvSpPr>
          <p:nvPr>
            <p:ph type="body" sz="quarter" idx="29" hasCustomPrompt="1"/>
          </p:nvPr>
        </p:nvSpPr>
        <p:spPr>
          <a:xfrm>
            <a:off x="5129854" y="3943653"/>
            <a:ext cx="4534706" cy="346616"/>
          </a:xfrm>
          <a:prstGeom prst="rect">
            <a:avLst/>
          </a:prstGeom>
          <a:solidFill>
            <a:schemeClr val="bg2">
              <a:lumMod val="95000"/>
            </a:schemeClr>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1946647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ext box - For merging presentation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Tree>
    <p:extLst>
      <p:ext uri="{BB962C8B-B14F-4D97-AF65-F5344CB8AC3E}">
        <p14:creationId xmlns:p14="http://schemas.microsoft.com/office/powerpoint/2010/main" val="678413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162976"/>
            <a:ext cx="9217025" cy="5795607"/>
          </a:xfrm>
          <a:prstGeom prst="rect">
            <a:avLst/>
          </a:prstGeom>
        </p:spPr>
        <p:txBody>
          <a:bodyPr/>
          <a:lstStyle>
            <a:lvl1pPr>
              <a:defRPr sz="1800"/>
            </a:lvl1pPr>
          </a:lstStyle>
          <a:p>
            <a:endParaRPr lang="en-US" dirty="0"/>
          </a:p>
        </p:txBody>
      </p:sp>
      <p:sp>
        <p:nvSpPr>
          <p:cNvPr id="18" name="Text Placeholder 4"/>
          <p:cNvSpPr>
            <a:spLocks noGrp="1"/>
          </p:cNvSpPr>
          <p:nvPr>
            <p:ph type="body" sz="quarter" idx="14" hasCustomPrompt="1"/>
          </p:nvPr>
        </p:nvSpPr>
        <p:spPr>
          <a:xfrm>
            <a:off x="421200" y="78892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4680793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098585"/>
            <a:ext cx="9217025" cy="3151443"/>
          </a:xfrm>
          <a:prstGeom prst="rect">
            <a:avLst/>
          </a:prstGeom>
        </p:spPr>
        <p:txBody>
          <a:bodyPr/>
          <a:lstStyle>
            <a:lvl1pPr>
              <a:defRPr sz="1800"/>
            </a:lvl1pPr>
          </a:lstStyle>
          <a:p>
            <a:endParaRPr lang="en-US" dirty="0"/>
          </a:p>
        </p:txBody>
      </p:sp>
      <p:sp>
        <p:nvSpPr>
          <p:cNvPr id="18" name="Text Placeholder 4"/>
          <p:cNvSpPr>
            <a:spLocks noGrp="1"/>
          </p:cNvSpPr>
          <p:nvPr>
            <p:ph type="body" sz="quarter" idx="14" hasCustomPrompt="1"/>
          </p:nvPr>
        </p:nvSpPr>
        <p:spPr>
          <a:xfrm>
            <a:off x="421200" y="743856"/>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8" name="Chart Placeholder 2">
            <a:extLst>
              <a:ext uri="{FF2B5EF4-FFF2-40B4-BE49-F238E27FC236}">
                <a16:creationId xmlns:a16="http://schemas.microsoft.com/office/drawing/2014/main" id="{D9C955F5-9731-4F56-B9D4-CFFEAE06143C}"/>
              </a:ext>
            </a:extLst>
          </p:cNvPr>
          <p:cNvSpPr>
            <a:spLocks noGrp="1"/>
          </p:cNvSpPr>
          <p:nvPr>
            <p:ph type="chart" sz="quarter" idx="18"/>
          </p:nvPr>
        </p:nvSpPr>
        <p:spPr>
          <a:xfrm>
            <a:off x="424986" y="4689355"/>
            <a:ext cx="9217025" cy="2323191"/>
          </a:xfrm>
          <a:prstGeom prst="rect">
            <a:avLst/>
          </a:prstGeom>
        </p:spPr>
        <p:txBody>
          <a:bodyPr/>
          <a:lstStyle>
            <a:lvl1pPr>
              <a:defRPr sz="1800"/>
            </a:lvl1pPr>
          </a:lstStyle>
          <a:p>
            <a:endParaRPr lang="en-US" dirty="0"/>
          </a:p>
        </p:txBody>
      </p:sp>
      <p:sp>
        <p:nvSpPr>
          <p:cNvPr id="9" name="Text Placeholder 4"/>
          <p:cNvSpPr>
            <a:spLocks noGrp="1"/>
          </p:cNvSpPr>
          <p:nvPr>
            <p:ph type="body" sz="quarter" idx="19" hasCustomPrompt="1"/>
          </p:nvPr>
        </p:nvSpPr>
        <p:spPr>
          <a:xfrm>
            <a:off x="425498" y="4341340"/>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220338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156672"/>
            <a:ext cx="9217025" cy="5822197"/>
          </a:xfrm>
          <a:prstGeom prst="rect">
            <a:avLst/>
          </a:prstGeom>
        </p:spPr>
        <p:txBody>
          <a:bodyPr/>
          <a:lstStyle>
            <a:lvl1pPr>
              <a:defRPr sz="1800"/>
            </a:lvl1pPr>
          </a:lstStyle>
          <a:p>
            <a:endParaRPr lang="en-US" dirty="0"/>
          </a:p>
        </p:txBody>
      </p:sp>
      <p:sp>
        <p:nvSpPr>
          <p:cNvPr id="18" name="Text Placeholder 4"/>
          <p:cNvSpPr>
            <a:spLocks noGrp="1"/>
          </p:cNvSpPr>
          <p:nvPr>
            <p:ph type="body" sz="quarter" idx="14" hasCustomPrompt="1"/>
          </p:nvPr>
        </p:nvSpPr>
        <p:spPr>
          <a:xfrm>
            <a:off x="421200" y="78392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2778191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ide-by-Side Headers">
    <p:spTree>
      <p:nvGrpSpPr>
        <p:cNvPr id="1" name=""/>
        <p:cNvGrpSpPr/>
        <p:nvPr/>
      </p:nvGrpSpPr>
      <p:grpSpPr>
        <a:xfrm>
          <a:off x="0" y="0"/>
          <a:ext cx="0" cy="0"/>
          <a:chOff x="0" y="0"/>
          <a:chExt cx="0" cy="0"/>
        </a:xfrm>
      </p:grpSpPr>
      <p:sp>
        <p:nvSpPr>
          <p:cNvPr id="13" name="Chart Placeholder 2">
            <a:extLst>
              <a:ext uri="{FF2B5EF4-FFF2-40B4-BE49-F238E27FC236}">
                <a16:creationId xmlns:a16="http://schemas.microsoft.com/office/drawing/2014/main" id="{03A3BE50-001E-415C-ACFB-6779EFEF3E37}"/>
              </a:ext>
            </a:extLst>
          </p:cNvPr>
          <p:cNvSpPr>
            <a:spLocks noGrp="1"/>
          </p:cNvSpPr>
          <p:nvPr>
            <p:ph type="chart" sz="quarter" idx="25"/>
          </p:nvPr>
        </p:nvSpPr>
        <p:spPr>
          <a:xfrm>
            <a:off x="5119557" y="1157412"/>
            <a:ext cx="4529138" cy="5828603"/>
          </a:xfrm>
          <a:prstGeom prst="rect">
            <a:avLst/>
          </a:prstGeom>
        </p:spPr>
        <p:txBody>
          <a:bodyPr/>
          <a:lstStyle>
            <a:lvl1pPr>
              <a:defRPr sz="1800"/>
            </a:lvl1pPr>
          </a:lstStyle>
          <a:p>
            <a:endParaRPr lang="en-US" dirty="0"/>
          </a:p>
        </p:txBody>
      </p:sp>
      <p:sp>
        <p:nvSpPr>
          <p:cNvPr id="3" name="Chart Placeholder 2">
            <a:extLst>
              <a:ext uri="{FF2B5EF4-FFF2-40B4-BE49-F238E27FC236}">
                <a16:creationId xmlns:a16="http://schemas.microsoft.com/office/drawing/2014/main" id="{6FEA8470-EE69-4458-A205-20D56CB67D0E}"/>
              </a:ext>
            </a:extLst>
          </p:cNvPr>
          <p:cNvSpPr>
            <a:spLocks noGrp="1"/>
          </p:cNvSpPr>
          <p:nvPr>
            <p:ph type="chart" sz="quarter" idx="24"/>
          </p:nvPr>
        </p:nvSpPr>
        <p:spPr>
          <a:xfrm>
            <a:off x="457200" y="1162047"/>
            <a:ext cx="4529138" cy="5828603"/>
          </a:xfrm>
          <a:prstGeom prst="rect">
            <a:avLst/>
          </a:prstGeom>
        </p:spPr>
        <p:txBody>
          <a:bodyPr/>
          <a:lstStyle>
            <a:lvl1pPr>
              <a:defRPr sz="1800"/>
            </a:lvl1pPr>
          </a:lstStyle>
          <a:p>
            <a:endParaRPr lang="en-US" dirty="0"/>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199" y="792508"/>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89" y="792021"/>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1898456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Side-by-Side Headers">
    <p:spTree>
      <p:nvGrpSpPr>
        <p:cNvPr id="1" name=""/>
        <p:cNvGrpSpPr/>
        <p:nvPr/>
      </p:nvGrpSpPr>
      <p:grpSpPr>
        <a:xfrm>
          <a:off x="0" y="0"/>
          <a:ext cx="0" cy="0"/>
          <a:chOff x="0" y="0"/>
          <a:chExt cx="0" cy="0"/>
        </a:xfrm>
      </p:grpSpPr>
      <p:sp>
        <p:nvSpPr>
          <p:cNvPr id="13" name="Chart Placeholder 2">
            <a:extLst>
              <a:ext uri="{FF2B5EF4-FFF2-40B4-BE49-F238E27FC236}">
                <a16:creationId xmlns:a16="http://schemas.microsoft.com/office/drawing/2014/main" id="{03A3BE50-001E-415C-ACFB-6779EFEF3E37}"/>
              </a:ext>
            </a:extLst>
          </p:cNvPr>
          <p:cNvSpPr>
            <a:spLocks noGrp="1"/>
          </p:cNvSpPr>
          <p:nvPr>
            <p:ph type="chart" sz="quarter" idx="25"/>
          </p:nvPr>
        </p:nvSpPr>
        <p:spPr>
          <a:xfrm>
            <a:off x="5119557" y="1157413"/>
            <a:ext cx="4529138" cy="2704404"/>
          </a:xfrm>
          <a:prstGeom prst="rect">
            <a:avLst/>
          </a:prstGeom>
        </p:spPr>
        <p:txBody>
          <a:bodyPr/>
          <a:lstStyle>
            <a:lvl1pPr>
              <a:defRPr sz="1800"/>
            </a:lvl1pPr>
          </a:lstStyle>
          <a:p>
            <a:endParaRPr lang="en-US" dirty="0"/>
          </a:p>
        </p:txBody>
      </p:sp>
      <p:sp>
        <p:nvSpPr>
          <p:cNvPr id="3" name="Chart Placeholder 2">
            <a:extLst>
              <a:ext uri="{FF2B5EF4-FFF2-40B4-BE49-F238E27FC236}">
                <a16:creationId xmlns:a16="http://schemas.microsoft.com/office/drawing/2014/main" id="{6FEA8470-EE69-4458-A205-20D56CB67D0E}"/>
              </a:ext>
            </a:extLst>
          </p:cNvPr>
          <p:cNvSpPr>
            <a:spLocks noGrp="1"/>
          </p:cNvSpPr>
          <p:nvPr>
            <p:ph type="chart" sz="quarter" idx="24"/>
          </p:nvPr>
        </p:nvSpPr>
        <p:spPr>
          <a:xfrm>
            <a:off x="457200" y="1162048"/>
            <a:ext cx="4529138" cy="2704404"/>
          </a:xfrm>
          <a:prstGeom prst="rect">
            <a:avLst/>
          </a:prstGeom>
        </p:spPr>
        <p:txBody>
          <a:bodyPr/>
          <a:lstStyle>
            <a:lvl1pPr>
              <a:defRPr sz="1800"/>
            </a:lvl1pPr>
          </a:lstStyle>
          <a:p>
            <a:endParaRPr lang="en-US" dirty="0"/>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199" y="792508"/>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89" y="792021"/>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8" name="Chart Placeholder 2">
            <a:extLst>
              <a:ext uri="{FF2B5EF4-FFF2-40B4-BE49-F238E27FC236}">
                <a16:creationId xmlns:a16="http://schemas.microsoft.com/office/drawing/2014/main" id="{03A3BE50-001E-415C-ACFB-6779EFEF3E37}"/>
              </a:ext>
            </a:extLst>
          </p:cNvPr>
          <p:cNvSpPr>
            <a:spLocks noGrp="1"/>
          </p:cNvSpPr>
          <p:nvPr>
            <p:ph type="chart" sz="quarter" idx="26"/>
          </p:nvPr>
        </p:nvSpPr>
        <p:spPr>
          <a:xfrm>
            <a:off x="5125653" y="4299901"/>
            <a:ext cx="4529138" cy="2704404"/>
          </a:xfrm>
          <a:prstGeom prst="rect">
            <a:avLst/>
          </a:prstGeom>
        </p:spPr>
        <p:txBody>
          <a:bodyPr/>
          <a:lstStyle>
            <a:lvl1pPr>
              <a:defRPr sz="1800"/>
            </a:lvl1pPr>
          </a:lstStyle>
          <a:p>
            <a:endParaRPr lang="en-US" dirty="0"/>
          </a:p>
        </p:txBody>
      </p:sp>
      <p:sp>
        <p:nvSpPr>
          <p:cNvPr id="9" name="Chart Placeholder 2">
            <a:extLst>
              <a:ext uri="{FF2B5EF4-FFF2-40B4-BE49-F238E27FC236}">
                <a16:creationId xmlns:a16="http://schemas.microsoft.com/office/drawing/2014/main" id="{6FEA8470-EE69-4458-A205-20D56CB67D0E}"/>
              </a:ext>
            </a:extLst>
          </p:cNvPr>
          <p:cNvSpPr>
            <a:spLocks noGrp="1"/>
          </p:cNvSpPr>
          <p:nvPr>
            <p:ph type="chart" sz="quarter" idx="27"/>
          </p:nvPr>
        </p:nvSpPr>
        <p:spPr>
          <a:xfrm>
            <a:off x="463296" y="4304536"/>
            <a:ext cx="4529138" cy="2704404"/>
          </a:xfrm>
          <a:prstGeom prst="rect">
            <a:avLst/>
          </a:prstGeom>
        </p:spPr>
        <p:txBody>
          <a:bodyPr/>
          <a:lstStyle>
            <a:lvl1pPr>
              <a:defRPr sz="1800"/>
            </a:lvl1pPr>
          </a:lstStyle>
          <a:p>
            <a:endParaRPr lang="en-US" dirty="0"/>
          </a:p>
        </p:txBody>
      </p:sp>
      <p:sp>
        <p:nvSpPr>
          <p:cNvPr id="14" name="Text Placeholder 4"/>
          <p:cNvSpPr>
            <a:spLocks noGrp="1"/>
          </p:cNvSpPr>
          <p:nvPr>
            <p:ph type="body" sz="quarter" idx="28" hasCustomPrompt="1"/>
          </p:nvPr>
        </p:nvSpPr>
        <p:spPr>
          <a:xfrm>
            <a:off x="463295" y="3934996"/>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5" name="Text Placeholder 4"/>
          <p:cNvSpPr>
            <a:spLocks noGrp="1"/>
          </p:cNvSpPr>
          <p:nvPr>
            <p:ph type="body" sz="quarter" idx="29" hasCustomPrompt="1"/>
          </p:nvPr>
        </p:nvSpPr>
        <p:spPr>
          <a:xfrm>
            <a:off x="5114685" y="3934509"/>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3383212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ubhead Bold 16pt; Body 14pt">
    <p:spTree>
      <p:nvGrpSpPr>
        <p:cNvPr id="1" name=""/>
        <p:cNvGrpSpPr/>
        <p:nvPr/>
      </p:nvGrpSpPr>
      <p:grpSpPr>
        <a:xfrm>
          <a:off x="0" y="0"/>
          <a:ext cx="0" cy="0"/>
          <a:chOff x="0" y="0"/>
          <a:chExt cx="0" cy="0"/>
        </a:xfrm>
      </p:grpSpPr>
      <p:sp>
        <p:nvSpPr>
          <p:cNvPr id="18"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5" name="Text Placeholder 4"/>
          <p:cNvSpPr>
            <a:spLocks noGrp="1"/>
          </p:cNvSpPr>
          <p:nvPr>
            <p:ph type="body" sz="quarter" idx="15" hasCustomPrompt="1"/>
          </p:nvPr>
        </p:nvSpPr>
        <p:spPr>
          <a:xfrm>
            <a:off x="421200" y="1394340"/>
            <a:ext cx="9216000" cy="501289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a:t>Body (Meta Office – 14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2095557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bhead-16pt, Bullets-14pt">
    <p:spTree>
      <p:nvGrpSpPr>
        <p:cNvPr id="1" name=""/>
        <p:cNvGrpSpPr/>
        <p:nvPr/>
      </p:nvGrpSpPr>
      <p:grpSpPr>
        <a:xfrm>
          <a:off x="0" y="0"/>
          <a:ext cx="0" cy="0"/>
          <a:chOff x="0" y="0"/>
          <a:chExt cx="0" cy="0"/>
        </a:xfrm>
      </p:grpSpPr>
      <p:sp>
        <p:nvSpPr>
          <p:cNvPr id="22"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16 </a:t>
            </a:r>
            <a:r>
              <a:rPr lang="en-US" dirty="0" err="1"/>
              <a:t>pt</a:t>
            </a:r>
            <a:r>
              <a:rPr lang="en-US" dirty="0"/>
              <a:t>)</a:t>
            </a:r>
          </a:p>
        </p:txBody>
      </p:sp>
      <p:sp>
        <p:nvSpPr>
          <p:cNvPr id="7" name="Text Placeholder 4"/>
          <p:cNvSpPr>
            <a:spLocks noGrp="1"/>
          </p:cNvSpPr>
          <p:nvPr>
            <p:ph type="body" sz="quarter" idx="19" hasCustomPrompt="1"/>
          </p:nvPr>
        </p:nvSpPr>
        <p:spPr>
          <a:xfrm>
            <a:off x="421200" y="1395954"/>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8" name="Text Placeholder 4"/>
          <p:cNvSpPr>
            <a:spLocks noGrp="1"/>
          </p:cNvSpPr>
          <p:nvPr>
            <p:ph type="body" sz="quarter" idx="20" hasCustomPrompt="1"/>
          </p:nvPr>
        </p:nvSpPr>
        <p:spPr>
          <a:xfrm>
            <a:off x="421200" y="3387365"/>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9" name="Text Placeholder 4"/>
          <p:cNvSpPr>
            <a:spLocks noGrp="1"/>
          </p:cNvSpPr>
          <p:nvPr>
            <p:ph type="body" sz="quarter" idx="21" hasCustomPrompt="1"/>
          </p:nvPr>
        </p:nvSpPr>
        <p:spPr>
          <a:xfrm>
            <a:off x="421200" y="298682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1"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6255259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de-by-Side Headers">
    <p:spTree>
      <p:nvGrpSpPr>
        <p:cNvPr id="1" name=""/>
        <p:cNvGrpSpPr/>
        <p:nvPr/>
      </p:nvGrpSpPr>
      <p:grpSpPr>
        <a:xfrm>
          <a:off x="0" y="0"/>
          <a:ext cx="0" cy="0"/>
          <a:chOff x="0" y="0"/>
          <a:chExt cx="0" cy="0"/>
        </a:xfrm>
      </p:grpSpPr>
      <p:sp>
        <p:nvSpPr>
          <p:cNvPr id="20" name="Text Placeholder 4"/>
          <p:cNvSpPr>
            <a:spLocks noGrp="1"/>
          </p:cNvSpPr>
          <p:nvPr>
            <p:ph type="body" sz="quarter" idx="20" hasCustomPrompt="1"/>
          </p:nvPr>
        </p:nvSpPr>
        <p:spPr>
          <a:xfrm>
            <a:off x="457200" y="1391575"/>
            <a:ext cx="4528611" cy="5451225"/>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1" name="Text Placeholder 4"/>
          <p:cNvSpPr>
            <a:spLocks noGrp="1"/>
          </p:cNvSpPr>
          <p:nvPr>
            <p:ph type="body" sz="quarter" idx="21" hasCustomPrompt="1"/>
          </p:nvPr>
        </p:nvSpPr>
        <p:spPr>
          <a:xfrm>
            <a:off x="5119557" y="1401848"/>
            <a:ext cx="4517644" cy="5440952"/>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199" y="1002820"/>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89" y="1002333"/>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36410271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Text Boxes,Subheads-16pt, Bullets-14pt">
    <p:spTree>
      <p:nvGrpSpPr>
        <p:cNvPr id="1" name=""/>
        <p:cNvGrpSpPr/>
        <p:nvPr/>
      </p:nvGrpSpPr>
      <p:grpSpPr>
        <a:xfrm>
          <a:off x="0" y="0"/>
          <a:ext cx="0" cy="0"/>
          <a:chOff x="0" y="0"/>
          <a:chExt cx="0" cy="0"/>
        </a:xfrm>
      </p:grpSpPr>
      <p:sp>
        <p:nvSpPr>
          <p:cNvPr id="27" name="Text Placeholder 4"/>
          <p:cNvSpPr>
            <a:spLocks noGrp="1"/>
          </p:cNvSpPr>
          <p:nvPr>
            <p:ph type="body" sz="quarter" idx="22" hasCustomPrompt="1"/>
          </p:nvPr>
        </p:nvSpPr>
        <p:spPr>
          <a:xfrm>
            <a:off x="457200"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9" name="Text Placeholder 4"/>
          <p:cNvSpPr>
            <a:spLocks noGrp="1"/>
          </p:cNvSpPr>
          <p:nvPr>
            <p:ph type="body" sz="quarter" idx="23" hasCustomPrompt="1"/>
          </p:nvPr>
        </p:nvSpPr>
        <p:spPr>
          <a:xfrm>
            <a:off x="5108584" y="1401638"/>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30" name="Text Placeholder 4"/>
          <p:cNvSpPr>
            <a:spLocks noGrp="1"/>
          </p:cNvSpPr>
          <p:nvPr>
            <p:ph type="body" sz="quarter" idx="24" hasCustomPrompt="1"/>
          </p:nvPr>
        </p:nvSpPr>
        <p:spPr>
          <a:xfrm>
            <a:off x="457200"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31" name="Text Placeholder 4"/>
          <p:cNvSpPr>
            <a:spLocks noGrp="1"/>
          </p:cNvSpPr>
          <p:nvPr>
            <p:ph type="body" sz="quarter" idx="25" hasCustomPrompt="1"/>
          </p:nvPr>
        </p:nvSpPr>
        <p:spPr>
          <a:xfrm>
            <a:off x="5119557" y="4164662"/>
            <a:ext cx="4528611" cy="2169006"/>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2"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3" name="Text Placeholder 4"/>
          <p:cNvSpPr>
            <a:spLocks noGrp="1"/>
          </p:cNvSpPr>
          <p:nvPr>
            <p:ph type="body" sz="quarter" idx="26" hasCustomPrompt="1"/>
          </p:nvPr>
        </p:nvSpPr>
        <p:spPr>
          <a:xfrm>
            <a:off x="457199" y="10118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4" name="Text Placeholder 4"/>
          <p:cNvSpPr>
            <a:spLocks noGrp="1"/>
          </p:cNvSpPr>
          <p:nvPr>
            <p:ph type="body" sz="quarter" idx="27" hasCustomPrompt="1"/>
          </p:nvPr>
        </p:nvSpPr>
        <p:spPr>
          <a:xfrm>
            <a:off x="5108589" y="10021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5" name="Text Placeholder 4"/>
          <p:cNvSpPr>
            <a:spLocks noGrp="1"/>
          </p:cNvSpPr>
          <p:nvPr>
            <p:ph type="body" sz="quarter" idx="28" hasCustomPrompt="1"/>
          </p:nvPr>
        </p:nvSpPr>
        <p:spPr>
          <a:xfrm>
            <a:off x="454866" y="3788544"/>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6" name="Text Placeholder 4"/>
          <p:cNvSpPr>
            <a:spLocks noGrp="1"/>
          </p:cNvSpPr>
          <p:nvPr>
            <p:ph type="body" sz="quarter" idx="29" hasCustomPrompt="1"/>
          </p:nvPr>
        </p:nvSpPr>
        <p:spPr>
          <a:xfrm>
            <a:off x="5106256" y="3778821"/>
            <a:ext cx="4528611" cy="346616"/>
          </a:xfrm>
          <a:prstGeom prst="rect">
            <a:avLst/>
          </a:prstGeom>
          <a:solidFill>
            <a:srgbClr val="003057"/>
          </a:solid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bg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3719870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26"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28" name="Rectangle 27"/>
          <p:cNvSpPr/>
          <p:nvPr userDrawn="1"/>
        </p:nvSpPr>
        <p:spPr bwMode="auto">
          <a:xfrm>
            <a:off x="421200" y="796413"/>
            <a:ext cx="2990594" cy="623365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
        <p:nvSpPr>
          <p:cNvPr id="33" name="Text Placeholder 2"/>
          <p:cNvSpPr>
            <a:spLocks noGrp="1"/>
          </p:cNvSpPr>
          <p:nvPr>
            <p:ph type="body" sz="quarter" idx="18" hasCustomPrompt="1"/>
          </p:nvPr>
        </p:nvSpPr>
        <p:spPr>
          <a:xfrm>
            <a:off x="421199" y="875071"/>
            <a:ext cx="2902104" cy="6056671"/>
          </a:xfrm>
          <a:prstGeom prst="rect">
            <a:avLst/>
          </a:prstGeom>
        </p:spPr>
        <p:txBody>
          <a:bodyPr/>
          <a:lstStyle>
            <a:lvl1pPr marL="0" indent="0">
              <a:lnSpc>
                <a:spcPct val="110000"/>
              </a:lnSpc>
              <a:spcBef>
                <a:spcPts val="0"/>
              </a:spcBef>
              <a:spcAft>
                <a:spcPts val="1200"/>
              </a:spcAft>
              <a:buNone/>
              <a:defRPr sz="1400" baseline="0"/>
            </a:lvl1pPr>
          </a:lstStyle>
          <a:p>
            <a:pPr lvl="0"/>
            <a:r>
              <a:rPr lang="en-US" sz="1200" dirty="0"/>
              <a:t>Text (Meta Office 14 </a:t>
            </a:r>
            <a:r>
              <a:rPr lang="en-US" sz="1200" dirty="0" err="1"/>
              <a:t>pt</a:t>
            </a:r>
            <a:r>
              <a:rPr lang="en-US" sz="1200" dirty="0"/>
              <a:t>) </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3549271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ubhead Bold 16pt; Body 14p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D9C955F5-9731-4F56-B9D4-CFFEAE06143C}"/>
              </a:ext>
            </a:extLst>
          </p:cNvPr>
          <p:cNvSpPr>
            <a:spLocks noGrp="1"/>
          </p:cNvSpPr>
          <p:nvPr>
            <p:ph type="chart" sz="quarter" idx="17"/>
          </p:nvPr>
        </p:nvSpPr>
        <p:spPr>
          <a:xfrm>
            <a:off x="420688" y="1125145"/>
            <a:ext cx="9217025" cy="2695379"/>
          </a:xfrm>
          <a:prstGeom prst="rect">
            <a:avLst/>
          </a:prstGeom>
        </p:spPr>
        <p:txBody>
          <a:bodyPr/>
          <a:lstStyle>
            <a:lvl1pPr>
              <a:defRPr sz="1800"/>
            </a:lvl1pPr>
          </a:lstStyle>
          <a:p>
            <a:endParaRPr lang="en-US" dirty="0"/>
          </a:p>
        </p:txBody>
      </p:sp>
      <p:sp>
        <p:nvSpPr>
          <p:cNvPr id="18" name="Text Placeholder 4"/>
          <p:cNvSpPr>
            <a:spLocks noGrp="1"/>
          </p:cNvSpPr>
          <p:nvPr>
            <p:ph type="body" sz="quarter" idx="14" hasCustomPrompt="1"/>
          </p:nvPr>
        </p:nvSpPr>
        <p:spPr>
          <a:xfrm>
            <a:off x="421200" y="778526"/>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8" name="Chart Placeholder 2">
            <a:extLst>
              <a:ext uri="{FF2B5EF4-FFF2-40B4-BE49-F238E27FC236}">
                <a16:creationId xmlns:a16="http://schemas.microsoft.com/office/drawing/2014/main" id="{D9C955F5-9731-4F56-B9D4-CFFEAE06143C}"/>
              </a:ext>
            </a:extLst>
          </p:cNvPr>
          <p:cNvSpPr>
            <a:spLocks noGrp="1"/>
          </p:cNvSpPr>
          <p:nvPr>
            <p:ph type="chart" sz="quarter" idx="18"/>
          </p:nvPr>
        </p:nvSpPr>
        <p:spPr>
          <a:xfrm>
            <a:off x="425945" y="4262472"/>
            <a:ext cx="9217025" cy="2695379"/>
          </a:xfrm>
          <a:prstGeom prst="rect">
            <a:avLst/>
          </a:prstGeom>
        </p:spPr>
        <p:txBody>
          <a:bodyPr/>
          <a:lstStyle>
            <a:lvl1pPr>
              <a:defRPr sz="1800"/>
            </a:lvl1pPr>
          </a:lstStyle>
          <a:p>
            <a:endParaRPr lang="en-US" dirty="0"/>
          </a:p>
        </p:txBody>
      </p:sp>
      <p:sp>
        <p:nvSpPr>
          <p:cNvPr id="9" name="Text Placeholder 4"/>
          <p:cNvSpPr>
            <a:spLocks noGrp="1"/>
          </p:cNvSpPr>
          <p:nvPr>
            <p:ph type="body" sz="quarter" idx="19" hasCustomPrompt="1"/>
          </p:nvPr>
        </p:nvSpPr>
        <p:spPr>
          <a:xfrm>
            <a:off x="426457" y="3915853"/>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288106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de-by-Side Headers">
    <p:spTree>
      <p:nvGrpSpPr>
        <p:cNvPr id="1" name=""/>
        <p:cNvGrpSpPr/>
        <p:nvPr/>
      </p:nvGrpSpPr>
      <p:grpSpPr>
        <a:xfrm>
          <a:off x="0" y="0"/>
          <a:ext cx="0" cy="0"/>
          <a:chOff x="0" y="0"/>
          <a:chExt cx="0" cy="0"/>
        </a:xfrm>
      </p:grpSpPr>
      <p:sp>
        <p:nvSpPr>
          <p:cNvPr id="13" name="Chart Placeholder 2">
            <a:extLst>
              <a:ext uri="{FF2B5EF4-FFF2-40B4-BE49-F238E27FC236}">
                <a16:creationId xmlns:a16="http://schemas.microsoft.com/office/drawing/2014/main" id="{03A3BE50-001E-415C-ACFB-6779EFEF3E37}"/>
              </a:ext>
            </a:extLst>
          </p:cNvPr>
          <p:cNvSpPr>
            <a:spLocks noGrp="1"/>
          </p:cNvSpPr>
          <p:nvPr>
            <p:ph type="chart" sz="quarter" idx="25"/>
          </p:nvPr>
        </p:nvSpPr>
        <p:spPr>
          <a:xfrm>
            <a:off x="5119557" y="1128722"/>
            <a:ext cx="4529138" cy="5871169"/>
          </a:xfrm>
          <a:prstGeom prst="rect">
            <a:avLst/>
          </a:prstGeom>
        </p:spPr>
        <p:txBody>
          <a:bodyPr/>
          <a:lstStyle>
            <a:lvl1pPr>
              <a:defRPr sz="1800"/>
            </a:lvl1pPr>
          </a:lstStyle>
          <a:p>
            <a:endParaRPr lang="en-US" dirty="0"/>
          </a:p>
        </p:txBody>
      </p:sp>
      <p:sp>
        <p:nvSpPr>
          <p:cNvPr id="3" name="Chart Placeholder 2">
            <a:extLst>
              <a:ext uri="{FF2B5EF4-FFF2-40B4-BE49-F238E27FC236}">
                <a16:creationId xmlns:a16="http://schemas.microsoft.com/office/drawing/2014/main" id="{6FEA8470-EE69-4458-A205-20D56CB67D0E}"/>
              </a:ext>
            </a:extLst>
          </p:cNvPr>
          <p:cNvSpPr>
            <a:spLocks noGrp="1"/>
          </p:cNvSpPr>
          <p:nvPr>
            <p:ph type="chart" sz="quarter" idx="24"/>
          </p:nvPr>
        </p:nvSpPr>
        <p:spPr>
          <a:xfrm>
            <a:off x="457200" y="1124213"/>
            <a:ext cx="4529138" cy="5871169"/>
          </a:xfrm>
          <a:prstGeom prst="rect">
            <a:avLst/>
          </a:prstGeom>
        </p:spPr>
        <p:txBody>
          <a:bodyPr/>
          <a:lstStyle>
            <a:lvl1pPr>
              <a:defRPr sz="1800"/>
            </a:lvl1pPr>
          </a:lstStyle>
          <a:p>
            <a:endParaRPr lang="en-US" dirty="0"/>
          </a:p>
        </p:txBody>
      </p:sp>
      <p:sp>
        <p:nvSpPr>
          <p:cNvPr id="22"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
        <p:nvSpPr>
          <p:cNvPr id="11" name="Text Placeholder 4"/>
          <p:cNvSpPr>
            <a:spLocks noGrp="1"/>
          </p:cNvSpPr>
          <p:nvPr>
            <p:ph type="body" sz="quarter" idx="22" hasCustomPrompt="1"/>
          </p:nvPr>
        </p:nvSpPr>
        <p:spPr>
          <a:xfrm>
            <a:off x="457200" y="782104"/>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2" name="Text Placeholder 4"/>
          <p:cNvSpPr>
            <a:spLocks noGrp="1"/>
          </p:cNvSpPr>
          <p:nvPr>
            <p:ph type="body" sz="quarter" idx="23" hasCustomPrompt="1"/>
          </p:nvPr>
        </p:nvSpPr>
        <p:spPr>
          <a:xfrm>
            <a:off x="5108590" y="781617"/>
            <a:ext cx="4528611" cy="346616"/>
          </a:xfrm>
          <a:prstGeom prst="rect">
            <a:avLst/>
          </a:prstGeom>
          <a:noFill/>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tx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Tree>
    <p:extLst>
      <p:ext uri="{BB962C8B-B14F-4D97-AF65-F5344CB8AC3E}">
        <p14:creationId xmlns:p14="http://schemas.microsoft.com/office/powerpoint/2010/main" val="148232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ubhead Bold 16pt; Body 14pt">
    <p:spTree>
      <p:nvGrpSpPr>
        <p:cNvPr id="1" name=""/>
        <p:cNvGrpSpPr/>
        <p:nvPr/>
      </p:nvGrpSpPr>
      <p:grpSpPr>
        <a:xfrm>
          <a:off x="0" y="0"/>
          <a:ext cx="0" cy="0"/>
          <a:chOff x="0" y="0"/>
          <a:chExt cx="0" cy="0"/>
        </a:xfrm>
      </p:grpSpPr>
      <p:sp>
        <p:nvSpPr>
          <p:cNvPr id="18" name="Text Placeholder 4"/>
          <p:cNvSpPr>
            <a:spLocks noGrp="1"/>
          </p:cNvSpPr>
          <p:nvPr>
            <p:ph type="body" sz="quarter" idx="14" hasCustomPrompt="1"/>
          </p:nvPr>
        </p:nvSpPr>
        <p:spPr>
          <a:xfrm>
            <a:off x="421200" y="778525"/>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5" name="Text Placeholder 4"/>
          <p:cNvSpPr>
            <a:spLocks noGrp="1"/>
          </p:cNvSpPr>
          <p:nvPr>
            <p:ph type="body" sz="quarter" idx="15" hasCustomPrompt="1"/>
          </p:nvPr>
        </p:nvSpPr>
        <p:spPr>
          <a:xfrm>
            <a:off x="421200" y="1125141"/>
            <a:ext cx="9216000" cy="5811687"/>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a:t>Body (Meta Office – 14 </a:t>
            </a:r>
            <a:r>
              <a:rPr lang="en-US" dirty="0" err="1"/>
              <a:t>pt</a:t>
            </a:r>
            <a:r>
              <a:rPr lang="en-US" dirty="0"/>
              <a:t>)</a:t>
            </a:r>
          </a:p>
        </p:txBody>
      </p:sp>
      <p:sp>
        <p:nvSpPr>
          <p:cNvPr id="7"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105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45260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head-16pt, Bullets-14pt">
    <p:spTree>
      <p:nvGrpSpPr>
        <p:cNvPr id="1" name=""/>
        <p:cNvGrpSpPr/>
        <p:nvPr/>
      </p:nvGrpSpPr>
      <p:grpSpPr>
        <a:xfrm>
          <a:off x="0" y="0"/>
          <a:ext cx="0" cy="0"/>
          <a:chOff x="0" y="0"/>
          <a:chExt cx="0" cy="0"/>
        </a:xfrm>
      </p:grpSpPr>
      <p:sp>
        <p:nvSpPr>
          <p:cNvPr id="22" name="Text Placeholder 4"/>
          <p:cNvSpPr>
            <a:spLocks noGrp="1"/>
          </p:cNvSpPr>
          <p:nvPr>
            <p:ph type="body" sz="quarter" idx="14" hasCustomPrompt="1"/>
          </p:nvPr>
        </p:nvSpPr>
        <p:spPr>
          <a:xfrm>
            <a:off x="421200" y="999241"/>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16 </a:t>
            </a:r>
            <a:r>
              <a:rPr lang="en-US" dirty="0" err="1"/>
              <a:t>pt</a:t>
            </a:r>
            <a:r>
              <a:rPr lang="en-US" dirty="0"/>
              <a:t>)</a:t>
            </a:r>
          </a:p>
        </p:txBody>
      </p:sp>
      <p:sp>
        <p:nvSpPr>
          <p:cNvPr id="7" name="Text Placeholder 4"/>
          <p:cNvSpPr>
            <a:spLocks noGrp="1"/>
          </p:cNvSpPr>
          <p:nvPr>
            <p:ph type="body" sz="quarter" idx="19" hasCustomPrompt="1"/>
          </p:nvPr>
        </p:nvSpPr>
        <p:spPr>
          <a:xfrm>
            <a:off x="421200" y="1395954"/>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8" name="Text Placeholder 4"/>
          <p:cNvSpPr>
            <a:spLocks noGrp="1"/>
          </p:cNvSpPr>
          <p:nvPr>
            <p:ph type="body" sz="quarter" idx="20" hasCustomPrompt="1"/>
          </p:nvPr>
        </p:nvSpPr>
        <p:spPr>
          <a:xfrm>
            <a:off x="421200" y="3387367"/>
            <a:ext cx="9216000" cy="1384953"/>
          </a:xfrm>
          <a:prstGeom prst="rect">
            <a:avLst/>
          </a:prstGeom>
        </p:spPr>
        <p:txBody>
          <a:bodyPr lIns="91440"/>
          <a:lstStyle>
            <a:lvl1pPr marL="227013" indent="-169863">
              <a:buFont typeface="Wingdings" panose="05000000000000000000" pitchFamily="2" charset="2"/>
              <a:buChar char="§"/>
              <a:defRPr sz="1400">
                <a:solidFill>
                  <a:schemeClr val="accent1"/>
                </a:solidFill>
              </a:defRPr>
            </a:lvl1pPr>
            <a:lvl2pPr marL="519113" indent="-179388">
              <a:buFont typeface="Wingdings" panose="05000000000000000000" pitchFamily="2" charset="2"/>
              <a:buChar char="§"/>
              <a:defRPr sz="1400">
                <a:solidFill>
                  <a:schemeClr val="accent1"/>
                </a:solidFill>
              </a:defRPr>
            </a:lvl2pPr>
          </a:lstStyle>
          <a:p>
            <a:pPr lvl="0"/>
            <a:r>
              <a:rPr lang="en-US" dirty="0"/>
              <a:t>First Level</a:t>
            </a:r>
          </a:p>
          <a:p>
            <a:pPr lvl="1"/>
            <a:r>
              <a:rPr lang="en-US" dirty="0"/>
              <a:t>Second level</a:t>
            </a:r>
          </a:p>
        </p:txBody>
      </p:sp>
      <p:sp>
        <p:nvSpPr>
          <p:cNvPr id="9" name="Text Placeholder 4"/>
          <p:cNvSpPr>
            <a:spLocks noGrp="1"/>
          </p:cNvSpPr>
          <p:nvPr>
            <p:ph type="body" sz="quarter" idx="21" hasCustomPrompt="1"/>
          </p:nvPr>
        </p:nvSpPr>
        <p:spPr>
          <a:xfrm>
            <a:off x="421200" y="2986829"/>
            <a:ext cx="9216000" cy="346616"/>
          </a:xfrm>
          <a:prstGeom prst="rect">
            <a:avLst/>
          </a:prstGeom>
        </p:spPr>
        <p:txBody>
          <a:bodyPr lIns="91440" rIns="91440" anchor="ctr" anchorCtr="0"/>
          <a:lstStyle>
            <a:lvl1pPr marL="0" indent="0">
              <a:lnSpc>
                <a:spcPct val="110000"/>
              </a:lnSpc>
              <a:spcBef>
                <a:spcPts val="0"/>
              </a:spcBef>
              <a:spcAft>
                <a:spcPts val="1200"/>
              </a:spcAft>
              <a:buFont typeface="Wingdings" panose="05000000000000000000" pitchFamily="2" charset="2"/>
              <a:buNone/>
              <a:defRPr sz="1600" b="0" baseline="0">
                <a:solidFill>
                  <a:schemeClr val="accent1"/>
                </a:solidFill>
                <a:latin typeface="Meta Offc Medium" panose="020B0604030101020102" pitchFamily="34" charset="0"/>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Med – 16 </a:t>
            </a:r>
            <a:r>
              <a:rPr lang="en-US" dirty="0" err="1"/>
              <a:t>pt</a:t>
            </a:r>
            <a:r>
              <a:rPr lang="en-US" dirty="0"/>
              <a:t>)</a:t>
            </a:r>
          </a:p>
        </p:txBody>
      </p:sp>
      <p:sp>
        <p:nvSpPr>
          <p:cNvPr id="11" name="Text Placeholder 3"/>
          <p:cNvSpPr>
            <a:spLocks noGrp="1"/>
          </p:cNvSpPr>
          <p:nvPr>
            <p:ph type="body" sz="quarter" idx="16" hasCustomPrompt="1"/>
          </p:nvPr>
        </p:nvSpPr>
        <p:spPr>
          <a:xfrm>
            <a:off x="1070517" y="7125807"/>
            <a:ext cx="5580112" cy="256032"/>
          </a:xfrm>
          <a:prstGeom prst="rect">
            <a:avLst/>
          </a:prstGeom>
        </p:spPr>
        <p:txBody>
          <a:bodyPr anchor="b" anchorCtr="0"/>
          <a:lstStyle>
            <a:lvl1pPr marL="0" indent="0">
              <a:spcBef>
                <a:spcPts val="0"/>
              </a:spcBef>
              <a:buNone/>
              <a:defRPr sz="900" i="0" baseline="0"/>
            </a:lvl1pPr>
            <a:lvl2pPr>
              <a:defRPr sz="800" i="1"/>
            </a:lvl2pPr>
            <a:lvl3pPr>
              <a:defRPr sz="800" i="1"/>
            </a:lvl3pPr>
            <a:lvl4pPr>
              <a:defRPr sz="800" i="1"/>
            </a:lvl4pPr>
            <a:lvl5pPr>
              <a:defRPr sz="800" i="1"/>
            </a:lvl5pPr>
          </a:lstStyle>
          <a:p>
            <a:pPr lvl="0"/>
            <a:r>
              <a:rPr lang="en-US" dirty="0"/>
              <a:t>Footnotes – Meta Office 9 </a:t>
            </a:r>
            <a:r>
              <a:rPr lang="en-US" dirty="0" err="1"/>
              <a:t>pt</a:t>
            </a:r>
            <a:endParaRPr lang="en-US" dirty="0"/>
          </a:p>
        </p:txBody>
      </p:sp>
      <p:sp>
        <p:nvSpPr>
          <p:cNvPr id="10"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206540"/>
            <a:ext cx="9216000" cy="452718"/>
          </a:xfrm>
          <a:prstGeom prst="rect">
            <a:avLst/>
          </a:prstGeom>
        </p:spPr>
        <p:txBody>
          <a:bodyPr lIns="0" anchor="ctr" anchorCtr="0"/>
          <a:lstStyle>
            <a:lvl1pPr>
              <a:defRPr sz="1800" b="0">
                <a:solidFill>
                  <a:schemeClr val="accent1"/>
                </a:solidFill>
                <a:latin typeface="Meta Offc Medium" panose="020B0604030101020102" pitchFamily="34" charset="0"/>
              </a:defRPr>
            </a:lvl1pPr>
          </a:lstStyle>
          <a:p>
            <a:r>
              <a:rPr lang="en-GB" dirty="0"/>
              <a:t>Header (Meta Office Med - 18pt)</a:t>
            </a:r>
            <a:endParaRPr lang="en-US" dirty="0"/>
          </a:p>
        </p:txBody>
      </p:sp>
    </p:spTree>
    <p:extLst>
      <p:ext uri="{BB962C8B-B14F-4D97-AF65-F5344CB8AC3E}">
        <p14:creationId xmlns:p14="http://schemas.microsoft.com/office/powerpoint/2010/main" val="3243811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2.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8.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2.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9.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664540"/>
      </p:ext>
    </p:extLst>
  </p:cSld>
  <p:clrMap bg1="lt1" tx1="dk1" bg2="lt2" tx2="dk2" accent1="accent1" accent2="accent2" accent3="accent3" accent4="accent4" accent5="accent5" accent6="accent6" hlink="hlink" folHlink="folHlink"/>
  <p:sldLayoutIdLst>
    <p:sldLayoutId id="2147483763" r:id="rId1"/>
    <p:sldLayoutId id="2147483715" r:id="rId2"/>
    <p:sldLayoutId id="2147483766"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9410" y="7107400"/>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4"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060"/>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060"/>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060"/>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060"/>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060"/>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2" name="Picture 31"/>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8098972" y="7058925"/>
            <a:ext cx="1728382" cy="324421"/>
          </a:xfrm>
          <a:prstGeom prst="rect">
            <a:avLst/>
          </a:prstGeom>
        </p:spPr>
      </p:pic>
    </p:spTree>
    <p:extLst>
      <p:ext uri="{BB962C8B-B14F-4D97-AF65-F5344CB8AC3E}">
        <p14:creationId xmlns:p14="http://schemas.microsoft.com/office/powerpoint/2010/main" val="4202952977"/>
      </p:ext>
    </p:extLst>
  </p:cSld>
  <p:clrMap bg1="lt1" tx1="dk1" bg2="lt2" tx2="dk2" accent1="accent1" accent2="accent2" accent3="accent3" accent4="accent4" accent5="accent5" accent6="accent6" hlink="hlink" folHlink="folHlink"/>
  <p:sldLayoutIdLst>
    <p:sldLayoutId id="2147483703" r:id="rId1"/>
    <p:sldLayoutId id="2147483785" r:id="rId2"/>
    <p:sldLayoutId id="2147483787" r:id="rId3"/>
    <p:sldLayoutId id="2147483786" r:id="rId4"/>
    <p:sldLayoutId id="2147483784" r:id="rId5"/>
    <p:sldLayoutId id="2147483782" r:id="rId6"/>
    <p:sldLayoutId id="2147483719" r:id="rId7"/>
    <p:sldLayoutId id="2147483687" r:id="rId8"/>
    <p:sldLayoutId id="2147483783" r:id="rId9"/>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265" userDrawn="1">
          <p15:clr>
            <a:srgbClr val="F26B43"/>
          </p15:clr>
        </p15:guide>
        <p15:guide id="3" pos="607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4"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060"/>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060"/>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060"/>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060"/>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060"/>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sp>
        <p:nvSpPr>
          <p:cNvPr id="33" name="TextBox 32"/>
          <p:cNvSpPr txBox="1"/>
          <p:nvPr userDrawn="1"/>
        </p:nvSpPr>
        <p:spPr>
          <a:xfrm>
            <a:off x="419410" y="7107400"/>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cxnSp>
        <p:nvCxnSpPr>
          <p:cNvPr id="35" name="Straight Connector 34">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66531671"/>
      </p:ext>
    </p:extLst>
  </p:cSld>
  <p:clrMap bg1="lt1" tx1="dk1" bg2="lt2" tx2="dk2" accent1="accent1" accent2="accent2" accent3="accent3" accent4="accent4" accent5="accent5" accent6="accent6" hlink="hlink" folHlink="folHlink"/>
  <p:sldLayoutIdLst>
    <p:sldLayoutId id="2147483779" r:id="rId1"/>
    <p:sldLayoutId id="2147483780" r:id="rId2"/>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265" userDrawn="1">
          <p15:clr>
            <a:srgbClr val="F26B43"/>
          </p15:clr>
        </p15:guide>
        <p15:guide id="3" pos="607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20689" y="610186"/>
            <a:ext cx="583871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4"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060"/>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060"/>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060"/>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060"/>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060"/>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sp>
        <p:nvSpPr>
          <p:cNvPr id="32" name="TextBox 31"/>
          <p:cNvSpPr txBox="1"/>
          <p:nvPr userDrawn="1"/>
        </p:nvSpPr>
        <p:spPr>
          <a:xfrm>
            <a:off x="419410" y="7107400"/>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pic>
        <p:nvPicPr>
          <p:cNvPr id="33" name="Picture 3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98972" y="7058925"/>
            <a:ext cx="1728382" cy="324421"/>
          </a:xfrm>
          <a:prstGeom prst="rect">
            <a:avLst/>
          </a:prstGeom>
        </p:spPr>
      </p:pic>
      <p:sp>
        <p:nvSpPr>
          <p:cNvPr id="35" name="Text Placeholder 3"/>
          <p:cNvSpPr txBox="1">
            <a:spLocks/>
          </p:cNvSpPr>
          <p:nvPr userDrawn="1"/>
        </p:nvSpPr>
        <p:spPr>
          <a:xfrm>
            <a:off x="1070517" y="7144661"/>
            <a:ext cx="5580112" cy="256032"/>
          </a:xfrm>
          <a:prstGeom prst="rect">
            <a:avLst/>
          </a:prstGeom>
        </p:spPr>
        <p:txBody>
          <a:bodyPr anchor="b" anchorCtr="0"/>
          <a:lstStyle>
            <a:lvl1pPr marL="0" indent="0" algn="l" defTabSz="928456" rtl="0" eaLnBrk="1" latinLnBrk="0" hangingPunct="1">
              <a:lnSpc>
                <a:spcPct val="90000"/>
              </a:lnSpc>
              <a:spcBef>
                <a:spcPts val="0"/>
              </a:spcBef>
              <a:buFont typeface="Arial" panose="020B0604020202020204" pitchFamily="34" charset="0"/>
              <a:buNone/>
              <a:defRPr sz="900" i="0" kern="1200" baseline="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900" dirty="0"/>
              <a:t>Footnotes – Meta Office 9 pt</a:t>
            </a:r>
          </a:p>
        </p:txBody>
      </p:sp>
    </p:spTree>
    <p:extLst>
      <p:ext uri="{BB962C8B-B14F-4D97-AF65-F5344CB8AC3E}">
        <p14:creationId xmlns:p14="http://schemas.microsoft.com/office/powerpoint/2010/main" val="110834345"/>
      </p:ext>
    </p:extLst>
  </p:cSld>
  <p:clrMap bg1="lt1" tx1="dk1" bg2="lt2" tx2="dk2" accent1="accent1" accent2="accent2" accent3="accent3" accent4="accent4" accent5="accent5" accent6="accent6" hlink="hlink" folHlink="folHlink"/>
  <p:sldLayoutIdLst>
    <p:sldLayoutId id="2147483769" r:id="rId1"/>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265" userDrawn="1">
          <p15:clr>
            <a:srgbClr val="F26B43"/>
          </p15:clr>
        </p15:guide>
        <p15:guide id="3" pos="607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4"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060"/>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060"/>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060"/>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060"/>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060"/>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5" name="Picture 3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098972" y="7058925"/>
            <a:ext cx="1728382" cy="324421"/>
          </a:xfrm>
          <a:prstGeom prst="rect">
            <a:avLst/>
          </a:prstGeom>
        </p:spPr>
      </p:pic>
      <p:cxnSp>
        <p:nvCxnSpPr>
          <p:cNvPr id="33" name="Straight Connector 32">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3852004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4" r:id="rId3"/>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265" userDrawn="1">
          <p15:clr>
            <a:srgbClr val="F26B43"/>
          </p15:clr>
        </p15:guide>
        <p15:guide id="3" pos="6071"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21670" y="5995364"/>
            <a:ext cx="3721395" cy="672347"/>
          </a:xfrm>
          <a:prstGeom prst="rect">
            <a:avLst/>
          </a:prstGeom>
        </p:spPr>
      </p:pic>
    </p:spTree>
    <p:extLst>
      <p:ext uri="{BB962C8B-B14F-4D97-AF65-F5344CB8AC3E}">
        <p14:creationId xmlns:p14="http://schemas.microsoft.com/office/powerpoint/2010/main" val="2178447567"/>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900" kern="1200" baseline="0">
          <a:solidFill>
            <a:schemeClr val="bg1"/>
          </a:solidFill>
          <a:latin typeface="Meta Offc" panose="020B0504030101020102" pitchFamily="34" charset="0"/>
          <a:ea typeface="+mn-ea"/>
          <a:cs typeface="Meta Offc" panose="020B0504030101020102"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eta Offc" panose="020B0504030101020102" pitchFamily="34" charset="0"/>
          <a:ea typeface="+mn-ea"/>
          <a:cs typeface="Meta Offc" panose="020B0504030101020102"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eta Offc" panose="020B0504030101020102" pitchFamily="34" charset="0"/>
          <a:ea typeface="+mn-ea"/>
          <a:cs typeface="Meta Offc" panose="020B0504030101020102"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Meta Offc" panose="020B0504030101020102" pitchFamily="34" charset="0"/>
          <a:ea typeface="+mn-ea"/>
          <a:cs typeface="Meta Offc" panose="020B0504030101020102"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Meta Offc" panose="020B0504030101020102" pitchFamily="34" charset="0"/>
          <a:ea typeface="+mn-ea"/>
          <a:cs typeface="Meta Offc" panose="020B050403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9410" y="7107398"/>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2" name="Picture 31"/>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098972" y="7058923"/>
            <a:ext cx="1728382" cy="324421"/>
          </a:xfrm>
          <a:prstGeom prst="rect">
            <a:avLst/>
          </a:prstGeom>
        </p:spPr>
      </p:pic>
    </p:spTree>
    <p:extLst>
      <p:ext uri="{BB962C8B-B14F-4D97-AF65-F5344CB8AC3E}">
        <p14:creationId xmlns:p14="http://schemas.microsoft.com/office/powerpoint/2010/main" val="327458922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5" r:id="rId11"/>
    <p:sldLayoutId id="2147483806" r:id="rId12"/>
    <p:sldLayoutId id="2147483807" r:id="rId13"/>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9410" y="7107398"/>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2" name="Picture 31"/>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098972" y="7058923"/>
            <a:ext cx="1728382" cy="324421"/>
          </a:xfrm>
          <a:prstGeom prst="rect">
            <a:avLst/>
          </a:prstGeom>
        </p:spPr>
      </p:pic>
    </p:spTree>
    <p:extLst>
      <p:ext uri="{BB962C8B-B14F-4D97-AF65-F5344CB8AC3E}">
        <p14:creationId xmlns:p14="http://schemas.microsoft.com/office/powerpoint/2010/main" val="413035653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54" r:id="rId11"/>
    <p:sldLayoutId id="2147483855" r:id="rId12"/>
    <p:sldLayoutId id="2147483856" r:id="rId13"/>
    <p:sldLayoutId id="2147483857" r:id="rId14"/>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19410" y="605402"/>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19410" y="7107398"/>
            <a:ext cx="1080120" cy="276999"/>
          </a:xfrm>
          <a:prstGeom prst="rect">
            <a:avLst/>
          </a:prstGeom>
          <a:noFill/>
        </p:spPr>
        <p:txBody>
          <a:bodyPr wrap="square" lIns="0" rtlCol="0">
            <a:spAutoFit/>
          </a:bodyPr>
          <a:lstStyle/>
          <a:p>
            <a:pPr algn="l"/>
            <a:r>
              <a:rPr lang="en-US" sz="1200" dirty="0">
                <a:solidFill>
                  <a:schemeClr val="accent1"/>
                </a:solidFill>
                <a:latin typeface="+mn-lt"/>
              </a:rPr>
              <a:t>Page </a:t>
            </a:r>
            <a:fld id="{B8FD5194-64B3-42AD-A2B1-B47F8270355C}" type="slidenum">
              <a:rPr lang="en-US" sz="1200" smtClean="0">
                <a:solidFill>
                  <a:schemeClr val="accent1"/>
                </a:solidFill>
                <a:latin typeface="+mn-lt"/>
              </a:rPr>
              <a:pPr algn="l"/>
              <a:t>‹#›</a:t>
            </a:fld>
            <a:endParaRPr lang="en-US" sz="12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32" name="Picture 31"/>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8098972" y="7058923"/>
            <a:ext cx="1728382" cy="324421"/>
          </a:xfrm>
          <a:prstGeom prst="rect">
            <a:avLst/>
          </a:prstGeom>
        </p:spPr>
      </p:pic>
    </p:spTree>
    <p:extLst>
      <p:ext uri="{BB962C8B-B14F-4D97-AF65-F5344CB8AC3E}">
        <p14:creationId xmlns:p14="http://schemas.microsoft.com/office/powerpoint/2010/main" val="9051448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chart" Target="../charts/chart30.xml"/><Relationship Id="rId4" Type="http://schemas.openxmlformats.org/officeDocument/2006/relationships/chart" Target="../charts/chart2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5.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5273" y="1311863"/>
            <a:ext cx="9235732" cy="369332"/>
          </a:xfrm>
        </p:spPr>
        <p:txBody>
          <a:bodyPr/>
          <a:lstStyle/>
          <a:p>
            <a:r>
              <a:rPr lang="en-US" dirty="0"/>
              <a:t>Macro Outlook:  Another Exogenous Shock Upends Outlook</a:t>
            </a:r>
          </a:p>
        </p:txBody>
      </p:sp>
      <p:sp>
        <p:nvSpPr>
          <p:cNvPr id="3" name="Text Placeholder 2"/>
          <p:cNvSpPr>
            <a:spLocks noGrp="1"/>
          </p:cNvSpPr>
          <p:nvPr>
            <p:ph type="body" sz="quarter" idx="12"/>
          </p:nvPr>
        </p:nvSpPr>
        <p:spPr/>
        <p:txBody>
          <a:bodyPr/>
          <a:lstStyle/>
          <a:p>
            <a:r>
              <a:rPr lang="en-US" dirty="0"/>
              <a:t>June 2026</a:t>
            </a:r>
          </a:p>
        </p:txBody>
      </p:sp>
      <p:sp>
        <p:nvSpPr>
          <p:cNvPr id="4" name="Text Placeholder 3"/>
          <p:cNvSpPr>
            <a:spLocks noGrp="1"/>
          </p:cNvSpPr>
          <p:nvPr>
            <p:ph type="body" sz="quarter" idx="14"/>
          </p:nvPr>
        </p:nvSpPr>
        <p:spPr/>
        <p:txBody>
          <a:bodyPr/>
          <a:lstStyle/>
          <a:p>
            <a:r>
              <a:rPr lang="en-US" dirty="0"/>
              <a:t>Chief Market Strategist</a:t>
            </a:r>
          </a:p>
        </p:txBody>
      </p:sp>
      <p:sp>
        <p:nvSpPr>
          <p:cNvPr id="5" name="Text Placeholder 4"/>
          <p:cNvSpPr>
            <a:spLocks noGrp="1"/>
          </p:cNvSpPr>
          <p:nvPr>
            <p:ph type="body" sz="quarter" idx="15"/>
          </p:nvPr>
        </p:nvSpPr>
        <p:spPr/>
        <p:txBody>
          <a:bodyPr/>
          <a:lstStyle/>
          <a:p>
            <a:r>
              <a:rPr lang="en-US" dirty="0"/>
              <a:t>(901) 766-3305</a:t>
            </a:r>
          </a:p>
        </p:txBody>
      </p:sp>
      <p:sp>
        <p:nvSpPr>
          <p:cNvPr id="6" name="Text Placeholder 5"/>
          <p:cNvSpPr>
            <a:spLocks noGrp="1"/>
          </p:cNvSpPr>
          <p:nvPr>
            <p:ph type="body" sz="quarter" idx="16"/>
          </p:nvPr>
        </p:nvSpPr>
        <p:spPr/>
        <p:txBody>
          <a:bodyPr/>
          <a:lstStyle/>
          <a:p>
            <a:r>
              <a:rPr lang="en-US" dirty="0"/>
              <a:t>dismukec@stifel.com</a:t>
            </a:r>
          </a:p>
        </p:txBody>
      </p:sp>
      <p:sp>
        <p:nvSpPr>
          <p:cNvPr id="7" name="Text Placeholder 6"/>
          <p:cNvSpPr>
            <a:spLocks noGrp="1"/>
          </p:cNvSpPr>
          <p:nvPr>
            <p:ph type="body" sz="quarter" idx="17"/>
          </p:nvPr>
        </p:nvSpPr>
        <p:spPr/>
        <p:txBody>
          <a:bodyPr/>
          <a:lstStyle/>
          <a:p>
            <a:r>
              <a:rPr lang="en-US" dirty="0"/>
              <a:t>Craig Dismuke</a:t>
            </a:r>
          </a:p>
        </p:txBody>
      </p:sp>
    </p:spTree>
    <p:extLst>
      <p:ext uri="{BB962C8B-B14F-4D97-AF65-F5344CB8AC3E}">
        <p14:creationId xmlns:p14="http://schemas.microsoft.com/office/powerpoint/2010/main" val="1459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AB29-0FD8-64FD-8A73-28603C28F4D3}"/>
            </a:ext>
          </a:extLst>
        </p:cNvPr>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2211D2FB-32CA-064A-C52D-693B89B22E95}"/>
              </a:ext>
            </a:extLst>
          </p:cNvPr>
          <p:cNvGraphicFramePr>
            <a:graphicFrameLocks noGrp="1"/>
          </p:cNvGraphicFramePr>
          <p:nvPr>
            <p:extLst>
              <p:ext uri="{D42A27DB-BD31-4B8C-83A1-F6EECF244321}">
                <p14:modId xmlns:p14="http://schemas.microsoft.com/office/powerpoint/2010/main" val="857135160"/>
              </p:ext>
            </p:extLst>
          </p:nvPr>
        </p:nvGraphicFramePr>
        <p:xfrm>
          <a:off x="5106732" y="4257492"/>
          <a:ext cx="4654550" cy="2735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Placeholder 16">
            <a:extLst>
              <a:ext uri="{FF2B5EF4-FFF2-40B4-BE49-F238E27FC236}">
                <a16:creationId xmlns:a16="http://schemas.microsoft.com/office/drawing/2014/main" id="{4D065DA6-8740-4D51-90D1-CECD40CD79B5}"/>
              </a:ext>
            </a:extLst>
          </p:cNvPr>
          <p:cNvGraphicFramePr>
            <a:graphicFrameLocks noGrp="1"/>
          </p:cNvGraphicFramePr>
          <p:nvPr>
            <p:ph type="chart" sz="quarter" idx="24"/>
            <p:extLst>
              <p:ext uri="{D42A27DB-BD31-4B8C-83A1-F6EECF244321}">
                <p14:modId xmlns:p14="http://schemas.microsoft.com/office/powerpoint/2010/main" val="1980037328"/>
              </p:ext>
            </p:extLst>
          </p:nvPr>
        </p:nvGraphicFramePr>
        <p:xfrm>
          <a:off x="457200" y="1100138"/>
          <a:ext cx="4529138" cy="282717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EAD60F18-1556-1A1B-1390-FFC0D42E054C}"/>
              </a:ext>
            </a:extLst>
          </p:cNvPr>
          <p:cNvSpPr>
            <a:spLocks noGrp="1"/>
          </p:cNvSpPr>
          <p:nvPr>
            <p:ph type="body" sz="quarter" idx="16"/>
          </p:nvPr>
        </p:nvSpPr>
        <p:spPr/>
        <p:txBody>
          <a:bodyPr/>
          <a:lstStyle/>
          <a:p>
            <a:r>
              <a:rPr lang="en-US" dirty="0"/>
              <a:t>Sources: Bureau of Labor Statistics, Bloomberg Finance L.P., Stifel</a:t>
            </a:r>
          </a:p>
        </p:txBody>
      </p:sp>
      <p:sp>
        <p:nvSpPr>
          <p:cNvPr id="5" name="Title 4">
            <a:extLst>
              <a:ext uri="{FF2B5EF4-FFF2-40B4-BE49-F238E27FC236}">
                <a16:creationId xmlns:a16="http://schemas.microsoft.com/office/drawing/2014/main" id="{CCEADA69-C7AB-F689-A7D4-1F1167723A7E}"/>
              </a:ext>
            </a:extLst>
          </p:cNvPr>
          <p:cNvSpPr>
            <a:spLocks noGrp="1"/>
          </p:cNvSpPr>
          <p:nvPr>
            <p:ph type="title"/>
          </p:nvPr>
        </p:nvSpPr>
        <p:spPr/>
        <p:txBody>
          <a:bodyPr/>
          <a:lstStyle/>
          <a:p>
            <a:r>
              <a:rPr lang="en-US" dirty="0"/>
              <a:t>Tariff Uncertainty #2: Will Tariffs Flow into Consumer Inflation?  Slow Job Growth?</a:t>
            </a:r>
          </a:p>
        </p:txBody>
      </p:sp>
      <p:sp>
        <p:nvSpPr>
          <p:cNvPr id="6" name="Text Placeholder 5">
            <a:extLst>
              <a:ext uri="{FF2B5EF4-FFF2-40B4-BE49-F238E27FC236}">
                <a16:creationId xmlns:a16="http://schemas.microsoft.com/office/drawing/2014/main" id="{D01DB886-6157-6F1A-ED15-CBA62513A399}"/>
              </a:ext>
            </a:extLst>
          </p:cNvPr>
          <p:cNvSpPr>
            <a:spLocks noGrp="1"/>
          </p:cNvSpPr>
          <p:nvPr>
            <p:ph type="body" sz="quarter" idx="22"/>
          </p:nvPr>
        </p:nvSpPr>
        <p:spPr/>
        <p:txBody>
          <a:bodyPr/>
          <a:lstStyle/>
          <a:p>
            <a:r>
              <a:rPr lang="en-US" dirty="0"/>
              <a:t>Customs Revenues </a:t>
            </a:r>
            <a:r>
              <a:rPr lang="en-US" sz="1200" i="1" dirty="0"/>
              <a:t>(Monthly, NSA, Billions)</a:t>
            </a:r>
            <a:endParaRPr lang="en-US" i="1" dirty="0"/>
          </a:p>
        </p:txBody>
      </p:sp>
      <p:sp>
        <p:nvSpPr>
          <p:cNvPr id="7" name="Text Placeholder 6">
            <a:extLst>
              <a:ext uri="{FF2B5EF4-FFF2-40B4-BE49-F238E27FC236}">
                <a16:creationId xmlns:a16="http://schemas.microsoft.com/office/drawing/2014/main" id="{4FCC51E6-F5E7-2DB3-7FDE-43623737391C}"/>
              </a:ext>
            </a:extLst>
          </p:cNvPr>
          <p:cNvSpPr>
            <a:spLocks noGrp="1"/>
          </p:cNvSpPr>
          <p:nvPr>
            <p:ph type="body" sz="quarter" idx="23"/>
          </p:nvPr>
        </p:nvSpPr>
        <p:spPr/>
        <p:txBody>
          <a:bodyPr/>
          <a:lstStyle/>
          <a:p>
            <a:r>
              <a:rPr lang="en-US" dirty="0"/>
              <a:t>Unit Labor and Non-Labor Costs</a:t>
            </a:r>
            <a:r>
              <a:rPr lang="en-US" sz="1200" i="1" dirty="0"/>
              <a:t> (YoY, Non-</a:t>
            </a:r>
            <a:r>
              <a:rPr lang="en-US" sz="1200" i="1" dirty="0" err="1"/>
              <a:t>Finl</a:t>
            </a:r>
            <a:r>
              <a:rPr lang="en-US" sz="1200" i="1" dirty="0"/>
              <a:t>)</a:t>
            </a:r>
            <a:endParaRPr lang="en-US" i="1" dirty="0"/>
          </a:p>
        </p:txBody>
      </p:sp>
      <p:sp>
        <p:nvSpPr>
          <p:cNvPr id="10" name="Text Placeholder 9">
            <a:extLst>
              <a:ext uri="{FF2B5EF4-FFF2-40B4-BE49-F238E27FC236}">
                <a16:creationId xmlns:a16="http://schemas.microsoft.com/office/drawing/2014/main" id="{394C1AC1-1795-B6F2-2E51-054A92F92B01}"/>
              </a:ext>
            </a:extLst>
          </p:cNvPr>
          <p:cNvSpPr>
            <a:spLocks noGrp="1"/>
          </p:cNvSpPr>
          <p:nvPr>
            <p:ph type="body" sz="quarter" idx="28"/>
          </p:nvPr>
        </p:nvSpPr>
        <p:spPr>
          <a:xfrm>
            <a:off x="457891" y="3932275"/>
            <a:ext cx="4528611" cy="346616"/>
          </a:xfrm>
        </p:spPr>
        <p:txBody>
          <a:bodyPr/>
          <a:lstStyle/>
          <a:p>
            <a:r>
              <a:rPr lang="en-US" dirty="0"/>
              <a:t>Core Goods PPI </a:t>
            </a:r>
            <a:r>
              <a:rPr lang="en-US" sz="1200" i="1" dirty="0"/>
              <a:t>(MoM)</a:t>
            </a:r>
            <a:endParaRPr lang="en-US" i="1" dirty="0"/>
          </a:p>
        </p:txBody>
      </p:sp>
      <p:sp>
        <p:nvSpPr>
          <p:cNvPr id="11" name="Text Placeholder 10">
            <a:extLst>
              <a:ext uri="{FF2B5EF4-FFF2-40B4-BE49-F238E27FC236}">
                <a16:creationId xmlns:a16="http://schemas.microsoft.com/office/drawing/2014/main" id="{1A4F9B22-36EF-C8B9-872C-31F954BB7375}"/>
              </a:ext>
            </a:extLst>
          </p:cNvPr>
          <p:cNvSpPr>
            <a:spLocks noGrp="1"/>
          </p:cNvSpPr>
          <p:nvPr>
            <p:ph type="body" sz="quarter" idx="29"/>
          </p:nvPr>
        </p:nvSpPr>
        <p:spPr>
          <a:xfrm>
            <a:off x="5109281" y="3927314"/>
            <a:ext cx="4666885" cy="346616"/>
          </a:xfrm>
        </p:spPr>
        <p:txBody>
          <a:bodyPr/>
          <a:lstStyle/>
          <a:p>
            <a:r>
              <a:rPr lang="en-US" dirty="0"/>
              <a:t>Core Goods CPI </a:t>
            </a:r>
            <a:r>
              <a:rPr lang="en-US" sz="1200" i="1" dirty="0"/>
              <a:t>(MoM)</a:t>
            </a:r>
            <a:endParaRPr lang="en-US" i="1" dirty="0"/>
          </a:p>
        </p:txBody>
      </p:sp>
      <p:graphicFrame>
        <p:nvGraphicFramePr>
          <p:cNvPr id="12" name="Content Placeholder 6">
            <a:extLst>
              <a:ext uri="{FF2B5EF4-FFF2-40B4-BE49-F238E27FC236}">
                <a16:creationId xmlns:a16="http://schemas.microsoft.com/office/drawing/2014/main" id="{0AEF50A8-C360-7E9A-ED64-539553831448}"/>
              </a:ext>
            </a:extLst>
          </p:cNvPr>
          <p:cNvGraphicFramePr>
            <a:graphicFrameLocks/>
          </p:cNvGraphicFramePr>
          <p:nvPr>
            <p:extLst>
              <p:ext uri="{D42A27DB-BD31-4B8C-83A1-F6EECF244321}">
                <p14:modId xmlns:p14="http://schemas.microsoft.com/office/powerpoint/2010/main" val="3839685696"/>
              </p:ext>
            </p:extLst>
          </p:nvPr>
        </p:nvGraphicFramePr>
        <p:xfrm>
          <a:off x="424057" y="4262385"/>
          <a:ext cx="4529138" cy="2744787"/>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E63C028D-13F6-95FF-1F01-6C04CDFCA217}"/>
              </a:ext>
            </a:extLst>
          </p:cNvPr>
          <p:cNvSpPr txBox="1"/>
          <p:nvPr/>
        </p:nvSpPr>
        <p:spPr>
          <a:xfrm>
            <a:off x="4757631" y="5277174"/>
            <a:ext cx="668434" cy="276999"/>
          </a:xfrm>
          <a:prstGeom prst="rect">
            <a:avLst/>
          </a:prstGeom>
          <a:noFill/>
        </p:spPr>
        <p:txBody>
          <a:bodyPr wrap="square" rtlCol="0">
            <a:spAutoFit/>
          </a:bodyPr>
          <a:lstStyle/>
          <a:p>
            <a:pPr algn="ctr"/>
            <a:r>
              <a:rPr lang="en-US" sz="1200" dirty="0">
                <a:solidFill>
                  <a:schemeClr val="accent4"/>
                </a:solidFill>
                <a:latin typeface="Meta Offc Medium" panose="020B0604030101020102" pitchFamily="34" charset="0"/>
              </a:rPr>
              <a:t>+0.6%</a:t>
            </a:r>
          </a:p>
        </p:txBody>
      </p:sp>
      <p:graphicFrame>
        <p:nvGraphicFramePr>
          <p:cNvPr id="16" name="Chart Placeholder 5">
            <a:extLst>
              <a:ext uri="{FF2B5EF4-FFF2-40B4-BE49-F238E27FC236}">
                <a16:creationId xmlns:a16="http://schemas.microsoft.com/office/drawing/2014/main" id="{78528EC4-A850-6B90-B80B-236395242DE3}"/>
              </a:ext>
            </a:extLst>
          </p:cNvPr>
          <p:cNvGraphicFramePr>
            <a:graphicFrameLocks noGrp="1"/>
          </p:cNvGraphicFramePr>
          <p:nvPr>
            <p:ph type="chart" sz="quarter" idx="25"/>
            <p:extLst>
              <p:ext uri="{D42A27DB-BD31-4B8C-83A1-F6EECF244321}">
                <p14:modId xmlns:p14="http://schemas.microsoft.com/office/powerpoint/2010/main" val="4261676535"/>
              </p:ext>
            </p:extLst>
          </p:nvPr>
        </p:nvGraphicFramePr>
        <p:xfrm>
          <a:off x="5111750" y="1141413"/>
          <a:ext cx="4529138" cy="274478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00539D21-33B8-D78E-6E9C-71C6B0717135}"/>
              </a:ext>
            </a:extLst>
          </p:cNvPr>
          <p:cNvSpPr txBox="1"/>
          <p:nvPr/>
        </p:nvSpPr>
        <p:spPr>
          <a:xfrm>
            <a:off x="9170571" y="1963946"/>
            <a:ext cx="668434" cy="276999"/>
          </a:xfrm>
          <a:prstGeom prst="rect">
            <a:avLst/>
          </a:prstGeom>
          <a:noFill/>
        </p:spPr>
        <p:txBody>
          <a:bodyPr wrap="square" rtlCol="0">
            <a:spAutoFit/>
          </a:bodyPr>
          <a:lstStyle/>
          <a:p>
            <a:pPr algn="ctr"/>
            <a:r>
              <a:rPr lang="en-US" sz="1200" dirty="0">
                <a:solidFill>
                  <a:schemeClr val="tx2"/>
                </a:solidFill>
                <a:latin typeface="Meta Offc Medium" panose="020B0604030101020102" pitchFamily="34" charset="0"/>
              </a:rPr>
              <a:t>5.3%</a:t>
            </a:r>
          </a:p>
        </p:txBody>
      </p:sp>
      <p:sp>
        <p:nvSpPr>
          <p:cNvPr id="19" name="TextBox 18">
            <a:extLst>
              <a:ext uri="{FF2B5EF4-FFF2-40B4-BE49-F238E27FC236}">
                <a16:creationId xmlns:a16="http://schemas.microsoft.com/office/drawing/2014/main" id="{29CAF55F-84F8-DF90-F126-7285018C70C4}"/>
              </a:ext>
            </a:extLst>
          </p:cNvPr>
          <p:cNvSpPr txBox="1"/>
          <p:nvPr/>
        </p:nvSpPr>
        <p:spPr>
          <a:xfrm>
            <a:off x="9191665" y="2524204"/>
            <a:ext cx="668434" cy="276999"/>
          </a:xfrm>
          <a:prstGeom prst="rect">
            <a:avLst/>
          </a:prstGeom>
          <a:noFill/>
        </p:spPr>
        <p:txBody>
          <a:bodyPr wrap="square" rtlCol="0">
            <a:spAutoFit/>
          </a:bodyPr>
          <a:lstStyle/>
          <a:p>
            <a:pPr algn="ctr"/>
            <a:r>
              <a:rPr lang="en-US" sz="1200" dirty="0">
                <a:solidFill>
                  <a:srgbClr val="00A3E0"/>
                </a:solidFill>
                <a:latin typeface="Meta Offc Medium" panose="020B0604030101020102" pitchFamily="34" charset="0"/>
              </a:rPr>
              <a:t>-0.1%</a:t>
            </a:r>
          </a:p>
        </p:txBody>
      </p:sp>
      <p:sp>
        <p:nvSpPr>
          <p:cNvPr id="20" name="TextBox 19">
            <a:extLst>
              <a:ext uri="{FF2B5EF4-FFF2-40B4-BE49-F238E27FC236}">
                <a16:creationId xmlns:a16="http://schemas.microsoft.com/office/drawing/2014/main" id="{C885B503-7B91-B4A3-7944-4CDEA51073F6}"/>
              </a:ext>
            </a:extLst>
          </p:cNvPr>
          <p:cNvSpPr txBox="1"/>
          <p:nvPr/>
        </p:nvSpPr>
        <p:spPr>
          <a:xfrm>
            <a:off x="8021034" y="3076249"/>
            <a:ext cx="1444728" cy="276999"/>
          </a:xfrm>
          <a:prstGeom prst="rect">
            <a:avLst/>
          </a:prstGeom>
          <a:noFill/>
        </p:spPr>
        <p:txBody>
          <a:bodyPr wrap="square" rtlCol="0">
            <a:spAutoFit/>
          </a:bodyPr>
          <a:lstStyle/>
          <a:p>
            <a:pPr algn="ctr"/>
            <a:r>
              <a:rPr lang="en-US" sz="1200" dirty="0">
                <a:solidFill>
                  <a:srgbClr val="00A3E0"/>
                </a:solidFill>
                <a:latin typeface="Meta Offc Medium" panose="020B0604030101020102" pitchFamily="34" charset="0"/>
              </a:rPr>
              <a:t>Unit Labor Costs</a:t>
            </a:r>
          </a:p>
        </p:txBody>
      </p:sp>
      <p:sp>
        <p:nvSpPr>
          <p:cNvPr id="21" name="TextBox 20">
            <a:extLst>
              <a:ext uri="{FF2B5EF4-FFF2-40B4-BE49-F238E27FC236}">
                <a16:creationId xmlns:a16="http://schemas.microsoft.com/office/drawing/2014/main" id="{6BCE5596-7BE3-F1EA-2E11-F6F146FF1DA3}"/>
              </a:ext>
            </a:extLst>
          </p:cNvPr>
          <p:cNvSpPr txBox="1"/>
          <p:nvPr/>
        </p:nvSpPr>
        <p:spPr>
          <a:xfrm>
            <a:off x="7783892" y="2848348"/>
            <a:ext cx="1597128" cy="276999"/>
          </a:xfrm>
          <a:prstGeom prst="rect">
            <a:avLst/>
          </a:prstGeom>
          <a:noFill/>
        </p:spPr>
        <p:txBody>
          <a:bodyPr wrap="square" rtlCol="0">
            <a:spAutoFit/>
          </a:bodyPr>
          <a:lstStyle/>
          <a:p>
            <a:pPr algn="ctr"/>
            <a:r>
              <a:rPr lang="en-US" sz="1200" dirty="0">
                <a:solidFill>
                  <a:schemeClr val="tx2"/>
                </a:solidFill>
                <a:latin typeface="Meta Offc Medium" panose="020B0604030101020102" pitchFamily="34" charset="0"/>
              </a:rPr>
              <a:t>Unit Non-Labor Costs</a:t>
            </a:r>
          </a:p>
        </p:txBody>
      </p:sp>
      <p:sp>
        <p:nvSpPr>
          <p:cNvPr id="9" name="TextBox 8">
            <a:extLst>
              <a:ext uri="{FF2B5EF4-FFF2-40B4-BE49-F238E27FC236}">
                <a16:creationId xmlns:a16="http://schemas.microsoft.com/office/drawing/2014/main" id="{BFB3E88D-928F-B3D1-E956-0739889F61F7}"/>
              </a:ext>
            </a:extLst>
          </p:cNvPr>
          <p:cNvSpPr txBox="1"/>
          <p:nvPr/>
        </p:nvSpPr>
        <p:spPr>
          <a:xfrm>
            <a:off x="3920565" y="6460822"/>
            <a:ext cx="986118" cy="246221"/>
          </a:xfrm>
          <a:prstGeom prst="rect">
            <a:avLst/>
          </a:prstGeom>
          <a:noFill/>
        </p:spPr>
        <p:txBody>
          <a:bodyPr wrap="square" rtlCol="0">
            <a:spAutoFit/>
          </a:bodyPr>
          <a:lstStyle/>
          <a:p>
            <a:pPr algn="r"/>
            <a:r>
              <a:rPr lang="en-US" sz="1000" i="1" dirty="0">
                <a:solidFill>
                  <a:schemeClr val="accent4"/>
                </a:solidFill>
                <a:latin typeface="Meta Offc Medium" panose="020B0604030101020102" pitchFamily="34" charset="0"/>
              </a:rPr>
              <a:t>3M Average</a:t>
            </a:r>
          </a:p>
        </p:txBody>
      </p:sp>
      <p:sp>
        <p:nvSpPr>
          <p:cNvPr id="13" name="TextBox 12">
            <a:extLst>
              <a:ext uri="{FF2B5EF4-FFF2-40B4-BE49-F238E27FC236}">
                <a16:creationId xmlns:a16="http://schemas.microsoft.com/office/drawing/2014/main" id="{4E75F4BD-A772-9EAD-5AAC-83D2B152BD8C}"/>
              </a:ext>
            </a:extLst>
          </p:cNvPr>
          <p:cNvSpPr txBox="1"/>
          <p:nvPr/>
        </p:nvSpPr>
        <p:spPr>
          <a:xfrm>
            <a:off x="8539764" y="6463814"/>
            <a:ext cx="986118" cy="246221"/>
          </a:xfrm>
          <a:prstGeom prst="rect">
            <a:avLst/>
          </a:prstGeom>
          <a:noFill/>
        </p:spPr>
        <p:txBody>
          <a:bodyPr wrap="square" rtlCol="0">
            <a:spAutoFit/>
          </a:bodyPr>
          <a:lstStyle/>
          <a:p>
            <a:pPr algn="r"/>
            <a:r>
              <a:rPr lang="en-US" sz="1000" i="1" dirty="0">
                <a:solidFill>
                  <a:schemeClr val="accent4"/>
                </a:solidFill>
                <a:latin typeface="Meta Offc Medium" panose="020B0604030101020102" pitchFamily="34" charset="0"/>
              </a:rPr>
              <a:t>3M Average</a:t>
            </a:r>
          </a:p>
        </p:txBody>
      </p:sp>
      <p:sp>
        <p:nvSpPr>
          <p:cNvPr id="14" name="TextBox 13">
            <a:extLst>
              <a:ext uri="{FF2B5EF4-FFF2-40B4-BE49-F238E27FC236}">
                <a16:creationId xmlns:a16="http://schemas.microsoft.com/office/drawing/2014/main" id="{72C4F160-E598-E06C-81B5-ADB748F2D74B}"/>
              </a:ext>
            </a:extLst>
          </p:cNvPr>
          <p:cNvSpPr txBox="1"/>
          <p:nvPr/>
        </p:nvSpPr>
        <p:spPr>
          <a:xfrm>
            <a:off x="9315237" y="6069508"/>
            <a:ext cx="668434" cy="276999"/>
          </a:xfrm>
          <a:prstGeom prst="rect">
            <a:avLst/>
          </a:prstGeom>
          <a:noFill/>
        </p:spPr>
        <p:txBody>
          <a:bodyPr wrap="square" rtlCol="0">
            <a:spAutoFit/>
          </a:bodyPr>
          <a:lstStyle/>
          <a:p>
            <a:pPr algn="ctr"/>
            <a:r>
              <a:rPr lang="en-US" sz="1200" dirty="0">
                <a:solidFill>
                  <a:schemeClr val="accent4"/>
                </a:solidFill>
                <a:latin typeface="Meta Offc Medium" panose="020B0604030101020102" pitchFamily="34" charset="0"/>
              </a:rPr>
              <a:t>+0.0%</a:t>
            </a:r>
          </a:p>
        </p:txBody>
      </p:sp>
    </p:spTree>
    <p:extLst>
      <p:ext uri="{BB962C8B-B14F-4D97-AF65-F5344CB8AC3E}">
        <p14:creationId xmlns:p14="http://schemas.microsoft.com/office/powerpoint/2010/main" val="149174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a:extLst>
              <a:ext uri="{FF2B5EF4-FFF2-40B4-BE49-F238E27FC236}">
                <a16:creationId xmlns:a16="http://schemas.microsoft.com/office/drawing/2014/main" id="{6DA990F2-1A12-5427-9D5C-8E7131A22059}"/>
              </a:ext>
            </a:extLst>
          </p:cNvPr>
          <p:cNvGraphicFramePr>
            <a:graphicFrameLocks noGrp="1"/>
          </p:cNvGraphicFramePr>
          <p:nvPr>
            <p:ph type="chart" sz="quarter" idx="17"/>
            <p:extLst>
              <p:ext uri="{D42A27DB-BD31-4B8C-83A1-F6EECF244321}">
                <p14:modId xmlns:p14="http://schemas.microsoft.com/office/powerpoint/2010/main" val="1230442747"/>
              </p:ext>
            </p:extLst>
          </p:nvPr>
        </p:nvGraphicFramePr>
        <p:xfrm>
          <a:off x="420688" y="1125538"/>
          <a:ext cx="9217025" cy="57007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4"/>
          </p:nvPr>
        </p:nvSpPr>
        <p:spPr/>
        <p:txBody>
          <a:bodyPr/>
          <a:lstStyle/>
          <a:p>
            <a:r>
              <a:rPr lang="en-US" dirty="0"/>
              <a:t>Oil and Gasoline Prices  |  Continue Climbing After Extension of Supply Cuts</a:t>
            </a:r>
          </a:p>
        </p:txBody>
      </p:sp>
      <p:sp>
        <p:nvSpPr>
          <p:cNvPr id="4" name="Text Placeholder 3"/>
          <p:cNvSpPr>
            <a:spLocks noGrp="1"/>
          </p:cNvSpPr>
          <p:nvPr>
            <p:ph type="body" sz="quarter" idx="16"/>
          </p:nvPr>
        </p:nvSpPr>
        <p:spPr/>
        <p:txBody>
          <a:bodyPr/>
          <a:lstStyle/>
          <a:p>
            <a:r>
              <a:rPr lang="en-US" dirty="0"/>
              <a:t>Sources: AAA, Bloomberg, Stifel</a:t>
            </a:r>
          </a:p>
        </p:txBody>
      </p:sp>
      <p:sp>
        <p:nvSpPr>
          <p:cNvPr id="5" name="Title 4"/>
          <p:cNvSpPr>
            <a:spLocks noGrp="1"/>
          </p:cNvSpPr>
          <p:nvPr>
            <p:ph type="title"/>
          </p:nvPr>
        </p:nvSpPr>
        <p:spPr/>
        <p:txBody>
          <a:bodyPr/>
          <a:lstStyle/>
          <a:p>
            <a:r>
              <a:rPr lang="en-US" dirty="0"/>
              <a:t>This Year’s Exogenous Shock: Iranian Conflict Has Triggered an Energy Price Shock</a:t>
            </a:r>
          </a:p>
        </p:txBody>
      </p:sp>
      <p:sp>
        <p:nvSpPr>
          <p:cNvPr id="7" name="TextBox 6"/>
          <p:cNvSpPr txBox="1"/>
          <p:nvPr/>
        </p:nvSpPr>
        <p:spPr>
          <a:xfrm>
            <a:off x="5233024" y="5239660"/>
            <a:ext cx="2619103" cy="523220"/>
          </a:xfrm>
          <a:prstGeom prst="rect">
            <a:avLst/>
          </a:prstGeom>
          <a:noFill/>
        </p:spPr>
        <p:txBody>
          <a:bodyPr wrap="square" rtlCol="0">
            <a:spAutoFit/>
          </a:bodyPr>
          <a:lstStyle/>
          <a:p>
            <a:r>
              <a:rPr lang="en-US" sz="1400" dirty="0">
                <a:solidFill>
                  <a:srgbClr val="00A3E0"/>
                </a:solidFill>
                <a:latin typeface="Meta Offc Medium" panose="020B0604030101020102" pitchFamily="34" charset="0"/>
              </a:rPr>
              <a:t>Regular Grade Gasoline</a:t>
            </a:r>
          </a:p>
          <a:p>
            <a:r>
              <a:rPr lang="en-US" sz="1400" dirty="0">
                <a:solidFill>
                  <a:srgbClr val="00A3E0"/>
                </a:solidFill>
                <a:latin typeface="Meta Offc Medium" panose="020B0604030101020102" pitchFamily="34" charset="0"/>
              </a:rPr>
              <a:t>Price per Gallon </a:t>
            </a:r>
            <a:r>
              <a:rPr lang="en-US" sz="1100" i="1" dirty="0">
                <a:solidFill>
                  <a:srgbClr val="00A3E0"/>
                </a:solidFill>
                <a:latin typeface="Meta Offc Medium" panose="020B0604030101020102" pitchFamily="34" charset="0"/>
              </a:rPr>
              <a:t>(R-Axis)</a:t>
            </a:r>
            <a:endParaRPr lang="en-US" sz="1400" i="1" dirty="0">
              <a:solidFill>
                <a:srgbClr val="00A3E0"/>
              </a:solidFill>
              <a:latin typeface="Meta Offc Medium" panose="020B0604030101020102" pitchFamily="34" charset="0"/>
            </a:endParaRPr>
          </a:p>
        </p:txBody>
      </p:sp>
      <p:sp>
        <p:nvSpPr>
          <p:cNvPr id="8" name="TextBox 7"/>
          <p:cNvSpPr txBox="1"/>
          <p:nvPr/>
        </p:nvSpPr>
        <p:spPr>
          <a:xfrm>
            <a:off x="5897597" y="3062889"/>
            <a:ext cx="2619103" cy="523220"/>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Crude Oil Generic 1</a:t>
            </a:r>
            <a:r>
              <a:rPr lang="en-US" sz="1400" baseline="30000" dirty="0">
                <a:solidFill>
                  <a:schemeClr val="tx2"/>
                </a:solidFill>
                <a:latin typeface="Meta Offc Medium" panose="020B0604030101020102" pitchFamily="34" charset="0"/>
              </a:rPr>
              <a:t>st</a:t>
            </a:r>
            <a:r>
              <a:rPr lang="en-US" sz="1400" dirty="0">
                <a:solidFill>
                  <a:schemeClr val="tx2"/>
                </a:solidFill>
                <a:latin typeface="Meta Offc Medium" panose="020B0604030101020102" pitchFamily="34" charset="0"/>
              </a:rPr>
              <a:t> Contract</a:t>
            </a:r>
          </a:p>
          <a:p>
            <a:r>
              <a:rPr lang="en-US" sz="1400" dirty="0">
                <a:solidFill>
                  <a:schemeClr val="tx2"/>
                </a:solidFill>
                <a:latin typeface="Meta Offc Medium" panose="020B0604030101020102" pitchFamily="34" charset="0"/>
              </a:rPr>
              <a:t>Price per Barrel </a:t>
            </a:r>
            <a:r>
              <a:rPr lang="en-US" sz="1100" i="1" dirty="0">
                <a:solidFill>
                  <a:schemeClr val="tx2"/>
                </a:solidFill>
                <a:latin typeface="Meta Offc Medium" panose="020B0604030101020102" pitchFamily="34" charset="0"/>
              </a:rPr>
              <a:t>(L-Axis)</a:t>
            </a:r>
            <a:endParaRPr lang="en-US" sz="1400" i="1" dirty="0">
              <a:solidFill>
                <a:schemeClr val="tx2"/>
              </a:solidFill>
              <a:latin typeface="Meta Offc Medium" panose="020B0604030101020102" pitchFamily="34" charset="0"/>
            </a:endParaRPr>
          </a:p>
        </p:txBody>
      </p:sp>
    </p:spTree>
    <p:extLst>
      <p:ext uri="{BB962C8B-B14F-4D97-AF65-F5344CB8AC3E}">
        <p14:creationId xmlns:p14="http://schemas.microsoft.com/office/powerpoint/2010/main" val="193553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53DE11AC-6A6A-7410-5EEE-599FD626AFA8}"/>
              </a:ext>
            </a:extLst>
          </p:cNvPr>
          <p:cNvGraphicFramePr>
            <a:graphicFrameLocks noGrp="1"/>
          </p:cNvGraphicFramePr>
          <p:nvPr>
            <p:ph type="chart" sz="quarter" idx="17"/>
            <p:extLst>
              <p:ext uri="{D42A27DB-BD31-4B8C-83A1-F6EECF244321}">
                <p14:modId xmlns:p14="http://schemas.microsoft.com/office/powerpoint/2010/main" val="1281523280"/>
              </p:ext>
            </p:extLst>
          </p:nvPr>
        </p:nvGraphicFramePr>
        <p:xfrm>
          <a:off x="420688" y="1163638"/>
          <a:ext cx="9217025" cy="58404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8B6D0DB5-97F0-4193-E502-5398C2E53114}"/>
              </a:ext>
            </a:extLst>
          </p:cNvPr>
          <p:cNvSpPr>
            <a:spLocks noGrp="1"/>
          </p:cNvSpPr>
          <p:nvPr>
            <p:ph type="body" sz="quarter" idx="14"/>
          </p:nvPr>
        </p:nvSpPr>
        <p:spPr/>
        <p:txBody>
          <a:bodyPr/>
          <a:lstStyle/>
          <a:p>
            <a:r>
              <a:rPr lang="en-US" dirty="0"/>
              <a:t>Oil Prices (Price per Barrel), Futures, and Implied Gasoline Prices (Regular Grade/Gallon)</a:t>
            </a:r>
          </a:p>
        </p:txBody>
      </p:sp>
      <p:sp>
        <p:nvSpPr>
          <p:cNvPr id="4" name="Text Placeholder 3">
            <a:extLst>
              <a:ext uri="{FF2B5EF4-FFF2-40B4-BE49-F238E27FC236}">
                <a16:creationId xmlns:a16="http://schemas.microsoft.com/office/drawing/2014/main" id="{97900AF2-9A68-0BCD-8C20-0E1A4D8AEE68}"/>
              </a:ext>
            </a:extLst>
          </p:cNvPr>
          <p:cNvSpPr>
            <a:spLocks noGrp="1"/>
          </p:cNvSpPr>
          <p:nvPr>
            <p:ph type="body" sz="quarter" idx="16"/>
          </p:nvPr>
        </p:nvSpPr>
        <p:spPr/>
        <p:txBody>
          <a:bodyPr/>
          <a:lstStyle/>
          <a:p>
            <a:r>
              <a:rPr lang="en-US" dirty="0"/>
              <a:t>Sources: Bloomberg Finance L.P., NYMEX, Stifel</a:t>
            </a:r>
          </a:p>
        </p:txBody>
      </p:sp>
      <p:sp>
        <p:nvSpPr>
          <p:cNvPr id="5" name="Title 4">
            <a:extLst>
              <a:ext uri="{FF2B5EF4-FFF2-40B4-BE49-F238E27FC236}">
                <a16:creationId xmlns:a16="http://schemas.microsoft.com/office/drawing/2014/main" id="{BCB88530-01C2-34AF-6B42-C161132423FF}"/>
              </a:ext>
            </a:extLst>
          </p:cNvPr>
          <p:cNvSpPr>
            <a:spLocks noGrp="1"/>
          </p:cNvSpPr>
          <p:nvPr>
            <p:ph type="title"/>
          </p:nvPr>
        </p:nvSpPr>
        <p:spPr/>
        <p:txBody>
          <a:bodyPr/>
          <a:lstStyle/>
          <a:p>
            <a:r>
              <a:rPr lang="en-US" dirty="0"/>
              <a:t>Geopolitical Uncertainty #1: How High Will Oil Prices Go and for How Long?</a:t>
            </a:r>
          </a:p>
        </p:txBody>
      </p:sp>
      <p:sp>
        <p:nvSpPr>
          <p:cNvPr id="10" name="TextBox 9">
            <a:extLst>
              <a:ext uri="{FF2B5EF4-FFF2-40B4-BE49-F238E27FC236}">
                <a16:creationId xmlns:a16="http://schemas.microsoft.com/office/drawing/2014/main" id="{D8905AB4-7F2A-8417-28CC-D7B995DB8736}"/>
              </a:ext>
            </a:extLst>
          </p:cNvPr>
          <p:cNvSpPr txBox="1"/>
          <p:nvPr/>
        </p:nvSpPr>
        <p:spPr>
          <a:xfrm>
            <a:off x="6304618" y="2120705"/>
            <a:ext cx="2712720"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Oil Futures (6/11/2026) (L-Axis)</a:t>
            </a:r>
          </a:p>
        </p:txBody>
      </p:sp>
      <p:sp>
        <p:nvSpPr>
          <p:cNvPr id="11" name="TextBox 10">
            <a:extLst>
              <a:ext uri="{FF2B5EF4-FFF2-40B4-BE49-F238E27FC236}">
                <a16:creationId xmlns:a16="http://schemas.microsoft.com/office/drawing/2014/main" id="{84A458E7-6272-54BA-4BED-31EAEDE375CF}"/>
              </a:ext>
            </a:extLst>
          </p:cNvPr>
          <p:cNvSpPr txBox="1"/>
          <p:nvPr/>
        </p:nvSpPr>
        <p:spPr>
          <a:xfrm>
            <a:off x="6304618" y="2409145"/>
            <a:ext cx="2712720" cy="253916"/>
          </a:xfrm>
          <a:prstGeom prst="rect">
            <a:avLst/>
          </a:prstGeom>
          <a:noFill/>
        </p:spPr>
        <p:txBody>
          <a:bodyPr wrap="square" rtlCol="0">
            <a:spAutoFit/>
          </a:bodyPr>
          <a:lstStyle/>
          <a:p>
            <a:r>
              <a:rPr lang="en-US" sz="1050" dirty="0">
                <a:solidFill>
                  <a:schemeClr val="tx2"/>
                </a:solidFill>
                <a:latin typeface="Meta Offc Medium" panose="020B0604030101020102" pitchFamily="34" charset="0"/>
              </a:rPr>
              <a:t>--- Implied Gas Price* (6/11/2026) (R-Axis)</a:t>
            </a:r>
          </a:p>
        </p:txBody>
      </p:sp>
      <p:sp>
        <p:nvSpPr>
          <p:cNvPr id="12" name="Text Placeholder 3">
            <a:extLst>
              <a:ext uri="{FF2B5EF4-FFF2-40B4-BE49-F238E27FC236}">
                <a16:creationId xmlns:a16="http://schemas.microsoft.com/office/drawing/2014/main" id="{1E8A6C96-EA81-1F27-83CF-2284359455F9}"/>
              </a:ext>
            </a:extLst>
          </p:cNvPr>
          <p:cNvSpPr txBox="1">
            <a:spLocks/>
          </p:cNvSpPr>
          <p:nvPr/>
        </p:nvSpPr>
        <p:spPr>
          <a:xfrm>
            <a:off x="4089862" y="7127078"/>
            <a:ext cx="3258589" cy="256032"/>
          </a:xfrm>
          <a:prstGeom prst="rect">
            <a:avLst/>
          </a:prstGeom>
        </p:spPr>
        <p:txBody>
          <a:bodyPr anchor="b" anchorCtr="0"/>
          <a:lstStyle>
            <a:lvl1pPr marL="0" indent="0" algn="l" defTabSz="928456" rtl="0" eaLnBrk="1" latinLnBrk="0" hangingPunct="1">
              <a:lnSpc>
                <a:spcPct val="90000"/>
              </a:lnSpc>
              <a:spcBef>
                <a:spcPts val="0"/>
              </a:spcBef>
              <a:buFont typeface="Arial" panose="020B0604020202020204" pitchFamily="34" charset="0"/>
              <a:buNone/>
              <a:defRPr sz="1000" i="0" kern="1200" baseline="0">
                <a:solidFill>
                  <a:schemeClr val="tx1"/>
                </a:solidFill>
                <a:latin typeface="Meta SC Offc" panose="020B0504030101020102" pitchFamily="34" charset="0"/>
                <a:ea typeface="+mn-ea"/>
                <a:cs typeface="Meta SC Offc" panose="020B0504030101020102" pitchFamily="34" charset="0"/>
              </a:defRPr>
            </a:lvl1pPr>
            <a:lvl2pPr marL="696342"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800" i="1"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dirty="0"/>
              <a:t>*Implied based on 5-year correlation</a:t>
            </a:r>
          </a:p>
        </p:txBody>
      </p:sp>
      <p:sp>
        <p:nvSpPr>
          <p:cNvPr id="13" name="TextBox 12">
            <a:extLst>
              <a:ext uri="{FF2B5EF4-FFF2-40B4-BE49-F238E27FC236}">
                <a16:creationId xmlns:a16="http://schemas.microsoft.com/office/drawing/2014/main" id="{336BEB32-276B-BF41-192B-305BF677FC6C}"/>
              </a:ext>
            </a:extLst>
          </p:cNvPr>
          <p:cNvSpPr txBox="1"/>
          <p:nvPr/>
        </p:nvSpPr>
        <p:spPr>
          <a:xfrm>
            <a:off x="6249042" y="6185172"/>
            <a:ext cx="2884461" cy="307777"/>
          </a:xfrm>
          <a:prstGeom prst="rect">
            <a:avLst/>
          </a:prstGeom>
          <a:noFill/>
        </p:spPr>
        <p:txBody>
          <a:bodyPr wrap="square" rtlCol="0">
            <a:spAutoFit/>
          </a:bodyPr>
          <a:lstStyle/>
          <a:p>
            <a:r>
              <a:rPr lang="en-US" sz="1400" dirty="0">
                <a:solidFill>
                  <a:srgbClr val="00A3E0"/>
                </a:solidFill>
                <a:latin typeface="Meta Offc Medium" panose="020B0604030101020102" pitchFamily="34" charset="0"/>
              </a:rPr>
              <a:t>Oil Futures (12/31/2025) (L-Axis)</a:t>
            </a:r>
          </a:p>
        </p:txBody>
      </p:sp>
      <p:sp>
        <p:nvSpPr>
          <p:cNvPr id="14" name="TextBox 13">
            <a:extLst>
              <a:ext uri="{FF2B5EF4-FFF2-40B4-BE49-F238E27FC236}">
                <a16:creationId xmlns:a16="http://schemas.microsoft.com/office/drawing/2014/main" id="{758D98A9-D262-F40F-F3DC-E7E07E40F843}"/>
              </a:ext>
            </a:extLst>
          </p:cNvPr>
          <p:cNvSpPr txBox="1"/>
          <p:nvPr/>
        </p:nvSpPr>
        <p:spPr>
          <a:xfrm>
            <a:off x="6249043" y="6447300"/>
            <a:ext cx="2804160" cy="253916"/>
          </a:xfrm>
          <a:prstGeom prst="rect">
            <a:avLst/>
          </a:prstGeom>
          <a:noFill/>
        </p:spPr>
        <p:txBody>
          <a:bodyPr wrap="square" rtlCol="0">
            <a:spAutoFit/>
          </a:bodyPr>
          <a:lstStyle/>
          <a:p>
            <a:r>
              <a:rPr lang="en-US" sz="1050" dirty="0">
                <a:solidFill>
                  <a:srgbClr val="00A3E0"/>
                </a:solidFill>
                <a:latin typeface="Meta Offc Medium" panose="020B0604030101020102" pitchFamily="34" charset="0"/>
              </a:rPr>
              <a:t>--- Implied Gas Price* (12/31/2025) (R-Axis)</a:t>
            </a:r>
          </a:p>
        </p:txBody>
      </p:sp>
    </p:spTree>
    <p:extLst>
      <p:ext uri="{BB962C8B-B14F-4D97-AF65-F5344CB8AC3E}">
        <p14:creationId xmlns:p14="http://schemas.microsoft.com/office/powerpoint/2010/main" val="1968614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A06B81-3226-5BFF-DB0E-4A5E7AD1A2F9}"/>
              </a:ext>
            </a:extLst>
          </p:cNvPr>
          <p:cNvSpPr>
            <a:spLocks noGrp="1"/>
          </p:cNvSpPr>
          <p:nvPr>
            <p:ph type="body" sz="quarter" idx="14"/>
          </p:nvPr>
        </p:nvSpPr>
        <p:spPr/>
        <p:txBody>
          <a:bodyPr/>
          <a:lstStyle/>
          <a:p>
            <a:r>
              <a:rPr lang="en-US" dirty="0"/>
              <a:t>U.M. Consumer Confidence</a:t>
            </a:r>
          </a:p>
        </p:txBody>
      </p:sp>
      <p:sp>
        <p:nvSpPr>
          <p:cNvPr id="4" name="Text Placeholder 3">
            <a:extLst>
              <a:ext uri="{FF2B5EF4-FFF2-40B4-BE49-F238E27FC236}">
                <a16:creationId xmlns:a16="http://schemas.microsoft.com/office/drawing/2014/main" id="{AD80ACE1-3C50-B4C9-16C4-DD1D7587AD12}"/>
              </a:ext>
            </a:extLst>
          </p:cNvPr>
          <p:cNvSpPr>
            <a:spLocks noGrp="1"/>
          </p:cNvSpPr>
          <p:nvPr>
            <p:ph type="body" sz="quarter" idx="16"/>
          </p:nvPr>
        </p:nvSpPr>
        <p:spPr/>
        <p:txBody>
          <a:bodyPr/>
          <a:lstStyle/>
          <a:p>
            <a:r>
              <a:rPr lang="en-US" dirty="0"/>
              <a:t>Sources: University of Michigan, Bloomberg Finance L.P., Stifel</a:t>
            </a:r>
          </a:p>
        </p:txBody>
      </p:sp>
      <p:sp>
        <p:nvSpPr>
          <p:cNvPr id="5" name="Title 4">
            <a:extLst>
              <a:ext uri="{FF2B5EF4-FFF2-40B4-BE49-F238E27FC236}">
                <a16:creationId xmlns:a16="http://schemas.microsoft.com/office/drawing/2014/main" id="{47A31C8C-0B83-8868-EFA3-439927D1258E}"/>
              </a:ext>
            </a:extLst>
          </p:cNvPr>
          <p:cNvSpPr>
            <a:spLocks noGrp="1"/>
          </p:cNvSpPr>
          <p:nvPr>
            <p:ph type="title"/>
          </p:nvPr>
        </p:nvSpPr>
        <p:spPr/>
        <p:txBody>
          <a:bodyPr/>
          <a:lstStyle/>
          <a:p>
            <a:r>
              <a:rPr lang="en-US" dirty="0"/>
              <a:t>Geopolitical Uncertainty #2: How Will Consumption Be Affected?</a:t>
            </a:r>
          </a:p>
        </p:txBody>
      </p:sp>
      <p:graphicFrame>
        <p:nvGraphicFramePr>
          <p:cNvPr id="6" name="Chart Placeholder 18">
            <a:extLst>
              <a:ext uri="{FF2B5EF4-FFF2-40B4-BE49-F238E27FC236}">
                <a16:creationId xmlns:a16="http://schemas.microsoft.com/office/drawing/2014/main" id="{2B21E4E1-207D-6D5B-580A-76847DF3A12D}"/>
              </a:ext>
            </a:extLst>
          </p:cNvPr>
          <p:cNvGraphicFramePr>
            <a:graphicFrameLocks noGrp="1"/>
          </p:cNvGraphicFramePr>
          <p:nvPr>
            <p:ph type="chart" sz="quarter" idx="17"/>
          </p:nvPr>
        </p:nvGraphicFramePr>
        <p:xfrm>
          <a:off x="420688" y="1114425"/>
          <a:ext cx="9217025" cy="58848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50918CE-1D90-BB33-005B-BBAED2DFE317}"/>
              </a:ext>
            </a:extLst>
          </p:cNvPr>
          <p:cNvSpPr txBox="1"/>
          <p:nvPr/>
        </p:nvSpPr>
        <p:spPr>
          <a:xfrm>
            <a:off x="8175171" y="1226448"/>
            <a:ext cx="1413043" cy="400110"/>
          </a:xfrm>
          <a:prstGeom prst="rect">
            <a:avLst/>
          </a:prstGeom>
          <a:noFill/>
        </p:spPr>
        <p:txBody>
          <a:bodyPr wrap="square" rtlCol="0">
            <a:spAutoFit/>
          </a:bodyPr>
          <a:lstStyle/>
          <a:p>
            <a:pPr algn="r"/>
            <a:r>
              <a:rPr lang="en-US" sz="1000" dirty="0">
                <a:solidFill>
                  <a:srgbClr val="335979"/>
                </a:solidFill>
              </a:rPr>
              <a:t>--- Avg. Since 1991</a:t>
            </a:r>
          </a:p>
          <a:p>
            <a:pPr algn="r"/>
            <a:r>
              <a:rPr lang="en-US" sz="1000" dirty="0">
                <a:solidFill>
                  <a:srgbClr val="CED3D7"/>
                </a:solidFill>
              </a:rPr>
              <a:t>■</a:t>
            </a:r>
            <a:r>
              <a:rPr lang="en-US" sz="1000" dirty="0">
                <a:solidFill>
                  <a:srgbClr val="E5EAEE"/>
                </a:solidFill>
              </a:rPr>
              <a:t> </a:t>
            </a:r>
            <a:r>
              <a:rPr lang="en-US" sz="1000" dirty="0">
                <a:solidFill>
                  <a:srgbClr val="335979"/>
                </a:solidFill>
              </a:rPr>
              <a:t>+/- 1 Std. Dev.</a:t>
            </a:r>
          </a:p>
        </p:txBody>
      </p:sp>
      <p:cxnSp>
        <p:nvCxnSpPr>
          <p:cNvPr id="8" name="Straight Connector 7">
            <a:extLst>
              <a:ext uri="{FF2B5EF4-FFF2-40B4-BE49-F238E27FC236}">
                <a16:creationId xmlns:a16="http://schemas.microsoft.com/office/drawing/2014/main" id="{C90BEAE1-AAB1-B49A-A32A-A2D0268F795D}"/>
              </a:ext>
            </a:extLst>
          </p:cNvPr>
          <p:cNvCxnSpPr>
            <a:cxnSpLocks/>
          </p:cNvCxnSpPr>
          <p:nvPr/>
        </p:nvCxnSpPr>
        <p:spPr>
          <a:xfrm flipH="1">
            <a:off x="827314" y="6169794"/>
            <a:ext cx="8715627" cy="0"/>
          </a:xfrm>
          <a:prstGeom prst="line">
            <a:avLst/>
          </a:prstGeom>
          <a:ln w="254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55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407661BF-2EA9-E982-BDA1-ED8EC7BECAF4}"/>
              </a:ext>
            </a:extLst>
          </p:cNvPr>
          <p:cNvGraphicFramePr>
            <a:graphicFrameLocks noGrp="1"/>
          </p:cNvGraphicFramePr>
          <p:nvPr>
            <p:ph type="chart" sz="quarter" idx="17"/>
            <p:extLst>
              <p:ext uri="{D42A27DB-BD31-4B8C-83A1-F6EECF244321}">
                <p14:modId xmlns:p14="http://schemas.microsoft.com/office/powerpoint/2010/main" val="384334813"/>
              </p:ext>
            </p:extLst>
          </p:nvPr>
        </p:nvGraphicFramePr>
        <p:xfrm>
          <a:off x="420688" y="1163638"/>
          <a:ext cx="9217025" cy="58404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9E1E546E-2B5A-08D3-AAE3-81BD2C6871C2}"/>
              </a:ext>
            </a:extLst>
          </p:cNvPr>
          <p:cNvSpPr>
            <a:spLocks noGrp="1"/>
          </p:cNvSpPr>
          <p:nvPr>
            <p:ph type="body" sz="quarter" idx="14"/>
          </p:nvPr>
        </p:nvSpPr>
        <p:spPr/>
        <p:txBody>
          <a:bodyPr/>
          <a:lstStyle/>
          <a:p>
            <a:r>
              <a:rPr lang="en-US" dirty="0"/>
              <a:t>Gasoline Prices and Monthly Spending on Gas and Other Motor Fuel</a:t>
            </a:r>
          </a:p>
        </p:txBody>
      </p:sp>
      <p:sp>
        <p:nvSpPr>
          <p:cNvPr id="4" name="Text Placeholder 3">
            <a:extLst>
              <a:ext uri="{FF2B5EF4-FFF2-40B4-BE49-F238E27FC236}">
                <a16:creationId xmlns:a16="http://schemas.microsoft.com/office/drawing/2014/main" id="{F918E47C-BC5B-4FBC-2E19-74F347CA2F22}"/>
              </a:ext>
            </a:extLst>
          </p:cNvPr>
          <p:cNvSpPr>
            <a:spLocks noGrp="1"/>
          </p:cNvSpPr>
          <p:nvPr>
            <p:ph type="body" sz="quarter" idx="16"/>
          </p:nvPr>
        </p:nvSpPr>
        <p:spPr/>
        <p:txBody>
          <a:bodyPr/>
          <a:lstStyle/>
          <a:p>
            <a:r>
              <a:rPr lang="en-US" dirty="0"/>
              <a:t>Sources: BEA, NYMEX Oil Futures, Bloomberg Finance L.P. Stifel</a:t>
            </a:r>
          </a:p>
        </p:txBody>
      </p:sp>
      <p:sp>
        <p:nvSpPr>
          <p:cNvPr id="5" name="Title 4">
            <a:extLst>
              <a:ext uri="{FF2B5EF4-FFF2-40B4-BE49-F238E27FC236}">
                <a16:creationId xmlns:a16="http://schemas.microsoft.com/office/drawing/2014/main" id="{188E8AA2-C2B8-E3B9-B001-D12333EFED54}"/>
              </a:ext>
            </a:extLst>
          </p:cNvPr>
          <p:cNvSpPr>
            <a:spLocks noGrp="1"/>
          </p:cNvSpPr>
          <p:nvPr>
            <p:ph type="title"/>
          </p:nvPr>
        </p:nvSpPr>
        <p:spPr/>
        <p:txBody>
          <a:bodyPr/>
          <a:lstStyle/>
          <a:p>
            <a:r>
              <a:rPr lang="en-US" dirty="0"/>
              <a:t>Energy Shock Will Need to Persist for Longer than Expected to Offset Consumer Tailwinds</a:t>
            </a:r>
          </a:p>
        </p:txBody>
      </p:sp>
      <p:sp>
        <p:nvSpPr>
          <p:cNvPr id="13" name="TextBox 12">
            <a:extLst>
              <a:ext uri="{FF2B5EF4-FFF2-40B4-BE49-F238E27FC236}">
                <a16:creationId xmlns:a16="http://schemas.microsoft.com/office/drawing/2014/main" id="{0C4CC40A-08D0-7F3C-F534-44AB837BC85F}"/>
              </a:ext>
            </a:extLst>
          </p:cNvPr>
          <p:cNvSpPr txBox="1"/>
          <p:nvPr/>
        </p:nvSpPr>
        <p:spPr>
          <a:xfrm>
            <a:off x="4515105" y="1924149"/>
            <a:ext cx="1990012" cy="461665"/>
          </a:xfrm>
          <a:prstGeom prst="rect">
            <a:avLst/>
          </a:prstGeom>
          <a:noFill/>
        </p:spPr>
        <p:txBody>
          <a:bodyPr wrap="square" rtlCol="0">
            <a:spAutoFit/>
          </a:bodyPr>
          <a:lstStyle/>
          <a:p>
            <a:r>
              <a:rPr lang="en-US" sz="1200" dirty="0">
                <a:solidFill>
                  <a:schemeClr val="tx2"/>
                </a:solidFill>
                <a:latin typeface="Meta Offc Medium" panose="020B0604030101020102" pitchFamily="34" charset="0"/>
              </a:rPr>
              <a:t>Gasoline Prices </a:t>
            </a:r>
          </a:p>
          <a:p>
            <a:r>
              <a:rPr lang="en-US" sz="1200" dirty="0">
                <a:solidFill>
                  <a:schemeClr val="tx2"/>
                </a:solidFill>
                <a:latin typeface="Meta Offc Medium" panose="020B0604030101020102" pitchFamily="34" charset="0"/>
              </a:rPr>
              <a:t>(Regular Grade, L-Axis)</a:t>
            </a:r>
          </a:p>
        </p:txBody>
      </p:sp>
      <p:sp>
        <p:nvSpPr>
          <p:cNvPr id="14" name="TextBox 13">
            <a:extLst>
              <a:ext uri="{FF2B5EF4-FFF2-40B4-BE49-F238E27FC236}">
                <a16:creationId xmlns:a16="http://schemas.microsoft.com/office/drawing/2014/main" id="{13FDB1D9-592E-1811-E143-A2822259825E}"/>
              </a:ext>
            </a:extLst>
          </p:cNvPr>
          <p:cNvSpPr txBox="1"/>
          <p:nvPr/>
        </p:nvSpPr>
        <p:spPr>
          <a:xfrm>
            <a:off x="4510075" y="1417734"/>
            <a:ext cx="3454448" cy="461665"/>
          </a:xfrm>
          <a:prstGeom prst="rect">
            <a:avLst/>
          </a:prstGeom>
          <a:noFill/>
        </p:spPr>
        <p:txBody>
          <a:bodyPr wrap="square" rtlCol="0">
            <a:spAutoFit/>
          </a:bodyPr>
          <a:lstStyle/>
          <a:p>
            <a:r>
              <a:rPr lang="en-US" sz="1200" dirty="0">
                <a:solidFill>
                  <a:srgbClr val="00A3E0"/>
                </a:solidFill>
                <a:latin typeface="Meta Offc Medium" panose="020B0604030101020102" pitchFamily="34" charset="0"/>
              </a:rPr>
              <a:t>Personal Spending on Gas and Other Motor Fuel  </a:t>
            </a:r>
          </a:p>
          <a:p>
            <a:r>
              <a:rPr lang="en-US" sz="1200" dirty="0">
                <a:solidFill>
                  <a:srgbClr val="00A3E0"/>
                </a:solidFill>
                <a:latin typeface="Meta Offc Medium" panose="020B0604030101020102" pitchFamily="34" charset="0"/>
              </a:rPr>
              <a:t>(Billions, Monthly, SA, R-Axis)</a:t>
            </a:r>
          </a:p>
        </p:txBody>
      </p:sp>
      <p:sp>
        <p:nvSpPr>
          <p:cNvPr id="2" name="Arrow: Right 1">
            <a:extLst>
              <a:ext uri="{FF2B5EF4-FFF2-40B4-BE49-F238E27FC236}">
                <a16:creationId xmlns:a16="http://schemas.microsoft.com/office/drawing/2014/main" id="{9F0FFAD8-51DE-2F5B-40C0-773A672A7D81}"/>
              </a:ext>
            </a:extLst>
          </p:cNvPr>
          <p:cNvSpPr/>
          <p:nvPr/>
        </p:nvSpPr>
        <p:spPr>
          <a:xfrm>
            <a:off x="8144821" y="4228407"/>
            <a:ext cx="1071847" cy="186147"/>
          </a:xfrm>
          <a:prstGeom prst="rightArrow">
            <a:avLst/>
          </a:prstGeom>
          <a:solidFill>
            <a:schemeClr val="bg1">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A3ECFD1-5CAA-83D0-A1E4-14478265623F}"/>
              </a:ext>
            </a:extLst>
          </p:cNvPr>
          <p:cNvSpPr txBox="1"/>
          <p:nvPr/>
        </p:nvSpPr>
        <p:spPr>
          <a:xfrm>
            <a:off x="8055445" y="4349029"/>
            <a:ext cx="1470061" cy="430887"/>
          </a:xfrm>
          <a:prstGeom prst="rect">
            <a:avLst/>
          </a:prstGeom>
          <a:noFill/>
        </p:spPr>
        <p:txBody>
          <a:bodyPr wrap="square" rtlCol="0">
            <a:spAutoFit/>
          </a:bodyPr>
          <a:lstStyle/>
          <a:p>
            <a:r>
              <a:rPr lang="en-US" sz="1050" dirty="0">
                <a:solidFill>
                  <a:schemeClr val="bg1">
                    <a:lumMod val="75000"/>
                  </a:schemeClr>
                </a:solidFill>
                <a:latin typeface="Meta Offc Medium" panose="020B0604030101020102" pitchFamily="34" charset="0"/>
              </a:rPr>
              <a:t>Projected Based on Futures Contracts</a:t>
            </a:r>
          </a:p>
        </p:txBody>
      </p:sp>
    </p:spTree>
    <p:extLst>
      <p:ext uri="{BB962C8B-B14F-4D97-AF65-F5344CB8AC3E}">
        <p14:creationId xmlns:p14="http://schemas.microsoft.com/office/powerpoint/2010/main" val="102602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6855B9-E80F-5A1E-2535-E5D98B71850A}"/>
              </a:ext>
            </a:extLst>
          </p:cNvPr>
          <p:cNvSpPr>
            <a:spLocks noGrp="1"/>
          </p:cNvSpPr>
          <p:nvPr>
            <p:ph type="body" sz="quarter" idx="14"/>
          </p:nvPr>
        </p:nvSpPr>
        <p:spPr/>
        <p:txBody>
          <a:bodyPr/>
          <a:lstStyle/>
          <a:p>
            <a:r>
              <a:rPr lang="en-US" dirty="0"/>
              <a:t>Energy Price Inflation and Core Consumer Inflation</a:t>
            </a:r>
          </a:p>
        </p:txBody>
      </p:sp>
      <p:sp>
        <p:nvSpPr>
          <p:cNvPr id="4" name="Text Placeholder 3">
            <a:extLst>
              <a:ext uri="{FF2B5EF4-FFF2-40B4-BE49-F238E27FC236}">
                <a16:creationId xmlns:a16="http://schemas.microsoft.com/office/drawing/2014/main" id="{E6F006A8-9D9A-1021-E836-6A5A04FD8CCD}"/>
              </a:ext>
            </a:extLst>
          </p:cNvPr>
          <p:cNvSpPr>
            <a:spLocks noGrp="1"/>
          </p:cNvSpPr>
          <p:nvPr>
            <p:ph type="body" sz="quarter" idx="16"/>
          </p:nvPr>
        </p:nvSpPr>
        <p:spPr/>
        <p:txBody>
          <a:bodyPr/>
          <a:lstStyle/>
          <a:p>
            <a:r>
              <a:rPr lang="en-US" dirty="0"/>
              <a:t>Sources: Bureau of Labor Statistics, Bloomberg Finance L.P., Stifel</a:t>
            </a:r>
          </a:p>
        </p:txBody>
      </p:sp>
      <p:sp>
        <p:nvSpPr>
          <p:cNvPr id="5" name="Title 4">
            <a:extLst>
              <a:ext uri="{FF2B5EF4-FFF2-40B4-BE49-F238E27FC236}">
                <a16:creationId xmlns:a16="http://schemas.microsoft.com/office/drawing/2014/main" id="{13CB9846-BD09-7B53-6DCC-95C80FC4BB0D}"/>
              </a:ext>
            </a:extLst>
          </p:cNvPr>
          <p:cNvSpPr>
            <a:spLocks noGrp="1"/>
          </p:cNvSpPr>
          <p:nvPr>
            <p:ph type="title"/>
          </p:nvPr>
        </p:nvSpPr>
        <p:spPr/>
        <p:txBody>
          <a:bodyPr/>
          <a:lstStyle/>
          <a:p>
            <a:r>
              <a:rPr lang="en-US" dirty="0"/>
              <a:t>Geopolitical Uncertainty #3: How Much Will the Energy Shock Impact Inflation?</a:t>
            </a:r>
          </a:p>
        </p:txBody>
      </p:sp>
      <p:graphicFrame>
        <p:nvGraphicFramePr>
          <p:cNvPr id="6" name="Content Placeholder 4">
            <a:extLst>
              <a:ext uri="{FF2B5EF4-FFF2-40B4-BE49-F238E27FC236}">
                <a16:creationId xmlns:a16="http://schemas.microsoft.com/office/drawing/2014/main" id="{00000000-0008-0000-1300-000009000000}"/>
              </a:ext>
            </a:extLst>
          </p:cNvPr>
          <p:cNvGraphicFramePr>
            <a:graphicFrameLocks noGrp="1"/>
          </p:cNvGraphicFramePr>
          <p:nvPr>
            <p:ph type="chart" sz="quarter" idx="17"/>
            <p:extLst>
              <p:ext uri="{D42A27DB-BD31-4B8C-83A1-F6EECF244321}">
                <p14:modId xmlns:p14="http://schemas.microsoft.com/office/powerpoint/2010/main" val="1423468997"/>
              </p:ext>
            </p:extLst>
          </p:nvPr>
        </p:nvGraphicFramePr>
        <p:xfrm>
          <a:off x="420688" y="1122363"/>
          <a:ext cx="9217025" cy="5910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2C57474-FA4F-094E-4CFE-9BCAA45D20F3}"/>
              </a:ext>
            </a:extLst>
          </p:cNvPr>
          <p:cNvSpPr txBox="1"/>
          <p:nvPr/>
        </p:nvSpPr>
        <p:spPr>
          <a:xfrm>
            <a:off x="1410789" y="1585271"/>
            <a:ext cx="1854926" cy="338554"/>
          </a:xfrm>
          <a:prstGeom prst="rect">
            <a:avLst/>
          </a:prstGeom>
          <a:noFill/>
        </p:spPr>
        <p:txBody>
          <a:bodyPr wrap="square" rtlCol="0">
            <a:spAutoFit/>
          </a:bodyPr>
          <a:lstStyle/>
          <a:p>
            <a:r>
              <a:rPr lang="en-US" sz="1600" dirty="0">
                <a:solidFill>
                  <a:srgbClr val="00A3E0"/>
                </a:solidFill>
                <a:latin typeface="Meta Offc Medium" panose="020B0604030101020102" pitchFamily="34" charset="0"/>
              </a:rPr>
              <a:t>Energy CPI (YoY)</a:t>
            </a:r>
          </a:p>
        </p:txBody>
      </p:sp>
      <p:sp>
        <p:nvSpPr>
          <p:cNvPr id="8" name="TextBox 7">
            <a:extLst>
              <a:ext uri="{FF2B5EF4-FFF2-40B4-BE49-F238E27FC236}">
                <a16:creationId xmlns:a16="http://schemas.microsoft.com/office/drawing/2014/main" id="{232B75F5-30D7-EF66-FFA5-4ED8157A21D2}"/>
              </a:ext>
            </a:extLst>
          </p:cNvPr>
          <p:cNvSpPr txBox="1"/>
          <p:nvPr/>
        </p:nvSpPr>
        <p:spPr>
          <a:xfrm>
            <a:off x="1410789" y="1879186"/>
            <a:ext cx="1854926" cy="338554"/>
          </a:xfrm>
          <a:prstGeom prst="rect">
            <a:avLst/>
          </a:prstGeom>
          <a:noFill/>
        </p:spPr>
        <p:txBody>
          <a:bodyPr wrap="square" rtlCol="0">
            <a:spAutoFit/>
          </a:bodyPr>
          <a:lstStyle/>
          <a:p>
            <a:r>
              <a:rPr lang="en-US" sz="1600" dirty="0">
                <a:solidFill>
                  <a:schemeClr val="tx2"/>
                </a:solidFill>
                <a:latin typeface="Meta Offc Medium" panose="020B0604030101020102" pitchFamily="34" charset="0"/>
              </a:rPr>
              <a:t>Core CPI (YoY)</a:t>
            </a:r>
          </a:p>
        </p:txBody>
      </p:sp>
      <p:sp>
        <p:nvSpPr>
          <p:cNvPr id="2" name="TextBox 1">
            <a:extLst>
              <a:ext uri="{FF2B5EF4-FFF2-40B4-BE49-F238E27FC236}">
                <a16:creationId xmlns:a16="http://schemas.microsoft.com/office/drawing/2014/main" id="{4618B52D-2F09-6ABD-26D4-C9DD95A9A06E}"/>
              </a:ext>
            </a:extLst>
          </p:cNvPr>
          <p:cNvSpPr txBox="1"/>
          <p:nvPr/>
        </p:nvSpPr>
        <p:spPr>
          <a:xfrm>
            <a:off x="9025821" y="2270444"/>
            <a:ext cx="735645" cy="276999"/>
          </a:xfrm>
          <a:prstGeom prst="rect">
            <a:avLst/>
          </a:prstGeom>
          <a:noFill/>
        </p:spPr>
        <p:txBody>
          <a:bodyPr wrap="square" rtlCol="0">
            <a:spAutoFit/>
          </a:bodyPr>
          <a:lstStyle/>
          <a:p>
            <a:r>
              <a:rPr lang="en-US" sz="1200" dirty="0">
                <a:solidFill>
                  <a:srgbClr val="00A3E0"/>
                </a:solidFill>
                <a:latin typeface="Meta Offc Medium" panose="020B0604030101020102" pitchFamily="34" charset="0"/>
              </a:rPr>
              <a:t>23.5%</a:t>
            </a:r>
          </a:p>
        </p:txBody>
      </p:sp>
    </p:spTree>
    <p:extLst>
      <p:ext uri="{BB962C8B-B14F-4D97-AF65-F5344CB8AC3E}">
        <p14:creationId xmlns:p14="http://schemas.microsoft.com/office/powerpoint/2010/main" val="31400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Placeholder 13">
            <a:extLst>
              <a:ext uri="{FF2B5EF4-FFF2-40B4-BE49-F238E27FC236}">
                <a16:creationId xmlns:a16="http://schemas.microsoft.com/office/drawing/2014/main" id="{94A9D6D6-D8E2-1DEF-0E0B-6FF86356225B}"/>
              </a:ext>
            </a:extLst>
          </p:cNvPr>
          <p:cNvGraphicFramePr>
            <a:graphicFrameLocks noGrp="1"/>
          </p:cNvGraphicFramePr>
          <p:nvPr>
            <p:ph type="chart" sz="quarter" idx="17"/>
            <p:extLst>
              <p:ext uri="{D42A27DB-BD31-4B8C-83A1-F6EECF244321}">
                <p14:modId xmlns:p14="http://schemas.microsoft.com/office/powerpoint/2010/main" val="1185598537"/>
              </p:ext>
            </p:extLst>
          </p:nvPr>
        </p:nvGraphicFramePr>
        <p:xfrm>
          <a:off x="420688" y="1122363"/>
          <a:ext cx="9217025" cy="59102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4"/>
          </p:nvPr>
        </p:nvSpPr>
        <p:spPr/>
        <p:txBody>
          <a:bodyPr/>
          <a:lstStyle/>
          <a:p>
            <a:r>
              <a:rPr lang="en-US" dirty="0"/>
              <a:t>Headline CPI (YoY) and Contribution by Category</a:t>
            </a:r>
          </a:p>
        </p:txBody>
      </p:sp>
      <p:sp>
        <p:nvSpPr>
          <p:cNvPr id="4" name="Text Placeholder 3"/>
          <p:cNvSpPr>
            <a:spLocks noGrp="1"/>
          </p:cNvSpPr>
          <p:nvPr>
            <p:ph type="body" sz="quarter" idx="16"/>
          </p:nvPr>
        </p:nvSpPr>
        <p:spPr>
          <a:xfrm>
            <a:off x="1195797" y="7127811"/>
            <a:ext cx="5580112" cy="256032"/>
          </a:xfrm>
        </p:spPr>
        <p:txBody>
          <a:bodyPr/>
          <a:lstStyle/>
          <a:p>
            <a:r>
              <a:rPr lang="en-US" dirty="0"/>
              <a:t>Sources: Bureau of Labor Statistics, Stifel</a:t>
            </a:r>
          </a:p>
        </p:txBody>
      </p:sp>
      <p:sp>
        <p:nvSpPr>
          <p:cNvPr id="5" name="Title 4"/>
          <p:cNvSpPr>
            <a:spLocks noGrp="1"/>
          </p:cNvSpPr>
          <p:nvPr>
            <p:ph type="title"/>
          </p:nvPr>
        </p:nvSpPr>
        <p:spPr/>
        <p:txBody>
          <a:bodyPr/>
          <a:lstStyle/>
          <a:p>
            <a:r>
              <a:rPr lang="en-US" dirty="0"/>
              <a:t>Geopolitical Uncertainty #3: How Much Will the Energy Shock Impact Inflation?</a:t>
            </a:r>
          </a:p>
        </p:txBody>
      </p:sp>
      <p:sp>
        <p:nvSpPr>
          <p:cNvPr id="7" name="TextBox 6"/>
          <p:cNvSpPr txBox="1"/>
          <p:nvPr/>
        </p:nvSpPr>
        <p:spPr>
          <a:xfrm>
            <a:off x="6293003" y="1240635"/>
            <a:ext cx="2383693"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Headline CPI (YoY)</a:t>
            </a:r>
          </a:p>
        </p:txBody>
      </p:sp>
      <p:sp>
        <p:nvSpPr>
          <p:cNvPr id="8" name="TextBox 7"/>
          <p:cNvSpPr txBox="1"/>
          <p:nvPr/>
        </p:nvSpPr>
        <p:spPr>
          <a:xfrm>
            <a:off x="6293003" y="1548412"/>
            <a:ext cx="2383693" cy="307777"/>
          </a:xfrm>
          <a:prstGeom prst="rect">
            <a:avLst/>
          </a:prstGeom>
          <a:noFill/>
        </p:spPr>
        <p:txBody>
          <a:bodyPr wrap="square" rtlCol="0">
            <a:spAutoFit/>
          </a:bodyPr>
          <a:lstStyle/>
          <a:p>
            <a:r>
              <a:rPr lang="en-US" sz="1400" dirty="0">
                <a:solidFill>
                  <a:srgbClr val="B3A369"/>
                </a:solidFill>
                <a:latin typeface="Meta Offc Medium" panose="020B0604030101020102" pitchFamily="34" charset="0"/>
              </a:rPr>
              <a:t>Food</a:t>
            </a:r>
            <a:r>
              <a:rPr lang="en-US" sz="1100" i="1" dirty="0">
                <a:solidFill>
                  <a:srgbClr val="B3A369"/>
                </a:solidFill>
                <a:latin typeface="Meta Offc Medium" panose="020B0604030101020102" pitchFamily="34" charset="0"/>
              </a:rPr>
              <a:t> (Contribution)</a:t>
            </a:r>
            <a:endParaRPr lang="en-US" sz="1400" i="1" dirty="0">
              <a:solidFill>
                <a:srgbClr val="B3A369"/>
              </a:solidFill>
              <a:latin typeface="Meta Offc Medium" panose="020B0604030101020102" pitchFamily="34" charset="0"/>
            </a:endParaRPr>
          </a:p>
        </p:txBody>
      </p:sp>
      <p:sp>
        <p:nvSpPr>
          <p:cNvPr id="9" name="TextBox 8"/>
          <p:cNvSpPr txBox="1"/>
          <p:nvPr/>
        </p:nvSpPr>
        <p:spPr>
          <a:xfrm>
            <a:off x="6293003" y="1795482"/>
            <a:ext cx="2383693" cy="307777"/>
          </a:xfrm>
          <a:prstGeom prst="rect">
            <a:avLst/>
          </a:prstGeom>
          <a:noFill/>
        </p:spPr>
        <p:txBody>
          <a:bodyPr wrap="square" rtlCol="0">
            <a:spAutoFit/>
          </a:bodyPr>
          <a:lstStyle/>
          <a:p>
            <a:r>
              <a:rPr lang="en-US" sz="1400" dirty="0">
                <a:solidFill>
                  <a:srgbClr val="FFC000"/>
                </a:solidFill>
                <a:latin typeface="Meta Offc Medium" panose="020B0604030101020102" pitchFamily="34" charset="0"/>
              </a:rPr>
              <a:t>Energy</a:t>
            </a:r>
            <a:r>
              <a:rPr lang="en-US" sz="1100" i="1" dirty="0">
                <a:solidFill>
                  <a:srgbClr val="FFC000"/>
                </a:solidFill>
                <a:latin typeface="Meta Offc Medium" panose="020B0604030101020102" pitchFamily="34" charset="0"/>
              </a:rPr>
              <a:t> (Contribution)</a:t>
            </a:r>
            <a:endParaRPr lang="en-US" sz="1400" i="1" dirty="0">
              <a:solidFill>
                <a:srgbClr val="FFC000"/>
              </a:solidFill>
              <a:latin typeface="Meta Offc Medium" panose="020B0604030101020102" pitchFamily="34" charset="0"/>
            </a:endParaRPr>
          </a:p>
        </p:txBody>
      </p:sp>
      <p:sp>
        <p:nvSpPr>
          <p:cNvPr id="10" name="TextBox 9"/>
          <p:cNvSpPr txBox="1"/>
          <p:nvPr/>
        </p:nvSpPr>
        <p:spPr>
          <a:xfrm>
            <a:off x="6289099" y="2049481"/>
            <a:ext cx="2383693" cy="307777"/>
          </a:xfrm>
          <a:prstGeom prst="rect">
            <a:avLst/>
          </a:prstGeom>
          <a:noFill/>
        </p:spPr>
        <p:txBody>
          <a:bodyPr wrap="square" rtlCol="0">
            <a:spAutoFit/>
          </a:bodyPr>
          <a:lstStyle/>
          <a:p>
            <a:r>
              <a:rPr lang="en-US" sz="1400" dirty="0">
                <a:solidFill>
                  <a:schemeClr val="bg1">
                    <a:lumMod val="75000"/>
                  </a:schemeClr>
                </a:solidFill>
                <a:latin typeface="Meta Offc Medium" panose="020B0604030101020102" pitchFamily="34" charset="0"/>
              </a:rPr>
              <a:t>Core Goods</a:t>
            </a:r>
            <a:r>
              <a:rPr lang="en-US" sz="1100" i="1" dirty="0">
                <a:solidFill>
                  <a:schemeClr val="bg1">
                    <a:lumMod val="75000"/>
                  </a:schemeClr>
                </a:solidFill>
                <a:latin typeface="Meta Offc Medium" panose="020B0604030101020102" pitchFamily="34" charset="0"/>
              </a:rPr>
              <a:t> (Contribution)</a:t>
            </a:r>
            <a:endParaRPr lang="en-US" sz="1400" i="1" dirty="0">
              <a:solidFill>
                <a:schemeClr val="bg1">
                  <a:lumMod val="75000"/>
                </a:schemeClr>
              </a:solidFill>
              <a:latin typeface="Meta Offc Medium" panose="020B0604030101020102" pitchFamily="34" charset="0"/>
            </a:endParaRPr>
          </a:p>
        </p:txBody>
      </p:sp>
      <p:sp>
        <p:nvSpPr>
          <p:cNvPr id="11" name="TextBox 10"/>
          <p:cNvSpPr txBox="1"/>
          <p:nvPr/>
        </p:nvSpPr>
        <p:spPr>
          <a:xfrm>
            <a:off x="6285194" y="2287849"/>
            <a:ext cx="2383693" cy="307777"/>
          </a:xfrm>
          <a:prstGeom prst="rect">
            <a:avLst/>
          </a:prstGeom>
          <a:noFill/>
        </p:spPr>
        <p:txBody>
          <a:bodyPr wrap="square" rtlCol="0">
            <a:spAutoFit/>
          </a:bodyPr>
          <a:lstStyle/>
          <a:p>
            <a:r>
              <a:rPr lang="en-US" sz="1400" dirty="0">
                <a:solidFill>
                  <a:srgbClr val="00A3E0"/>
                </a:solidFill>
                <a:latin typeface="Meta Offc Medium" panose="020B0604030101020102" pitchFamily="34" charset="0"/>
              </a:rPr>
              <a:t>Housing Rents </a:t>
            </a:r>
            <a:r>
              <a:rPr lang="en-US" sz="1100" i="1" dirty="0">
                <a:solidFill>
                  <a:srgbClr val="00A3E0"/>
                </a:solidFill>
                <a:latin typeface="Meta Offc Medium" panose="020B0604030101020102" pitchFamily="34" charset="0"/>
              </a:rPr>
              <a:t>(Contribution)</a:t>
            </a:r>
            <a:endParaRPr lang="en-US" sz="1400" i="1" dirty="0">
              <a:solidFill>
                <a:srgbClr val="00A3E0"/>
              </a:solidFill>
              <a:latin typeface="Meta Offc Medium" panose="020B0604030101020102" pitchFamily="34" charset="0"/>
            </a:endParaRPr>
          </a:p>
        </p:txBody>
      </p:sp>
      <p:sp>
        <p:nvSpPr>
          <p:cNvPr id="12" name="TextBox 11"/>
          <p:cNvSpPr txBox="1"/>
          <p:nvPr/>
        </p:nvSpPr>
        <p:spPr>
          <a:xfrm>
            <a:off x="6281289" y="2549663"/>
            <a:ext cx="2989376" cy="307777"/>
          </a:xfrm>
          <a:prstGeom prst="rect">
            <a:avLst/>
          </a:prstGeom>
          <a:noFill/>
        </p:spPr>
        <p:txBody>
          <a:bodyPr wrap="square" rtlCol="0">
            <a:spAutoFit/>
          </a:bodyPr>
          <a:lstStyle/>
          <a:p>
            <a:r>
              <a:rPr lang="en-US" sz="1400" dirty="0">
                <a:solidFill>
                  <a:schemeClr val="accent1">
                    <a:lumMod val="25000"/>
                    <a:lumOff val="75000"/>
                  </a:schemeClr>
                </a:solidFill>
                <a:latin typeface="Meta Offc Medium" panose="020B0604030101020102" pitchFamily="34" charset="0"/>
              </a:rPr>
              <a:t>Core Services Ex. Rents </a:t>
            </a:r>
            <a:r>
              <a:rPr lang="en-US" sz="1100" i="1" dirty="0">
                <a:solidFill>
                  <a:schemeClr val="accent1">
                    <a:lumMod val="25000"/>
                    <a:lumOff val="75000"/>
                  </a:schemeClr>
                </a:solidFill>
                <a:latin typeface="Meta Offc Medium" panose="020B0604030101020102" pitchFamily="34" charset="0"/>
              </a:rPr>
              <a:t>(Contribution)</a:t>
            </a:r>
            <a:endParaRPr lang="en-US" sz="1400" i="1" dirty="0">
              <a:solidFill>
                <a:schemeClr val="accent1">
                  <a:lumMod val="25000"/>
                  <a:lumOff val="75000"/>
                </a:schemeClr>
              </a:solidFill>
              <a:latin typeface="Meta Offc Medium" panose="020B0604030101020102" pitchFamily="34" charset="0"/>
            </a:endParaRPr>
          </a:p>
        </p:txBody>
      </p:sp>
    </p:spTree>
    <p:extLst>
      <p:ext uri="{BB962C8B-B14F-4D97-AF65-F5344CB8AC3E}">
        <p14:creationId xmlns:p14="http://schemas.microsoft.com/office/powerpoint/2010/main" val="16522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0C99EA1-FFAD-720C-3305-F36691ABAAB6}"/>
              </a:ext>
            </a:extLst>
          </p:cNvPr>
          <p:cNvGraphicFramePr>
            <a:graphicFrameLocks noGrp="1"/>
          </p:cNvGraphicFramePr>
          <p:nvPr>
            <p:extLst>
              <p:ext uri="{D42A27DB-BD31-4B8C-83A1-F6EECF244321}">
                <p14:modId xmlns:p14="http://schemas.microsoft.com/office/powerpoint/2010/main" val="956039901"/>
              </p:ext>
            </p:extLst>
          </p:nvPr>
        </p:nvGraphicFramePr>
        <p:xfrm>
          <a:off x="420687" y="1135545"/>
          <a:ext cx="9217025" cy="59102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4"/>
          </p:nvPr>
        </p:nvSpPr>
        <p:spPr/>
        <p:txBody>
          <a:bodyPr/>
          <a:lstStyle/>
          <a:p>
            <a:r>
              <a:rPr lang="en-US" dirty="0"/>
              <a:t>TIPS Implied Inflation Breakeven Rates</a:t>
            </a:r>
            <a:endParaRPr lang="en-US" i="1" dirty="0"/>
          </a:p>
        </p:txBody>
      </p:sp>
      <p:sp>
        <p:nvSpPr>
          <p:cNvPr id="4" name="Text Placeholder 3"/>
          <p:cNvSpPr>
            <a:spLocks noGrp="1"/>
          </p:cNvSpPr>
          <p:nvPr>
            <p:ph type="body" sz="quarter" idx="16"/>
          </p:nvPr>
        </p:nvSpPr>
        <p:spPr/>
        <p:txBody>
          <a:bodyPr/>
          <a:lstStyle/>
          <a:p>
            <a:r>
              <a:rPr lang="en-US" dirty="0"/>
              <a:t>Sources:  USD Zero Coupon Inflation Swaps, Bloomberg Financial L.P., Stifel</a:t>
            </a:r>
          </a:p>
        </p:txBody>
      </p:sp>
      <p:sp>
        <p:nvSpPr>
          <p:cNvPr id="5" name="Title 4"/>
          <p:cNvSpPr>
            <a:spLocks noGrp="1"/>
          </p:cNvSpPr>
          <p:nvPr>
            <p:ph type="title"/>
          </p:nvPr>
        </p:nvSpPr>
        <p:spPr>
          <a:xfrm>
            <a:off x="420688" y="206540"/>
            <a:ext cx="9279438" cy="452718"/>
          </a:xfrm>
        </p:spPr>
        <p:txBody>
          <a:bodyPr/>
          <a:lstStyle/>
          <a:p>
            <a:r>
              <a:rPr lang="en-US" dirty="0"/>
              <a:t>Short-Term Inflation Expectations Have Spiked But Longer-Term Expectations More Anchored</a:t>
            </a:r>
          </a:p>
        </p:txBody>
      </p:sp>
      <p:sp>
        <p:nvSpPr>
          <p:cNvPr id="8" name="TextBox 7"/>
          <p:cNvSpPr txBox="1"/>
          <p:nvPr/>
        </p:nvSpPr>
        <p:spPr>
          <a:xfrm>
            <a:off x="7244305" y="5637871"/>
            <a:ext cx="2196935" cy="307777"/>
          </a:xfrm>
          <a:prstGeom prst="rect">
            <a:avLst/>
          </a:prstGeom>
          <a:noFill/>
        </p:spPr>
        <p:txBody>
          <a:bodyPr wrap="square" rtlCol="0">
            <a:spAutoFit/>
          </a:bodyPr>
          <a:lstStyle/>
          <a:p>
            <a:pPr algn="r"/>
            <a:r>
              <a:rPr lang="en-US" sz="1400" dirty="0">
                <a:solidFill>
                  <a:srgbClr val="00A3E0"/>
                </a:solidFill>
                <a:latin typeface="Meta Offc Medium" panose="020B0604030101020102" pitchFamily="34" charset="0"/>
              </a:rPr>
              <a:t>5-Year TIPS B.E.</a:t>
            </a:r>
          </a:p>
        </p:txBody>
      </p:sp>
      <p:sp>
        <p:nvSpPr>
          <p:cNvPr id="9" name="TextBox 8"/>
          <p:cNvSpPr txBox="1"/>
          <p:nvPr/>
        </p:nvSpPr>
        <p:spPr>
          <a:xfrm>
            <a:off x="7236385" y="5891211"/>
            <a:ext cx="2196935" cy="307777"/>
          </a:xfrm>
          <a:prstGeom prst="rect">
            <a:avLst/>
          </a:prstGeom>
          <a:noFill/>
        </p:spPr>
        <p:txBody>
          <a:bodyPr wrap="square" rtlCol="0">
            <a:spAutoFit/>
          </a:bodyPr>
          <a:lstStyle/>
          <a:p>
            <a:pPr algn="r"/>
            <a:r>
              <a:rPr lang="en-US" sz="1400" dirty="0">
                <a:solidFill>
                  <a:schemeClr val="accent1"/>
                </a:solidFill>
                <a:latin typeface="Meta Offc Medium" panose="020B0604030101020102" pitchFamily="34" charset="0"/>
              </a:rPr>
              <a:t>10-Year TIPS B.E.</a:t>
            </a:r>
          </a:p>
        </p:txBody>
      </p:sp>
      <p:sp>
        <p:nvSpPr>
          <p:cNvPr id="10" name="TextBox 9"/>
          <p:cNvSpPr txBox="1"/>
          <p:nvPr/>
        </p:nvSpPr>
        <p:spPr>
          <a:xfrm>
            <a:off x="7240342" y="6168301"/>
            <a:ext cx="2196935" cy="307777"/>
          </a:xfrm>
          <a:prstGeom prst="rect">
            <a:avLst/>
          </a:prstGeom>
          <a:noFill/>
        </p:spPr>
        <p:txBody>
          <a:bodyPr wrap="square" rtlCol="0">
            <a:spAutoFit/>
          </a:bodyPr>
          <a:lstStyle/>
          <a:p>
            <a:pPr algn="r"/>
            <a:r>
              <a:rPr lang="en-US" sz="1400" dirty="0">
                <a:solidFill>
                  <a:srgbClr val="E57200"/>
                </a:solidFill>
                <a:latin typeface="Meta Offc Medium" panose="020B0604030101020102" pitchFamily="34" charset="0"/>
              </a:rPr>
              <a:t>5Y/5Y Forward TIPS B.E.</a:t>
            </a:r>
          </a:p>
        </p:txBody>
      </p:sp>
      <p:graphicFrame>
        <p:nvGraphicFramePr>
          <p:cNvPr id="6" name="Chart 5">
            <a:extLst>
              <a:ext uri="{FF2B5EF4-FFF2-40B4-BE49-F238E27FC236}">
                <a16:creationId xmlns:a16="http://schemas.microsoft.com/office/drawing/2014/main" id="{A5E71CA8-4FE2-4EB6-98F0-44B3D23F889A}"/>
              </a:ext>
            </a:extLst>
          </p:cNvPr>
          <p:cNvGraphicFramePr>
            <a:graphicFrameLocks/>
          </p:cNvGraphicFramePr>
          <p:nvPr>
            <p:extLst>
              <p:ext uri="{D42A27DB-BD31-4B8C-83A1-F6EECF244321}">
                <p14:modId xmlns:p14="http://schemas.microsoft.com/office/powerpoint/2010/main" val="412409733"/>
              </p:ext>
            </p:extLst>
          </p:nvPr>
        </p:nvGraphicFramePr>
        <p:xfrm>
          <a:off x="4569840" y="744583"/>
          <a:ext cx="5067872" cy="29878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CA3F202-5836-5B2F-0E5D-A04F4BD6C82D}"/>
              </a:ext>
            </a:extLst>
          </p:cNvPr>
          <p:cNvSpPr txBox="1"/>
          <p:nvPr/>
        </p:nvSpPr>
        <p:spPr>
          <a:xfrm>
            <a:off x="5414673" y="774098"/>
            <a:ext cx="3497179" cy="276999"/>
          </a:xfrm>
          <a:prstGeom prst="rect">
            <a:avLst/>
          </a:prstGeom>
          <a:noFill/>
        </p:spPr>
        <p:txBody>
          <a:bodyPr wrap="square" rtlCol="0">
            <a:spAutoFit/>
          </a:bodyPr>
          <a:lstStyle/>
          <a:p>
            <a:pPr algn="ctr"/>
            <a:r>
              <a:rPr lang="en-US" sz="1200" dirty="0">
                <a:latin typeface="Meta Offc Medium" panose="020B0604030101020102" pitchFamily="34" charset="0"/>
              </a:rPr>
              <a:t>Inflation Swap-Implied Inflation Rates by Year</a:t>
            </a:r>
          </a:p>
        </p:txBody>
      </p:sp>
      <p:sp>
        <p:nvSpPr>
          <p:cNvPr id="11" name="TextBox 10">
            <a:extLst>
              <a:ext uri="{FF2B5EF4-FFF2-40B4-BE49-F238E27FC236}">
                <a16:creationId xmlns:a16="http://schemas.microsoft.com/office/drawing/2014/main" id="{8C4D7D07-2E21-63CD-B1C1-0449D6A82D03}"/>
              </a:ext>
            </a:extLst>
          </p:cNvPr>
          <p:cNvSpPr txBox="1"/>
          <p:nvPr/>
        </p:nvSpPr>
        <p:spPr>
          <a:xfrm>
            <a:off x="8143908" y="1213563"/>
            <a:ext cx="1225740" cy="261610"/>
          </a:xfrm>
          <a:prstGeom prst="rect">
            <a:avLst/>
          </a:prstGeom>
          <a:noFill/>
        </p:spPr>
        <p:txBody>
          <a:bodyPr wrap="square" rtlCol="0">
            <a:spAutoFit/>
          </a:bodyPr>
          <a:lstStyle/>
          <a:p>
            <a:pPr algn="r"/>
            <a:r>
              <a:rPr lang="en-US" sz="1050" dirty="0">
                <a:solidFill>
                  <a:schemeClr val="tx2"/>
                </a:solidFill>
                <a:latin typeface="Meta Offc Medium" panose="020B0604030101020102" pitchFamily="34" charset="0"/>
              </a:rPr>
              <a:t>June 11, 2026</a:t>
            </a:r>
          </a:p>
        </p:txBody>
      </p:sp>
      <p:sp>
        <p:nvSpPr>
          <p:cNvPr id="12" name="TextBox 11">
            <a:extLst>
              <a:ext uri="{FF2B5EF4-FFF2-40B4-BE49-F238E27FC236}">
                <a16:creationId xmlns:a16="http://schemas.microsoft.com/office/drawing/2014/main" id="{71F1D9D9-1F7F-5F8E-07C4-AC312C4FF150}"/>
              </a:ext>
            </a:extLst>
          </p:cNvPr>
          <p:cNvSpPr txBox="1"/>
          <p:nvPr/>
        </p:nvSpPr>
        <p:spPr>
          <a:xfrm>
            <a:off x="7886119" y="1471038"/>
            <a:ext cx="1483145" cy="253916"/>
          </a:xfrm>
          <a:prstGeom prst="rect">
            <a:avLst/>
          </a:prstGeom>
          <a:noFill/>
        </p:spPr>
        <p:txBody>
          <a:bodyPr wrap="square" rtlCol="0">
            <a:spAutoFit/>
          </a:bodyPr>
          <a:lstStyle/>
          <a:p>
            <a:pPr algn="r"/>
            <a:r>
              <a:rPr lang="en-US" sz="1050" dirty="0">
                <a:solidFill>
                  <a:srgbClr val="00A3E0"/>
                </a:solidFill>
                <a:latin typeface="Meta Offc Medium" panose="020B0604030101020102" pitchFamily="34" charset="0"/>
              </a:rPr>
              <a:t>February 27, 2026</a:t>
            </a:r>
          </a:p>
        </p:txBody>
      </p:sp>
    </p:spTree>
    <p:extLst>
      <p:ext uri="{BB962C8B-B14F-4D97-AF65-F5344CB8AC3E}">
        <p14:creationId xmlns:p14="http://schemas.microsoft.com/office/powerpoint/2010/main" val="252343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9B913-3D74-6B2B-2BE2-A76248A309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C667B8-EDFD-EFB7-DAFC-53424D5988B5}"/>
              </a:ext>
            </a:extLst>
          </p:cNvPr>
          <p:cNvSpPr>
            <a:spLocks noGrp="1"/>
          </p:cNvSpPr>
          <p:nvPr>
            <p:ph type="title"/>
          </p:nvPr>
        </p:nvSpPr>
        <p:spPr/>
        <p:txBody>
          <a:bodyPr/>
          <a:lstStyle/>
          <a:p>
            <a:r>
              <a:rPr lang="en-US" dirty="0"/>
              <a:t>Uncertainty Continues to Cloud Economic and Rate Outlooks</a:t>
            </a:r>
          </a:p>
        </p:txBody>
      </p:sp>
      <p:sp>
        <p:nvSpPr>
          <p:cNvPr id="6" name="TextBox 5">
            <a:extLst>
              <a:ext uri="{FF2B5EF4-FFF2-40B4-BE49-F238E27FC236}">
                <a16:creationId xmlns:a16="http://schemas.microsoft.com/office/drawing/2014/main" id="{6245DA65-287E-624C-8792-4B7031020189}"/>
              </a:ext>
            </a:extLst>
          </p:cNvPr>
          <p:cNvSpPr txBox="1"/>
          <p:nvPr/>
        </p:nvSpPr>
        <p:spPr>
          <a:xfrm>
            <a:off x="420688" y="924736"/>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Economic Resilience</a:t>
            </a:r>
          </a:p>
        </p:txBody>
      </p:sp>
      <p:sp>
        <p:nvSpPr>
          <p:cNvPr id="7" name="TextBox 6">
            <a:extLst>
              <a:ext uri="{FF2B5EF4-FFF2-40B4-BE49-F238E27FC236}">
                <a16:creationId xmlns:a16="http://schemas.microsoft.com/office/drawing/2014/main" id="{288B0325-B083-02C5-F8BC-39C6D450389C}"/>
              </a:ext>
            </a:extLst>
          </p:cNvPr>
          <p:cNvSpPr txBox="1"/>
          <p:nvPr/>
        </p:nvSpPr>
        <p:spPr>
          <a:xfrm>
            <a:off x="423274" y="1542078"/>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Exogenous Shocks Continue to Cloud Outlook</a:t>
            </a:r>
          </a:p>
        </p:txBody>
      </p:sp>
      <p:sp>
        <p:nvSpPr>
          <p:cNvPr id="8" name="TextBox 7">
            <a:extLst>
              <a:ext uri="{FF2B5EF4-FFF2-40B4-BE49-F238E27FC236}">
                <a16:creationId xmlns:a16="http://schemas.microsoft.com/office/drawing/2014/main" id="{6717B066-888F-474A-BB6D-2BA376249A5B}"/>
              </a:ext>
            </a:extLst>
          </p:cNvPr>
          <p:cNvSpPr txBox="1"/>
          <p:nvPr/>
        </p:nvSpPr>
        <p:spPr>
          <a:xfrm>
            <a:off x="423274" y="2167181"/>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Low-Hiring, Low-Firing Labor Market</a:t>
            </a:r>
          </a:p>
        </p:txBody>
      </p:sp>
      <p:sp>
        <p:nvSpPr>
          <p:cNvPr id="9" name="TextBox 8">
            <a:extLst>
              <a:ext uri="{FF2B5EF4-FFF2-40B4-BE49-F238E27FC236}">
                <a16:creationId xmlns:a16="http://schemas.microsoft.com/office/drawing/2014/main" id="{F095BDED-B29E-15FC-8E1E-FAC9F306BA26}"/>
              </a:ext>
            </a:extLst>
          </p:cNvPr>
          <p:cNvSpPr txBox="1"/>
          <p:nvPr/>
        </p:nvSpPr>
        <p:spPr>
          <a:xfrm>
            <a:off x="425860" y="2784523"/>
            <a:ext cx="9216512" cy="523220"/>
          </a:xfrm>
          <a:prstGeom prst="rect">
            <a:avLst/>
          </a:prstGeom>
          <a:solidFill>
            <a:schemeClr val="tx2">
              <a:alpha val="20000"/>
            </a:schemeClr>
          </a:solidFill>
        </p:spPr>
        <p:txBody>
          <a:bodyPr wrap="square" rtlCol="0">
            <a:spAutoFit/>
          </a:bodyPr>
          <a:lstStyle/>
          <a:p>
            <a:r>
              <a:rPr lang="en-US" sz="2800" dirty="0">
                <a:solidFill>
                  <a:schemeClr val="bg1"/>
                </a:solidFill>
              </a:rPr>
              <a:t>Fed – From Navigating Neutral to Watching Energy Shock</a:t>
            </a:r>
          </a:p>
        </p:txBody>
      </p:sp>
      <p:sp>
        <p:nvSpPr>
          <p:cNvPr id="10" name="TextBox 9">
            <a:extLst>
              <a:ext uri="{FF2B5EF4-FFF2-40B4-BE49-F238E27FC236}">
                <a16:creationId xmlns:a16="http://schemas.microsoft.com/office/drawing/2014/main" id="{EA308268-33A3-E7C4-DDEC-96320CC373DD}"/>
              </a:ext>
            </a:extLst>
          </p:cNvPr>
          <p:cNvSpPr txBox="1"/>
          <p:nvPr/>
        </p:nvSpPr>
        <p:spPr>
          <a:xfrm>
            <a:off x="422390" y="3407037"/>
            <a:ext cx="9216512" cy="523220"/>
          </a:xfrm>
          <a:prstGeom prst="rect">
            <a:avLst/>
          </a:prstGeom>
          <a:solidFill>
            <a:schemeClr val="tx2">
              <a:alpha val="20000"/>
            </a:schemeClr>
          </a:solidFill>
        </p:spPr>
        <p:txBody>
          <a:bodyPr wrap="square" rtlCol="0">
            <a:spAutoFit/>
          </a:bodyPr>
          <a:lstStyle/>
          <a:p>
            <a:r>
              <a:rPr lang="en-US" sz="2800" dirty="0">
                <a:solidFill>
                  <a:schemeClr val="bg1"/>
                </a:solidFill>
              </a:rPr>
              <a:t>Interest Rates – Slight Steepener Expected</a:t>
            </a:r>
          </a:p>
        </p:txBody>
      </p:sp>
    </p:spTree>
    <p:extLst>
      <p:ext uri="{BB962C8B-B14F-4D97-AF65-F5344CB8AC3E}">
        <p14:creationId xmlns:p14="http://schemas.microsoft.com/office/powerpoint/2010/main" val="383960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Monthly Change in Nonfarm Payrolls (000s)</a:t>
            </a:r>
          </a:p>
        </p:txBody>
      </p:sp>
      <p:sp>
        <p:nvSpPr>
          <p:cNvPr id="4" name="Text Placeholder 3"/>
          <p:cNvSpPr>
            <a:spLocks noGrp="1"/>
          </p:cNvSpPr>
          <p:nvPr>
            <p:ph type="body" sz="quarter" idx="16"/>
          </p:nvPr>
        </p:nvSpPr>
        <p:spPr/>
        <p:txBody>
          <a:bodyPr/>
          <a:lstStyle/>
          <a:p>
            <a:r>
              <a:rPr lang="en-US" dirty="0"/>
              <a:t>Sources: Bureau of Labor Statistics, Stifel</a:t>
            </a:r>
          </a:p>
        </p:txBody>
      </p:sp>
      <p:sp>
        <p:nvSpPr>
          <p:cNvPr id="5" name="Title 4"/>
          <p:cNvSpPr>
            <a:spLocks noGrp="1"/>
          </p:cNvSpPr>
          <p:nvPr>
            <p:ph type="title"/>
          </p:nvPr>
        </p:nvSpPr>
        <p:spPr>
          <a:xfrm>
            <a:off x="421200" y="206540"/>
            <a:ext cx="9216000" cy="452718"/>
          </a:xfrm>
          <a:prstGeom prst="rect">
            <a:avLst/>
          </a:prstGeom>
        </p:spPr>
        <p:txBody>
          <a:bodyPr/>
          <a:lstStyle/>
          <a:p>
            <a:r>
              <a:rPr lang="en-US" dirty="0"/>
              <a:t>Nonfarm Payroll Growth Continued to Moderate in 2025, But Has Accelerated Recently</a:t>
            </a:r>
          </a:p>
        </p:txBody>
      </p:sp>
      <p:graphicFrame>
        <p:nvGraphicFramePr>
          <p:cNvPr id="8" name="Chart Placeholder 7">
            <a:extLst>
              <a:ext uri="{FF2B5EF4-FFF2-40B4-BE49-F238E27FC236}">
                <a16:creationId xmlns:a16="http://schemas.microsoft.com/office/drawing/2014/main" id="{9848BAF1-7184-D9E2-B566-3D29CD4FE66A}"/>
              </a:ext>
            </a:extLst>
          </p:cNvPr>
          <p:cNvGraphicFramePr>
            <a:graphicFrameLocks noGrp="1"/>
          </p:cNvGraphicFramePr>
          <p:nvPr>
            <p:ph type="chart" sz="quarter" idx="17"/>
            <p:extLst>
              <p:ext uri="{D42A27DB-BD31-4B8C-83A1-F6EECF244321}">
                <p14:modId xmlns:p14="http://schemas.microsoft.com/office/powerpoint/2010/main" val="570122029"/>
              </p:ext>
            </p:extLst>
          </p:nvPr>
        </p:nvGraphicFramePr>
        <p:xfrm>
          <a:off x="420688" y="1160463"/>
          <a:ext cx="9217025" cy="587216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848CDDC-BE5D-A91F-D890-21E3DCADE38E}"/>
              </a:ext>
            </a:extLst>
          </p:cNvPr>
          <p:cNvSpPr txBox="1"/>
          <p:nvPr/>
        </p:nvSpPr>
        <p:spPr>
          <a:xfrm>
            <a:off x="7131132" y="2098707"/>
            <a:ext cx="1880814" cy="307777"/>
          </a:xfrm>
          <a:prstGeom prst="rect">
            <a:avLst/>
          </a:prstGeom>
          <a:noFill/>
        </p:spPr>
        <p:txBody>
          <a:bodyPr wrap="square" rtlCol="0">
            <a:spAutoFit/>
          </a:bodyPr>
          <a:lstStyle/>
          <a:p>
            <a:pPr algn="r"/>
            <a:r>
              <a:rPr lang="en-US" sz="1400" dirty="0">
                <a:solidFill>
                  <a:srgbClr val="00A3E0"/>
                </a:solidFill>
                <a:latin typeface="Meta Offc Medium" panose="020B0604030101020102" pitchFamily="34" charset="0"/>
              </a:rPr>
              <a:t>Nonfarm Payrolls </a:t>
            </a:r>
            <a:endParaRPr lang="en-US" sz="1100" i="1" dirty="0">
              <a:solidFill>
                <a:srgbClr val="00A3E0"/>
              </a:solidFill>
              <a:latin typeface="Meta Offc Medium" panose="020B0604030101020102" pitchFamily="34" charset="0"/>
            </a:endParaRPr>
          </a:p>
        </p:txBody>
      </p:sp>
      <p:sp>
        <p:nvSpPr>
          <p:cNvPr id="6" name="TextBox 5">
            <a:extLst>
              <a:ext uri="{FF2B5EF4-FFF2-40B4-BE49-F238E27FC236}">
                <a16:creationId xmlns:a16="http://schemas.microsoft.com/office/drawing/2014/main" id="{EFE62511-ED4B-8A82-07B9-EBDE7AB27FF4}"/>
              </a:ext>
            </a:extLst>
          </p:cNvPr>
          <p:cNvSpPr txBox="1"/>
          <p:nvPr/>
        </p:nvSpPr>
        <p:spPr>
          <a:xfrm>
            <a:off x="7135090" y="2375799"/>
            <a:ext cx="1880814" cy="307777"/>
          </a:xfrm>
          <a:prstGeom prst="rect">
            <a:avLst/>
          </a:prstGeom>
          <a:noFill/>
        </p:spPr>
        <p:txBody>
          <a:bodyPr wrap="square" rtlCol="0">
            <a:spAutoFit/>
          </a:bodyPr>
          <a:lstStyle/>
          <a:p>
            <a:pPr algn="r"/>
            <a:r>
              <a:rPr lang="en-US" sz="1400" dirty="0">
                <a:solidFill>
                  <a:schemeClr val="tx2"/>
                </a:solidFill>
                <a:latin typeface="Meta Offc Medium" panose="020B0604030101020102" pitchFamily="34" charset="0"/>
              </a:rPr>
              <a:t>3-Month Average</a:t>
            </a:r>
            <a:endParaRPr lang="en-US" sz="1100" i="1" dirty="0">
              <a:solidFill>
                <a:schemeClr val="tx2"/>
              </a:solidFill>
              <a:latin typeface="Meta Offc Medium" panose="020B0604030101020102" pitchFamily="34" charset="0"/>
            </a:endParaRPr>
          </a:p>
        </p:txBody>
      </p:sp>
      <p:sp>
        <p:nvSpPr>
          <p:cNvPr id="10" name="TextBox 9">
            <a:extLst>
              <a:ext uri="{FF2B5EF4-FFF2-40B4-BE49-F238E27FC236}">
                <a16:creationId xmlns:a16="http://schemas.microsoft.com/office/drawing/2014/main" id="{418459AC-E7C7-A821-2A7D-E30D03249FA4}"/>
              </a:ext>
            </a:extLst>
          </p:cNvPr>
          <p:cNvSpPr txBox="1"/>
          <p:nvPr/>
        </p:nvSpPr>
        <p:spPr>
          <a:xfrm>
            <a:off x="1315768" y="1870359"/>
            <a:ext cx="1175657" cy="276999"/>
          </a:xfrm>
          <a:prstGeom prst="rect">
            <a:avLst/>
          </a:prstGeom>
          <a:noFill/>
        </p:spPr>
        <p:txBody>
          <a:bodyPr wrap="square" rtlCol="0">
            <a:spAutoFit/>
          </a:bodyPr>
          <a:lstStyle/>
          <a:p>
            <a:pPr algn="ctr"/>
            <a:r>
              <a:rPr lang="en-US" sz="1200" dirty="0">
                <a:solidFill>
                  <a:schemeClr val="accent4"/>
                </a:solidFill>
                <a:latin typeface="Meta Offc Medium" panose="020B0604030101020102" pitchFamily="34" charset="0"/>
              </a:rPr>
              <a:t>Average: 377k</a:t>
            </a:r>
          </a:p>
        </p:txBody>
      </p:sp>
      <p:sp>
        <p:nvSpPr>
          <p:cNvPr id="12" name="TextBox 11">
            <a:extLst>
              <a:ext uri="{FF2B5EF4-FFF2-40B4-BE49-F238E27FC236}">
                <a16:creationId xmlns:a16="http://schemas.microsoft.com/office/drawing/2014/main" id="{3415F3EE-CD51-1CA1-352F-D76A75B3E53F}"/>
              </a:ext>
            </a:extLst>
          </p:cNvPr>
          <p:cNvSpPr txBox="1"/>
          <p:nvPr/>
        </p:nvSpPr>
        <p:spPr>
          <a:xfrm>
            <a:off x="3308383" y="3484962"/>
            <a:ext cx="1175657" cy="276999"/>
          </a:xfrm>
          <a:prstGeom prst="rect">
            <a:avLst/>
          </a:prstGeom>
          <a:noFill/>
        </p:spPr>
        <p:txBody>
          <a:bodyPr wrap="square" rtlCol="0">
            <a:spAutoFit/>
          </a:bodyPr>
          <a:lstStyle/>
          <a:p>
            <a:pPr algn="ctr"/>
            <a:r>
              <a:rPr lang="en-US" sz="1200" dirty="0">
                <a:solidFill>
                  <a:schemeClr val="accent4"/>
                </a:solidFill>
                <a:latin typeface="Meta Offc Medium" panose="020B0604030101020102" pitchFamily="34" charset="0"/>
              </a:rPr>
              <a:t>Average: 210k</a:t>
            </a:r>
          </a:p>
        </p:txBody>
      </p:sp>
      <p:sp>
        <p:nvSpPr>
          <p:cNvPr id="14" name="TextBox 13">
            <a:extLst>
              <a:ext uri="{FF2B5EF4-FFF2-40B4-BE49-F238E27FC236}">
                <a16:creationId xmlns:a16="http://schemas.microsoft.com/office/drawing/2014/main" id="{A4EA6C42-6A5D-A079-D2D5-03E896722538}"/>
              </a:ext>
            </a:extLst>
          </p:cNvPr>
          <p:cNvSpPr txBox="1"/>
          <p:nvPr/>
        </p:nvSpPr>
        <p:spPr>
          <a:xfrm>
            <a:off x="5139267" y="3767680"/>
            <a:ext cx="1175657" cy="276999"/>
          </a:xfrm>
          <a:prstGeom prst="rect">
            <a:avLst/>
          </a:prstGeom>
          <a:noFill/>
        </p:spPr>
        <p:txBody>
          <a:bodyPr wrap="square" rtlCol="0">
            <a:spAutoFit/>
          </a:bodyPr>
          <a:lstStyle/>
          <a:p>
            <a:pPr algn="ctr"/>
            <a:r>
              <a:rPr lang="en-US" sz="1200" dirty="0">
                <a:solidFill>
                  <a:schemeClr val="accent4"/>
                </a:solidFill>
                <a:latin typeface="Meta Offc Medium" panose="020B0604030101020102" pitchFamily="34" charset="0"/>
              </a:rPr>
              <a:t>Average: 122k</a:t>
            </a:r>
          </a:p>
        </p:txBody>
      </p:sp>
      <p:sp>
        <p:nvSpPr>
          <p:cNvPr id="16" name="TextBox 15">
            <a:extLst>
              <a:ext uri="{FF2B5EF4-FFF2-40B4-BE49-F238E27FC236}">
                <a16:creationId xmlns:a16="http://schemas.microsoft.com/office/drawing/2014/main" id="{CA0658D9-9003-903B-520A-19E6552ECA66}"/>
              </a:ext>
            </a:extLst>
          </p:cNvPr>
          <p:cNvSpPr txBox="1"/>
          <p:nvPr/>
        </p:nvSpPr>
        <p:spPr>
          <a:xfrm>
            <a:off x="7015639" y="4493443"/>
            <a:ext cx="1175657" cy="276999"/>
          </a:xfrm>
          <a:prstGeom prst="rect">
            <a:avLst/>
          </a:prstGeom>
          <a:noFill/>
        </p:spPr>
        <p:txBody>
          <a:bodyPr wrap="square" rtlCol="0">
            <a:spAutoFit/>
          </a:bodyPr>
          <a:lstStyle/>
          <a:p>
            <a:pPr algn="ctr"/>
            <a:r>
              <a:rPr lang="en-US" sz="1200" dirty="0">
                <a:solidFill>
                  <a:schemeClr val="accent4"/>
                </a:solidFill>
                <a:latin typeface="Meta Offc Medium" panose="020B0604030101020102" pitchFamily="34" charset="0"/>
              </a:rPr>
              <a:t>Average: 10k</a:t>
            </a:r>
          </a:p>
        </p:txBody>
      </p:sp>
      <p:cxnSp>
        <p:nvCxnSpPr>
          <p:cNvPr id="34" name="Straight Arrow Connector 33">
            <a:extLst>
              <a:ext uri="{FF2B5EF4-FFF2-40B4-BE49-F238E27FC236}">
                <a16:creationId xmlns:a16="http://schemas.microsoft.com/office/drawing/2014/main" id="{978333D2-3576-FD36-5956-77B9E3869F5A}"/>
              </a:ext>
            </a:extLst>
          </p:cNvPr>
          <p:cNvCxnSpPr/>
          <p:nvPr/>
        </p:nvCxnSpPr>
        <p:spPr>
          <a:xfrm flipV="1">
            <a:off x="1070517" y="1282241"/>
            <a:ext cx="0" cy="166844"/>
          </a:xfrm>
          <a:prstGeom prst="straightConnector1">
            <a:avLst/>
          </a:prstGeom>
          <a:ln w="12700">
            <a:solidFill>
              <a:srgbClr val="00A3E0"/>
            </a:solidFill>
            <a:tailEnd type="stealt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900BE9D-4CC3-F692-4E3C-6ACC5412AA7E}"/>
              </a:ext>
            </a:extLst>
          </p:cNvPr>
          <p:cNvSpPr txBox="1"/>
          <p:nvPr/>
        </p:nvSpPr>
        <p:spPr>
          <a:xfrm>
            <a:off x="8983025" y="4044679"/>
            <a:ext cx="715771" cy="338554"/>
          </a:xfrm>
          <a:prstGeom prst="rect">
            <a:avLst/>
          </a:prstGeom>
          <a:noFill/>
        </p:spPr>
        <p:txBody>
          <a:bodyPr wrap="square" rtlCol="0">
            <a:spAutoFit/>
          </a:bodyPr>
          <a:lstStyle/>
          <a:p>
            <a:r>
              <a:rPr lang="en-US" sz="1600" dirty="0">
                <a:solidFill>
                  <a:schemeClr val="tx2"/>
                </a:solidFill>
                <a:latin typeface="Meta Offc Medium" panose="020B0604030101020102" pitchFamily="34" charset="0"/>
              </a:rPr>
              <a:t>188k</a:t>
            </a:r>
          </a:p>
        </p:txBody>
      </p:sp>
      <p:sp>
        <p:nvSpPr>
          <p:cNvPr id="17" name="TextBox 16">
            <a:extLst>
              <a:ext uri="{FF2B5EF4-FFF2-40B4-BE49-F238E27FC236}">
                <a16:creationId xmlns:a16="http://schemas.microsoft.com/office/drawing/2014/main" id="{282CFF01-2BE5-57C2-DD37-17B0021079DE}"/>
              </a:ext>
            </a:extLst>
          </p:cNvPr>
          <p:cNvSpPr txBox="1"/>
          <p:nvPr/>
        </p:nvSpPr>
        <p:spPr>
          <a:xfrm>
            <a:off x="9246424" y="4385841"/>
            <a:ext cx="715772" cy="338554"/>
          </a:xfrm>
          <a:prstGeom prst="rect">
            <a:avLst/>
          </a:prstGeom>
          <a:noFill/>
        </p:spPr>
        <p:txBody>
          <a:bodyPr wrap="square" rtlCol="0">
            <a:spAutoFit/>
          </a:bodyPr>
          <a:lstStyle/>
          <a:p>
            <a:r>
              <a:rPr lang="en-US" sz="1600" dirty="0">
                <a:solidFill>
                  <a:srgbClr val="00A3E0"/>
                </a:solidFill>
                <a:latin typeface="Meta Offc Medium" panose="020B0604030101020102" pitchFamily="34" charset="0"/>
              </a:rPr>
              <a:t>172k</a:t>
            </a:r>
          </a:p>
        </p:txBody>
      </p:sp>
      <p:cxnSp>
        <p:nvCxnSpPr>
          <p:cNvPr id="9" name="Straight Arrow Connector 8">
            <a:extLst>
              <a:ext uri="{FF2B5EF4-FFF2-40B4-BE49-F238E27FC236}">
                <a16:creationId xmlns:a16="http://schemas.microsoft.com/office/drawing/2014/main" id="{A30A7F23-2ED5-05FC-1F8F-B62ECE384A78}"/>
              </a:ext>
            </a:extLst>
          </p:cNvPr>
          <p:cNvCxnSpPr/>
          <p:nvPr/>
        </p:nvCxnSpPr>
        <p:spPr>
          <a:xfrm flipV="1">
            <a:off x="1854447" y="1296497"/>
            <a:ext cx="0" cy="166844"/>
          </a:xfrm>
          <a:prstGeom prst="straightConnector1">
            <a:avLst/>
          </a:prstGeom>
          <a:ln w="12700">
            <a:solidFill>
              <a:srgbClr val="00A3E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1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75D0C3-FED6-3B2C-CA24-0B39B6F54150}"/>
              </a:ext>
            </a:extLst>
          </p:cNvPr>
          <p:cNvSpPr>
            <a:spLocks noGrp="1"/>
          </p:cNvSpPr>
          <p:nvPr>
            <p:ph type="title"/>
          </p:nvPr>
        </p:nvSpPr>
        <p:spPr/>
        <p:txBody>
          <a:bodyPr/>
          <a:lstStyle/>
          <a:p>
            <a:r>
              <a:rPr lang="en-US" dirty="0"/>
              <a:t>Uncertainty Continues to Cloud Economic and Rate Outlooks</a:t>
            </a:r>
          </a:p>
        </p:txBody>
      </p:sp>
      <p:sp>
        <p:nvSpPr>
          <p:cNvPr id="6" name="TextBox 5">
            <a:extLst>
              <a:ext uri="{FF2B5EF4-FFF2-40B4-BE49-F238E27FC236}">
                <a16:creationId xmlns:a16="http://schemas.microsoft.com/office/drawing/2014/main" id="{5E61B52C-837E-01CB-44D0-A65E7FDB73A1}"/>
              </a:ext>
            </a:extLst>
          </p:cNvPr>
          <p:cNvSpPr txBox="1"/>
          <p:nvPr/>
        </p:nvSpPr>
        <p:spPr>
          <a:xfrm>
            <a:off x="420688" y="924736"/>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Economic Resilience</a:t>
            </a:r>
          </a:p>
        </p:txBody>
      </p:sp>
      <p:sp>
        <p:nvSpPr>
          <p:cNvPr id="7" name="TextBox 6">
            <a:extLst>
              <a:ext uri="{FF2B5EF4-FFF2-40B4-BE49-F238E27FC236}">
                <a16:creationId xmlns:a16="http://schemas.microsoft.com/office/drawing/2014/main" id="{AAFD54C5-17A1-7ABF-0C68-8478BE62BAA5}"/>
              </a:ext>
            </a:extLst>
          </p:cNvPr>
          <p:cNvSpPr txBox="1"/>
          <p:nvPr/>
        </p:nvSpPr>
        <p:spPr>
          <a:xfrm>
            <a:off x="423274" y="1542078"/>
            <a:ext cx="9216512" cy="523220"/>
          </a:xfrm>
          <a:prstGeom prst="rect">
            <a:avLst/>
          </a:prstGeom>
          <a:solidFill>
            <a:schemeClr val="tx2">
              <a:alpha val="20000"/>
            </a:schemeClr>
          </a:solidFill>
        </p:spPr>
        <p:txBody>
          <a:bodyPr wrap="square" rtlCol="0">
            <a:spAutoFit/>
          </a:bodyPr>
          <a:lstStyle/>
          <a:p>
            <a:r>
              <a:rPr lang="en-US" sz="2800" dirty="0">
                <a:solidFill>
                  <a:schemeClr val="bg1"/>
                </a:solidFill>
              </a:rPr>
              <a:t>Exogenous Shocks Continue to Cloud Outlook</a:t>
            </a:r>
          </a:p>
        </p:txBody>
      </p:sp>
      <p:sp>
        <p:nvSpPr>
          <p:cNvPr id="8" name="TextBox 7">
            <a:extLst>
              <a:ext uri="{FF2B5EF4-FFF2-40B4-BE49-F238E27FC236}">
                <a16:creationId xmlns:a16="http://schemas.microsoft.com/office/drawing/2014/main" id="{8ADF6AE1-DE86-D7E2-A417-DD3B0B8866E9}"/>
              </a:ext>
            </a:extLst>
          </p:cNvPr>
          <p:cNvSpPr txBox="1"/>
          <p:nvPr/>
        </p:nvSpPr>
        <p:spPr>
          <a:xfrm>
            <a:off x="423274" y="2167181"/>
            <a:ext cx="9216512" cy="523220"/>
          </a:xfrm>
          <a:prstGeom prst="rect">
            <a:avLst/>
          </a:prstGeom>
          <a:solidFill>
            <a:schemeClr val="tx2">
              <a:alpha val="20000"/>
            </a:schemeClr>
          </a:solidFill>
        </p:spPr>
        <p:txBody>
          <a:bodyPr wrap="square" rtlCol="0">
            <a:spAutoFit/>
          </a:bodyPr>
          <a:lstStyle/>
          <a:p>
            <a:r>
              <a:rPr lang="en-US" sz="2800" dirty="0">
                <a:solidFill>
                  <a:schemeClr val="bg1"/>
                </a:solidFill>
              </a:rPr>
              <a:t>Low-Hiring, Low-Firing Labor Market</a:t>
            </a:r>
          </a:p>
        </p:txBody>
      </p:sp>
      <p:sp>
        <p:nvSpPr>
          <p:cNvPr id="9" name="TextBox 8">
            <a:extLst>
              <a:ext uri="{FF2B5EF4-FFF2-40B4-BE49-F238E27FC236}">
                <a16:creationId xmlns:a16="http://schemas.microsoft.com/office/drawing/2014/main" id="{97A38DC0-381E-0B78-999C-956A7FA43EB7}"/>
              </a:ext>
            </a:extLst>
          </p:cNvPr>
          <p:cNvSpPr txBox="1"/>
          <p:nvPr/>
        </p:nvSpPr>
        <p:spPr>
          <a:xfrm>
            <a:off x="425860" y="2784523"/>
            <a:ext cx="9216512" cy="523220"/>
          </a:xfrm>
          <a:prstGeom prst="rect">
            <a:avLst/>
          </a:prstGeom>
          <a:solidFill>
            <a:schemeClr val="tx2">
              <a:alpha val="20000"/>
            </a:schemeClr>
          </a:solidFill>
        </p:spPr>
        <p:txBody>
          <a:bodyPr wrap="square" rtlCol="0">
            <a:spAutoFit/>
          </a:bodyPr>
          <a:lstStyle/>
          <a:p>
            <a:r>
              <a:rPr lang="en-US" sz="2800" dirty="0">
                <a:solidFill>
                  <a:schemeClr val="bg1"/>
                </a:solidFill>
              </a:rPr>
              <a:t>Fed – From Navigating Neutral to Watching Energy Shock</a:t>
            </a:r>
          </a:p>
        </p:txBody>
      </p:sp>
      <p:sp>
        <p:nvSpPr>
          <p:cNvPr id="10" name="TextBox 9">
            <a:extLst>
              <a:ext uri="{FF2B5EF4-FFF2-40B4-BE49-F238E27FC236}">
                <a16:creationId xmlns:a16="http://schemas.microsoft.com/office/drawing/2014/main" id="{20FA6546-0724-B9DC-EA03-A43F7AEFC92F}"/>
              </a:ext>
            </a:extLst>
          </p:cNvPr>
          <p:cNvSpPr txBox="1"/>
          <p:nvPr/>
        </p:nvSpPr>
        <p:spPr>
          <a:xfrm>
            <a:off x="422390" y="3407037"/>
            <a:ext cx="9216512" cy="523220"/>
          </a:xfrm>
          <a:prstGeom prst="rect">
            <a:avLst/>
          </a:prstGeom>
          <a:solidFill>
            <a:schemeClr val="tx2">
              <a:alpha val="20000"/>
            </a:schemeClr>
          </a:solidFill>
        </p:spPr>
        <p:txBody>
          <a:bodyPr wrap="square" rtlCol="0">
            <a:spAutoFit/>
          </a:bodyPr>
          <a:lstStyle/>
          <a:p>
            <a:r>
              <a:rPr lang="en-US" sz="2800" dirty="0">
                <a:solidFill>
                  <a:schemeClr val="bg1"/>
                </a:solidFill>
              </a:rPr>
              <a:t>Interest Rates – Slight Steepener Expected</a:t>
            </a:r>
          </a:p>
        </p:txBody>
      </p:sp>
    </p:spTree>
    <p:extLst>
      <p:ext uri="{BB962C8B-B14F-4D97-AF65-F5344CB8AC3E}">
        <p14:creationId xmlns:p14="http://schemas.microsoft.com/office/powerpoint/2010/main" val="1626847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769E64C1-449C-414F-A120-4C2D25916252}"/>
              </a:ext>
            </a:extLst>
          </p:cNvPr>
          <p:cNvGraphicFramePr>
            <a:graphicFrameLocks noGrp="1"/>
          </p:cNvGraphicFramePr>
          <p:nvPr>
            <p:ph type="chart" sz="quarter" idx="17"/>
            <p:extLst>
              <p:ext uri="{D42A27DB-BD31-4B8C-83A1-F6EECF244321}">
                <p14:modId xmlns:p14="http://schemas.microsoft.com/office/powerpoint/2010/main" val="2895906419"/>
              </p:ext>
            </p:extLst>
          </p:nvPr>
        </p:nvGraphicFramePr>
        <p:xfrm>
          <a:off x="420689" y="1163638"/>
          <a:ext cx="9109392" cy="58404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5BE8ACF8-299A-BAF6-E991-2C176D788EB7}"/>
              </a:ext>
            </a:extLst>
          </p:cNvPr>
          <p:cNvSpPr>
            <a:spLocks noGrp="1"/>
          </p:cNvSpPr>
          <p:nvPr>
            <p:ph type="body" sz="quarter" idx="14"/>
          </p:nvPr>
        </p:nvSpPr>
        <p:spPr/>
        <p:txBody>
          <a:bodyPr/>
          <a:lstStyle/>
          <a:p>
            <a:r>
              <a:rPr lang="en-US" dirty="0"/>
              <a:t>Cumulative Change in Nonfarm Payrolls Since December ‘24 by Sectors (000s)</a:t>
            </a:r>
          </a:p>
        </p:txBody>
      </p:sp>
      <p:sp>
        <p:nvSpPr>
          <p:cNvPr id="4" name="Text Placeholder 3">
            <a:extLst>
              <a:ext uri="{FF2B5EF4-FFF2-40B4-BE49-F238E27FC236}">
                <a16:creationId xmlns:a16="http://schemas.microsoft.com/office/drawing/2014/main" id="{D5AAB718-09D9-C86B-EA46-EA112EBA9DC1}"/>
              </a:ext>
            </a:extLst>
          </p:cNvPr>
          <p:cNvSpPr>
            <a:spLocks noGrp="1"/>
          </p:cNvSpPr>
          <p:nvPr>
            <p:ph type="body" sz="quarter" idx="16"/>
          </p:nvPr>
        </p:nvSpPr>
        <p:spPr/>
        <p:txBody>
          <a:bodyPr/>
          <a:lstStyle/>
          <a:p>
            <a:r>
              <a:rPr lang="en-US" dirty="0"/>
              <a:t>Sources: Bureau of Labor Statistics. Bloomberg Finance L.P., Stifel</a:t>
            </a:r>
          </a:p>
        </p:txBody>
      </p:sp>
      <p:sp>
        <p:nvSpPr>
          <p:cNvPr id="5" name="Title 4">
            <a:extLst>
              <a:ext uri="{FF2B5EF4-FFF2-40B4-BE49-F238E27FC236}">
                <a16:creationId xmlns:a16="http://schemas.microsoft.com/office/drawing/2014/main" id="{084F75BD-9E1B-87F3-6A9B-7E3ADF90DDFB}"/>
              </a:ext>
            </a:extLst>
          </p:cNvPr>
          <p:cNvSpPr>
            <a:spLocks noGrp="1"/>
          </p:cNvSpPr>
          <p:nvPr>
            <p:ph type="title"/>
          </p:nvPr>
        </p:nvSpPr>
        <p:spPr>
          <a:xfrm>
            <a:off x="421200" y="206540"/>
            <a:ext cx="9216000" cy="452718"/>
          </a:xfrm>
          <a:prstGeom prst="rect">
            <a:avLst/>
          </a:prstGeom>
        </p:spPr>
        <p:txBody>
          <a:bodyPr/>
          <a:lstStyle/>
          <a:p>
            <a:r>
              <a:rPr lang="en-US" dirty="0"/>
              <a:t>Almost All of the Job Gains Since 2025 Have Come from the Healthcare Sector</a:t>
            </a:r>
          </a:p>
        </p:txBody>
      </p:sp>
      <p:sp>
        <p:nvSpPr>
          <p:cNvPr id="2" name="TextBox 1">
            <a:extLst>
              <a:ext uri="{FF2B5EF4-FFF2-40B4-BE49-F238E27FC236}">
                <a16:creationId xmlns:a16="http://schemas.microsoft.com/office/drawing/2014/main" id="{5CE1DA80-5D25-5E6A-CFFF-6F031207953C}"/>
              </a:ext>
            </a:extLst>
          </p:cNvPr>
          <p:cNvSpPr txBox="1"/>
          <p:nvPr/>
        </p:nvSpPr>
        <p:spPr>
          <a:xfrm>
            <a:off x="9196435" y="2000195"/>
            <a:ext cx="635330" cy="307777"/>
          </a:xfrm>
          <a:prstGeom prst="rect">
            <a:avLst/>
          </a:prstGeom>
          <a:noFill/>
        </p:spPr>
        <p:txBody>
          <a:bodyPr wrap="square" rtlCol="0">
            <a:spAutoFit/>
          </a:bodyPr>
          <a:lstStyle/>
          <a:p>
            <a:r>
              <a:rPr lang="en-US" sz="1400" dirty="0">
                <a:solidFill>
                  <a:srgbClr val="B3A369"/>
                </a:solidFill>
                <a:latin typeface="Meta Offc Medium" panose="020B0604030101020102" pitchFamily="34" charset="0"/>
              </a:rPr>
              <a:t>685k</a:t>
            </a:r>
          </a:p>
        </p:txBody>
      </p:sp>
      <p:sp>
        <p:nvSpPr>
          <p:cNvPr id="22" name="TextBox 21">
            <a:extLst>
              <a:ext uri="{FF2B5EF4-FFF2-40B4-BE49-F238E27FC236}">
                <a16:creationId xmlns:a16="http://schemas.microsoft.com/office/drawing/2014/main" id="{33A5A05A-8A3E-D8B3-80FF-0EF06D1AFB0C}"/>
              </a:ext>
            </a:extLst>
          </p:cNvPr>
          <p:cNvSpPr txBox="1"/>
          <p:nvPr/>
        </p:nvSpPr>
        <p:spPr>
          <a:xfrm>
            <a:off x="9196443" y="1438031"/>
            <a:ext cx="635330"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961k</a:t>
            </a:r>
          </a:p>
        </p:txBody>
      </p:sp>
      <p:sp>
        <p:nvSpPr>
          <p:cNvPr id="23" name="TextBox 22">
            <a:extLst>
              <a:ext uri="{FF2B5EF4-FFF2-40B4-BE49-F238E27FC236}">
                <a16:creationId xmlns:a16="http://schemas.microsoft.com/office/drawing/2014/main" id="{C970693D-D8BA-C490-4D58-47CE8BAE24C6}"/>
              </a:ext>
            </a:extLst>
          </p:cNvPr>
          <p:cNvSpPr txBox="1"/>
          <p:nvPr/>
        </p:nvSpPr>
        <p:spPr>
          <a:xfrm>
            <a:off x="9199435" y="4316256"/>
            <a:ext cx="715530" cy="307777"/>
          </a:xfrm>
          <a:prstGeom prst="rect">
            <a:avLst/>
          </a:prstGeom>
          <a:noFill/>
        </p:spPr>
        <p:txBody>
          <a:bodyPr wrap="square" rtlCol="0">
            <a:spAutoFit/>
          </a:bodyPr>
          <a:lstStyle/>
          <a:p>
            <a:r>
              <a:rPr lang="en-US" sz="1400" dirty="0">
                <a:solidFill>
                  <a:srgbClr val="00A3E0"/>
                </a:solidFill>
                <a:latin typeface="Meta Offc Medium" panose="020B0604030101020102" pitchFamily="34" charset="0"/>
              </a:rPr>
              <a:t>-142k</a:t>
            </a:r>
          </a:p>
        </p:txBody>
      </p:sp>
      <p:sp>
        <p:nvSpPr>
          <p:cNvPr id="25" name="TextBox 24">
            <a:extLst>
              <a:ext uri="{FF2B5EF4-FFF2-40B4-BE49-F238E27FC236}">
                <a16:creationId xmlns:a16="http://schemas.microsoft.com/office/drawing/2014/main" id="{5D8C4BE0-1401-7619-1300-95E2CCC049A9}"/>
              </a:ext>
            </a:extLst>
          </p:cNvPr>
          <p:cNvSpPr txBox="1"/>
          <p:nvPr/>
        </p:nvSpPr>
        <p:spPr>
          <a:xfrm>
            <a:off x="9207111" y="4692321"/>
            <a:ext cx="715530" cy="307777"/>
          </a:xfrm>
          <a:prstGeom prst="rect">
            <a:avLst/>
          </a:prstGeom>
          <a:noFill/>
        </p:spPr>
        <p:txBody>
          <a:bodyPr wrap="square" rtlCol="0">
            <a:spAutoFit/>
          </a:bodyPr>
          <a:lstStyle/>
          <a:p>
            <a:r>
              <a:rPr lang="en-US" sz="1400" dirty="0">
                <a:solidFill>
                  <a:schemeClr val="bg1">
                    <a:lumMod val="65000"/>
                  </a:schemeClr>
                </a:solidFill>
                <a:latin typeface="Meta Offc Medium" panose="020B0604030101020102" pitchFamily="34" charset="0"/>
              </a:rPr>
              <a:t>-134k</a:t>
            </a:r>
          </a:p>
        </p:txBody>
      </p:sp>
      <p:sp>
        <p:nvSpPr>
          <p:cNvPr id="30" name="TextBox 29">
            <a:extLst>
              <a:ext uri="{FF2B5EF4-FFF2-40B4-BE49-F238E27FC236}">
                <a16:creationId xmlns:a16="http://schemas.microsoft.com/office/drawing/2014/main" id="{A9F1A31E-6D38-E485-B415-C8FE263664F7}"/>
              </a:ext>
            </a:extLst>
          </p:cNvPr>
          <p:cNvSpPr txBox="1"/>
          <p:nvPr/>
        </p:nvSpPr>
        <p:spPr>
          <a:xfrm>
            <a:off x="1266253" y="1368312"/>
            <a:ext cx="3634667"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Healthcare and Social Assistance (15.0%)</a:t>
            </a:r>
          </a:p>
        </p:txBody>
      </p:sp>
      <p:sp>
        <p:nvSpPr>
          <p:cNvPr id="37" name="TextBox 36">
            <a:extLst>
              <a:ext uri="{FF2B5EF4-FFF2-40B4-BE49-F238E27FC236}">
                <a16:creationId xmlns:a16="http://schemas.microsoft.com/office/drawing/2014/main" id="{37655334-307C-8F9D-C7E4-DCCC519C5BD7}"/>
              </a:ext>
            </a:extLst>
          </p:cNvPr>
          <p:cNvSpPr txBox="1"/>
          <p:nvPr/>
        </p:nvSpPr>
        <p:spPr>
          <a:xfrm>
            <a:off x="1267351" y="1672014"/>
            <a:ext cx="2521817" cy="307777"/>
          </a:xfrm>
          <a:prstGeom prst="rect">
            <a:avLst/>
          </a:prstGeom>
          <a:noFill/>
        </p:spPr>
        <p:txBody>
          <a:bodyPr wrap="square" rtlCol="0">
            <a:spAutoFit/>
          </a:bodyPr>
          <a:lstStyle/>
          <a:p>
            <a:r>
              <a:rPr lang="en-US" sz="1400" dirty="0">
                <a:solidFill>
                  <a:srgbClr val="00A3E0"/>
                </a:solidFill>
                <a:latin typeface="Meta Offc Medium" panose="020B0604030101020102" pitchFamily="34" charset="0"/>
              </a:rPr>
              <a:t>Government (14.7%)</a:t>
            </a:r>
          </a:p>
        </p:txBody>
      </p:sp>
      <p:sp>
        <p:nvSpPr>
          <p:cNvPr id="38" name="TextBox 37">
            <a:extLst>
              <a:ext uri="{FF2B5EF4-FFF2-40B4-BE49-F238E27FC236}">
                <a16:creationId xmlns:a16="http://schemas.microsoft.com/office/drawing/2014/main" id="{0625034B-1586-AFD5-DBB2-EA073A879FA9}"/>
              </a:ext>
            </a:extLst>
          </p:cNvPr>
          <p:cNvSpPr txBox="1"/>
          <p:nvPr/>
        </p:nvSpPr>
        <p:spPr>
          <a:xfrm>
            <a:off x="1268447" y="1969136"/>
            <a:ext cx="2836485" cy="307777"/>
          </a:xfrm>
          <a:prstGeom prst="rect">
            <a:avLst/>
          </a:prstGeom>
          <a:noFill/>
        </p:spPr>
        <p:txBody>
          <a:bodyPr wrap="square" rtlCol="0">
            <a:spAutoFit/>
          </a:bodyPr>
          <a:lstStyle/>
          <a:p>
            <a:r>
              <a:rPr lang="en-US" sz="1400" dirty="0">
                <a:solidFill>
                  <a:schemeClr val="bg1">
                    <a:lumMod val="65000"/>
                  </a:schemeClr>
                </a:solidFill>
                <a:latin typeface="Meta Offc Medium" panose="020B0604030101020102" pitchFamily="34" charset="0"/>
              </a:rPr>
              <a:t>All Other Sectors (70.3%)</a:t>
            </a:r>
          </a:p>
        </p:txBody>
      </p:sp>
      <p:sp>
        <p:nvSpPr>
          <p:cNvPr id="39" name="TextBox 38">
            <a:extLst>
              <a:ext uri="{FF2B5EF4-FFF2-40B4-BE49-F238E27FC236}">
                <a16:creationId xmlns:a16="http://schemas.microsoft.com/office/drawing/2014/main" id="{CAC95F07-0F34-4C26-26EE-D66A0DE7F14D}"/>
              </a:ext>
            </a:extLst>
          </p:cNvPr>
          <p:cNvSpPr txBox="1"/>
          <p:nvPr/>
        </p:nvSpPr>
        <p:spPr>
          <a:xfrm>
            <a:off x="1269544" y="2279414"/>
            <a:ext cx="2190703" cy="307777"/>
          </a:xfrm>
          <a:prstGeom prst="rect">
            <a:avLst/>
          </a:prstGeom>
          <a:noFill/>
        </p:spPr>
        <p:txBody>
          <a:bodyPr wrap="square" rtlCol="0">
            <a:spAutoFit/>
          </a:bodyPr>
          <a:lstStyle/>
          <a:p>
            <a:r>
              <a:rPr lang="en-US" sz="1400" dirty="0">
                <a:solidFill>
                  <a:srgbClr val="B3A369"/>
                </a:solidFill>
                <a:latin typeface="Meta Offc Medium" panose="020B0604030101020102" pitchFamily="34" charset="0"/>
              </a:rPr>
              <a:t>Total</a:t>
            </a:r>
          </a:p>
        </p:txBody>
      </p:sp>
    </p:spTree>
    <p:extLst>
      <p:ext uri="{BB962C8B-B14F-4D97-AF65-F5344CB8AC3E}">
        <p14:creationId xmlns:p14="http://schemas.microsoft.com/office/powerpoint/2010/main" val="251213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A5BB10-7D79-28AC-6937-B68EBF17438E}"/>
              </a:ext>
            </a:extLst>
          </p:cNvPr>
          <p:cNvSpPr>
            <a:spLocks noGrp="1"/>
          </p:cNvSpPr>
          <p:nvPr>
            <p:ph type="body" sz="quarter" idx="14"/>
          </p:nvPr>
        </p:nvSpPr>
        <p:spPr/>
        <p:txBody>
          <a:bodyPr/>
          <a:lstStyle/>
          <a:p>
            <a:r>
              <a:rPr lang="en-US" dirty="0">
                <a:solidFill>
                  <a:schemeClr val="tx2"/>
                </a:solidFill>
              </a:rPr>
              <a:t>Initial Unemployment Claims as % of Total Payrolls</a:t>
            </a:r>
          </a:p>
        </p:txBody>
      </p:sp>
      <p:sp>
        <p:nvSpPr>
          <p:cNvPr id="4" name="Text Placeholder 3">
            <a:extLst>
              <a:ext uri="{FF2B5EF4-FFF2-40B4-BE49-F238E27FC236}">
                <a16:creationId xmlns:a16="http://schemas.microsoft.com/office/drawing/2014/main" id="{5A9929F9-61F4-81FF-A839-FCF41FE4BA04}"/>
              </a:ext>
            </a:extLst>
          </p:cNvPr>
          <p:cNvSpPr>
            <a:spLocks noGrp="1"/>
          </p:cNvSpPr>
          <p:nvPr>
            <p:ph type="body" sz="quarter" idx="16"/>
          </p:nvPr>
        </p:nvSpPr>
        <p:spPr/>
        <p:txBody>
          <a:bodyPr/>
          <a:lstStyle/>
          <a:p>
            <a:r>
              <a:rPr lang="en-US" dirty="0"/>
              <a:t>Sources: Bureau of Labor Statistics, Bloomberg Finance L.P., Stifel</a:t>
            </a:r>
          </a:p>
        </p:txBody>
      </p:sp>
      <p:sp>
        <p:nvSpPr>
          <p:cNvPr id="5" name="Title 4">
            <a:extLst>
              <a:ext uri="{FF2B5EF4-FFF2-40B4-BE49-F238E27FC236}">
                <a16:creationId xmlns:a16="http://schemas.microsoft.com/office/drawing/2014/main" id="{6A8B8004-9323-D055-CC2A-5F3DCAA60F28}"/>
              </a:ext>
            </a:extLst>
          </p:cNvPr>
          <p:cNvSpPr>
            <a:spLocks noGrp="1"/>
          </p:cNvSpPr>
          <p:nvPr>
            <p:ph type="title"/>
          </p:nvPr>
        </p:nvSpPr>
        <p:spPr>
          <a:xfrm>
            <a:off x="421200" y="206540"/>
            <a:ext cx="9216000" cy="452718"/>
          </a:xfrm>
          <a:prstGeom prst="rect">
            <a:avLst/>
          </a:prstGeom>
        </p:spPr>
        <p:txBody>
          <a:bodyPr/>
          <a:lstStyle/>
          <a:p>
            <a:r>
              <a:rPr lang="en-US" dirty="0"/>
              <a:t>Despite Cooling in Job Growth, Job Losses Have Remained Historically Low</a:t>
            </a:r>
          </a:p>
        </p:txBody>
      </p:sp>
      <p:graphicFrame>
        <p:nvGraphicFramePr>
          <p:cNvPr id="6" name="Chart Placeholder 17">
            <a:extLst>
              <a:ext uri="{FF2B5EF4-FFF2-40B4-BE49-F238E27FC236}">
                <a16:creationId xmlns:a16="http://schemas.microsoft.com/office/drawing/2014/main" id="{7CCF84B1-1BA8-9086-0EE1-2CCE0C094A4C}"/>
              </a:ext>
            </a:extLst>
          </p:cNvPr>
          <p:cNvGraphicFramePr>
            <a:graphicFrameLocks noGrp="1"/>
          </p:cNvGraphicFramePr>
          <p:nvPr>
            <p:ph type="chart" sz="quarter" idx="17"/>
            <p:extLst>
              <p:ext uri="{D42A27DB-BD31-4B8C-83A1-F6EECF244321}">
                <p14:modId xmlns:p14="http://schemas.microsoft.com/office/powerpoint/2010/main" val="2066327783"/>
              </p:ext>
            </p:extLst>
          </p:nvPr>
        </p:nvGraphicFramePr>
        <p:xfrm>
          <a:off x="420688" y="1157288"/>
          <a:ext cx="9217025" cy="5821362"/>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0FA7B50B-D2AF-D955-0A38-618308E48BF5}"/>
              </a:ext>
            </a:extLst>
          </p:cNvPr>
          <p:cNvCxnSpPr>
            <a:cxnSpLocks/>
          </p:cNvCxnSpPr>
          <p:nvPr/>
        </p:nvCxnSpPr>
        <p:spPr>
          <a:xfrm flipV="1">
            <a:off x="8389458" y="1252423"/>
            <a:ext cx="0" cy="158386"/>
          </a:xfrm>
          <a:prstGeom prst="straightConnector1">
            <a:avLst/>
          </a:prstGeom>
          <a:ln w="12700">
            <a:solidFill>
              <a:schemeClr val="tx2"/>
            </a:solidFill>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3BB717-B2BB-4892-7EFF-3668682D5AE4}"/>
              </a:ext>
            </a:extLst>
          </p:cNvPr>
          <p:cNvSpPr txBox="1"/>
          <p:nvPr/>
        </p:nvSpPr>
        <p:spPr>
          <a:xfrm>
            <a:off x="8157803" y="999740"/>
            <a:ext cx="588724" cy="261610"/>
          </a:xfrm>
          <a:prstGeom prst="rect">
            <a:avLst/>
          </a:prstGeom>
          <a:noFill/>
        </p:spPr>
        <p:txBody>
          <a:bodyPr wrap="square" rtlCol="0">
            <a:spAutoFit/>
          </a:bodyPr>
          <a:lstStyle/>
          <a:p>
            <a:pPr algn="r"/>
            <a:r>
              <a:rPr lang="en-US" sz="1100" dirty="0">
                <a:solidFill>
                  <a:schemeClr val="tx2"/>
                </a:solidFill>
                <a:latin typeface="Meta Offc Medium" panose="020B0604030101020102" pitchFamily="34" charset="0"/>
              </a:rPr>
              <a:t>3.9%</a:t>
            </a:r>
          </a:p>
        </p:txBody>
      </p:sp>
      <p:sp>
        <p:nvSpPr>
          <p:cNvPr id="11" name="TextBox 10">
            <a:extLst>
              <a:ext uri="{FF2B5EF4-FFF2-40B4-BE49-F238E27FC236}">
                <a16:creationId xmlns:a16="http://schemas.microsoft.com/office/drawing/2014/main" id="{A855BE57-EB3C-DC64-69E0-A3E4A34804BB}"/>
              </a:ext>
            </a:extLst>
          </p:cNvPr>
          <p:cNvSpPr txBox="1"/>
          <p:nvPr/>
        </p:nvSpPr>
        <p:spPr>
          <a:xfrm>
            <a:off x="8642912" y="5817829"/>
            <a:ext cx="1008347" cy="307777"/>
          </a:xfrm>
          <a:prstGeom prst="rect">
            <a:avLst/>
          </a:prstGeom>
          <a:noFill/>
        </p:spPr>
        <p:txBody>
          <a:bodyPr wrap="square" rtlCol="0">
            <a:spAutoFit/>
          </a:bodyPr>
          <a:lstStyle/>
          <a:p>
            <a:pPr algn="r"/>
            <a:r>
              <a:rPr lang="en-US" sz="1400" dirty="0">
                <a:solidFill>
                  <a:schemeClr val="tx2"/>
                </a:solidFill>
                <a:latin typeface="Meta Offc Medium" panose="020B0604030101020102" pitchFamily="34" charset="0"/>
              </a:rPr>
              <a:t>0.12%</a:t>
            </a:r>
          </a:p>
        </p:txBody>
      </p:sp>
    </p:spTree>
    <p:extLst>
      <p:ext uri="{BB962C8B-B14F-4D97-AF65-F5344CB8AC3E}">
        <p14:creationId xmlns:p14="http://schemas.microsoft.com/office/powerpoint/2010/main" val="381804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5">
            <a:extLst>
              <a:ext uri="{FF2B5EF4-FFF2-40B4-BE49-F238E27FC236}">
                <a16:creationId xmlns:a16="http://schemas.microsoft.com/office/drawing/2014/main" id="{020D761B-D7FD-CF11-9F7E-ED11B73511B7}"/>
              </a:ext>
            </a:extLst>
          </p:cNvPr>
          <p:cNvGraphicFramePr>
            <a:graphicFrameLocks noGrp="1"/>
          </p:cNvGraphicFramePr>
          <p:nvPr>
            <p:ph type="chart" sz="quarter" idx="17"/>
            <p:extLst>
              <p:ext uri="{D42A27DB-BD31-4B8C-83A1-F6EECF244321}">
                <p14:modId xmlns:p14="http://schemas.microsoft.com/office/powerpoint/2010/main" val="2374495139"/>
              </p:ext>
            </p:extLst>
          </p:nvPr>
        </p:nvGraphicFramePr>
        <p:xfrm>
          <a:off x="420688" y="1160463"/>
          <a:ext cx="6912441" cy="587216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Rounded Corners 6">
            <a:extLst>
              <a:ext uri="{FF2B5EF4-FFF2-40B4-BE49-F238E27FC236}">
                <a16:creationId xmlns:a16="http://schemas.microsoft.com/office/drawing/2014/main" id="{0AA1D39D-D844-1BDE-568A-73AA0E7A7035}"/>
              </a:ext>
            </a:extLst>
          </p:cNvPr>
          <p:cNvSpPr/>
          <p:nvPr/>
        </p:nvSpPr>
        <p:spPr>
          <a:xfrm>
            <a:off x="4321264" y="1413965"/>
            <a:ext cx="1980709" cy="453617"/>
          </a:xfrm>
          <a:prstGeom prst="roundRect">
            <a:avLst/>
          </a:prstGeom>
          <a:solidFill>
            <a:schemeClr val="bg1">
              <a:lumMod val="6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1600"/>
          </a:p>
        </p:txBody>
      </p:sp>
      <p:sp>
        <p:nvSpPr>
          <p:cNvPr id="2" name="TextBox 1">
            <a:extLst>
              <a:ext uri="{FF2B5EF4-FFF2-40B4-BE49-F238E27FC236}">
                <a16:creationId xmlns:a16="http://schemas.microsoft.com/office/drawing/2014/main" id="{193E61DD-46FA-8FDA-7398-B837F1568A2E}"/>
              </a:ext>
            </a:extLst>
          </p:cNvPr>
          <p:cNvSpPr txBox="1"/>
          <p:nvPr/>
        </p:nvSpPr>
        <p:spPr>
          <a:xfrm>
            <a:off x="4321264" y="1405917"/>
            <a:ext cx="1974734" cy="461665"/>
          </a:xfrm>
          <a:prstGeom prst="rect">
            <a:avLst/>
          </a:prstGeom>
          <a:noFill/>
        </p:spPr>
        <p:txBody>
          <a:bodyPr wrap="square" rtlCol="0">
            <a:spAutoFit/>
          </a:bodyPr>
          <a:lstStyle/>
          <a:p>
            <a:pPr algn="r"/>
            <a:r>
              <a:rPr lang="en-US" sz="1200" dirty="0">
                <a:solidFill>
                  <a:schemeClr val="bg1"/>
                </a:solidFill>
                <a:latin typeface="Meta Offc Medium" panose="020B0604030101020102" pitchFamily="34" charset="0"/>
              </a:rPr>
              <a:t>Healthcare and </a:t>
            </a:r>
          </a:p>
          <a:p>
            <a:pPr algn="r"/>
            <a:r>
              <a:rPr lang="en-US" sz="1200" dirty="0">
                <a:solidFill>
                  <a:schemeClr val="bg1"/>
                </a:solidFill>
                <a:latin typeface="Meta Offc Medium" panose="020B0604030101020102" pitchFamily="34" charset="0"/>
              </a:rPr>
              <a:t>Social Assistance: +2.93m</a:t>
            </a:r>
          </a:p>
        </p:txBody>
      </p:sp>
      <p:sp>
        <p:nvSpPr>
          <p:cNvPr id="16" name="Rectangle: Rounded Corners 15">
            <a:extLst>
              <a:ext uri="{FF2B5EF4-FFF2-40B4-BE49-F238E27FC236}">
                <a16:creationId xmlns:a16="http://schemas.microsoft.com/office/drawing/2014/main" id="{363136A7-E096-266C-E327-DB17B93A9E47}"/>
              </a:ext>
            </a:extLst>
          </p:cNvPr>
          <p:cNvSpPr/>
          <p:nvPr/>
        </p:nvSpPr>
        <p:spPr>
          <a:xfrm>
            <a:off x="7444836" y="5219282"/>
            <a:ext cx="2346825" cy="946305"/>
          </a:xfrm>
          <a:prstGeom prst="roundRect">
            <a:avLst/>
          </a:prstGeom>
          <a:solidFill>
            <a:schemeClr val="accent3">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F184B2-DBF4-46EE-F714-189DC2F4C2B9}"/>
              </a:ext>
            </a:extLst>
          </p:cNvPr>
          <p:cNvSpPr txBox="1"/>
          <p:nvPr/>
        </p:nvSpPr>
        <p:spPr>
          <a:xfrm>
            <a:off x="7459548" y="5264644"/>
            <a:ext cx="2346825" cy="815608"/>
          </a:xfrm>
          <a:prstGeom prst="rect">
            <a:avLst/>
          </a:prstGeom>
          <a:noFill/>
        </p:spPr>
        <p:txBody>
          <a:bodyPr wrap="square" rtlCol="0">
            <a:spAutoFit/>
          </a:bodyPr>
          <a:lstStyle/>
          <a:p>
            <a:r>
              <a:rPr lang="en-US" sz="1400" b="1" dirty="0">
                <a:solidFill>
                  <a:schemeClr val="accent3"/>
                </a:solidFill>
              </a:rPr>
              <a:t>High AI Exposure &gt;35%</a:t>
            </a:r>
          </a:p>
          <a:p>
            <a:r>
              <a:rPr lang="en-US" sz="1100" dirty="0"/>
              <a:t>Professional and Business Services</a:t>
            </a:r>
          </a:p>
          <a:p>
            <a:r>
              <a:rPr lang="en-US" sz="1100" dirty="0"/>
              <a:t>Information Technology</a:t>
            </a:r>
          </a:p>
          <a:p>
            <a:r>
              <a:rPr lang="en-US" sz="1100" dirty="0"/>
              <a:t>Financial Activities</a:t>
            </a:r>
          </a:p>
        </p:txBody>
      </p:sp>
      <p:sp>
        <p:nvSpPr>
          <p:cNvPr id="15" name="Rectangle: Rounded Corners 14">
            <a:extLst>
              <a:ext uri="{FF2B5EF4-FFF2-40B4-BE49-F238E27FC236}">
                <a16:creationId xmlns:a16="http://schemas.microsoft.com/office/drawing/2014/main" id="{47CFFF4F-E5BC-928D-6162-83C639AE5C1A}"/>
              </a:ext>
            </a:extLst>
          </p:cNvPr>
          <p:cNvSpPr/>
          <p:nvPr/>
        </p:nvSpPr>
        <p:spPr>
          <a:xfrm>
            <a:off x="7438860" y="3560496"/>
            <a:ext cx="2346825" cy="1415462"/>
          </a:xfrm>
          <a:prstGeom prst="roundRect">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D7A0F7E-7102-E145-8FBF-E155C9727BE5}"/>
              </a:ext>
            </a:extLst>
          </p:cNvPr>
          <p:cNvSpPr/>
          <p:nvPr/>
        </p:nvSpPr>
        <p:spPr>
          <a:xfrm>
            <a:off x="7418220" y="1637522"/>
            <a:ext cx="2346825" cy="743114"/>
          </a:xfrm>
          <a:prstGeom prst="roundRect">
            <a:avLst/>
          </a:prstGeom>
          <a:solidFill>
            <a:schemeClr val="bg1">
              <a:lumMod val="6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D356110-BA57-501F-C431-EAE25B2C6D28}"/>
              </a:ext>
            </a:extLst>
          </p:cNvPr>
          <p:cNvSpPr>
            <a:spLocks noGrp="1"/>
          </p:cNvSpPr>
          <p:nvPr>
            <p:ph type="body" sz="quarter" idx="14"/>
          </p:nvPr>
        </p:nvSpPr>
        <p:spPr/>
        <p:txBody>
          <a:bodyPr/>
          <a:lstStyle/>
          <a:p>
            <a:r>
              <a:rPr lang="en-US" dirty="0"/>
              <a:t>Change in Payroll Growth Since November 2022 Roll-out of ChatGPT (000s)</a:t>
            </a:r>
          </a:p>
        </p:txBody>
      </p:sp>
      <p:sp>
        <p:nvSpPr>
          <p:cNvPr id="4" name="Text Placeholder 3">
            <a:extLst>
              <a:ext uri="{FF2B5EF4-FFF2-40B4-BE49-F238E27FC236}">
                <a16:creationId xmlns:a16="http://schemas.microsoft.com/office/drawing/2014/main" id="{BF04636E-B272-1BD2-A2A5-A4C9C570C3F0}"/>
              </a:ext>
            </a:extLst>
          </p:cNvPr>
          <p:cNvSpPr>
            <a:spLocks noGrp="1"/>
          </p:cNvSpPr>
          <p:nvPr>
            <p:ph type="body" sz="quarter" idx="16"/>
          </p:nvPr>
        </p:nvSpPr>
        <p:spPr/>
        <p:txBody>
          <a:bodyPr/>
          <a:lstStyle/>
          <a:p>
            <a:r>
              <a:rPr lang="en-US" dirty="0"/>
              <a:t>Sources: BLS, Bloomberg Finance L.P., Stifel</a:t>
            </a:r>
          </a:p>
        </p:txBody>
      </p:sp>
      <p:sp>
        <p:nvSpPr>
          <p:cNvPr id="5" name="Title 4">
            <a:extLst>
              <a:ext uri="{FF2B5EF4-FFF2-40B4-BE49-F238E27FC236}">
                <a16:creationId xmlns:a16="http://schemas.microsoft.com/office/drawing/2014/main" id="{1836BFD6-B178-0E94-B77C-D1EAD2B02B49}"/>
              </a:ext>
            </a:extLst>
          </p:cNvPr>
          <p:cNvSpPr>
            <a:spLocks noGrp="1"/>
          </p:cNvSpPr>
          <p:nvPr>
            <p:ph type="title"/>
          </p:nvPr>
        </p:nvSpPr>
        <p:spPr>
          <a:xfrm>
            <a:off x="421200" y="206540"/>
            <a:ext cx="9216000" cy="452718"/>
          </a:xfrm>
          <a:prstGeom prst="rect">
            <a:avLst/>
          </a:prstGeom>
        </p:spPr>
        <p:txBody>
          <a:bodyPr/>
          <a:lstStyle/>
          <a:p>
            <a:r>
              <a:rPr lang="en-US" dirty="0"/>
              <a:t>AI Appears to Be Slowing Job Growth in High-Exposure Sectors, Not Outright Destruction</a:t>
            </a:r>
          </a:p>
        </p:txBody>
      </p:sp>
      <p:cxnSp>
        <p:nvCxnSpPr>
          <p:cNvPr id="8" name="Straight Arrow Connector 7">
            <a:extLst>
              <a:ext uri="{FF2B5EF4-FFF2-40B4-BE49-F238E27FC236}">
                <a16:creationId xmlns:a16="http://schemas.microsoft.com/office/drawing/2014/main" id="{537B041E-F024-BDB7-8A2C-675E60E7975B}"/>
              </a:ext>
            </a:extLst>
          </p:cNvPr>
          <p:cNvCxnSpPr>
            <a:cxnSpLocks/>
          </p:cNvCxnSpPr>
          <p:nvPr/>
        </p:nvCxnSpPr>
        <p:spPr>
          <a:xfrm>
            <a:off x="2156080" y="4700105"/>
            <a:ext cx="0" cy="317006"/>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105E9C-CA89-633A-C2BB-E4F4E6DF3C93}"/>
              </a:ext>
            </a:extLst>
          </p:cNvPr>
          <p:cNvSpPr txBox="1"/>
          <p:nvPr/>
        </p:nvSpPr>
        <p:spPr>
          <a:xfrm>
            <a:off x="796554" y="4433297"/>
            <a:ext cx="1771151" cy="307777"/>
          </a:xfrm>
          <a:prstGeom prst="rect">
            <a:avLst/>
          </a:prstGeom>
          <a:noFill/>
        </p:spPr>
        <p:txBody>
          <a:bodyPr wrap="square" rtlCol="0">
            <a:spAutoFit/>
          </a:bodyPr>
          <a:lstStyle/>
          <a:p>
            <a:pPr algn="r"/>
            <a:r>
              <a:rPr lang="en-US" sz="1400" dirty="0">
                <a:latin typeface="Meta Offc Medium" panose="020B0604030101020102" pitchFamily="34" charset="0"/>
              </a:rPr>
              <a:t>Roll-out of ChatGPT</a:t>
            </a:r>
          </a:p>
        </p:txBody>
      </p:sp>
      <p:sp>
        <p:nvSpPr>
          <p:cNvPr id="12" name="TextBox 11">
            <a:extLst>
              <a:ext uri="{FF2B5EF4-FFF2-40B4-BE49-F238E27FC236}">
                <a16:creationId xmlns:a16="http://schemas.microsoft.com/office/drawing/2014/main" id="{F7F6E7B8-81F0-9310-D0C7-717CF77B8922}"/>
              </a:ext>
            </a:extLst>
          </p:cNvPr>
          <p:cNvSpPr txBox="1"/>
          <p:nvPr/>
        </p:nvSpPr>
        <p:spPr>
          <a:xfrm>
            <a:off x="4109663" y="7125807"/>
            <a:ext cx="3272319" cy="261610"/>
          </a:xfrm>
          <a:prstGeom prst="rect">
            <a:avLst/>
          </a:prstGeom>
          <a:noFill/>
        </p:spPr>
        <p:txBody>
          <a:bodyPr wrap="square" rtlCol="0">
            <a:spAutoFit/>
          </a:bodyPr>
          <a:lstStyle/>
          <a:p>
            <a:r>
              <a:rPr lang="en-US" sz="1050" i="1" dirty="0"/>
              <a:t>Incorporates AI exposure analysis by Eloundou, 2023)</a:t>
            </a:r>
          </a:p>
        </p:txBody>
      </p:sp>
      <p:sp>
        <p:nvSpPr>
          <p:cNvPr id="13" name="TextBox 12">
            <a:extLst>
              <a:ext uri="{FF2B5EF4-FFF2-40B4-BE49-F238E27FC236}">
                <a16:creationId xmlns:a16="http://schemas.microsoft.com/office/drawing/2014/main" id="{2D402B00-60C3-73DE-FDCD-3C10752706AD}"/>
              </a:ext>
            </a:extLst>
          </p:cNvPr>
          <p:cNvSpPr txBox="1"/>
          <p:nvPr/>
        </p:nvSpPr>
        <p:spPr>
          <a:xfrm>
            <a:off x="7403095" y="1688869"/>
            <a:ext cx="2468261" cy="646331"/>
          </a:xfrm>
          <a:prstGeom prst="rect">
            <a:avLst/>
          </a:prstGeom>
          <a:noFill/>
        </p:spPr>
        <p:txBody>
          <a:bodyPr wrap="square" rtlCol="0">
            <a:spAutoFit/>
          </a:bodyPr>
          <a:lstStyle/>
          <a:p>
            <a:r>
              <a:rPr lang="en-US" sz="1400" b="1" dirty="0">
                <a:solidFill>
                  <a:schemeClr val="tx1">
                    <a:lumMod val="50000"/>
                    <a:lumOff val="50000"/>
                  </a:schemeClr>
                </a:solidFill>
              </a:rPr>
              <a:t>Medium AI Exposure 25-35% </a:t>
            </a:r>
          </a:p>
          <a:p>
            <a:r>
              <a:rPr lang="en-US" sz="1100" dirty="0"/>
              <a:t>Education and Healthcare</a:t>
            </a:r>
          </a:p>
          <a:p>
            <a:r>
              <a:rPr lang="en-US" sz="1100" dirty="0"/>
              <a:t>Government</a:t>
            </a:r>
          </a:p>
        </p:txBody>
      </p:sp>
      <p:sp>
        <p:nvSpPr>
          <p:cNvPr id="14" name="TextBox 13">
            <a:extLst>
              <a:ext uri="{FF2B5EF4-FFF2-40B4-BE49-F238E27FC236}">
                <a16:creationId xmlns:a16="http://schemas.microsoft.com/office/drawing/2014/main" id="{8F6DA890-2E9B-3911-D373-912E9CC9FF1C}"/>
              </a:ext>
            </a:extLst>
          </p:cNvPr>
          <p:cNvSpPr txBox="1"/>
          <p:nvPr/>
        </p:nvSpPr>
        <p:spPr>
          <a:xfrm>
            <a:off x="7481047" y="3598753"/>
            <a:ext cx="2101250" cy="1323439"/>
          </a:xfrm>
          <a:prstGeom prst="rect">
            <a:avLst/>
          </a:prstGeom>
          <a:noFill/>
        </p:spPr>
        <p:txBody>
          <a:bodyPr wrap="square" rtlCol="0">
            <a:spAutoFit/>
          </a:bodyPr>
          <a:lstStyle/>
          <a:p>
            <a:r>
              <a:rPr lang="en-US" sz="1400" b="1" dirty="0">
                <a:solidFill>
                  <a:schemeClr val="tx2"/>
                </a:solidFill>
              </a:rPr>
              <a:t>Low AI Exposure &lt;25%</a:t>
            </a:r>
          </a:p>
          <a:p>
            <a:r>
              <a:rPr lang="en-US" sz="1100" dirty="0"/>
              <a:t>Manufacturing</a:t>
            </a:r>
          </a:p>
          <a:p>
            <a:r>
              <a:rPr lang="en-US" sz="1100" dirty="0"/>
              <a:t>Construction</a:t>
            </a:r>
          </a:p>
          <a:p>
            <a:r>
              <a:rPr lang="en-US" sz="1100" dirty="0"/>
              <a:t>Mining and Logging</a:t>
            </a:r>
          </a:p>
          <a:p>
            <a:r>
              <a:rPr lang="en-US" sz="1100" dirty="0"/>
              <a:t>Trade, Transportation, Utilities</a:t>
            </a:r>
          </a:p>
          <a:p>
            <a:r>
              <a:rPr lang="en-US" sz="1100" dirty="0"/>
              <a:t>Leisure and Hospitality</a:t>
            </a:r>
          </a:p>
          <a:p>
            <a:r>
              <a:rPr lang="en-US" sz="1100" dirty="0"/>
              <a:t>Other Services</a:t>
            </a:r>
          </a:p>
        </p:txBody>
      </p:sp>
    </p:spTree>
    <p:extLst>
      <p:ext uri="{BB962C8B-B14F-4D97-AF65-F5344CB8AC3E}">
        <p14:creationId xmlns:p14="http://schemas.microsoft.com/office/powerpoint/2010/main" val="396763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26AE0-6ABC-0EC2-7E72-91642A59FD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4943C2-5E72-606F-FDB7-567275C7BCF9}"/>
              </a:ext>
            </a:extLst>
          </p:cNvPr>
          <p:cNvSpPr>
            <a:spLocks noGrp="1"/>
          </p:cNvSpPr>
          <p:nvPr>
            <p:ph type="title"/>
          </p:nvPr>
        </p:nvSpPr>
        <p:spPr/>
        <p:txBody>
          <a:bodyPr/>
          <a:lstStyle/>
          <a:p>
            <a:r>
              <a:rPr lang="en-US" dirty="0"/>
              <a:t>Uncertainty Continues to Cloud Economic and Rate Outlooks</a:t>
            </a:r>
          </a:p>
        </p:txBody>
      </p:sp>
      <p:sp>
        <p:nvSpPr>
          <p:cNvPr id="6" name="TextBox 5">
            <a:extLst>
              <a:ext uri="{FF2B5EF4-FFF2-40B4-BE49-F238E27FC236}">
                <a16:creationId xmlns:a16="http://schemas.microsoft.com/office/drawing/2014/main" id="{13B4017D-30FF-3357-4E4C-7D9EC8A07003}"/>
              </a:ext>
            </a:extLst>
          </p:cNvPr>
          <p:cNvSpPr txBox="1"/>
          <p:nvPr/>
        </p:nvSpPr>
        <p:spPr>
          <a:xfrm>
            <a:off x="420688" y="924736"/>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Economic Resilience</a:t>
            </a:r>
          </a:p>
        </p:txBody>
      </p:sp>
      <p:sp>
        <p:nvSpPr>
          <p:cNvPr id="7" name="TextBox 6">
            <a:extLst>
              <a:ext uri="{FF2B5EF4-FFF2-40B4-BE49-F238E27FC236}">
                <a16:creationId xmlns:a16="http://schemas.microsoft.com/office/drawing/2014/main" id="{A1462E84-38CF-D5B5-19AE-DDB5AEE3C562}"/>
              </a:ext>
            </a:extLst>
          </p:cNvPr>
          <p:cNvSpPr txBox="1"/>
          <p:nvPr/>
        </p:nvSpPr>
        <p:spPr>
          <a:xfrm>
            <a:off x="423274" y="1542078"/>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Exogenous Shocks Continue to Cloud Outlook</a:t>
            </a:r>
          </a:p>
        </p:txBody>
      </p:sp>
      <p:sp>
        <p:nvSpPr>
          <p:cNvPr id="8" name="TextBox 7">
            <a:extLst>
              <a:ext uri="{FF2B5EF4-FFF2-40B4-BE49-F238E27FC236}">
                <a16:creationId xmlns:a16="http://schemas.microsoft.com/office/drawing/2014/main" id="{DABCEA8D-71DC-E4EF-1E2D-86B633451896}"/>
              </a:ext>
            </a:extLst>
          </p:cNvPr>
          <p:cNvSpPr txBox="1"/>
          <p:nvPr/>
        </p:nvSpPr>
        <p:spPr>
          <a:xfrm>
            <a:off x="423274" y="2167181"/>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Low-Hiring, Low-Firing Labor Market</a:t>
            </a:r>
          </a:p>
        </p:txBody>
      </p:sp>
      <p:sp>
        <p:nvSpPr>
          <p:cNvPr id="9" name="TextBox 8">
            <a:extLst>
              <a:ext uri="{FF2B5EF4-FFF2-40B4-BE49-F238E27FC236}">
                <a16:creationId xmlns:a16="http://schemas.microsoft.com/office/drawing/2014/main" id="{2C59088F-0706-3CC5-5804-1959166C527D}"/>
              </a:ext>
            </a:extLst>
          </p:cNvPr>
          <p:cNvSpPr txBox="1"/>
          <p:nvPr/>
        </p:nvSpPr>
        <p:spPr>
          <a:xfrm>
            <a:off x="425860" y="2784523"/>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Fed – From Navigating Neutral to Watching Energy Shock</a:t>
            </a:r>
          </a:p>
        </p:txBody>
      </p:sp>
      <p:sp>
        <p:nvSpPr>
          <p:cNvPr id="10" name="TextBox 9">
            <a:extLst>
              <a:ext uri="{FF2B5EF4-FFF2-40B4-BE49-F238E27FC236}">
                <a16:creationId xmlns:a16="http://schemas.microsoft.com/office/drawing/2014/main" id="{3F25BC96-24AD-645C-0B68-F00FB47927D0}"/>
              </a:ext>
            </a:extLst>
          </p:cNvPr>
          <p:cNvSpPr txBox="1"/>
          <p:nvPr/>
        </p:nvSpPr>
        <p:spPr>
          <a:xfrm>
            <a:off x="422390" y="3407037"/>
            <a:ext cx="9216512" cy="523220"/>
          </a:xfrm>
          <a:prstGeom prst="rect">
            <a:avLst/>
          </a:prstGeom>
          <a:solidFill>
            <a:schemeClr val="tx2">
              <a:alpha val="20000"/>
            </a:schemeClr>
          </a:solidFill>
        </p:spPr>
        <p:txBody>
          <a:bodyPr wrap="square" rtlCol="0">
            <a:spAutoFit/>
          </a:bodyPr>
          <a:lstStyle/>
          <a:p>
            <a:r>
              <a:rPr lang="en-US" sz="2800" dirty="0">
                <a:solidFill>
                  <a:schemeClr val="bg1"/>
                </a:solidFill>
              </a:rPr>
              <a:t>Interest Rates – Slight Steepener Expected</a:t>
            </a:r>
          </a:p>
        </p:txBody>
      </p:sp>
    </p:spTree>
    <p:extLst>
      <p:ext uri="{BB962C8B-B14F-4D97-AF65-F5344CB8AC3E}">
        <p14:creationId xmlns:p14="http://schemas.microsoft.com/office/powerpoint/2010/main" val="118464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91B57-1344-1680-4447-1396069A28B1}"/>
            </a:ext>
          </a:extLst>
        </p:cNvPr>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C74FF0FA-3F37-46F8-E508-F70E3A4ECAFF}"/>
              </a:ext>
            </a:extLst>
          </p:cNvPr>
          <p:cNvGraphicFramePr>
            <a:graphicFrameLocks noGrp="1"/>
          </p:cNvGraphicFramePr>
          <p:nvPr>
            <p:extLst>
              <p:ext uri="{D42A27DB-BD31-4B8C-83A1-F6EECF244321}">
                <p14:modId xmlns:p14="http://schemas.microsoft.com/office/powerpoint/2010/main" val="1908320230"/>
              </p:ext>
            </p:extLst>
          </p:nvPr>
        </p:nvGraphicFramePr>
        <p:xfrm>
          <a:off x="420265" y="4301098"/>
          <a:ext cx="9110310" cy="2716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595083B-8D66-F84F-1A7C-A26038EC97F9}"/>
              </a:ext>
            </a:extLst>
          </p:cNvPr>
          <p:cNvGraphicFramePr>
            <a:graphicFrameLocks noGrp="1"/>
          </p:cNvGraphicFramePr>
          <p:nvPr>
            <p:extLst>
              <p:ext uri="{D42A27DB-BD31-4B8C-83A1-F6EECF244321}">
                <p14:modId xmlns:p14="http://schemas.microsoft.com/office/powerpoint/2010/main" val="643845913"/>
              </p:ext>
            </p:extLst>
          </p:nvPr>
        </p:nvGraphicFramePr>
        <p:xfrm>
          <a:off x="472384" y="1138737"/>
          <a:ext cx="4529137" cy="2769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612DEDEB-28AE-497B-5E40-05B0686CDC93}"/>
              </a:ext>
            </a:extLst>
          </p:cNvPr>
          <p:cNvGraphicFramePr>
            <a:graphicFrameLocks noGrp="1"/>
          </p:cNvGraphicFramePr>
          <p:nvPr>
            <p:extLst>
              <p:ext uri="{D42A27DB-BD31-4B8C-83A1-F6EECF244321}">
                <p14:modId xmlns:p14="http://schemas.microsoft.com/office/powerpoint/2010/main" val="4077003678"/>
              </p:ext>
            </p:extLst>
          </p:nvPr>
        </p:nvGraphicFramePr>
        <p:xfrm>
          <a:off x="5098046" y="1107820"/>
          <a:ext cx="4529138" cy="279804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 Placeholder 3">
            <a:extLst>
              <a:ext uri="{FF2B5EF4-FFF2-40B4-BE49-F238E27FC236}">
                <a16:creationId xmlns:a16="http://schemas.microsoft.com/office/drawing/2014/main" id="{AB250D5D-0AF2-B3D8-F90D-CB5DB73EAF2C}"/>
              </a:ext>
            </a:extLst>
          </p:cNvPr>
          <p:cNvSpPr>
            <a:spLocks noGrp="1"/>
          </p:cNvSpPr>
          <p:nvPr>
            <p:ph type="body" sz="quarter" idx="16"/>
          </p:nvPr>
        </p:nvSpPr>
        <p:spPr>
          <a:xfrm>
            <a:off x="1070517" y="7125807"/>
            <a:ext cx="6989688" cy="256032"/>
          </a:xfrm>
        </p:spPr>
        <p:txBody>
          <a:bodyPr/>
          <a:lstStyle/>
          <a:p>
            <a:r>
              <a:rPr lang="en-US" sz="1000" dirty="0"/>
              <a:t>Sources: Bureau of Labor Statistics, Bureau of Economic Analysis, Federal Reserve, Bloomberg Finance L.P., Stifel</a:t>
            </a:r>
          </a:p>
        </p:txBody>
      </p:sp>
      <p:sp>
        <p:nvSpPr>
          <p:cNvPr id="5" name="Title 4">
            <a:extLst>
              <a:ext uri="{FF2B5EF4-FFF2-40B4-BE49-F238E27FC236}">
                <a16:creationId xmlns:a16="http://schemas.microsoft.com/office/drawing/2014/main" id="{3FE75673-54A8-59D1-57DB-92A8FF6014E8}"/>
              </a:ext>
            </a:extLst>
          </p:cNvPr>
          <p:cNvSpPr>
            <a:spLocks noGrp="1"/>
          </p:cNvSpPr>
          <p:nvPr>
            <p:ph type="title"/>
          </p:nvPr>
        </p:nvSpPr>
        <p:spPr>
          <a:xfrm>
            <a:off x="421200" y="206540"/>
            <a:ext cx="9252432" cy="452718"/>
          </a:xfrm>
          <a:prstGeom prst="rect">
            <a:avLst/>
          </a:prstGeom>
        </p:spPr>
        <p:txBody>
          <a:bodyPr/>
          <a:lstStyle/>
          <a:p>
            <a:r>
              <a:rPr lang="en-US" dirty="0"/>
              <a:t>Carefully Navigating Back to Neutral Was the Theme…</a:t>
            </a:r>
          </a:p>
        </p:txBody>
      </p:sp>
      <p:sp>
        <p:nvSpPr>
          <p:cNvPr id="6" name="Text Placeholder 5">
            <a:extLst>
              <a:ext uri="{FF2B5EF4-FFF2-40B4-BE49-F238E27FC236}">
                <a16:creationId xmlns:a16="http://schemas.microsoft.com/office/drawing/2014/main" id="{5271C527-C472-06ED-EFDF-F70E56C77ADC}"/>
              </a:ext>
            </a:extLst>
          </p:cNvPr>
          <p:cNvSpPr>
            <a:spLocks noGrp="1"/>
          </p:cNvSpPr>
          <p:nvPr>
            <p:ph type="body" sz="quarter" idx="22"/>
          </p:nvPr>
        </p:nvSpPr>
        <p:spPr>
          <a:xfrm>
            <a:off x="5057480" y="726731"/>
            <a:ext cx="4528611" cy="346616"/>
          </a:xfrm>
        </p:spPr>
        <p:txBody>
          <a:bodyPr/>
          <a:lstStyle/>
          <a:p>
            <a:r>
              <a:rPr lang="en-US" dirty="0"/>
              <a:t>Unemployment Rate and Fed Target</a:t>
            </a:r>
          </a:p>
        </p:txBody>
      </p:sp>
      <p:sp>
        <p:nvSpPr>
          <p:cNvPr id="7" name="Text Placeholder 6">
            <a:extLst>
              <a:ext uri="{FF2B5EF4-FFF2-40B4-BE49-F238E27FC236}">
                <a16:creationId xmlns:a16="http://schemas.microsoft.com/office/drawing/2014/main" id="{C7F46990-ACAF-9049-764B-09114A6C85EC}"/>
              </a:ext>
            </a:extLst>
          </p:cNvPr>
          <p:cNvSpPr>
            <a:spLocks noGrp="1"/>
          </p:cNvSpPr>
          <p:nvPr>
            <p:ph type="body" sz="quarter" idx="23"/>
          </p:nvPr>
        </p:nvSpPr>
        <p:spPr>
          <a:xfrm>
            <a:off x="404616" y="726244"/>
            <a:ext cx="4528611" cy="346616"/>
          </a:xfrm>
        </p:spPr>
        <p:txBody>
          <a:bodyPr/>
          <a:lstStyle/>
          <a:p>
            <a:r>
              <a:rPr lang="en-US" dirty="0"/>
              <a:t>Price Stability Mandate (I-Star)</a:t>
            </a:r>
          </a:p>
        </p:txBody>
      </p:sp>
      <p:sp>
        <p:nvSpPr>
          <p:cNvPr id="21" name="TextBox 20">
            <a:extLst>
              <a:ext uri="{FF2B5EF4-FFF2-40B4-BE49-F238E27FC236}">
                <a16:creationId xmlns:a16="http://schemas.microsoft.com/office/drawing/2014/main" id="{9B2108C9-61BB-A79A-9058-41019645B5C1}"/>
              </a:ext>
            </a:extLst>
          </p:cNvPr>
          <p:cNvSpPr txBox="1"/>
          <p:nvPr/>
        </p:nvSpPr>
        <p:spPr>
          <a:xfrm>
            <a:off x="7900225" y="1780196"/>
            <a:ext cx="1773407" cy="276999"/>
          </a:xfrm>
          <a:prstGeom prst="rect">
            <a:avLst/>
          </a:prstGeom>
          <a:noFill/>
        </p:spPr>
        <p:txBody>
          <a:bodyPr wrap="square" rtlCol="0">
            <a:spAutoFit/>
          </a:bodyPr>
          <a:lstStyle/>
          <a:p>
            <a:r>
              <a:rPr lang="en-US" sz="1200" dirty="0">
                <a:solidFill>
                  <a:srgbClr val="003057"/>
                </a:solidFill>
                <a:latin typeface="Meta Offc Medium" panose="020B0604030101020102" pitchFamily="34" charset="0"/>
              </a:rPr>
              <a:t>Unemployment Rate</a:t>
            </a:r>
          </a:p>
        </p:txBody>
      </p:sp>
      <p:sp>
        <p:nvSpPr>
          <p:cNvPr id="23" name="TextBox 22">
            <a:extLst>
              <a:ext uri="{FF2B5EF4-FFF2-40B4-BE49-F238E27FC236}">
                <a16:creationId xmlns:a16="http://schemas.microsoft.com/office/drawing/2014/main" id="{E1995A46-89E6-4A58-F3A8-3302A643824B}"/>
              </a:ext>
            </a:extLst>
          </p:cNvPr>
          <p:cNvSpPr txBox="1"/>
          <p:nvPr/>
        </p:nvSpPr>
        <p:spPr>
          <a:xfrm>
            <a:off x="7990467" y="2094575"/>
            <a:ext cx="1383853" cy="430887"/>
          </a:xfrm>
          <a:prstGeom prst="rect">
            <a:avLst/>
          </a:prstGeom>
          <a:noFill/>
        </p:spPr>
        <p:txBody>
          <a:bodyPr wrap="square" rtlCol="0">
            <a:spAutoFit/>
          </a:bodyPr>
          <a:lstStyle/>
          <a:p>
            <a:r>
              <a:rPr lang="en-US" sz="1100" dirty="0">
                <a:solidFill>
                  <a:srgbClr val="00A3E0"/>
                </a:solidFill>
                <a:latin typeface="Meta Offc Medium" panose="020B0604030101020102" pitchFamily="34" charset="0"/>
              </a:rPr>
              <a:t>Full Employment Target (NAIRU)</a:t>
            </a:r>
            <a:endParaRPr lang="en-US" sz="1000" i="1" dirty="0">
              <a:solidFill>
                <a:srgbClr val="00A3E0"/>
              </a:solidFill>
              <a:latin typeface="Meta Offc Medium" panose="020B0604030101020102" pitchFamily="34" charset="0"/>
            </a:endParaRPr>
          </a:p>
        </p:txBody>
      </p:sp>
      <p:sp>
        <p:nvSpPr>
          <p:cNvPr id="24" name="TextBox 23">
            <a:extLst>
              <a:ext uri="{FF2B5EF4-FFF2-40B4-BE49-F238E27FC236}">
                <a16:creationId xmlns:a16="http://schemas.microsoft.com/office/drawing/2014/main" id="{210AC1B8-F5DE-60CD-28E6-91A46B692589}"/>
              </a:ext>
            </a:extLst>
          </p:cNvPr>
          <p:cNvSpPr txBox="1"/>
          <p:nvPr/>
        </p:nvSpPr>
        <p:spPr>
          <a:xfrm>
            <a:off x="1808583" y="2071905"/>
            <a:ext cx="1502551" cy="276999"/>
          </a:xfrm>
          <a:prstGeom prst="rect">
            <a:avLst/>
          </a:prstGeom>
          <a:noFill/>
        </p:spPr>
        <p:txBody>
          <a:bodyPr wrap="square" rtlCol="0">
            <a:spAutoFit/>
          </a:bodyPr>
          <a:lstStyle/>
          <a:p>
            <a:r>
              <a:rPr lang="en-US" sz="1200" dirty="0">
                <a:solidFill>
                  <a:schemeClr val="tx2"/>
                </a:solidFill>
                <a:latin typeface="Meta Offc Medium" panose="020B0604030101020102" pitchFamily="34" charset="0"/>
              </a:rPr>
              <a:t>Core PCE YoY</a:t>
            </a:r>
          </a:p>
        </p:txBody>
      </p:sp>
      <p:sp>
        <p:nvSpPr>
          <p:cNvPr id="25" name="TextBox 24">
            <a:extLst>
              <a:ext uri="{FF2B5EF4-FFF2-40B4-BE49-F238E27FC236}">
                <a16:creationId xmlns:a16="http://schemas.microsoft.com/office/drawing/2014/main" id="{532B7BA4-4E0D-11F8-B4D4-0A16CCAD7356}"/>
              </a:ext>
            </a:extLst>
          </p:cNvPr>
          <p:cNvSpPr txBox="1"/>
          <p:nvPr/>
        </p:nvSpPr>
        <p:spPr>
          <a:xfrm>
            <a:off x="3489242" y="2951332"/>
            <a:ext cx="1622677" cy="261610"/>
          </a:xfrm>
          <a:prstGeom prst="rect">
            <a:avLst/>
          </a:prstGeom>
          <a:noFill/>
        </p:spPr>
        <p:txBody>
          <a:bodyPr wrap="square" rtlCol="0">
            <a:spAutoFit/>
          </a:bodyPr>
          <a:lstStyle/>
          <a:p>
            <a:r>
              <a:rPr lang="en-US" sz="1100" dirty="0">
                <a:solidFill>
                  <a:srgbClr val="00A3E0"/>
                </a:solidFill>
                <a:latin typeface="Meta Offc Medium" panose="020B0604030101020102" pitchFamily="34" charset="0"/>
              </a:rPr>
              <a:t>Inflation Target</a:t>
            </a:r>
            <a:endParaRPr lang="en-US" sz="1000" i="1" dirty="0">
              <a:solidFill>
                <a:srgbClr val="00A3E0"/>
              </a:solidFill>
              <a:latin typeface="Meta Offc Medium" panose="020B0604030101020102" pitchFamily="34" charset="0"/>
            </a:endParaRPr>
          </a:p>
        </p:txBody>
      </p:sp>
      <p:sp>
        <p:nvSpPr>
          <p:cNvPr id="10" name="Text Placeholder 9">
            <a:extLst>
              <a:ext uri="{FF2B5EF4-FFF2-40B4-BE49-F238E27FC236}">
                <a16:creationId xmlns:a16="http://schemas.microsoft.com/office/drawing/2014/main" id="{A47E62CC-071A-875E-6D2F-CD1EEEE0467E}"/>
              </a:ext>
            </a:extLst>
          </p:cNvPr>
          <p:cNvSpPr>
            <a:spLocks noGrp="1"/>
          </p:cNvSpPr>
          <p:nvPr>
            <p:ph type="body" sz="quarter" idx="28"/>
          </p:nvPr>
        </p:nvSpPr>
        <p:spPr/>
        <p:txBody>
          <a:bodyPr/>
          <a:lstStyle/>
          <a:p>
            <a:r>
              <a:rPr lang="en-US" dirty="0"/>
              <a:t>Fed Funds Rate and the Neutral Estimate (R-Star)</a:t>
            </a:r>
          </a:p>
        </p:txBody>
      </p:sp>
      <p:sp>
        <p:nvSpPr>
          <p:cNvPr id="31" name="TextBox 30">
            <a:extLst>
              <a:ext uri="{FF2B5EF4-FFF2-40B4-BE49-F238E27FC236}">
                <a16:creationId xmlns:a16="http://schemas.microsoft.com/office/drawing/2014/main" id="{3AECA508-9E13-46CB-664F-B114C6750D22}"/>
              </a:ext>
            </a:extLst>
          </p:cNvPr>
          <p:cNvSpPr txBox="1"/>
          <p:nvPr/>
        </p:nvSpPr>
        <p:spPr>
          <a:xfrm>
            <a:off x="9468660" y="2537081"/>
            <a:ext cx="566048" cy="276999"/>
          </a:xfrm>
          <a:prstGeom prst="rect">
            <a:avLst/>
          </a:prstGeom>
          <a:noFill/>
        </p:spPr>
        <p:txBody>
          <a:bodyPr wrap="square" rtlCol="0">
            <a:spAutoFit/>
          </a:bodyPr>
          <a:lstStyle/>
          <a:p>
            <a:r>
              <a:rPr lang="en-US" sz="1200" dirty="0">
                <a:solidFill>
                  <a:srgbClr val="00A3E0"/>
                </a:solidFill>
                <a:latin typeface="Meta Offc Medium" panose="020B0604030101020102" pitchFamily="34" charset="0"/>
              </a:rPr>
              <a:t>4.2%</a:t>
            </a:r>
          </a:p>
        </p:txBody>
      </p:sp>
      <p:sp>
        <p:nvSpPr>
          <p:cNvPr id="37" name="TextBox 36">
            <a:extLst>
              <a:ext uri="{FF2B5EF4-FFF2-40B4-BE49-F238E27FC236}">
                <a16:creationId xmlns:a16="http://schemas.microsoft.com/office/drawing/2014/main" id="{CBEEBA47-A232-9A43-BD7E-1CB7C4FFF7B1}"/>
              </a:ext>
            </a:extLst>
          </p:cNvPr>
          <p:cNvSpPr txBox="1"/>
          <p:nvPr/>
        </p:nvSpPr>
        <p:spPr>
          <a:xfrm>
            <a:off x="4092296" y="5366044"/>
            <a:ext cx="2499472" cy="261610"/>
          </a:xfrm>
          <a:prstGeom prst="rect">
            <a:avLst/>
          </a:prstGeom>
          <a:noFill/>
        </p:spPr>
        <p:txBody>
          <a:bodyPr wrap="square" rtlCol="0">
            <a:spAutoFit/>
          </a:bodyPr>
          <a:lstStyle/>
          <a:p>
            <a:r>
              <a:rPr lang="en-US" sz="1100" dirty="0">
                <a:solidFill>
                  <a:srgbClr val="00A3E0"/>
                </a:solidFill>
                <a:latin typeface="Meta Offc Medium" panose="020B0604030101020102" pitchFamily="34" charset="0"/>
              </a:rPr>
              <a:t>Fed’s Longer Run Neutral </a:t>
            </a:r>
            <a:r>
              <a:rPr lang="en-US" sz="1000" i="1" dirty="0">
                <a:solidFill>
                  <a:srgbClr val="00A3E0"/>
                </a:solidFill>
                <a:latin typeface="Meta Offc Medium" panose="020B0604030101020102" pitchFamily="34" charset="0"/>
              </a:rPr>
              <a:t>(Median)</a:t>
            </a:r>
          </a:p>
        </p:txBody>
      </p:sp>
      <p:sp>
        <p:nvSpPr>
          <p:cNvPr id="38" name="TextBox 37">
            <a:extLst>
              <a:ext uri="{FF2B5EF4-FFF2-40B4-BE49-F238E27FC236}">
                <a16:creationId xmlns:a16="http://schemas.microsoft.com/office/drawing/2014/main" id="{75BEDFE8-A977-0DAA-1AA0-A662BC101A6A}"/>
              </a:ext>
            </a:extLst>
          </p:cNvPr>
          <p:cNvSpPr txBox="1"/>
          <p:nvPr/>
        </p:nvSpPr>
        <p:spPr>
          <a:xfrm>
            <a:off x="4767810" y="4665251"/>
            <a:ext cx="1823958" cy="276999"/>
          </a:xfrm>
          <a:prstGeom prst="rect">
            <a:avLst/>
          </a:prstGeom>
          <a:noFill/>
        </p:spPr>
        <p:txBody>
          <a:bodyPr wrap="square" rtlCol="0">
            <a:spAutoFit/>
          </a:bodyPr>
          <a:lstStyle/>
          <a:p>
            <a:pPr algn="r"/>
            <a:r>
              <a:rPr lang="en-US" sz="1200" dirty="0">
                <a:solidFill>
                  <a:srgbClr val="003057"/>
                </a:solidFill>
                <a:latin typeface="Meta Offc Medium" panose="020B0604030101020102" pitchFamily="34" charset="0"/>
              </a:rPr>
              <a:t>Fed Funds Rate </a:t>
            </a:r>
            <a:r>
              <a:rPr lang="en-US" sz="1050" i="1" dirty="0">
                <a:solidFill>
                  <a:srgbClr val="003057"/>
                </a:solidFill>
                <a:latin typeface="Meta Offc Medium" panose="020B0604030101020102" pitchFamily="34" charset="0"/>
              </a:rPr>
              <a:t>(Mid)</a:t>
            </a:r>
          </a:p>
        </p:txBody>
      </p:sp>
      <p:sp>
        <p:nvSpPr>
          <p:cNvPr id="28" name="TextBox 27">
            <a:extLst>
              <a:ext uri="{FF2B5EF4-FFF2-40B4-BE49-F238E27FC236}">
                <a16:creationId xmlns:a16="http://schemas.microsoft.com/office/drawing/2014/main" id="{EF5CA21C-DE4A-E9DC-F509-89A5AE2F912E}"/>
              </a:ext>
            </a:extLst>
          </p:cNvPr>
          <p:cNvSpPr txBox="1"/>
          <p:nvPr/>
        </p:nvSpPr>
        <p:spPr>
          <a:xfrm>
            <a:off x="6314280" y="5341188"/>
            <a:ext cx="1099914" cy="400110"/>
          </a:xfrm>
          <a:prstGeom prst="rect">
            <a:avLst/>
          </a:prstGeom>
          <a:noFill/>
        </p:spPr>
        <p:txBody>
          <a:bodyPr wrap="square" rtlCol="0">
            <a:spAutoFit/>
          </a:bodyPr>
          <a:lstStyle/>
          <a:p>
            <a:pPr algn="r"/>
            <a:r>
              <a:rPr lang="en-US" sz="1000" i="1" dirty="0">
                <a:solidFill>
                  <a:schemeClr val="accent4"/>
                </a:solidFill>
                <a:latin typeface="Meta Offc Medium" panose="020B0604030101020102" pitchFamily="34" charset="0"/>
                <a:cs typeface="Meta Offc" panose="020B0504030101020102" pitchFamily="34" charset="0"/>
              </a:rPr>
              <a:t>Restrictive</a:t>
            </a:r>
          </a:p>
          <a:p>
            <a:pPr algn="r"/>
            <a:r>
              <a:rPr lang="en-US" sz="1000" i="1" dirty="0">
                <a:solidFill>
                  <a:schemeClr val="accent4"/>
                </a:solidFill>
                <a:latin typeface="Meta Offc Medium" panose="020B0604030101020102" pitchFamily="34" charset="0"/>
                <a:cs typeface="Meta Offc" panose="020B0504030101020102" pitchFamily="34" charset="0"/>
              </a:rPr>
              <a:t>Policy</a:t>
            </a:r>
            <a:endParaRPr lang="en-US" sz="800" i="1" dirty="0">
              <a:solidFill>
                <a:schemeClr val="accent4"/>
              </a:solidFill>
              <a:latin typeface="Meta Offc Medium" panose="020B0604030101020102" pitchFamily="34" charset="0"/>
              <a:cs typeface="Meta Offc" panose="020B0504030101020102" pitchFamily="34" charset="0"/>
            </a:endParaRPr>
          </a:p>
        </p:txBody>
      </p:sp>
      <p:sp>
        <p:nvSpPr>
          <p:cNvPr id="32" name="TextBox 31">
            <a:extLst>
              <a:ext uri="{FF2B5EF4-FFF2-40B4-BE49-F238E27FC236}">
                <a16:creationId xmlns:a16="http://schemas.microsoft.com/office/drawing/2014/main" id="{1DEE33B5-FE94-19B9-625D-5368E92683E1}"/>
              </a:ext>
            </a:extLst>
          </p:cNvPr>
          <p:cNvSpPr txBox="1"/>
          <p:nvPr/>
        </p:nvSpPr>
        <p:spPr>
          <a:xfrm>
            <a:off x="6323486" y="5757897"/>
            <a:ext cx="1099914" cy="400110"/>
          </a:xfrm>
          <a:prstGeom prst="rect">
            <a:avLst/>
          </a:prstGeom>
          <a:noFill/>
        </p:spPr>
        <p:txBody>
          <a:bodyPr wrap="square" rtlCol="0">
            <a:spAutoFit/>
          </a:bodyPr>
          <a:lstStyle/>
          <a:p>
            <a:pPr algn="r"/>
            <a:r>
              <a:rPr lang="en-US" sz="1000" i="1" dirty="0">
                <a:solidFill>
                  <a:schemeClr val="bg1">
                    <a:lumMod val="50000"/>
                  </a:schemeClr>
                </a:solidFill>
                <a:latin typeface="Meta Offc Medium" panose="020B0604030101020102" pitchFamily="34" charset="0"/>
                <a:cs typeface="Meta Offc" panose="020B0504030101020102" pitchFamily="34" charset="0"/>
              </a:rPr>
              <a:t>Accommodative</a:t>
            </a:r>
          </a:p>
          <a:p>
            <a:pPr algn="r"/>
            <a:r>
              <a:rPr lang="en-US" sz="1000" i="1" dirty="0">
                <a:solidFill>
                  <a:schemeClr val="bg1">
                    <a:lumMod val="50000"/>
                  </a:schemeClr>
                </a:solidFill>
                <a:latin typeface="Meta Offc Medium" panose="020B0604030101020102" pitchFamily="34" charset="0"/>
                <a:cs typeface="Meta Offc" panose="020B0504030101020102" pitchFamily="34" charset="0"/>
              </a:rPr>
              <a:t>Policy</a:t>
            </a:r>
          </a:p>
        </p:txBody>
      </p:sp>
      <p:sp>
        <p:nvSpPr>
          <p:cNvPr id="20" name="TextBox 19">
            <a:extLst>
              <a:ext uri="{FF2B5EF4-FFF2-40B4-BE49-F238E27FC236}">
                <a16:creationId xmlns:a16="http://schemas.microsoft.com/office/drawing/2014/main" id="{7581924E-AC14-ABA7-688B-F4DA278125F8}"/>
              </a:ext>
            </a:extLst>
          </p:cNvPr>
          <p:cNvSpPr txBox="1"/>
          <p:nvPr/>
        </p:nvSpPr>
        <p:spPr>
          <a:xfrm>
            <a:off x="3809272" y="2795857"/>
            <a:ext cx="566048" cy="276999"/>
          </a:xfrm>
          <a:prstGeom prst="rect">
            <a:avLst/>
          </a:prstGeom>
          <a:noFill/>
        </p:spPr>
        <p:txBody>
          <a:bodyPr wrap="square" rtlCol="0">
            <a:spAutoFit/>
          </a:bodyPr>
          <a:lstStyle/>
          <a:p>
            <a:r>
              <a:rPr lang="en-US" sz="1200" dirty="0">
                <a:solidFill>
                  <a:srgbClr val="00A3E0"/>
                </a:solidFill>
                <a:latin typeface="Meta Offc Medium" panose="020B0604030101020102" pitchFamily="34" charset="0"/>
              </a:rPr>
              <a:t>2.0%</a:t>
            </a:r>
          </a:p>
        </p:txBody>
      </p:sp>
      <p:sp>
        <p:nvSpPr>
          <p:cNvPr id="22" name="TextBox 21">
            <a:extLst>
              <a:ext uri="{FF2B5EF4-FFF2-40B4-BE49-F238E27FC236}">
                <a16:creationId xmlns:a16="http://schemas.microsoft.com/office/drawing/2014/main" id="{A5C79DBE-32D4-5A34-D110-7E0053DB62D7}"/>
              </a:ext>
            </a:extLst>
          </p:cNvPr>
          <p:cNvSpPr txBox="1"/>
          <p:nvPr/>
        </p:nvSpPr>
        <p:spPr>
          <a:xfrm>
            <a:off x="9470805" y="2371608"/>
            <a:ext cx="566048" cy="276999"/>
          </a:xfrm>
          <a:prstGeom prst="rect">
            <a:avLst/>
          </a:prstGeom>
          <a:noFill/>
        </p:spPr>
        <p:txBody>
          <a:bodyPr wrap="square" rtlCol="0">
            <a:spAutoFit/>
          </a:bodyPr>
          <a:lstStyle/>
          <a:p>
            <a:r>
              <a:rPr lang="en-US" sz="1200" dirty="0">
                <a:solidFill>
                  <a:schemeClr val="tx2"/>
                </a:solidFill>
                <a:latin typeface="Meta Offc Medium" panose="020B0604030101020102" pitchFamily="34" charset="0"/>
              </a:rPr>
              <a:t>4.3%</a:t>
            </a:r>
          </a:p>
        </p:txBody>
      </p:sp>
      <p:sp>
        <p:nvSpPr>
          <p:cNvPr id="26" name="TextBox 25">
            <a:extLst>
              <a:ext uri="{FF2B5EF4-FFF2-40B4-BE49-F238E27FC236}">
                <a16:creationId xmlns:a16="http://schemas.microsoft.com/office/drawing/2014/main" id="{309C9C1B-735B-A5D5-037D-2A36D2E0FABC}"/>
              </a:ext>
            </a:extLst>
          </p:cNvPr>
          <p:cNvSpPr txBox="1"/>
          <p:nvPr/>
        </p:nvSpPr>
        <p:spPr>
          <a:xfrm>
            <a:off x="4647333" y="1997047"/>
            <a:ext cx="566048" cy="276999"/>
          </a:xfrm>
          <a:prstGeom prst="rect">
            <a:avLst/>
          </a:prstGeom>
          <a:noFill/>
        </p:spPr>
        <p:txBody>
          <a:bodyPr wrap="square" rtlCol="0">
            <a:spAutoFit/>
          </a:bodyPr>
          <a:lstStyle/>
          <a:p>
            <a:r>
              <a:rPr lang="en-US" sz="1200" dirty="0">
                <a:solidFill>
                  <a:schemeClr val="tx2"/>
                </a:solidFill>
                <a:latin typeface="Meta Offc Medium" panose="020B0604030101020102" pitchFamily="34" charset="0"/>
              </a:rPr>
              <a:t>3.3%</a:t>
            </a:r>
          </a:p>
        </p:txBody>
      </p:sp>
      <p:sp>
        <p:nvSpPr>
          <p:cNvPr id="2" name="Right Arrow 1">
            <a:extLst>
              <a:ext uri="{FF2B5EF4-FFF2-40B4-BE49-F238E27FC236}">
                <a16:creationId xmlns:a16="http://schemas.microsoft.com/office/drawing/2014/main" id="{701B7D34-891F-97AF-27CD-9D323CCA13E1}"/>
              </a:ext>
            </a:extLst>
          </p:cNvPr>
          <p:cNvSpPr/>
          <p:nvPr/>
        </p:nvSpPr>
        <p:spPr>
          <a:xfrm rot="16200000">
            <a:off x="7379607" y="5355918"/>
            <a:ext cx="312257" cy="345989"/>
          </a:xfrm>
          <a:prstGeom prst="rightArrow">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28AAEB1C-69E0-8DF0-4136-57D20642AC60}"/>
              </a:ext>
            </a:extLst>
          </p:cNvPr>
          <p:cNvSpPr/>
          <p:nvPr/>
        </p:nvSpPr>
        <p:spPr>
          <a:xfrm rot="5400000">
            <a:off x="7392934" y="5831424"/>
            <a:ext cx="312257" cy="345989"/>
          </a:xfrm>
          <a:prstGeom prst="rightArrow">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02728F8-76A6-5D9E-E79A-F49F3816D0A9}"/>
              </a:ext>
            </a:extLst>
          </p:cNvPr>
          <p:cNvSpPr txBox="1"/>
          <p:nvPr/>
        </p:nvSpPr>
        <p:spPr>
          <a:xfrm>
            <a:off x="9113978" y="5039923"/>
            <a:ext cx="753410" cy="276999"/>
          </a:xfrm>
          <a:prstGeom prst="rect">
            <a:avLst/>
          </a:prstGeom>
          <a:noFill/>
        </p:spPr>
        <p:txBody>
          <a:bodyPr wrap="square" rtlCol="0">
            <a:spAutoFit/>
          </a:bodyPr>
          <a:lstStyle/>
          <a:p>
            <a:r>
              <a:rPr lang="en-US" sz="1200" dirty="0">
                <a:solidFill>
                  <a:schemeClr val="tx2"/>
                </a:solidFill>
                <a:latin typeface="Meta Offc Medium" panose="020B0604030101020102" pitchFamily="34" charset="0"/>
              </a:rPr>
              <a:t>3.625%</a:t>
            </a:r>
          </a:p>
        </p:txBody>
      </p:sp>
      <p:sp>
        <p:nvSpPr>
          <p:cNvPr id="11" name="TextBox 10">
            <a:extLst>
              <a:ext uri="{FF2B5EF4-FFF2-40B4-BE49-F238E27FC236}">
                <a16:creationId xmlns:a16="http://schemas.microsoft.com/office/drawing/2014/main" id="{13BB64A7-BFEA-8DCB-EDF5-9361169EB794}"/>
              </a:ext>
            </a:extLst>
          </p:cNvPr>
          <p:cNvSpPr txBox="1"/>
          <p:nvPr/>
        </p:nvSpPr>
        <p:spPr>
          <a:xfrm>
            <a:off x="9127203" y="5265778"/>
            <a:ext cx="732281" cy="276999"/>
          </a:xfrm>
          <a:prstGeom prst="rect">
            <a:avLst/>
          </a:prstGeom>
          <a:noFill/>
        </p:spPr>
        <p:txBody>
          <a:bodyPr wrap="square" rtlCol="0">
            <a:spAutoFit/>
          </a:bodyPr>
          <a:lstStyle/>
          <a:p>
            <a:r>
              <a:rPr lang="en-US" sz="1200" dirty="0">
                <a:solidFill>
                  <a:srgbClr val="00A3E0"/>
                </a:solidFill>
                <a:latin typeface="Meta Offc Medium" panose="020B0604030101020102" pitchFamily="34" charset="0"/>
              </a:rPr>
              <a:t>3.125%</a:t>
            </a:r>
          </a:p>
        </p:txBody>
      </p:sp>
    </p:spTree>
    <p:extLst>
      <p:ext uri="{BB962C8B-B14F-4D97-AF65-F5344CB8AC3E}">
        <p14:creationId xmlns:p14="http://schemas.microsoft.com/office/powerpoint/2010/main" val="132237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673A919-9A9B-D670-319B-C06E6FCC5BFA}"/>
              </a:ext>
            </a:extLst>
          </p:cNvPr>
          <p:cNvSpPr/>
          <p:nvPr/>
        </p:nvSpPr>
        <p:spPr>
          <a:xfrm>
            <a:off x="512574" y="3341197"/>
            <a:ext cx="8284839" cy="202257"/>
          </a:xfrm>
          <a:prstGeom prst="rect">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B20A7B6-E137-612F-20AF-B9C9AE4E685F}"/>
              </a:ext>
            </a:extLst>
          </p:cNvPr>
          <p:cNvSpPr/>
          <p:nvPr/>
        </p:nvSpPr>
        <p:spPr>
          <a:xfrm>
            <a:off x="540154" y="4671617"/>
            <a:ext cx="1631560" cy="208522"/>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C2EAE86-C8C3-B79E-BAB6-FFF5834BE004}"/>
              </a:ext>
            </a:extLst>
          </p:cNvPr>
          <p:cNvSpPr/>
          <p:nvPr/>
        </p:nvSpPr>
        <p:spPr>
          <a:xfrm>
            <a:off x="4091632" y="4672714"/>
            <a:ext cx="3503984" cy="208522"/>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4C5E46-0E8D-C6FC-AA30-B233DE00E1DB}"/>
              </a:ext>
            </a:extLst>
          </p:cNvPr>
          <p:cNvSpPr txBox="1"/>
          <p:nvPr/>
        </p:nvSpPr>
        <p:spPr>
          <a:xfrm>
            <a:off x="431338" y="4614222"/>
            <a:ext cx="9196824" cy="738664"/>
          </a:xfrm>
          <a:prstGeom prst="rect">
            <a:avLst/>
          </a:prstGeom>
          <a:noFill/>
        </p:spPr>
        <p:txBody>
          <a:bodyPr wrap="square" rtlCol="0">
            <a:spAutoFit/>
          </a:bodyPr>
          <a:lstStyle/>
          <a:p>
            <a:r>
              <a:rPr lang="en-US" sz="1400" dirty="0"/>
              <a:t>“Several participants highlighted that it would likely be appropriate to lower the target range for the federal funds rate once there are clear indications that disinflation is firmly back on track or if solid signs emerge of greater weakness in the labor market.” </a:t>
            </a:r>
          </a:p>
        </p:txBody>
      </p:sp>
      <p:sp>
        <p:nvSpPr>
          <p:cNvPr id="39" name="TextBox 38">
            <a:extLst>
              <a:ext uri="{FF2B5EF4-FFF2-40B4-BE49-F238E27FC236}">
                <a16:creationId xmlns:a16="http://schemas.microsoft.com/office/drawing/2014/main" id="{804D042A-B7B9-C67D-4371-B7C5CC291EA2}"/>
              </a:ext>
            </a:extLst>
          </p:cNvPr>
          <p:cNvSpPr txBox="1"/>
          <p:nvPr/>
        </p:nvSpPr>
        <p:spPr>
          <a:xfrm>
            <a:off x="436522" y="3274559"/>
            <a:ext cx="9196824" cy="523220"/>
          </a:xfrm>
          <a:prstGeom prst="rect">
            <a:avLst/>
          </a:prstGeom>
          <a:noFill/>
        </p:spPr>
        <p:txBody>
          <a:bodyPr wrap="square" rtlCol="0">
            <a:spAutoFit/>
          </a:bodyPr>
          <a:lstStyle/>
          <a:p>
            <a:r>
              <a:rPr lang="en-US" sz="1400" dirty="0"/>
              <a:t>“In considering the extent and timing of additional adjustments to the target range for the federal funds rate, the Committee will carefully assess incoming data, the evolving outlook, and the balance of risks. </a:t>
            </a:r>
          </a:p>
        </p:txBody>
      </p:sp>
      <p:sp>
        <p:nvSpPr>
          <p:cNvPr id="40" name="TextBox 39">
            <a:extLst>
              <a:ext uri="{FF2B5EF4-FFF2-40B4-BE49-F238E27FC236}">
                <a16:creationId xmlns:a16="http://schemas.microsoft.com/office/drawing/2014/main" id="{B12FBFDB-16F1-4341-95F1-68DE1129D056}"/>
              </a:ext>
            </a:extLst>
          </p:cNvPr>
          <p:cNvSpPr txBox="1"/>
          <p:nvPr/>
        </p:nvSpPr>
        <p:spPr>
          <a:xfrm>
            <a:off x="432436" y="2991321"/>
            <a:ext cx="9196824"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Forward Guidance Language</a:t>
            </a:r>
          </a:p>
        </p:txBody>
      </p:sp>
      <p:pic>
        <p:nvPicPr>
          <p:cNvPr id="10" name="Picture 2" descr="C:\Users\cdismuke\AppData\Local\Temp\SNAGHTML6320e36.PNG">
            <a:extLst>
              <a:ext uri="{FF2B5EF4-FFF2-40B4-BE49-F238E27FC236}">
                <a16:creationId xmlns:a16="http://schemas.microsoft.com/office/drawing/2014/main" id="{DF1E85A7-C0E1-494B-B552-1436E65BB4CC}"/>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52813" y="1112121"/>
            <a:ext cx="1675629" cy="167990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24AC08B8-8615-4475-55F3-5E03745F9317}"/>
              </a:ext>
            </a:extLst>
          </p:cNvPr>
          <p:cNvSpPr/>
          <p:nvPr/>
        </p:nvSpPr>
        <p:spPr>
          <a:xfrm>
            <a:off x="764995" y="5642451"/>
            <a:ext cx="1758750" cy="208522"/>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96ECFB-49AA-337A-858D-8151C6AE4EDF}"/>
              </a:ext>
            </a:extLst>
          </p:cNvPr>
          <p:cNvSpPr/>
          <p:nvPr/>
        </p:nvSpPr>
        <p:spPr>
          <a:xfrm>
            <a:off x="5029201" y="5639000"/>
            <a:ext cx="3651504" cy="208522"/>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6F966A4-5D55-8C5C-2958-32F17EC337BE}"/>
              </a:ext>
            </a:extLst>
          </p:cNvPr>
          <p:cNvSpPr/>
          <p:nvPr/>
        </p:nvSpPr>
        <p:spPr>
          <a:xfrm>
            <a:off x="2566415" y="6376132"/>
            <a:ext cx="1420369" cy="208522"/>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943554A-4BC5-FCCA-1013-DD5C8E7F6627}"/>
              </a:ext>
            </a:extLst>
          </p:cNvPr>
          <p:cNvSpPr/>
          <p:nvPr/>
        </p:nvSpPr>
        <p:spPr>
          <a:xfrm>
            <a:off x="5480305" y="6383810"/>
            <a:ext cx="3742944" cy="208522"/>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58901CD-D9C0-1525-ECEF-18F6DFCAD8D3}"/>
              </a:ext>
            </a:extLst>
          </p:cNvPr>
          <p:cNvSpPr/>
          <p:nvPr/>
        </p:nvSpPr>
        <p:spPr>
          <a:xfrm>
            <a:off x="511969" y="6603740"/>
            <a:ext cx="4444079" cy="208522"/>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727149B-8ABD-F9BA-0AEF-40DE705F7254}"/>
              </a:ext>
            </a:extLst>
          </p:cNvPr>
          <p:cNvSpPr txBox="1"/>
          <p:nvPr/>
        </p:nvSpPr>
        <p:spPr>
          <a:xfrm>
            <a:off x="432436" y="4332441"/>
            <a:ext cx="9196824"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Fewer Doves Than in March (From “Many” to “Several”)</a:t>
            </a:r>
          </a:p>
        </p:txBody>
      </p:sp>
      <p:sp>
        <p:nvSpPr>
          <p:cNvPr id="12" name="TextBox 11">
            <a:extLst>
              <a:ext uri="{FF2B5EF4-FFF2-40B4-BE49-F238E27FC236}">
                <a16:creationId xmlns:a16="http://schemas.microsoft.com/office/drawing/2014/main" id="{DEAA9DD4-9020-D2A0-6D9E-16420E2A5E58}"/>
              </a:ext>
            </a:extLst>
          </p:cNvPr>
          <p:cNvSpPr txBox="1"/>
          <p:nvPr/>
        </p:nvSpPr>
        <p:spPr>
          <a:xfrm>
            <a:off x="432438" y="5572262"/>
            <a:ext cx="9196824" cy="523220"/>
          </a:xfrm>
          <a:prstGeom prst="rect">
            <a:avLst/>
          </a:prstGeom>
          <a:noFill/>
        </p:spPr>
        <p:txBody>
          <a:bodyPr wrap="square" rtlCol="0">
            <a:spAutoFit/>
          </a:bodyPr>
          <a:lstStyle/>
          <a:p>
            <a:r>
              <a:rPr lang="en-US" sz="1400" dirty="0"/>
              <a:t>“A majority of participants highlighted, however, that some policy firming would likely become appropriate if inflation were to continue to run persistently above 2 percent.”</a:t>
            </a:r>
          </a:p>
        </p:txBody>
      </p:sp>
      <p:sp>
        <p:nvSpPr>
          <p:cNvPr id="13" name="TextBox 12">
            <a:extLst>
              <a:ext uri="{FF2B5EF4-FFF2-40B4-BE49-F238E27FC236}">
                <a16:creationId xmlns:a16="http://schemas.microsoft.com/office/drawing/2014/main" id="{586534B6-709F-846E-C3AC-3A1B9AB7A6E1}"/>
              </a:ext>
            </a:extLst>
          </p:cNvPr>
          <p:cNvSpPr txBox="1"/>
          <p:nvPr/>
        </p:nvSpPr>
        <p:spPr>
          <a:xfrm>
            <a:off x="420380" y="6310581"/>
            <a:ext cx="9196824" cy="738664"/>
          </a:xfrm>
          <a:prstGeom prst="rect">
            <a:avLst/>
          </a:prstGeom>
          <a:noFill/>
        </p:spPr>
        <p:txBody>
          <a:bodyPr wrap="square" rtlCol="0">
            <a:spAutoFit/>
          </a:bodyPr>
          <a:lstStyle/>
          <a:p>
            <a:r>
              <a:rPr lang="en-US" sz="1400" dirty="0"/>
              <a:t>To address this possibility, many participants indicated that they would have preferred removing the language from the post meeting statement that suggested an easing bias regarding the likely direction of the Committee’s future interest rate decisions. </a:t>
            </a:r>
          </a:p>
        </p:txBody>
      </p:sp>
      <p:sp>
        <p:nvSpPr>
          <p:cNvPr id="14" name="TextBox 13">
            <a:extLst>
              <a:ext uri="{FF2B5EF4-FFF2-40B4-BE49-F238E27FC236}">
                <a16:creationId xmlns:a16="http://schemas.microsoft.com/office/drawing/2014/main" id="{01E8B22C-8706-16FF-DB9A-B9A9D15504CA}"/>
              </a:ext>
            </a:extLst>
          </p:cNvPr>
          <p:cNvSpPr txBox="1"/>
          <p:nvPr/>
        </p:nvSpPr>
        <p:spPr>
          <a:xfrm>
            <a:off x="433537" y="5268816"/>
            <a:ext cx="9196824"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Growing Number of Hawks (From “Some” to “Majority”)</a:t>
            </a:r>
          </a:p>
        </p:txBody>
      </p:sp>
      <p:sp>
        <p:nvSpPr>
          <p:cNvPr id="23" name="TextBox 22">
            <a:extLst>
              <a:ext uri="{FF2B5EF4-FFF2-40B4-BE49-F238E27FC236}">
                <a16:creationId xmlns:a16="http://schemas.microsoft.com/office/drawing/2014/main" id="{DEC9911F-1AE7-4F0B-D591-BE99E9825410}"/>
              </a:ext>
            </a:extLst>
          </p:cNvPr>
          <p:cNvSpPr txBox="1"/>
          <p:nvPr/>
        </p:nvSpPr>
        <p:spPr>
          <a:xfrm>
            <a:off x="433537" y="6038624"/>
            <a:ext cx="9196824"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Not Just Hammack, Kashkari, and Logan - “Many” Preferred Removing Forward Guidance Language</a:t>
            </a:r>
          </a:p>
        </p:txBody>
      </p:sp>
      <p:sp>
        <p:nvSpPr>
          <p:cNvPr id="3" name="Text Placeholder 2"/>
          <p:cNvSpPr>
            <a:spLocks noGrp="1"/>
          </p:cNvSpPr>
          <p:nvPr>
            <p:ph type="body" sz="quarter" idx="14"/>
          </p:nvPr>
        </p:nvSpPr>
        <p:spPr>
          <a:xfrm>
            <a:off x="421200" y="744370"/>
            <a:ext cx="9216000" cy="346616"/>
          </a:xfrm>
          <a:solidFill>
            <a:schemeClr val="tx2">
              <a:alpha val="85000"/>
            </a:schemeClr>
          </a:solidFill>
        </p:spPr>
        <p:txBody>
          <a:bodyPr/>
          <a:lstStyle/>
          <a:p>
            <a:r>
              <a:rPr lang="en-US" dirty="0">
                <a:solidFill>
                  <a:schemeClr val="bg1"/>
                </a:solidFill>
              </a:rPr>
              <a:t>Federal Open Market Committee Meeting Decision – April 2026 Meeting</a:t>
            </a:r>
          </a:p>
        </p:txBody>
      </p:sp>
      <p:sp>
        <p:nvSpPr>
          <p:cNvPr id="4" name="Text Placeholder 3"/>
          <p:cNvSpPr>
            <a:spLocks noGrp="1"/>
          </p:cNvSpPr>
          <p:nvPr>
            <p:ph type="body" sz="quarter" idx="16"/>
          </p:nvPr>
        </p:nvSpPr>
        <p:spPr>
          <a:xfrm>
            <a:off x="1070516" y="7125807"/>
            <a:ext cx="6377907" cy="256032"/>
          </a:xfrm>
        </p:spPr>
        <p:txBody>
          <a:bodyPr/>
          <a:lstStyle/>
          <a:p>
            <a:r>
              <a:rPr lang="en-US" dirty="0"/>
              <a:t>Sources: FOMC Official Statement and Associated Communications, Stifel  |  (Image: Federal Reserve)</a:t>
            </a:r>
          </a:p>
        </p:txBody>
      </p:sp>
      <p:sp>
        <p:nvSpPr>
          <p:cNvPr id="5" name="Title 4"/>
          <p:cNvSpPr>
            <a:spLocks noGrp="1"/>
          </p:cNvSpPr>
          <p:nvPr>
            <p:ph type="title"/>
          </p:nvPr>
        </p:nvSpPr>
        <p:spPr/>
        <p:txBody>
          <a:bodyPr/>
          <a:lstStyle/>
          <a:p>
            <a:r>
              <a:rPr lang="en-US" dirty="0"/>
              <a:t>Growing Number of Fed Officials Moving to Hawkish Posture</a:t>
            </a:r>
          </a:p>
        </p:txBody>
      </p:sp>
      <p:sp>
        <p:nvSpPr>
          <p:cNvPr id="17" name="Text Placeholder 2">
            <a:extLst>
              <a:ext uri="{FF2B5EF4-FFF2-40B4-BE49-F238E27FC236}">
                <a16:creationId xmlns:a16="http://schemas.microsoft.com/office/drawing/2014/main" id="{59A55A81-3499-1290-9755-9EF78B6EAD20}"/>
              </a:ext>
            </a:extLst>
          </p:cNvPr>
          <p:cNvSpPr txBox="1">
            <a:spLocks/>
          </p:cNvSpPr>
          <p:nvPr/>
        </p:nvSpPr>
        <p:spPr>
          <a:xfrm>
            <a:off x="422299" y="3994059"/>
            <a:ext cx="9216000" cy="346616"/>
          </a:xfrm>
          <a:prstGeom prst="rect">
            <a:avLst/>
          </a:prstGeom>
          <a:solidFill>
            <a:schemeClr val="tx2">
              <a:alpha val="85000"/>
            </a:schemeClr>
          </a:solidFill>
        </p:spPr>
        <p:txBody>
          <a:bodyPr lIns="91440" rIns="91440" anchor="ctr"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dirty="0">
                <a:solidFill>
                  <a:schemeClr val="bg1"/>
                </a:solidFill>
              </a:rPr>
              <a:t>Federal Open Market Committee Meeting Minutes</a:t>
            </a:r>
          </a:p>
        </p:txBody>
      </p:sp>
      <p:sp>
        <p:nvSpPr>
          <p:cNvPr id="21" name="TextBox 20">
            <a:extLst>
              <a:ext uri="{FF2B5EF4-FFF2-40B4-BE49-F238E27FC236}">
                <a16:creationId xmlns:a16="http://schemas.microsoft.com/office/drawing/2014/main" id="{71E9D49B-B71B-CDF0-F6F9-94B6D6795C36}"/>
              </a:ext>
            </a:extLst>
          </p:cNvPr>
          <p:cNvSpPr txBox="1"/>
          <p:nvPr/>
        </p:nvSpPr>
        <p:spPr>
          <a:xfrm>
            <a:off x="442619" y="1163929"/>
            <a:ext cx="8019470" cy="307777"/>
          </a:xfrm>
          <a:prstGeom prst="rect">
            <a:avLst/>
          </a:prstGeom>
          <a:noFill/>
        </p:spPr>
        <p:txBody>
          <a:bodyPr wrap="square" rtlCol="0">
            <a:spAutoFit/>
          </a:bodyPr>
          <a:lstStyle/>
          <a:p>
            <a:r>
              <a:rPr lang="en-US" sz="1400" dirty="0">
                <a:solidFill>
                  <a:srgbClr val="003057"/>
                </a:solidFill>
                <a:latin typeface="Meta Offc Medium" panose="020B0604030101020102" pitchFamily="34" charset="0"/>
              </a:rPr>
              <a:t>Overnight Target Range:  </a:t>
            </a:r>
            <a:r>
              <a:rPr lang="en-US" sz="1400" dirty="0">
                <a:latin typeface="Arial" panose="020B0604020202020204" pitchFamily="34" charset="0"/>
                <a:cs typeface="Arial" panose="020B0604020202020204" pitchFamily="34" charset="0"/>
              </a:rPr>
              <a:t>►</a:t>
            </a:r>
            <a:r>
              <a:rPr lang="en-US" sz="1400" dirty="0"/>
              <a:t> UNCH at </a:t>
            </a:r>
            <a:r>
              <a:rPr lang="en-US" sz="1400" dirty="0">
                <a:solidFill>
                  <a:srgbClr val="00A3E0"/>
                </a:solidFill>
                <a:latin typeface="Meta Offc Medium" panose="020B0604030101020102" pitchFamily="34" charset="0"/>
              </a:rPr>
              <a:t>3.50%-3.75%</a:t>
            </a:r>
            <a:endParaRPr lang="en-US" sz="1400" dirty="0"/>
          </a:p>
        </p:txBody>
      </p:sp>
      <p:sp>
        <p:nvSpPr>
          <p:cNvPr id="22" name="TextBox 21">
            <a:extLst>
              <a:ext uri="{FF2B5EF4-FFF2-40B4-BE49-F238E27FC236}">
                <a16:creationId xmlns:a16="http://schemas.microsoft.com/office/drawing/2014/main" id="{8BDBF97A-BFD0-DDF5-CC14-7383603B6C5F}"/>
              </a:ext>
            </a:extLst>
          </p:cNvPr>
          <p:cNvSpPr txBox="1"/>
          <p:nvPr/>
        </p:nvSpPr>
        <p:spPr>
          <a:xfrm>
            <a:off x="448640" y="1477279"/>
            <a:ext cx="7726537" cy="307777"/>
          </a:xfrm>
          <a:prstGeom prst="rect">
            <a:avLst/>
          </a:prstGeom>
          <a:noFill/>
        </p:spPr>
        <p:txBody>
          <a:bodyPr wrap="square" rtlCol="0">
            <a:spAutoFit/>
          </a:bodyPr>
          <a:lstStyle/>
          <a:p>
            <a:r>
              <a:rPr lang="en-US" sz="1400" dirty="0">
                <a:solidFill>
                  <a:srgbClr val="003057"/>
                </a:solidFill>
                <a:latin typeface="Meta Offc Medium" panose="020B0604030101020102" pitchFamily="34" charset="0"/>
              </a:rPr>
              <a:t>Interest on Reserve Balances Rate: </a:t>
            </a:r>
            <a:r>
              <a:rPr lang="en-US" sz="1400" dirty="0">
                <a:latin typeface="Arial" panose="020B0604020202020204" pitchFamily="34" charset="0"/>
                <a:cs typeface="Arial" panose="020B0604020202020204" pitchFamily="34" charset="0"/>
              </a:rPr>
              <a:t>►</a:t>
            </a:r>
            <a:r>
              <a:rPr lang="en-US" sz="1400" dirty="0"/>
              <a:t> UNCH at </a:t>
            </a:r>
            <a:r>
              <a:rPr lang="en-US" sz="1400" dirty="0">
                <a:solidFill>
                  <a:srgbClr val="00A3E0"/>
                </a:solidFill>
                <a:latin typeface="Meta Offc Medium" panose="020B0604030101020102" pitchFamily="34" charset="0"/>
              </a:rPr>
              <a:t>3.65%</a:t>
            </a:r>
            <a:endParaRPr lang="en-US" sz="1400" dirty="0">
              <a:solidFill>
                <a:srgbClr val="00A3E0"/>
              </a:solidFill>
            </a:endParaRPr>
          </a:p>
        </p:txBody>
      </p:sp>
      <p:sp>
        <p:nvSpPr>
          <p:cNvPr id="27" name="TextBox 26">
            <a:extLst>
              <a:ext uri="{FF2B5EF4-FFF2-40B4-BE49-F238E27FC236}">
                <a16:creationId xmlns:a16="http://schemas.microsoft.com/office/drawing/2014/main" id="{B8B2B704-985F-0172-4140-D878DFC77530}"/>
              </a:ext>
            </a:extLst>
          </p:cNvPr>
          <p:cNvSpPr txBox="1"/>
          <p:nvPr/>
        </p:nvSpPr>
        <p:spPr>
          <a:xfrm>
            <a:off x="440168" y="1784343"/>
            <a:ext cx="7726537" cy="307777"/>
          </a:xfrm>
          <a:prstGeom prst="rect">
            <a:avLst/>
          </a:prstGeom>
          <a:noFill/>
        </p:spPr>
        <p:txBody>
          <a:bodyPr wrap="square" rtlCol="0">
            <a:spAutoFit/>
          </a:bodyPr>
          <a:lstStyle/>
          <a:p>
            <a:r>
              <a:rPr lang="en-US" sz="1400" dirty="0">
                <a:solidFill>
                  <a:srgbClr val="003057"/>
                </a:solidFill>
                <a:latin typeface="Meta Offc Medium" panose="020B0604030101020102" pitchFamily="34" charset="0"/>
              </a:rPr>
              <a:t>Overnight Reverse Repo Rate: </a:t>
            </a:r>
            <a:r>
              <a:rPr lang="en-US" sz="1400" dirty="0">
                <a:latin typeface="Arial" panose="020B0604020202020204" pitchFamily="34" charset="0"/>
                <a:cs typeface="Arial" panose="020B0604020202020204" pitchFamily="34" charset="0"/>
              </a:rPr>
              <a:t>►</a:t>
            </a:r>
            <a:r>
              <a:rPr lang="en-US" sz="1400" dirty="0"/>
              <a:t> UNCH at  </a:t>
            </a:r>
            <a:r>
              <a:rPr lang="en-US" sz="1400" dirty="0">
                <a:solidFill>
                  <a:srgbClr val="00A3E0"/>
                </a:solidFill>
                <a:latin typeface="Meta Offc Medium" panose="020B0604030101020102" pitchFamily="34" charset="0"/>
              </a:rPr>
              <a:t>3.50%</a:t>
            </a:r>
            <a:endParaRPr lang="en-US" sz="1400" dirty="0">
              <a:solidFill>
                <a:srgbClr val="00A3E0"/>
              </a:solidFill>
            </a:endParaRPr>
          </a:p>
        </p:txBody>
      </p:sp>
      <p:sp>
        <p:nvSpPr>
          <p:cNvPr id="28" name="TextBox 27">
            <a:extLst>
              <a:ext uri="{FF2B5EF4-FFF2-40B4-BE49-F238E27FC236}">
                <a16:creationId xmlns:a16="http://schemas.microsoft.com/office/drawing/2014/main" id="{3E2AB2F5-5D41-E9D1-2B23-B7892FD8D64F}"/>
              </a:ext>
            </a:extLst>
          </p:cNvPr>
          <p:cNvSpPr txBox="1"/>
          <p:nvPr/>
        </p:nvSpPr>
        <p:spPr>
          <a:xfrm>
            <a:off x="441405" y="2077793"/>
            <a:ext cx="964485" cy="307777"/>
          </a:xfrm>
          <a:prstGeom prst="rect">
            <a:avLst/>
          </a:prstGeom>
          <a:noFill/>
        </p:spPr>
        <p:txBody>
          <a:bodyPr wrap="square" rtlCol="0">
            <a:spAutoFit/>
          </a:bodyPr>
          <a:lstStyle/>
          <a:p>
            <a:r>
              <a:rPr lang="en-US" sz="1400" dirty="0">
                <a:solidFill>
                  <a:srgbClr val="003057"/>
                </a:solidFill>
                <a:latin typeface="Meta Offc Medium" panose="020B0604030101020102" pitchFamily="34" charset="0"/>
              </a:rPr>
              <a:t>Dissents:</a:t>
            </a:r>
            <a:endParaRPr lang="en-US" sz="1400" dirty="0"/>
          </a:p>
        </p:txBody>
      </p:sp>
      <p:sp>
        <p:nvSpPr>
          <p:cNvPr id="30" name="TextBox 29">
            <a:extLst>
              <a:ext uri="{FF2B5EF4-FFF2-40B4-BE49-F238E27FC236}">
                <a16:creationId xmlns:a16="http://schemas.microsoft.com/office/drawing/2014/main" id="{0943EBF1-7CF2-405D-689D-1C422E736FD0}"/>
              </a:ext>
            </a:extLst>
          </p:cNvPr>
          <p:cNvSpPr txBox="1"/>
          <p:nvPr/>
        </p:nvSpPr>
        <p:spPr>
          <a:xfrm>
            <a:off x="1858198" y="2336111"/>
            <a:ext cx="1769448" cy="307777"/>
          </a:xfrm>
          <a:prstGeom prst="rect">
            <a:avLst/>
          </a:prstGeom>
          <a:noFill/>
        </p:spPr>
        <p:txBody>
          <a:bodyPr wrap="square" rtlCol="0">
            <a:spAutoFit/>
          </a:bodyPr>
          <a:lstStyle/>
          <a:p>
            <a:pPr algn="ctr"/>
            <a:r>
              <a:rPr lang="en-US" sz="1400" dirty="0"/>
              <a:t>Governor Miran</a:t>
            </a:r>
          </a:p>
        </p:txBody>
      </p:sp>
      <p:sp>
        <p:nvSpPr>
          <p:cNvPr id="31" name="TextBox 30">
            <a:extLst>
              <a:ext uri="{FF2B5EF4-FFF2-40B4-BE49-F238E27FC236}">
                <a16:creationId xmlns:a16="http://schemas.microsoft.com/office/drawing/2014/main" id="{9989A15E-4C55-BBA8-9186-98282101DF8B}"/>
              </a:ext>
            </a:extLst>
          </p:cNvPr>
          <p:cNvSpPr txBox="1"/>
          <p:nvPr/>
        </p:nvSpPr>
        <p:spPr>
          <a:xfrm>
            <a:off x="5132069" y="2332149"/>
            <a:ext cx="1965961" cy="738664"/>
          </a:xfrm>
          <a:prstGeom prst="rect">
            <a:avLst/>
          </a:prstGeom>
          <a:noFill/>
        </p:spPr>
        <p:txBody>
          <a:bodyPr wrap="square" rtlCol="0">
            <a:spAutoFit/>
          </a:bodyPr>
          <a:lstStyle/>
          <a:p>
            <a:pPr algn="ctr"/>
            <a:r>
              <a:rPr lang="en-US" sz="1400" dirty="0"/>
              <a:t>Cleveland’s Hammack</a:t>
            </a:r>
          </a:p>
          <a:p>
            <a:pPr algn="ctr"/>
            <a:r>
              <a:rPr lang="en-US" sz="1400" dirty="0"/>
              <a:t>Dallas’ Logan</a:t>
            </a:r>
          </a:p>
          <a:p>
            <a:pPr algn="ctr"/>
            <a:r>
              <a:rPr lang="en-US" sz="1400" dirty="0"/>
              <a:t>Minneapolis’ Kashkari</a:t>
            </a:r>
          </a:p>
        </p:txBody>
      </p:sp>
      <p:sp>
        <p:nvSpPr>
          <p:cNvPr id="32" name="TextBox 31">
            <a:extLst>
              <a:ext uri="{FF2B5EF4-FFF2-40B4-BE49-F238E27FC236}">
                <a16:creationId xmlns:a16="http://schemas.microsoft.com/office/drawing/2014/main" id="{56BEEB2A-BEB2-85F3-3E24-D115C0FEF217}"/>
              </a:ext>
            </a:extLst>
          </p:cNvPr>
          <p:cNvSpPr txBox="1"/>
          <p:nvPr/>
        </p:nvSpPr>
        <p:spPr>
          <a:xfrm>
            <a:off x="1569165" y="2096843"/>
            <a:ext cx="2355135" cy="307777"/>
          </a:xfrm>
          <a:prstGeom prst="rect">
            <a:avLst/>
          </a:prstGeom>
          <a:noFill/>
        </p:spPr>
        <p:txBody>
          <a:bodyPr wrap="square" rtlCol="0">
            <a:spAutoFit/>
          </a:bodyPr>
          <a:lstStyle/>
          <a:p>
            <a:pPr algn="ctr"/>
            <a:r>
              <a:rPr lang="en-US" sz="1400" dirty="0">
                <a:solidFill>
                  <a:schemeClr val="tx2"/>
                </a:solidFill>
                <a:latin typeface="Meta Offc Medium" panose="020B0604030101020102" pitchFamily="34" charset="0"/>
              </a:rPr>
              <a:t>Preferred to Cut (25 bps)</a:t>
            </a:r>
          </a:p>
        </p:txBody>
      </p:sp>
      <p:sp>
        <p:nvSpPr>
          <p:cNvPr id="33" name="TextBox 32">
            <a:extLst>
              <a:ext uri="{FF2B5EF4-FFF2-40B4-BE49-F238E27FC236}">
                <a16:creationId xmlns:a16="http://schemas.microsoft.com/office/drawing/2014/main" id="{A537A4E7-4039-5820-17EE-9C7C466CDDEB}"/>
              </a:ext>
            </a:extLst>
          </p:cNvPr>
          <p:cNvSpPr txBox="1"/>
          <p:nvPr/>
        </p:nvSpPr>
        <p:spPr>
          <a:xfrm>
            <a:off x="4373325" y="2089223"/>
            <a:ext cx="3492480" cy="307777"/>
          </a:xfrm>
          <a:prstGeom prst="rect">
            <a:avLst/>
          </a:prstGeom>
          <a:noFill/>
        </p:spPr>
        <p:txBody>
          <a:bodyPr wrap="square" rtlCol="0">
            <a:spAutoFit/>
          </a:bodyPr>
          <a:lstStyle/>
          <a:p>
            <a:pPr algn="ctr"/>
            <a:r>
              <a:rPr lang="en-US" sz="1400" dirty="0">
                <a:solidFill>
                  <a:schemeClr val="tx2"/>
                </a:solidFill>
                <a:latin typeface="Meta Offc Medium" panose="020B0604030101020102" pitchFamily="34" charset="0"/>
              </a:rPr>
              <a:t>Preferred to Change Forward Guidance</a:t>
            </a:r>
          </a:p>
        </p:txBody>
      </p:sp>
    </p:spTree>
    <p:extLst>
      <p:ext uri="{BB962C8B-B14F-4D97-AF65-F5344CB8AC3E}">
        <p14:creationId xmlns:p14="http://schemas.microsoft.com/office/powerpoint/2010/main" val="49183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2F030-C20C-88C3-DACB-13C1CC49B73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CE44171-CFA1-5563-30A0-BB42A5B6DA8C}"/>
              </a:ext>
            </a:extLst>
          </p:cNvPr>
          <p:cNvSpPr/>
          <p:nvPr/>
        </p:nvSpPr>
        <p:spPr>
          <a:xfrm>
            <a:off x="512575" y="2896189"/>
            <a:ext cx="6180834" cy="202257"/>
          </a:xfrm>
          <a:prstGeom prst="rect">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4278FB9-A520-814B-4C60-2A4A32270E05}"/>
              </a:ext>
            </a:extLst>
          </p:cNvPr>
          <p:cNvSpPr txBox="1"/>
          <p:nvPr/>
        </p:nvSpPr>
        <p:spPr>
          <a:xfrm>
            <a:off x="457199" y="1460080"/>
            <a:ext cx="8731599" cy="338554"/>
          </a:xfrm>
          <a:prstGeom prst="rect">
            <a:avLst/>
          </a:prstGeom>
          <a:solidFill>
            <a:schemeClr val="bg2">
              <a:lumMod val="95000"/>
            </a:schemeClr>
          </a:solidFill>
        </p:spPr>
        <p:txBody>
          <a:bodyPr wrap="square" rtlCol="0">
            <a:spAutoFit/>
          </a:bodyPr>
          <a:lstStyle/>
          <a:p>
            <a:r>
              <a:rPr lang="en-US" sz="1600" dirty="0">
                <a:solidFill>
                  <a:schemeClr val="tx2"/>
                </a:solidFill>
                <a:latin typeface="Meta Offc Medium" panose="020B0604030101020102" pitchFamily="34" charset="0"/>
              </a:rPr>
              <a:t>Recent Commentary – Fundamental Transformation</a:t>
            </a:r>
          </a:p>
        </p:txBody>
      </p:sp>
      <p:sp>
        <p:nvSpPr>
          <p:cNvPr id="12" name="TextBox 11">
            <a:extLst>
              <a:ext uri="{FF2B5EF4-FFF2-40B4-BE49-F238E27FC236}">
                <a16:creationId xmlns:a16="http://schemas.microsoft.com/office/drawing/2014/main" id="{DAD98511-BF2E-2EA3-8573-74FF447CE089}"/>
              </a:ext>
            </a:extLst>
          </p:cNvPr>
          <p:cNvSpPr txBox="1"/>
          <p:nvPr/>
        </p:nvSpPr>
        <p:spPr>
          <a:xfrm>
            <a:off x="431452" y="738757"/>
            <a:ext cx="8490298" cy="338554"/>
          </a:xfrm>
          <a:prstGeom prst="rect">
            <a:avLst/>
          </a:prstGeom>
          <a:solidFill>
            <a:schemeClr val="bg2">
              <a:lumMod val="95000"/>
            </a:schemeClr>
          </a:solidFill>
        </p:spPr>
        <p:txBody>
          <a:bodyPr wrap="square" rtlCol="0">
            <a:spAutoFit/>
          </a:bodyPr>
          <a:lstStyle/>
          <a:p>
            <a:r>
              <a:rPr lang="en-US" sz="1600" dirty="0">
                <a:solidFill>
                  <a:schemeClr val="tx2"/>
                </a:solidFill>
                <a:latin typeface="Meta Offc Medium" panose="020B0604030101020102" pitchFamily="34" charset="0"/>
              </a:rPr>
              <a:t>Fed Governor from 2006 to 2011</a:t>
            </a:r>
          </a:p>
        </p:txBody>
      </p:sp>
      <p:sp>
        <p:nvSpPr>
          <p:cNvPr id="5" name="Title 4">
            <a:extLst>
              <a:ext uri="{FF2B5EF4-FFF2-40B4-BE49-F238E27FC236}">
                <a16:creationId xmlns:a16="http://schemas.microsoft.com/office/drawing/2014/main" id="{F37FD511-F78A-473C-A2AC-4F00819C7855}"/>
              </a:ext>
            </a:extLst>
          </p:cNvPr>
          <p:cNvSpPr>
            <a:spLocks noGrp="1"/>
          </p:cNvSpPr>
          <p:nvPr>
            <p:ph type="title"/>
          </p:nvPr>
        </p:nvSpPr>
        <p:spPr/>
        <p:txBody>
          <a:bodyPr/>
          <a:lstStyle/>
          <a:p>
            <a:r>
              <a:rPr lang="en-US" dirty="0"/>
              <a:t>Change in Leadership Likely to Reinvigorate Discussions on Rate Cuts (Eventually) </a:t>
            </a:r>
          </a:p>
        </p:txBody>
      </p:sp>
      <p:sp>
        <p:nvSpPr>
          <p:cNvPr id="7" name="Oval 6">
            <a:extLst>
              <a:ext uri="{FF2B5EF4-FFF2-40B4-BE49-F238E27FC236}">
                <a16:creationId xmlns:a16="http://schemas.microsoft.com/office/drawing/2014/main" id="{28FD2BC2-AEBE-B9B7-2799-3687FC059F43}"/>
              </a:ext>
            </a:extLst>
          </p:cNvPr>
          <p:cNvSpPr/>
          <p:nvPr/>
        </p:nvSpPr>
        <p:spPr>
          <a:xfrm>
            <a:off x="8031532" y="677714"/>
            <a:ext cx="1647174" cy="1659699"/>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5EEEC59-36DD-4E50-3BC2-E214EE9FF09E}"/>
              </a:ext>
            </a:extLst>
          </p:cNvPr>
          <p:cNvSpPr txBox="1"/>
          <p:nvPr/>
        </p:nvSpPr>
        <p:spPr>
          <a:xfrm>
            <a:off x="421200" y="1106988"/>
            <a:ext cx="7497250" cy="276999"/>
          </a:xfrm>
          <a:prstGeom prst="rect">
            <a:avLst/>
          </a:prstGeom>
          <a:noFill/>
        </p:spPr>
        <p:txBody>
          <a:bodyPr wrap="square" rtlCol="0">
            <a:spAutoFit/>
          </a:bodyPr>
          <a:lstStyle/>
          <a:p>
            <a:pPr marL="285750" indent="-285750">
              <a:buFont typeface="Wingdings" panose="05000000000000000000" pitchFamily="2" charset="2"/>
              <a:buChar char="§"/>
            </a:pPr>
            <a:r>
              <a:rPr lang="en-US" sz="1200" dirty="0"/>
              <a:t>Leaned hawkish as governor, voiced opposition to QE2 in aftermath of GFC emergency</a:t>
            </a:r>
          </a:p>
        </p:txBody>
      </p:sp>
      <p:sp>
        <p:nvSpPr>
          <p:cNvPr id="11" name="TextBox 10">
            <a:extLst>
              <a:ext uri="{FF2B5EF4-FFF2-40B4-BE49-F238E27FC236}">
                <a16:creationId xmlns:a16="http://schemas.microsoft.com/office/drawing/2014/main" id="{C9AA6A12-3585-4832-45D2-55D035C34C8D}"/>
              </a:ext>
            </a:extLst>
          </p:cNvPr>
          <p:cNvSpPr txBox="1"/>
          <p:nvPr/>
        </p:nvSpPr>
        <p:spPr>
          <a:xfrm>
            <a:off x="458778" y="1847940"/>
            <a:ext cx="9216000" cy="5724644"/>
          </a:xfrm>
          <a:prstGeom prst="rect">
            <a:avLst/>
          </a:prstGeom>
          <a:noFill/>
        </p:spPr>
        <p:txBody>
          <a:bodyPr wrap="square" rtlCol="0">
            <a:spAutoFit/>
          </a:bodyPr>
          <a:lstStyle/>
          <a:p>
            <a:pPr>
              <a:spcBef>
                <a:spcPts val="600"/>
              </a:spcBef>
            </a:pPr>
            <a:r>
              <a:rPr lang="en-US" sz="1400" dirty="0">
                <a:solidFill>
                  <a:schemeClr val="tx2"/>
                </a:solidFill>
                <a:latin typeface="Meta Offc Medium" panose="020B0604030101020102" pitchFamily="34" charset="0"/>
              </a:rPr>
              <a:t>1) Deregulation and Productivity Gains Will More-Than Offset Tariff-Related Inflation</a:t>
            </a:r>
          </a:p>
          <a:p>
            <a:pPr marL="171450" indent="-171450">
              <a:spcBef>
                <a:spcPts val="600"/>
              </a:spcBef>
              <a:buFont typeface="Wingdings" panose="05000000000000000000" pitchFamily="2" charset="2"/>
              <a:buChar char="§"/>
            </a:pPr>
            <a:r>
              <a:rPr lang="en-US" sz="1200" dirty="0"/>
              <a:t>“Any inflationary effect of tariff policies will likely be of smaller magnitude than the disinflationary </a:t>
            </a:r>
            <a:br>
              <a:rPr lang="en-US" sz="1200" dirty="0"/>
            </a:br>
            <a:r>
              <a:rPr lang="en-US" sz="1200" dirty="0"/>
              <a:t>influence of deregulation and spending cuts”</a:t>
            </a:r>
          </a:p>
          <a:p>
            <a:pPr marL="171450" indent="-171450">
              <a:spcBef>
                <a:spcPts val="600"/>
              </a:spcBef>
              <a:buFont typeface="Wingdings" panose="05000000000000000000" pitchFamily="2" charset="2"/>
              <a:buChar char="§"/>
            </a:pPr>
            <a:r>
              <a:rPr lang="en-US" sz="1200" dirty="0"/>
              <a:t>“AI will be a significant disinflationary force, increasing productivity and bolstering American competitiveness.”</a:t>
            </a:r>
          </a:p>
          <a:p>
            <a:pPr>
              <a:spcBef>
                <a:spcPts val="600"/>
              </a:spcBef>
            </a:pPr>
            <a:r>
              <a:rPr lang="en-US" sz="1400" dirty="0">
                <a:solidFill>
                  <a:schemeClr val="tx2"/>
                </a:solidFill>
                <a:latin typeface="Meta Offc Medium" panose="020B0604030101020102" pitchFamily="34" charset="0"/>
              </a:rPr>
              <a:t>2) “Practical Monetarism” - Shrink the Balance Sheet and Lower Interest Rates</a:t>
            </a:r>
          </a:p>
          <a:p>
            <a:pPr marL="171450" indent="-171450">
              <a:spcBef>
                <a:spcPts val="600"/>
              </a:spcBef>
              <a:buFont typeface="Wingdings" panose="05000000000000000000" pitchFamily="2" charset="2"/>
              <a:buChar char="§"/>
            </a:pPr>
            <a:r>
              <a:rPr lang="en-US" sz="1200" dirty="0"/>
              <a:t>“Money on Wall Street is too easy, and credit on Main Street is too tight. The Fed’s bloated balance sheet, designed to support the biggest firms in a bygone crisis era, can be reduced significantly.” </a:t>
            </a:r>
          </a:p>
          <a:p>
            <a:pPr marL="171450" indent="-171450">
              <a:spcBef>
                <a:spcPts val="600"/>
              </a:spcBef>
              <a:buFont typeface="Wingdings" panose="05000000000000000000" pitchFamily="2" charset="2"/>
              <a:buChar char="§"/>
            </a:pPr>
            <a:r>
              <a:rPr lang="en-US" sz="1200" dirty="0"/>
              <a:t>“Its bloated balance sheet has contributed significantly to inflation. By draining as much as $2.5 trillion in excess reserves, the Fed would mitigate inflation and return its size and scope to pre-pandemic levels”</a:t>
            </a:r>
          </a:p>
          <a:p>
            <a:pPr marL="171450" indent="-171450">
              <a:spcBef>
                <a:spcPts val="600"/>
              </a:spcBef>
              <a:buFont typeface="Wingdings" panose="05000000000000000000" pitchFamily="2" charset="2"/>
              <a:buChar char="§"/>
            </a:pPr>
            <a:r>
              <a:rPr lang="en-US" sz="1200" dirty="0"/>
              <a:t>“That largesse can be redeployed in the form of lower interest rates to support households and small and medium-size businesses.”</a:t>
            </a:r>
          </a:p>
          <a:p>
            <a:pPr>
              <a:spcBef>
                <a:spcPts val="600"/>
              </a:spcBef>
            </a:pPr>
            <a:r>
              <a:rPr lang="en-US" sz="1400" dirty="0">
                <a:solidFill>
                  <a:schemeClr val="tx2"/>
                </a:solidFill>
                <a:latin typeface="Meta Offc Medium" panose="020B0604030101020102" pitchFamily="34" charset="0"/>
              </a:rPr>
              <a:t>3) Reform Regulatory Framework for Banks</a:t>
            </a:r>
          </a:p>
          <a:p>
            <a:pPr marL="171450" indent="-171450">
              <a:spcBef>
                <a:spcPts val="600"/>
              </a:spcBef>
              <a:buFont typeface="Wingdings" panose="05000000000000000000" pitchFamily="2" charset="2"/>
              <a:buChar char="§"/>
            </a:pPr>
            <a:r>
              <a:rPr lang="en-US" sz="1200" dirty="0"/>
              <a:t>“The Fed’s rules and regulations have systematically disadvantaged small and medium-size banks”  </a:t>
            </a:r>
          </a:p>
          <a:p>
            <a:pPr marL="171450" indent="-171450">
              <a:spcBef>
                <a:spcPts val="600"/>
              </a:spcBef>
              <a:buFont typeface="Wingdings" panose="05000000000000000000" pitchFamily="2" charset="2"/>
              <a:buChar char="§"/>
            </a:pPr>
            <a:r>
              <a:rPr lang="en-US" sz="1200" dirty="0"/>
              <a:t>“Fed leadership should support rather than undermine the good early work of … [Vice Chair] Bowman”</a:t>
            </a:r>
          </a:p>
          <a:p>
            <a:pPr marL="171450" indent="-171450">
              <a:spcBef>
                <a:spcPts val="600"/>
              </a:spcBef>
              <a:buFont typeface="Wingdings" panose="05000000000000000000" pitchFamily="2" charset="2"/>
              <a:buChar char="§"/>
            </a:pPr>
            <a:r>
              <a:rPr lang="en-US" sz="1200" dirty="0"/>
              <a:t>“In my view, the Basel endgame isn’t America’s endgame. A new, reformed American regulatory regime should make the U.S. the best place for the world’s banks to do business”</a:t>
            </a:r>
          </a:p>
          <a:p>
            <a:pPr>
              <a:spcBef>
                <a:spcPts val="600"/>
              </a:spcBef>
            </a:pPr>
            <a:r>
              <a:rPr lang="en-US" sz="1400" dirty="0">
                <a:solidFill>
                  <a:schemeClr val="tx2"/>
                </a:solidFill>
                <a:latin typeface="Meta Offc Medium" panose="020B0604030101020102" pitchFamily="34" charset="0"/>
              </a:rPr>
              <a:t>4) Less Transparency, Communication, and Forward Guidance</a:t>
            </a:r>
          </a:p>
          <a:p>
            <a:pPr marL="171450" indent="-171450">
              <a:spcBef>
                <a:spcPts val="600"/>
              </a:spcBef>
              <a:buFont typeface="Wingdings" panose="05000000000000000000" pitchFamily="2" charset="2"/>
              <a:buChar char="§"/>
            </a:pPr>
            <a:r>
              <a:rPr lang="en-US" sz="1200" dirty="0"/>
              <a:t>“near-term forecasting is another distracting Fed preoccupation. Economists are not immune to the frailties of human nature. Once policymakers reveal their economic forecast, they can become prisoners of their own words. Fed leaders would be well-served to skip opportunities to share their latest musings.”</a:t>
            </a:r>
          </a:p>
          <a:p>
            <a:pPr marL="171450" indent="-171450">
              <a:spcBef>
                <a:spcPts val="600"/>
              </a:spcBef>
              <a:buFont typeface="Wingdings" panose="05000000000000000000" pitchFamily="2" charset="2"/>
              <a:buChar char="§"/>
            </a:pPr>
            <a:r>
              <a:rPr lang="en-US" sz="1200" dirty="0"/>
              <a:t>“forward-guidance – a tool rolled out to great fanfare in the financial crisis—has little role to play in normal times”</a:t>
            </a:r>
          </a:p>
          <a:p>
            <a:pPr marL="171450" indent="-171450">
              <a:spcBef>
                <a:spcPts val="600"/>
              </a:spcBef>
              <a:buFont typeface="Wingdings" panose="05000000000000000000" pitchFamily="2" charset="2"/>
              <a:buChar char="§"/>
            </a:pPr>
            <a:r>
              <a:rPr lang="en-US" sz="1200" dirty="0"/>
              <a:t>“I do not find the current Fed policy of ‘data dependence’ of much real value. …. Breathlessly awaiting trailing data from stale national accounts - subject to significant, subsequent revision - is evidence of false precision and analytic complacency”</a:t>
            </a:r>
          </a:p>
          <a:p>
            <a:endParaRPr lang="en-US" sz="1200" b="1" dirty="0"/>
          </a:p>
        </p:txBody>
      </p:sp>
    </p:spTree>
    <p:extLst>
      <p:ext uri="{BB962C8B-B14F-4D97-AF65-F5344CB8AC3E}">
        <p14:creationId xmlns:p14="http://schemas.microsoft.com/office/powerpoint/2010/main" val="2272096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F5147-58A1-E9FA-AF90-F117ED5734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E3489DC-C1B2-23AB-B576-F0EBAF50A158}"/>
              </a:ext>
            </a:extLst>
          </p:cNvPr>
          <p:cNvSpPr>
            <a:spLocks noGrp="1"/>
          </p:cNvSpPr>
          <p:nvPr>
            <p:ph type="title"/>
          </p:nvPr>
        </p:nvSpPr>
        <p:spPr/>
        <p:txBody>
          <a:bodyPr/>
          <a:lstStyle/>
          <a:p>
            <a:r>
              <a:rPr lang="en-US" dirty="0"/>
              <a:t>Uncertainty Continues to Cloud Economic and Rate Outlooks</a:t>
            </a:r>
          </a:p>
        </p:txBody>
      </p:sp>
      <p:sp>
        <p:nvSpPr>
          <p:cNvPr id="6" name="TextBox 5">
            <a:extLst>
              <a:ext uri="{FF2B5EF4-FFF2-40B4-BE49-F238E27FC236}">
                <a16:creationId xmlns:a16="http://schemas.microsoft.com/office/drawing/2014/main" id="{E880FCB9-21D7-2780-D52B-15770FC2BB2C}"/>
              </a:ext>
            </a:extLst>
          </p:cNvPr>
          <p:cNvSpPr txBox="1"/>
          <p:nvPr/>
        </p:nvSpPr>
        <p:spPr>
          <a:xfrm>
            <a:off x="420688" y="924736"/>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Economic Resilience</a:t>
            </a:r>
          </a:p>
        </p:txBody>
      </p:sp>
      <p:sp>
        <p:nvSpPr>
          <p:cNvPr id="7" name="TextBox 6">
            <a:extLst>
              <a:ext uri="{FF2B5EF4-FFF2-40B4-BE49-F238E27FC236}">
                <a16:creationId xmlns:a16="http://schemas.microsoft.com/office/drawing/2014/main" id="{A829CB45-27E9-2D40-A4FA-87FF8B7B0861}"/>
              </a:ext>
            </a:extLst>
          </p:cNvPr>
          <p:cNvSpPr txBox="1"/>
          <p:nvPr/>
        </p:nvSpPr>
        <p:spPr>
          <a:xfrm>
            <a:off x="423274" y="1542078"/>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Exogenous Shocks Continue to Cloud Outlook</a:t>
            </a:r>
          </a:p>
        </p:txBody>
      </p:sp>
      <p:sp>
        <p:nvSpPr>
          <p:cNvPr id="8" name="TextBox 7">
            <a:extLst>
              <a:ext uri="{FF2B5EF4-FFF2-40B4-BE49-F238E27FC236}">
                <a16:creationId xmlns:a16="http://schemas.microsoft.com/office/drawing/2014/main" id="{B358EA6D-28BD-F3CA-63F5-73A4ADE673EF}"/>
              </a:ext>
            </a:extLst>
          </p:cNvPr>
          <p:cNvSpPr txBox="1"/>
          <p:nvPr/>
        </p:nvSpPr>
        <p:spPr>
          <a:xfrm>
            <a:off x="423274" y="2167181"/>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Low-Hiring, Low-Firing Labor Market</a:t>
            </a:r>
          </a:p>
        </p:txBody>
      </p:sp>
      <p:sp>
        <p:nvSpPr>
          <p:cNvPr id="9" name="TextBox 8">
            <a:extLst>
              <a:ext uri="{FF2B5EF4-FFF2-40B4-BE49-F238E27FC236}">
                <a16:creationId xmlns:a16="http://schemas.microsoft.com/office/drawing/2014/main" id="{DA17C555-47D5-A299-896D-209F7E4F3012}"/>
              </a:ext>
            </a:extLst>
          </p:cNvPr>
          <p:cNvSpPr txBox="1"/>
          <p:nvPr/>
        </p:nvSpPr>
        <p:spPr>
          <a:xfrm>
            <a:off x="425860" y="2784523"/>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Fed – From Navigating Neutral to Watching Energy Shock</a:t>
            </a:r>
          </a:p>
        </p:txBody>
      </p:sp>
      <p:sp>
        <p:nvSpPr>
          <p:cNvPr id="10" name="TextBox 9">
            <a:extLst>
              <a:ext uri="{FF2B5EF4-FFF2-40B4-BE49-F238E27FC236}">
                <a16:creationId xmlns:a16="http://schemas.microsoft.com/office/drawing/2014/main" id="{16FFEF86-C83C-5C28-2A0B-DB057CB92A14}"/>
              </a:ext>
            </a:extLst>
          </p:cNvPr>
          <p:cNvSpPr txBox="1"/>
          <p:nvPr/>
        </p:nvSpPr>
        <p:spPr>
          <a:xfrm>
            <a:off x="422390" y="3407037"/>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Interest Rates – Slight Steepener Expected</a:t>
            </a:r>
          </a:p>
        </p:txBody>
      </p:sp>
    </p:spTree>
    <p:extLst>
      <p:ext uri="{BB962C8B-B14F-4D97-AF65-F5344CB8AC3E}">
        <p14:creationId xmlns:p14="http://schemas.microsoft.com/office/powerpoint/2010/main" val="2790254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A130B-0A99-DB5A-F024-3A9DB55592AD}"/>
            </a:ext>
          </a:extLst>
        </p:cNvPr>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00000000-0008-0000-0400-00000C000000}"/>
              </a:ext>
            </a:extLst>
          </p:cNvPr>
          <p:cNvGraphicFramePr>
            <a:graphicFrameLocks noGrp="1"/>
          </p:cNvGraphicFramePr>
          <p:nvPr>
            <p:ph type="chart" sz="quarter" idx="17"/>
            <p:extLst>
              <p:ext uri="{D42A27DB-BD31-4B8C-83A1-F6EECF244321}">
                <p14:modId xmlns:p14="http://schemas.microsoft.com/office/powerpoint/2010/main" val="921828444"/>
              </p:ext>
            </p:extLst>
          </p:nvPr>
        </p:nvGraphicFramePr>
        <p:xfrm>
          <a:off x="420688" y="1157288"/>
          <a:ext cx="8777917" cy="5821362"/>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B9AFF7D5-261D-1A3E-41BB-1836305F7729}"/>
              </a:ext>
            </a:extLst>
          </p:cNvPr>
          <p:cNvCxnSpPr/>
          <p:nvPr/>
        </p:nvCxnSpPr>
        <p:spPr>
          <a:xfrm>
            <a:off x="1077443" y="2942595"/>
            <a:ext cx="8110059" cy="0"/>
          </a:xfrm>
          <a:prstGeom prst="line">
            <a:avLst/>
          </a:prstGeom>
          <a:ln w="19050">
            <a:solidFill>
              <a:schemeClr val="bg1">
                <a:lumMod val="65000"/>
                <a:alpha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07C332-8D3C-F4CC-F092-91103F8E50B6}"/>
              </a:ext>
            </a:extLst>
          </p:cNvPr>
          <p:cNvCxnSpPr/>
          <p:nvPr/>
        </p:nvCxnSpPr>
        <p:spPr>
          <a:xfrm>
            <a:off x="1070517" y="4038184"/>
            <a:ext cx="8110059" cy="0"/>
          </a:xfrm>
          <a:prstGeom prst="line">
            <a:avLst/>
          </a:prstGeom>
          <a:ln w="19050">
            <a:solidFill>
              <a:schemeClr val="bg1">
                <a:lumMod val="65000"/>
                <a:alpha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E17FE9-FF20-15AE-06A5-9ECC744CFBAE}"/>
              </a:ext>
            </a:extLst>
          </p:cNvPr>
          <p:cNvCxnSpPr/>
          <p:nvPr/>
        </p:nvCxnSpPr>
        <p:spPr>
          <a:xfrm>
            <a:off x="1070517" y="5063925"/>
            <a:ext cx="8110059" cy="0"/>
          </a:xfrm>
          <a:prstGeom prst="line">
            <a:avLst/>
          </a:prstGeom>
          <a:ln w="19050">
            <a:solidFill>
              <a:schemeClr val="bg1">
                <a:lumMod val="65000"/>
                <a:alpha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B2EF3E-7FA4-F882-0D5A-B28808A476E2}"/>
              </a:ext>
            </a:extLst>
          </p:cNvPr>
          <p:cNvCxnSpPr/>
          <p:nvPr/>
        </p:nvCxnSpPr>
        <p:spPr>
          <a:xfrm>
            <a:off x="1076613" y="6183111"/>
            <a:ext cx="8110059" cy="0"/>
          </a:xfrm>
          <a:prstGeom prst="line">
            <a:avLst/>
          </a:prstGeom>
          <a:ln w="19050">
            <a:solidFill>
              <a:schemeClr val="bg1">
                <a:lumMod val="65000"/>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619F9F5-C8A8-F864-51CD-10E17245EE16}"/>
              </a:ext>
            </a:extLst>
          </p:cNvPr>
          <p:cNvSpPr>
            <a:spLocks noGrp="1"/>
          </p:cNvSpPr>
          <p:nvPr>
            <p:ph type="body" sz="quarter" idx="14"/>
          </p:nvPr>
        </p:nvSpPr>
        <p:spPr/>
        <p:txBody>
          <a:bodyPr/>
          <a:lstStyle/>
          <a:p>
            <a:r>
              <a:rPr lang="en-US" dirty="0"/>
              <a:t>Fed Funds Futures Contracts</a:t>
            </a:r>
          </a:p>
        </p:txBody>
      </p:sp>
      <p:sp>
        <p:nvSpPr>
          <p:cNvPr id="4" name="Text Placeholder 3">
            <a:extLst>
              <a:ext uri="{FF2B5EF4-FFF2-40B4-BE49-F238E27FC236}">
                <a16:creationId xmlns:a16="http://schemas.microsoft.com/office/drawing/2014/main" id="{0E07DD74-AC0A-ED79-441F-950D1AE4B94E}"/>
              </a:ext>
            </a:extLst>
          </p:cNvPr>
          <p:cNvSpPr>
            <a:spLocks noGrp="1"/>
          </p:cNvSpPr>
          <p:nvPr>
            <p:ph type="body" sz="quarter" idx="16"/>
          </p:nvPr>
        </p:nvSpPr>
        <p:spPr/>
        <p:txBody>
          <a:bodyPr/>
          <a:lstStyle/>
          <a:p>
            <a:r>
              <a:rPr lang="en-US" dirty="0"/>
              <a:t>Sources: Bloomberg Finance L.P., Stifel</a:t>
            </a:r>
          </a:p>
        </p:txBody>
      </p:sp>
      <p:sp>
        <p:nvSpPr>
          <p:cNvPr id="5" name="Title 4">
            <a:extLst>
              <a:ext uri="{FF2B5EF4-FFF2-40B4-BE49-F238E27FC236}">
                <a16:creationId xmlns:a16="http://schemas.microsoft.com/office/drawing/2014/main" id="{D77CF3B7-D6AE-B7D7-1C25-0C41CFDC0515}"/>
              </a:ext>
            </a:extLst>
          </p:cNvPr>
          <p:cNvSpPr>
            <a:spLocks noGrp="1"/>
          </p:cNvSpPr>
          <p:nvPr>
            <p:ph type="title"/>
          </p:nvPr>
        </p:nvSpPr>
        <p:spPr/>
        <p:txBody>
          <a:bodyPr/>
          <a:lstStyle/>
          <a:p>
            <a:r>
              <a:rPr lang="en-US" dirty="0"/>
              <a:t>Investors Abandon Expectations for Rate Cuts This Year</a:t>
            </a:r>
          </a:p>
        </p:txBody>
      </p:sp>
      <p:sp>
        <p:nvSpPr>
          <p:cNvPr id="11" name="TextBox 10">
            <a:extLst>
              <a:ext uri="{FF2B5EF4-FFF2-40B4-BE49-F238E27FC236}">
                <a16:creationId xmlns:a16="http://schemas.microsoft.com/office/drawing/2014/main" id="{C3EE199C-FB0C-0B0F-F48A-73449FDB914A}"/>
              </a:ext>
            </a:extLst>
          </p:cNvPr>
          <p:cNvSpPr txBox="1"/>
          <p:nvPr/>
        </p:nvSpPr>
        <p:spPr>
          <a:xfrm>
            <a:off x="8974629" y="3879442"/>
            <a:ext cx="786384" cy="276999"/>
          </a:xfrm>
          <a:prstGeom prst="rect">
            <a:avLst/>
          </a:prstGeom>
          <a:noFill/>
        </p:spPr>
        <p:txBody>
          <a:bodyPr wrap="square" rtlCol="0">
            <a:spAutoFit/>
          </a:bodyPr>
          <a:lstStyle/>
          <a:p>
            <a:pPr algn="r"/>
            <a:r>
              <a:rPr lang="en-US" sz="1200" i="1" dirty="0">
                <a:solidFill>
                  <a:schemeClr val="bg1">
                    <a:lumMod val="65000"/>
                  </a:schemeClr>
                </a:solidFill>
                <a:latin typeface="Meta Offc Medium" panose="020B0604030101020102" pitchFamily="34" charset="0"/>
              </a:rPr>
              <a:t>1 Cut</a:t>
            </a:r>
          </a:p>
        </p:txBody>
      </p:sp>
      <p:sp>
        <p:nvSpPr>
          <p:cNvPr id="12" name="TextBox 11">
            <a:extLst>
              <a:ext uri="{FF2B5EF4-FFF2-40B4-BE49-F238E27FC236}">
                <a16:creationId xmlns:a16="http://schemas.microsoft.com/office/drawing/2014/main" id="{E6331803-A1D7-3EF7-FAE5-78331B44D591}"/>
              </a:ext>
            </a:extLst>
          </p:cNvPr>
          <p:cNvSpPr txBox="1"/>
          <p:nvPr/>
        </p:nvSpPr>
        <p:spPr>
          <a:xfrm>
            <a:off x="8974629" y="4911279"/>
            <a:ext cx="786384" cy="276999"/>
          </a:xfrm>
          <a:prstGeom prst="rect">
            <a:avLst/>
          </a:prstGeom>
          <a:noFill/>
        </p:spPr>
        <p:txBody>
          <a:bodyPr wrap="square" rtlCol="0">
            <a:spAutoFit/>
          </a:bodyPr>
          <a:lstStyle/>
          <a:p>
            <a:pPr algn="r"/>
            <a:r>
              <a:rPr lang="en-US" sz="1200" i="1" dirty="0">
                <a:solidFill>
                  <a:schemeClr val="bg1">
                    <a:lumMod val="65000"/>
                  </a:schemeClr>
                </a:solidFill>
                <a:latin typeface="Meta Offc Medium" panose="020B0604030101020102" pitchFamily="34" charset="0"/>
              </a:rPr>
              <a:t>2 Cuts</a:t>
            </a:r>
          </a:p>
        </p:txBody>
      </p:sp>
      <p:sp>
        <p:nvSpPr>
          <p:cNvPr id="13" name="TextBox 12">
            <a:extLst>
              <a:ext uri="{FF2B5EF4-FFF2-40B4-BE49-F238E27FC236}">
                <a16:creationId xmlns:a16="http://schemas.microsoft.com/office/drawing/2014/main" id="{ABFEE826-1846-2844-21E6-5F88AF802B70}"/>
              </a:ext>
            </a:extLst>
          </p:cNvPr>
          <p:cNvSpPr txBox="1"/>
          <p:nvPr/>
        </p:nvSpPr>
        <p:spPr>
          <a:xfrm>
            <a:off x="8974629" y="6036561"/>
            <a:ext cx="786384" cy="276999"/>
          </a:xfrm>
          <a:prstGeom prst="rect">
            <a:avLst/>
          </a:prstGeom>
          <a:noFill/>
        </p:spPr>
        <p:txBody>
          <a:bodyPr wrap="square" rtlCol="0">
            <a:spAutoFit/>
          </a:bodyPr>
          <a:lstStyle/>
          <a:p>
            <a:pPr algn="r"/>
            <a:r>
              <a:rPr lang="en-US" sz="1200" i="1" dirty="0">
                <a:solidFill>
                  <a:schemeClr val="bg1">
                    <a:lumMod val="65000"/>
                  </a:schemeClr>
                </a:solidFill>
                <a:latin typeface="Meta Offc Medium" panose="020B0604030101020102" pitchFamily="34" charset="0"/>
              </a:rPr>
              <a:t>3 Cuts</a:t>
            </a:r>
          </a:p>
        </p:txBody>
      </p:sp>
      <p:sp>
        <p:nvSpPr>
          <p:cNvPr id="14" name="TextBox 13">
            <a:extLst>
              <a:ext uri="{FF2B5EF4-FFF2-40B4-BE49-F238E27FC236}">
                <a16:creationId xmlns:a16="http://schemas.microsoft.com/office/drawing/2014/main" id="{4EDFA0BD-8862-7264-20A6-FEB896FCF1DC}"/>
              </a:ext>
            </a:extLst>
          </p:cNvPr>
          <p:cNvSpPr txBox="1"/>
          <p:nvPr/>
        </p:nvSpPr>
        <p:spPr>
          <a:xfrm>
            <a:off x="1634680" y="1519163"/>
            <a:ext cx="2223860"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February 27, 2026</a:t>
            </a:r>
          </a:p>
        </p:txBody>
      </p:sp>
      <p:sp>
        <p:nvSpPr>
          <p:cNvPr id="15" name="TextBox 14">
            <a:extLst>
              <a:ext uri="{FF2B5EF4-FFF2-40B4-BE49-F238E27FC236}">
                <a16:creationId xmlns:a16="http://schemas.microsoft.com/office/drawing/2014/main" id="{7AC85EA3-7B4E-23AB-FC7C-480996B93675}"/>
              </a:ext>
            </a:extLst>
          </p:cNvPr>
          <p:cNvSpPr txBox="1"/>
          <p:nvPr/>
        </p:nvSpPr>
        <p:spPr>
          <a:xfrm>
            <a:off x="1639599" y="1842839"/>
            <a:ext cx="2223860" cy="307777"/>
          </a:xfrm>
          <a:prstGeom prst="rect">
            <a:avLst/>
          </a:prstGeom>
          <a:noFill/>
        </p:spPr>
        <p:txBody>
          <a:bodyPr wrap="square" rtlCol="0">
            <a:spAutoFit/>
          </a:bodyPr>
          <a:lstStyle/>
          <a:p>
            <a:r>
              <a:rPr lang="en-US" sz="1400" dirty="0">
                <a:solidFill>
                  <a:srgbClr val="00A3E0"/>
                </a:solidFill>
                <a:latin typeface="Meta Offc Medium" panose="020B0604030101020102" pitchFamily="34" charset="0"/>
              </a:rPr>
              <a:t>June 11, 2026</a:t>
            </a:r>
          </a:p>
        </p:txBody>
      </p:sp>
      <p:sp>
        <p:nvSpPr>
          <p:cNvPr id="17" name="TextBox 16">
            <a:extLst>
              <a:ext uri="{FF2B5EF4-FFF2-40B4-BE49-F238E27FC236}">
                <a16:creationId xmlns:a16="http://schemas.microsoft.com/office/drawing/2014/main" id="{DEB29775-9430-4B22-0B76-4E8CC4A548C6}"/>
              </a:ext>
            </a:extLst>
          </p:cNvPr>
          <p:cNvSpPr txBox="1"/>
          <p:nvPr/>
        </p:nvSpPr>
        <p:spPr>
          <a:xfrm>
            <a:off x="8981555" y="2776926"/>
            <a:ext cx="786384" cy="276999"/>
          </a:xfrm>
          <a:prstGeom prst="rect">
            <a:avLst/>
          </a:prstGeom>
          <a:noFill/>
        </p:spPr>
        <p:txBody>
          <a:bodyPr wrap="square" rtlCol="0">
            <a:spAutoFit/>
          </a:bodyPr>
          <a:lstStyle/>
          <a:p>
            <a:pPr algn="r"/>
            <a:r>
              <a:rPr lang="en-US" sz="1200" i="1" dirty="0">
                <a:solidFill>
                  <a:schemeClr val="bg1">
                    <a:lumMod val="65000"/>
                  </a:schemeClr>
                </a:solidFill>
                <a:latin typeface="Meta Offc Medium" panose="020B0604030101020102" pitchFamily="34" charset="0"/>
              </a:rPr>
              <a:t>UNCH</a:t>
            </a:r>
          </a:p>
        </p:txBody>
      </p:sp>
      <p:cxnSp>
        <p:nvCxnSpPr>
          <p:cNvPr id="18" name="Straight Connector 17">
            <a:extLst>
              <a:ext uri="{FF2B5EF4-FFF2-40B4-BE49-F238E27FC236}">
                <a16:creationId xmlns:a16="http://schemas.microsoft.com/office/drawing/2014/main" id="{75DDCC79-57D3-CE75-7F05-35DFE5D27114}"/>
              </a:ext>
            </a:extLst>
          </p:cNvPr>
          <p:cNvCxnSpPr/>
          <p:nvPr/>
        </p:nvCxnSpPr>
        <p:spPr>
          <a:xfrm>
            <a:off x="1071715" y="1829964"/>
            <a:ext cx="8110059" cy="0"/>
          </a:xfrm>
          <a:prstGeom prst="line">
            <a:avLst/>
          </a:prstGeom>
          <a:ln w="19050">
            <a:solidFill>
              <a:schemeClr val="bg1">
                <a:lumMod val="65000"/>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B4C7618-493F-2831-127F-9A20971FF3E8}"/>
              </a:ext>
            </a:extLst>
          </p:cNvPr>
          <p:cNvSpPr txBox="1"/>
          <p:nvPr/>
        </p:nvSpPr>
        <p:spPr>
          <a:xfrm>
            <a:off x="8975827" y="1664295"/>
            <a:ext cx="786384" cy="276999"/>
          </a:xfrm>
          <a:prstGeom prst="rect">
            <a:avLst/>
          </a:prstGeom>
          <a:noFill/>
        </p:spPr>
        <p:txBody>
          <a:bodyPr wrap="square" rtlCol="0">
            <a:spAutoFit/>
          </a:bodyPr>
          <a:lstStyle/>
          <a:p>
            <a:pPr algn="r"/>
            <a:r>
              <a:rPr lang="en-US" sz="1200" i="1" dirty="0">
                <a:solidFill>
                  <a:schemeClr val="bg1">
                    <a:lumMod val="65000"/>
                  </a:schemeClr>
                </a:solidFill>
                <a:latin typeface="Meta Offc Medium" panose="020B0604030101020102" pitchFamily="34" charset="0"/>
              </a:rPr>
              <a:t>1 Hike</a:t>
            </a:r>
          </a:p>
        </p:txBody>
      </p:sp>
    </p:spTree>
    <p:extLst>
      <p:ext uri="{BB962C8B-B14F-4D97-AF65-F5344CB8AC3E}">
        <p14:creationId xmlns:p14="http://schemas.microsoft.com/office/powerpoint/2010/main" val="2749061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658A7636-6FE9-9B83-034A-1953AE9BD400}"/>
              </a:ext>
            </a:extLst>
          </p:cNvPr>
          <p:cNvGraphicFramePr>
            <a:graphicFrameLocks noGrp="1"/>
          </p:cNvGraphicFramePr>
          <p:nvPr>
            <p:ph type="chart" sz="quarter" idx="17"/>
            <p:extLst>
              <p:ext uri="{D42A27DB-BD31-4B8C-83A1-F6EECF244321}">
                <p14:modId xmlns:p14="http://schemas.microsoft.com/office/powerpoint/2010/main" val="1191726759"/>
              </p:ext>
            </p:extLst>
          </p:nvPr>
        </p:nvGraphicFramePr>
        <p:xfrm>
          <a:off x="420688" y="1163638"/>
          <a:ext cx="9217025" cy="58404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92FD8D8-B432-92B7-42D2-76BE4156D4A2}"/>
              </a:ext>
            </a:extLst>
          </p:cNvPr>
          <p:cNvSpPr>
            <a:spLocks noGrp="1"/>
          </p:cNvSpPr>
          <p:nvPr>
            <p:ph type="body" sz="quarter" idx="14"/>
          </p:nvPr>
        </p:nvSpPr>
        <p:spPr/>
        <p:txBody>
          <a:bodyPr/>
          <a:lstStyle/>
          <a:p>
            <a:r>
              <a:rPr lang="en-US" dirty="0"/>
              <a:t>Treasury Yield Curve and YE26 Forward Curve</a:t>
            </a:r>
            <a:endParaRPr lang="en-US" i="1" dirty="0"/>
          </a:p>
        </p:txBody>
      </p:sp>
      <p:sp>
        <p:nvSpPr>
          <p:cNvPr id="4" name="Text Placeholder 3">
            <a:extLst>
              <a:ext uri="{FF2B5EF4-FFF2-40B4-BE49-F238E27FC236}">
                <a16:creationId xmlns:a16="http://schemas.microsoft.com/office/drawing/2014/main" id="{0F82F9E9-1615-F095-869D-A85BC7BD8808}"/>
              </a:ext>
            </a:extLst>
          </p:cNvPr>
          <p:cNvSpPr>
            <a:spLocks noGrp="1"/>
          </p:cNvSpPr>
          <p:nvPr>
            <p:ph type="body" sz="quarter" idx="16"/>
          </p:nvPr>
        </p:nvSpPr>
        <p:spPr/>
        <p:txBody>
          <a:bodyPr/>
          <a:lstStyle/>
          <a:p>
            <a:r>
              <a:rPr lang="en-US" dirty="0"/>
              <a:t>Sources: Bloomberg Finance L.P., Stifel</a:t>
            </a:r>
          </a:p>
        </p:txBody>
      </p:sp>
      <p:sp>
        <p:nvSpPr>
          <p:cNvPr id="5" name="Title 4">
            <a:extLst>
              <a:ext uri="{FF2B5EF4-FFF2-40B4-BE49-F238E27FC236}">
                <a16:creationId xmlns:a16="http://schemas.microsoft.com/office/drawing/2014/main" id="{DD68A1C6-CEB5-DB37-FD63-1F7BD6287FD6}"/>
              </a:ext>
            </a:extLst>
          </p:cNvPr>
          <p:cNvSpPr>
            <a:spLocks noGrp="1"/>
          </p:cNvSpPr>
          <p:nvPr>
            <p:ph type="title"/>
          </p:nvPr>
        </p:nvSpPr>
        <p:spPr>
          <a:xfrm>
            <a:off x="421200" y="206540"/>
            <a:ext cx="9216000" cy="452718"/>
          </a:xfrm>
          <a:prstGeom prst="rect">
            <a:avLst/>
          </a:prstGeom>
        </p:spPr>
        <p:txBody>
          <a:bodyPr/>
          <a:lstStyle/>
          <a:p>
            <a:r>
              <a:rPr lang="en-US" dirty="0"/>
              <a:t>Investors Expect Yields to Remain Largely Rangebound For Remainder of 2026</a:t>
            </a:r>
          </a:p>
        </p:txBody>
      </p:sp>
      <p:sp>
        <p:nvSpPr>
          <p:cNvPr id="7" name="TextBox 6">
            <a:extLst>
              <a:ext uri="{FF2B5EF4-FFF2-40B4-BE49-F238E27FC236}">
                <a16:creationId xmlns:a16="http://schemas.microsoft.com/office/drawing/2014/main" id="{F20DEB88-A0F8-944A-8B45-86EA6AF266C4}"/>
              </a:ext>
            </a:extLst>
          </p:cNvPr>
          <p:cNvSpPr txBox="1"/>
          <p:nvPr/>
        </p:nvSpPr>
        <p:spPr>
          <a:xfrm>
            <a:off x="5481456" y="2369251"/>
            <a:ext cx="3525254" cy="307777"/>
          </a:xfrm>
          <a:prstGeom prst="rect">
            <a:avLst/>
          </a:prstGeom>
          <a:noFill/>
        </p:spPr>
        <p:txBody>
          <a:bodyPr wrap="square" rtlCol="0">
            <a:spAutoFit/>
          </a:bodyPr>
          <a:lstStyle/>
          <a:p>
            <a:pPr algn="r"/>
            <a:r>
              <a:rPr lang="en-US" sz="1400" dirty="0">
                <a:solidFill>
                  <a:srgbClr val="00A3E0"/>
                </a:solidFill>
                <a:latin typeface="Meta Offc Medium" panose="020B0604030101020102" pitchFamily="34" charset="0"/>
              </a:rPr>
              <a:t>YE26 Forward Curve (6/11/2026)</a:t>
            </a:r>
          </a:p>
        </p:txBody>
      </p:sp>
      <p:sp>
        <p:nvSpPr>
          <p:cNvPr id="8" name="TextBox 7">
            <a:extLst>
              <a:ext uri="{FF2B5EF4-FFF2-40B4-BE49-F238E27FC236}">
                <a16:creationId xmlns:a16="http://schemas.microsoft.com/office/drawing/2014/main" id="{CF6F4C48-4AA2-821C-0FEF-6E235F800820}"/>
              </a:ext>
            </a:extLst>
          </p:cNvPr>
          <p:cNvSpPr txBox="1"/>
          <p:nvPr/>
        </p:nvSpPr>
        <p:spPr>
          <a:xfrm>
            <a:off x="5764909" y="2711564"/>
            <a:ext cx="3241295" cy="307777"/>
          </a:xfrm>
          <a:prstGeom prst="rect">
            <a:avLst/>
          </a:prstGeom>
          <a:noFill/>
        </p:spPr>
        <p:txBody>
          <a:bodyPr wrap="square" rtlCol="0">
            <a:spAutoFit/>
          </a:bodyPr>
          <a:lstStyle/>
          <a:p>
            <a:pPr algn="r"/>
            <a:r>
              <a:rPr lang="en-US" sz="1400" dirty="0">
                <a:solidFill>
                  <a:schemeClr val="accent1"/>
                </a:solidFill>
                <a:latin typeface="Meta Offc Medium" panose="020B0604030101020102" pitchFamily="34" charset="0"/>
              </a:rPr>
              <a:t>Yield Curve (6/11/2026)</a:t>
            </a:r>
          </a:p>
        </p:txBody>
      </p:sp>
      <p:sp>
        <p:nvSpPr>
          <p:cNvPr id="11" name="TextBox 10">
            <a:extLst>
              <a:ext uri="{FF2B5EF4-FFF2-40B4-BE49-F238E27FC236}">
                <a16:creationId xmlns:a16="http://schemas.microsoft.com/office/drawing/2014/main" id="{F359F7DD-8E47-EA63-F40D-F46A075AD53C}"/>
              </a:ext>
            </a:extLst>
          </p:cNvPr>
          <p:cNvSpPr txBox="1"/>
          <p:nvPr/>
        </p:nvSpPr>
        <p:spPr>
          <a:xfrm>
            <a:off x="3869354" y="1433692"/>
            <a:ext cx="2648575" cy="276999"/>
          </a:xfrm>
          <a:prstGeom prst="rect">
            <a:avLst/>
          </a:prstGeom>
          <a:noFill/>
        </p:spPr>
        <p:txBody>
          <a:bodyPr wrap="square" rtlCol="0">
            <a:spAutoFit/>
          </a:bodyPr>
          <a:lstStyle/>
          <a:p>
            <a:pPr algn="ctr"/>
            <a:r>
              <a:rPr lang="en-US" sz="1200" dirty="0">
                <a:solidFill>
                  <a:schemeClr val="bg1">
                    <a:lumMod val="65000"/>
                  </a:schemeClr>
                </a:solidFill>
                <a:latin typeface="Meta Offc Medium" panose="020B0604030101020102" pitchFamily="34" charset="0"/>
              </a:rPr>
              <a:t>Pandemic Peak (10/19/2023)</a:t>
            </a:r>
          </a:p>
        </p:txBody>
      </p:sp>
      <p:sp>
        <p:nvSpPr>
          <p:cNvPr id="12" name="TextBox 11">
            <a:extLst>
              <a:ext uri="{FF2B5EF4-FFF2-40B4-BE49-F238E27FC236}">
                <a16:creationId xmlns:a16="http://schemas.microsoft.com/office/drawing/2014/main" id="{1F1B3B69-CA91-EB0A-87A4-E8BAC665E47E}"/>
              </a:ext>
            </a:extLst>
          </p:cNvPr>
          <p:cNvSpPr txBox="1"/>
          <p:nvPr/>
        </p:nvSpPr>
        <p:spPr>
          <a:xfrm>
            <a:off x="3860573" y="3929926"/>
            <a:ext cx="2648575" cy="276999"/>
          </a:xfrm>
          <a:prstGeom prst="rect">
            <a:avLst/>
          </a:prstGeom>
          <a:noFill/>
        </p:spPr>
        <p:txBody>
          <a:bodyPr wrap="square" rtlCol="0">
            <a:spAutoFit/>
          </a:bodyPr>
          <a:lstStyle/>
          <a:p>
            <a:pPr algn="ctr"/>
            <a:r>
              <a:rPr lang="en-US" sz="1200" dirty="0">
                <a:solidFill>
                  <a:schemeClr val="accent4"/>
                </a:solidFill>
                <a:latin typeface="Meta Offc Medium" panose="020B0604030101020102" pitchFamily="34" charset="0"/>
              </a:rPr>
              <a:t>2016-2018 Average</a:t>
            </a:r>
          </a:p>
        </p:txBody>
      </p:sp>
      <p:sp>
        <p:nvSpPr>
          <p:cNvPr id="13" name="TextBox 12">
            <a:extLst>
              <a:ext uri="{FF2B5EF4-FFF2-40B4-BE49-F238E27FC236}">
                <a16:creationId xmlns:a16="http://schemas.microsoft.com/office/drawing/2014/main" id="{E71E0A2A-4238-0454-EE04-985488D4A10B}"/>
              </a:ext>
            </a:extLst>
          </p:cNvPr>
          <p:cNvSpPr txBox="1"/>
          <p:nvPr/>
        </p:nvSpPr>
        <p:spPr>
          <a:xfrm>
            <a:off x="3856560" y="5411817"/>
            <a:ext cx="2648575" cy="276999"/>
          </a:xfrm>
          <a:prstGeom prst="rect">
            <a:avLst/>
          </a:prstGeom>
          <a:noFill/>
        </p:spPr>
        <p:txBody>
          <a:bodyPr wrap="square" rtlCol="0">
            <a:spAutoFit/>
          </a:bodyPr>
          <a:lstStyle/>
          <a:p>
            <a:pPr algn="ctr"/>
            <a:r>
              <a:rPr lang="en-US" sz="1200" dirty="0">
                <a:solidFill>
                  <a:schemeClr val="accent5"/>
                </a:solidFill>
                <a:latin typeface="Meta Offc Medium" panose="020B0604030101020102" pitchFamily="34" charset="0"/>
              </a:rPr>
              <a:t>Apr. 2020 – Dec. 2020 Average</a:t>
            </a:r>
          </a:p>
        </p:txBody>
      </p:sp>
    </p:spTree>
    <p:extLst>
      <p:ext uri="{BB962C8B-B14F-4D97-AF65-F5344CB8AC3E}">
        <p14:creationId xmlns:p14="http://schemas.microsoft.com/office/powerpoint/2010/main" val="162310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a:extLst>
              <a:ext uri="{FF2B5EF4-FFF2-40B4-BE49-F238E27FC236}">
                <a16:creationId xmlns:a16="http://schemas.microsoft.com/office/drawing/2014/main" id="{00000000-0008-0000-0000-000014000000}"/>
              </a:ext>
            </a:extLst>
          </p:cNvPr>
          <p:cNvGraphicFramePr>
            <a:graphicFrameLocks noGrp="1"/>
          </p:cNvGraphicFramePr>
          <p:nvPr>
            <p:extLst>
              <p:ext uri="{D42A27DB-BD31-4B8C-83A1-F6EECF244321}">
                <p14:modId xmlns:p14="http://schemas.microsoft.com/office/powerpoint/2010/main" val="3550039420"/>
              </p:ext>
            </p:extLst>
          </p:nvPr>
        </p:nvGraphicFramePr>
        <p:xfrm>
          <a:off x="420687" y="4253254"/>
          <a:ext cx="9217025" cy="2779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a:extLst>
              <a:ext uri="{FF2B5EF4-FFF2-40B4-BE49-F238E27FC236}">
                <a16:creationId xmlns:a16="http://schemas.microsoft.com/office/drawing/2014/main" id="{6CF707B4-7835-0DF7-5DC0-B8D04A4729A0}"/>
              </a:ext>
            </a:extLst>
          </p:cNvPr>
          <p:cNvGraphicFramePr>
            <a:graphicFrameLocks noGrp="1"/>
          </p:cNvGraphicFramePr>
          <p:nvPr>
            <p:extLst>
              <p:ext uri="{D42A27DB-BD31-4B8C-83A1-F6EECF244321}">
                <p14:modId xmlns:p14="http://schemas.microsoft.com/office/powerpoint/2010/main" val="3244760245"/>
              </p:ext>
            </p:extLst>
          </p:nvPr>
        </p:nvGraphicFramePr>
        <p:xfrm>
          <a:off x="420687" y="1109567"/>
          <a:ext cx="9217025" cy="277812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p:cNvSpPr>
            <a:spLocks noGrp="1"/>
          </p:cNvSpPr>
          <p:nvPr>
            <p:ph type="body" sz="quarter" idx="14"/>
          </p:nvPr>
        </p:nvSpPr>
        <p:spPr/>
        <p:txBody>
          <a:bodyPr/>
          <a:lstStyle/>
          <a:p>
            <a:r>
              <a:rPr lang="en-US" dirty="0"/>
              <a:t>U.S. Interest Rates  |  Rise in Rates Provides Basis for Tightening of Financial Conditions</a:t>
            </a:r>
          </a:p>
        </p:txBody>
      </p:sp>
      <p:sp>
        <p:nvSpPr>
          <p:cNvPr id="4" name="Text Placeholder 3"/>
          <p:cNvSpPr>
            <a:spLocks noGrp="1"/>
          </p:cNvSpPr>
          <p:nvPr>
            <p:ph type="body" sz="quarter" idx="16"/>
          </p:nvPr>
        </p:nvSpPr>
        <p:spPr/>
        <p:txBody>
          <a:bodyPr/>
          <a:lstStyle/>
          <a:p>
            <a:r>
              <a:rPr lang="en-US" dirty="0"/>
              <a:t>Sources: Bloomberg Finance L.P., Stifel</a:t>
            </a:r>
          </a:p>
        </p:txBody>
      </p:sp>
      <p:sp>
        <p:nvSpPr>
          <p:cNvPr id="5" name="Title 4"/>
          <p:cNvSpPr>
            <a:spLocks noGrp="1"/>
          </p:cNvSpPr>
          <p:nvPr>
            <p:ph type="title"/>
          </p:nvPr>
        </p:nvSpPr>
        <p:spPr>
          <a:xfrm>
            <a:off x="421200" y="206540"/>
            <a:ext cx="9216000" cy="452718"/>
          </a:xfrm>
          <a:prstGeom prst="rect">
            <a:avLst/>
          </a:prstGeom>
        </p:spPr>
        <p:txBody>
          <a:bodyPr/>
          <a:lstStyle/>
          <a:p>
            <a:r>
              <a:rPr lang="en-US" dirty="0"/>
              <a:t>Economy Has Remained Resilient Through Numerous Headwinds</a:t>
            </a:r>
          </a:p>
        </p:txBody>
      </p:sp>
      <p:sp>
        <p:nvSpPr>
          <p:cNvPr id="7" name="Text Placeholder 6"/>
          <p:cNvSpPr>
            <a:spLocks noGrp="1"/>
          </p:cNvSpPr>
          <p:nvPr>
            <p:ph type="body" sz="quarter" idx="19"/>
          </p:nvPr>
        </p:nvSpPr>
        <p:spPr/>
        <p:txBody>
          <a:bodyPr/>
          <a:lstStyle/>
          <a:p>
            <a:r>
              <a:rPr lang="en-US" dirty="0"/>
              <a:t>Full Year GDP Growth Projections  |  Bloomberg Survey of Economists</a:t>
            </a:r>
          </a:p>
        </p:txBody>
      </p:sp>
      <p:sp>
        <p:nvSpPr>
          <p:cNvPr id="11" name="TextBox 10"/>
          <p:cNvSpPr txBox="1"/>
          <p:nvPr/>
        </p:nvSpPr>
        <p:spPr>
          <a:xfrm>
            <a:off x="1434198" y="5617856"/>
            <a:ext cx="2090212" cy="307777"/>
          </a:xfrm>
          <a:prstGeom prst="rect">
            <a:avLst/>
          </a:prstGeom>
          <a:noFill/>
        </p:spPr>
        <p:txBody>
          <a:bodyPr wrap="square" rtlCol="0">
            <a:spAutoFit/>
          </a:bodyPr>
          <a:lstStyle/>
          <a:p>
            <a:r>
              <a:rPr lang="en-US" sz="1400" dirty="0">
                <a:solidFill>
                  <a:schemeClr val="bg1">
                    <a:lumMod val="65000"/>
                  </a:schemeClr>
                </a:solidFill>
                <a:latin typeface="Meta Offc Medium" panose="020B0604030101020102" pitchFamily="34" charset="0"/>
              </a:rPr>
              <a:t>2023 GDP Projection</a:t>
            </a:r>
          </a:p>
        </p:txBody>
      </p:sp>
      <p:sp>
        <p:nvSpPr>
          <p:cNvPr id="14" name="TextBox 13"/>
          <p:cNvSpPr txBox="1"/>
          <p:nvPr/>
        </p:nvSpPr>
        <p:spPr>
          <a:xfrm>
            <a:off x="6339920" y="2414450"/>
            <a:ext cx="2564445" cy="307777"/>
          </a:xfrm>
          <a:prstGeom prst="rect">
            <a:avLst/>
          </a:prstGeom>
          <a:noFill/>
        </p:spPr>
        <p:txBody>
          <a:bodyPr wrap="square" rtlCol="0">
            <a:spAutoFit/>
          </a:bodyPr>
          <a:lstStyle/>
          <a:p>
            <a:r>
              <a:rPr lang="en-US" sz="1400" dirty="0">
                <a:solidFill>
                  <a:schemeClr val="bg1">
                    <a:lumMod val="65000"/>
                  </a:schemeClr>
                </a:solidFill>
                <a:latin typeface="Meta Offc Medium" panose="020B0604030101020102" pitchFamily="34" charset="0"/>
              </a:rPr>
              <a:t>Fed Funds Target Rate </a:t>
            </a:r>
            <a:r>
              <a:rPr lang="en-US" sz="1100" i="1" dirty="0">
                <a:solidFill>
                  <a:schemeClr val="bg1">
                    <a:lumMod val="65000"/>
                  </a:schemeClr>
                </a:solidFill>
                <a:latin typeface="Meta Offc Medium" panose="020B0604030101020102" pitchFamily="34" charset="0"/>
              </a:rPr>
              <a:t>(Median)</a:t>
            </a:r>
            <a:endParaRPr lang="en-US" sz="1400" i="1" dirty="0">
              <a:solidFill>
                <a:schemeClr val="bg1">
                  <a:lumMod val="65000"/>
                </a:schemeClr>
              </a:solidFill>
              <a:latin typeface="Meta Offc Medium" panose="020B0604030101020102" pitchFamily="34" charset="0"/>
            </a:endParaRPr>
          </a:p>
        </p:txBody>
      </p:sp>
      <p:sp>
        <p:nvSpPr>
          <p:cNvPr id="15" name="TextBox 14"/>
          <p:cNvSpPr txBox="1"/>
          <p:nvPr/>
        </p:nvSpPr>
        <p:spPr>
          <a:xfrm>
            <a:off x="6341067" y="2697478"/>
            <a:ext cx="2564445" cy="307777"/>
          </a:xfrm>
          <a:prstGeom prst="rect">
            <a:avLst/>
          </a:prstGeom>
          <a:noFill/>
        </p:spPr>
        <p:txBody>
          <a:bodyPr wrap="square" rtlCol="0">
            <a:spAutoFit/>
          </a:bodyPr>
          <a:lstStyle/>
          <a:p>
            <a:r>
              <a:rPr lang="en-US" sz="1400" dirty="0">
                <a:solidFill>
                  <a:srgbClr val="00A3E0"/>
                </a:solidFill>
                <a:latin typeface="Meta Offc Medium" panose="020B0604030101020102" pitchFamily="34" charset="0"/>
              </a:rPr>
              <a:t>2-Year Treasury Yield</a:t>
            </a:r>
            <a:endParaRPr lang="en-US" sz="1400" i="1" dirty="0">
              <a:solidFill>
                <a:srgbClr val="00A3E0"/>
              </a:solidFill>
              <a:latin typeface="Meta Offc Medium" panose="020B0604030101020102" pitchFamily="34" charset="0"/>
            </a:endParaRPr>
          </a:p>
        </p:txBody>
      </p:sp>
      <p:sp>
        <p:nvSpPr>
          <p:cNvPr id="16" name="TextBox 15"/>
          <p:cNvSpPr txBox="1"/>
          <p:nvPr/>
        </p:nvSpPr>
        <p:spPr>
          <a:xfrm>
            <a:off x="6335339" y="2973629"/>
            <a:ext cx="2564445"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10-Year Treasury Yield</a:t>
            </a:r>
            <a:endParaRPr lang="en-US" sz="1400" i="1" dirty="0">
              <a:solidFill>
                <a:schemeClr val="tx2"/>
              </a:solidFill>
              <a:latin typeface="Meta Offc Medium" panose="020B0604030101020102" pitchFamily="34" charset="0"/>
            </a:endParaRPr>
          </a:p>
        </p:txBody>
      </p:sp>
      <p:sp>
        <p:nvSpPr>
          <p:cNvPr id="19" name="TextBox 18"/>
          <p:cNvSpPr txBox="1"/>
          <p:nvPr/>
        </p:nvSpPr>
        <p:spPr>
          <a:xfrm>
            <a:off x="4867591" y="6390476"/>
            <a:ext cx="2003050" cy="307777"/>
          </a:xfrm>
          <a:prstGeom prst="rect">
            <a:avLst/>
          </a:prstGeom>
          <a:noFill/>
        </p:spPr>
        <p:txBody>
          <a:bodyPr wrap="square" rtlCol="0">
            <a:spAutoFit/>
          </a:bodyPr>
          <a:lstStyle/>
          <a:p>
            <a:r>
              <a:rPr lang="en-US" sz="1400" dirty="0">
                <a:solidFill>
                  <a:srgbClr val="B3A369"/>
                </a:solidFill>
                <a:latin typeface="Meta Offc Medium" panose="020B0604030101020102" pitchFamily="34" charset="0"/>
              </a:rPr>
              <a:t>2024 GDP Projection</a:t>
            </a:r>
          </a:p>
        </p:txBody>
      </p:sp>
      <p:sp>
        <p:nvSpPr>
          <p:cNvPr id="21" name="TextBox 20"/>
          <p:cNvSpPr txBox="1"/>
          <p:nvPr/>
        </p:nvSpPr>
        <p:spPr>
          <a:xfrm>
            <a:off x="6794147" y="4206420"/>
            <a:ext cx="593350" cy="307777"/>
          </a:xfrm>
          <a:prstGeom prst="rect">
            <a:avLst/>
          </a:prstGeom>
          <a:noFill/>
        </p:spPr>
        <p:txBody>
          <a:bodyPr wrap="square" rtlCol="0">
            <a:spAutoFit/>
          </a:bodyPr>
          <a:lstStyle/>
          <a:p>
            <a:r>
              <a:rPr lang="en-US" sz="1400" dirty="0">
                <a:solidFill>
                  <a:srgbClr val="B3A369"/>
                </a:solidFill>
                <a:latin typeface="Meta Offc Medium" panose="020B0604030101020102" pitchFamily="34" charset="0"/>
              </a:rPr>
              <a:t>2.8%</a:t>
            </a:r>
          </a:p>
        </p:txBody>
      </p:sp>
      <p:sp>
        <p:nvSpPr>
          <p:cNvPr id="22" name="TextBox 21"/>
          <p:cNvSpPr txBox="1"/>
          <p:nvPr/>
        </p:nvSpPr>
        <p:spPr>
          <a:xfrm>
            <a:off x="5271148" y="4418064"/>
            <a:ext cx="593350" cy="307777"/>
          </a:xfrm>
          <a:prstGeom prst="rect">
            <a:avLst/>
          </a:prstGeom>
          <a:noFill/>
        </p:spPr>
        <p:txBody>
          <a:bodyPr wrap="square" rtlCol="0">
            <a:spAutoFit/>
          </a:bodyPr>
          <a:lstStyle/>
          <a:p>
            <a:r>
              <a:rPr lang="en-US" sz="1400" dirty="0">
                <a:solidFill>
                  <a:schemeClr val="bg1">
                    <a:lumMod val="65000"/>
                  </a:schemeClr>
                </a:solidFill>
                <a:latin typeface="Meta Offc Medium" panose="020B0604030101020102" pitchFamily="34" charset="0"/>
              </a:rPr>
              <a:t>2.5%</a:t>
            </a:r>
          </a:p>
        </p:txBody>
      </p:sp>
      <p:sp>
        <p:nvSpPr>
          <p:cNvPr id="9" name="Oval 8"/>
          <p:cNvSpPr/>
          <p:nvPr/>
        </p:nvSpPr>
        <p:spPr>
          <a:xfrm>
            <a:off x="5481426" y="4715150"/>
            <a:ext cx="89065" cy="85699"/>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237644" y="4283951"/>
            <a:ext cx="593350" cy="261610"/>
          </a:xfrm>
          <a:prstGeom prst="rect">
            <a:avLst/>
          </a:prstGeom>
          <a:noFill/>
        </p:spPr>
        <p:txBody>
          <a:bodyPr wrap="square" rtlCol="0">
            <a:spAutoFit/>
          </a:bodyPr>
          <a:lstStyle/>
          <a:p>
            <a:pPr algn="ctr"/>
            <a:r>
              <a:rPr lang="en-US" sz="1100" i="1" dirty="0">
                <a:solidFill>
                  <a:schemeClr val="bg1">
                    <a:lumMod val="65000"/>
                  </a:schemeClr>
                </a:solidFill>
                <a:latin typeface="Meta Offc Medium" panose="020B0604030101020102" pitchFamily="34" charset="0"/>
              </a:rPr>
              <a:t>Actual</a:t>
            </a:r>
          </a:p>
        </p:txBody>
      </p:sp>
      <p:sp>
        <p:nvSpPr>
          <p:cNvPr id="17" name="TextBox 16"/>
          <p:cNvSpPr txBox="1"/>
          <p:nvPr/>
        </p:nvSpPr>
        <p:spPr>
          <a:xfrm>
            <a:off x="3729869" y="6481062"/>
            <a:ext cx="593350" cy="307777"/>
          </a:xfrm>
          <a:prstGeom prst="rect">
            <a:avLst/>
          </a:prstGeom>
          <a:noFill/>
        </p:spPr>
        <p:txBody>
          <a:bodyPr wrap="square" rtlCol="0">
            <a:spAutoFit/>
          </a:bodyPr>
          <a:lstStyle/>
          <a:p>
            <a:r>
              <a:rPr lang="en-US" sz="1400" dirty="0">
                <a:solidFill>
                  <a:schemeClr val="bg1">
                    <a:lumMod val="65000"/>
                  </a:schemeClr>
                </a:solidFill>
                <a:latin typeface="Meta Offc Medium" panose="020B0604030101020102" pitchFamily="34" charset="0"/>
              </a:rPr>
              <a:t>0.3%</a:t>
            </a:r>
          </a:p>
        </p:txBody>
      </p:sp>
      <p:sp>
        <p:nvSpPr>
          <p:cNvPr id="20" name="TextBox 19"/>
          <p:cNvSpPr txBox="1"/>
          <p:nvPr/>
        </p:nvSpPr>
        <p:spPr>
          <a:xfrm>
            <a:off x="4873130" y="6116420"/>
            <a:ext cx="593350" cy="307777"/>
          </a:xfrm>
          <a:prstGeom prst="rect">
            <a:avLst/>
          </a:prstGeom>
          <a:noFill/>
        </p:spPr>
        <p:txBody>
          <a:bodyPr wrap="square" rtlCol="0">
            <a:spAutoFit/>
          </a:bodyPr>
          <a:lstStyle/>
          <a:p>
            <a:r>
              <a:rPr lang="en-US" sz="1400" dirty="0">
                <a:solidFill>
                  <a:srgbClr val="B3A369"/>
                </a:solidFill>
                <a:latin typeface="Meta Offc Medium" panose="020B0604030101020102" pitchFamily="34" charset="0"/>
              </a:rPr>
              <a:t>0.6%</a:t>
            </a:r>
          </a:p>
        </p:txBody>
      </p:sp>
      <p:sp>
        <p:nvSpPr>
          <p:cNvPr id="23" name="Oval 22"/>
          <p:cNvSpPr/>
          <p:nvPr/>
        </p:nvSpPr>
        <p:spPr>
          <a:xfrm>
            <a:off x="4828417" y="6205293"/>
            <a:ext cx="97972" cy="94269"/>
          </a:xfrm>
          <a:prstGeom prst="ellipse">
            <a:avLst/>
          </a:prstGeom>
          <a:solidFill>
            <a:srgbClr val="B3A3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01674" y="4464702"/>
            <a:ext cx="97972" cy="94269"/>
          </a:xfrm>
          <a:prstGeom prst="ellipse">
            <a:avLst/>
          </a:prstGeom>
          <a:solidFill>
            <a:srgbClr val="B3A3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939596" y="6437642"/>
            <a:ext cx="97972" cy="103696"/>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101997" y="4784647"/>
            <a:ext cx="593350" cy="307777"/>
          </a:xfrm>
          <a:prstGeom prst="rect">
            <a:avLst/>
          </a:prstGeom>
          <a:noFill/>
        </p:spPr>
        <p:txBody>
          <a:bodyPr wrap="square" rtlCol="0">
            <a:spAutoFit/>
          </a:bodyPr>
          <a:lstStyle/>
          <a:p>
            <a:r>
              <a:rPr lang="en-US" sz="1400" dirty="0">
                <a:solidFill>
                  <a:srgbClr val="00A3E0"/>
                </a:solidFill>
                <a:latin typeface="Meta Offc Medium" panose="020B0604030101020102" pitchFamily="34" charset="0"/>
              </a:rPr>
              <a:t>2.1%</a:t>
            </a:r>
          </a:p>
        </p:txBody>
      </p:sp>
      <p:sp>
        <p:nvSpPr>
          <p:cNvPr id="31" name="Oval 30"/>
          <p:cNvSpPr/>
          <p:nvPr/>
        </p:nvSpPr>
        <p:spPr>
          <a:xfrm>
            <a:off x="8553026" y="5040353"/>
            <a:ext cx="97972" cy="94269"/>
          </a:xfrm>
          <a:prstGeom prst="ellipse">
            <a:avLst/>
          </a:prstGeom>
          <a:solidFill>
            <a:srgbClr val="00A3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3E0"/>
              </a:solidFill>
            </a:endParaRPr>
          </a:p>
        </p:txBody>
      </p:sp>
      <p:sp>
        <p:nvSpPr>
          <p:cNvPr id="32" name="TextBox 31"/>
          <p:cNvSpPr txBox="1"/>
          <p:nvPr/>
        </p:nvSpPr>
        <p:spPr>
          <a:xfrm>
            <a:off x="6621674" y="6023514"/>
            <a:ext cx="2003050" cy="307777"/>
          </a:xfrm>
          <a:prstGeom prst="rect">
            <a:avLst/>
          </a:prstGeom>
          <a:noFill/>
        </p:spPr>
        <p:txBody>
          <a:bodyPr wrap="square" rtlCol="0">
            <a:spAutoFit/>
          </a:bodyPr>
          <a:lstStyle/>
          <a:p>
            <a:r>
              <a:rPr lang="en-US" sz="1400" dirty="0">
                <a:solidFill>
                  <a:srgbClr val="00A3E0"/>
                </a:solidFill>
                <a:latin typeface="Meta Offc Medium" panose="020B0604030101020102" pitchFamily="34" charset="0"/>
              </a:rPr>
              <a:t>2025 GDP Projection</a:t>
            </a:r>
          </a:p>
        </p:txBody>
      </p:sp>
      <p:sp>
        <p:nvSpPr>
          <p:cNvPr id="8" name="TextBox 7">
            <a:extLst>
              <a:ext uri="{FF2B5EF4-FFF2-40B4-BE49-F238E27FC236}">
                <a16:creationId xmlns:a16="http://schemas.microsoft.com/office/drawing/2014/main" id="{C63B401F-458F-7187-0207-D8F82044C0A0}"/>
              </a:ext>
            </a:extLst>
          </p:cNvPr>
          <p:cNvSpPr txBox="1"/>
          <p:nvPr/>
        </p:nvSpPr>
        <p:spPr>
          <a:xfrm>
            <a:off x="6769813" y="4085380"/>
            <a:ext cx="593350" cy="261610"/>
          </a:xfrm>
          <a:prstGeom prst="rect">
            <a:avLst/>
          </a:prstGeom>
          <a:noFill/>
        </p:spPr>
        <p:txBody>
          <a:bodyPr wrap="square" rtlCol="0">
            <a:spAutoFit/>
          </a:bodyPr>
          <a:lstStyle/>
          <a:p>
            <a:pPr algn="ctr"/>
            <a:r>
              <a:rPr lang="en-US" sz="1100" i="1" dirty="0">
                <a:solidFill>
                  <a:srgbClr val="B3A369"/>
                </a:solidFill>
                <a:latin typeface="Meta Offc Medium" panose="020B0604030101020102" pitchFamily="34" charset="0"/>
              </a:rPr>
              <a:t>Actual</a:t>
            </a:r>
          </a:p>
        </p:txBody>
      </p:sp>
      <p:sp>
        <p:nvSpPr>
          <p:cNvPr id="12" name="TextBox 11">
            <a:extLst>
              <a:ext uri="{FF2B5EF4-FFF2-40B4-BE49-F238E27FC236}">
                <a16:creationId xmlns:a16="http://schemas.microsoft.com/office/drawing/2014/main" id="{BF23DE57-B6E2-8723-B318-9A13C439296A}"/>
              </a:ext>
            </a:extLst>
          </p:cNvPr>
          <p:cNvSpPr txBox="1"/>
          <p:nvPr/>
        </p:nvSpPr>
        <p:spPr>
          <a:xfrm>
            <a:off x="7300539" y="5668249"/>
            <a:ext cx="593350" cy="307777"/>
          </a:xfrm>
          <a:prstGeom prst="rect">
            <a:avLst/>
          </a:prstGeom>
          <a:noFill/>
        </p:spPr>
        <p:txBody>
          <a:bodyPr wrap="square" rtlCol="0">
            <a:spAutoFit/>
          </a:bodyPr>
          <a:lstStyle/>
          <a:p>
            <a:r>
              <a:rPr lang="en-US" sz="1400" dirty="0">
                <a:solidFill>
                  <a:srgbClr val="00A3E0"/>
                </a:solidFill>
                <a:latin typeface="Meta Offc Medium" panose="020B0604030101020102" pitchFamily="34" charset="0"/>
              </a:rPr>
              <a:t>1.3%</a:t>
            </a:r>
          </a:p>
        </p:txBody>
      </p:sp>
      <p:sp>
        <p:nvSpPr>
          <p:cNvPr id="13" name="Oval 12">
            <a:extLst>
              <a:ext uri="{FF2B5EF4-FFF2-40B4-BE49-F238E27FC236}">
                <a16:creationId xmlns:a16="http://schemas.microsoft.com/office/drawing/2014/main" id="{D143A827-66DB-DCB0-70C7-CFFD25EBD92E}"/>
              </a:ext>
            </a:extLst>
          </p:cNvPr>
          <p:cNvSpPr/>
          <p:nvPr/>
        </p:nvSpPr>
        <p:spPr>
          <a:xfrm>
            <a:off x="7541780" y="5620485"/>
            <a:ext cx="97972" cy="94269"/>
          </a:xfrm>
          <a:prstGeom prst="ellipse">
            <a:avLst/>
          </a:prstGeom>
          <a:solidFill>
            <a:srgbClr val="00A3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3E0"/>
              </a:solidFill>
            </a:endParaRPr>
          </a:p>
        </p:txBody>
      </p:sp>
      <p:sp>
        <p:nvSpPr>
          <p:cNvPr id="18" name="TextBox 17">
            <a:extLst>
              <a:ext uri="{FF2B5EF4-FFF2-40B4-BE49-F238E27FC236}">
                <a16:creationId xmlns:a16="http://schemas.microsoft.com/office/drawing/2014/main" id="{4F9A950B-C5C8-3556-4174-D5B9EDBDB912}"/>
              </a:ext>
            </a:extLst>
          </p:cNvPr>
          <p:cNvSpPr txBox="1"/>
          <p:nvPr/>
        </p:nvSpPr>
        <p:spPr>
          <a:xfrm>
            <a:off x="7845464" y="4334160"/>
            <a:ext cx="2003050"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2026 GDP Projection</a:t>
            </a:r>
          </a:p>
        </p:txBody>
      </p:sp>
      <p:sp>
        <p:nvSpPr>
          <p:cNvPr id="2" name="TextBox 1">
            <a:extLst>
              <a:ext uri="{FF2B5EF4-FFF2-40B4-BE49-F238E27FC236}">
                <a16:creationId xmlns:a16="http://schemas.microsoft.com/office/drawing/2014/main" id="{CA22406F-F47D-D2D2-4CA0-182263DC27A2}"/>
              </a:ext>
            </a:extLst>
          </p:cNvPr>
          <p:cNvSpPr txBox="1"/>
          <p:nvPr/>
        </p:nvSpPr>
        <p:spPr>
          <a:xfrm>
            <a:off x="9240002" y="4890074"/>
            <a:ext cx="593350" cy="307777"/>
          </a:xfrm>
          <a:prstGeom prst="rect">
            <a:avLst/>
          </a:prstGeom>
          <a:noFill/>
        </p:spPr>
        <p:txBody>
          <a:bodyPr wrap="square" rtlCol="0">
            <a:spAutoFit/>
          </a:bodyPr>
          <a:lstStyle/>
          <a:p>
            <a:r>
              <a:rPr lang="en-US" sz="1400" dirty="0">
                <a:solidFill>
                  <a:schemeClr val="tx2"/>
                </a:solidFill>
                <a:latin typeface="Meta Offc Medium" panose="020B0604030101020102" pitchFamily="34" charset="0"/>
              </a:rPr>
              <a:t>2.1%</a:t>
            </a:r>
          </a:p>
        </p:txBody>
      </p:sp>
      <p:sp>
        <p:nvSpPr>
          <p:cNvPr id="6" name="TextBox 5">
            <a:extLst>
              <a:ext uri="{FF2B5EF4-FFF2-40B4-BE49-F238E27FC236}">
                <a16:creationId xmlns:a16="http://schemas.microsoft.com/office/drawing/2014/main" id="{D4D8D690-D87B-06A8-E6F5-B1D3029726E5}"/>
              </a:ext>
            </a:extLst>
          </p:cNvPr>
          <p:cNvSpPr txBox="1"/>
          <p:nvPr/>
        </p:nvSpPr>
        <p:spPr>
          <a:xfrm>
            <a:off x="1495742" y="2183641"/>
            <a:ext cx="1410962" cy="430887"/>
          </a:xfrm>
          <a:prstGeom prst="rect">
            <a:avLst/>
          </a:prstGeom>
          <a:noFill/>
        </p:spPr>
        <p:txBody>
          <a:bodyPr wrap="square" rtlCol="0">
            <a:spAutoFit/>
          </a:bodyPr>
          <a:lstStyle/>
          <a:p>
            <a:pPr algn="ctr"/>
            <a:r>
              <a:rPr lang="en-US" sz="1100" dirty="0">
                <a:solidFill>
                  <a:schemeClr val="accent4"/>
                </a:solidFill>
                <a:latin typeface="Meta Offc Medium" panose="020B0604030101020102" pitchFamily="34" charset="0"/>
              </a:rPr>
              <a:t>Post-Pandemic Inflation Cycle</a:t>
            </a:r>
          </a:p>
        </p:txBody>
      </p:sp>
      <p:sp>
        <p:nvSpPr>
          <p:cNvPr id="28" name="TextBox 27">
            <a:extLst>
              <a:ext uri="{FF2B5EF4-FFF2-40B4-BE49-F238E27FC236}">
                <a16:creationId xmlns:a16="http://schemas.microsoft.com/office/drawing/2014/main" id="{85DEBDC3-2E80-50D0-1FBD-B96B15E59A6D}"/>
              </a:ext>
            </a:extLst>
          </p:cNvPr>
          <p:cNvSpPr txBox="1"/>
          <p:nvPr/>
        </p:nvSpPr>
        <p:spPr>
          <a:xfrm>
            <a:off x="2886293" y="1138638"/>
            <a:ext cx="1410962" cy="430887"/>
          </a:xfrm>
          <a:prstGeom prst="rect">
            <a:avLst/>
          </a:prstGeom>
          <a:noFill/>
        </p:spPr>
        <p:txBody>
          <a:bodyPr wrap="square" rtlCol="0">
            <a:spAutoFit/>
          </a:bodyPr>
          <a:lstStyle/>
          <a:p>
            <a:pPr algn="ctr"/>
            <a:r>
              <a:rPr lang="en-US" sz="1100" dirty="0">
                <a:solidFill>
                  <a:schemeClr val="accent4"/>
                </a:solidFill>
                <a:latin typeface="Meta Offc Medium" panose="020B0604030101020102" pitchFamily="34" charset="0"/>
              </a:rPr>
              <a:t>Fastest Tightening Cycle Since 70s</a:t>
            </a:r>
          </a:p>
        </p:txBody>
      </p:sp>
      <p:sp>
        <p:nvSpPr>
          <p:cNvPr id="29" name="TextBox 28">
            <a:extLst>
              <a:ext uri="{FF2B5EF4-FFF2-40B4-BE49-F238E27FC236}">
                <a16:creationId xmlns:a16="http://schemas.microsoft.com/office/drawing/2014/main" id="{249ABC29-A1F7-DFA3-28FE-4237D8CC2AAA}"/>
              </a:ext>
            </a:extLst>
          </p:cNvPr>
          <p:cNvSpPr txBox="1"/>
          <p:nvPr/>
        </p:nvSpPr>
        <p:spPr>
          <a:xfrm>
            <a:off x="2118108" y="1657638"/>
            <a:ext cx="1282694" cy="430887"/>
          </a:xfrm>
          <a:prstGeom prst="rect">
            <a:avLst/>
          </a:prstGeom>
          <a:noFill/>
        </p:spPr>
        <p:txBody>
          <a:bodyPr wrap="square" rtlCol="0">
            <a:spAutoFit/>
          </a:bodyPr>
          <a:lstStyle/>
          <a:p>
            <a:pPr algn="ctr"/>
            <a:r>
              <a:rPr lang="en-US" sz="1100" dirty="0">
                <a:solidFill>
                  <a:schemeClr val="accent4"/>
                </a:solidFill>
                <a:latin typeface="Meta Offc Medium" panose="020B0604030101020102" pitchFamily="34" charset="0"/>
              </a:rPr>
              <a:t>Russia Invades Ukraine</a:t>
            </a:r>
          </a:p>
        </p:txBody>
      </p:sp>
      <p:sp>
        <p:nvSpPr>
          <p:cNvPr id="33" name="TextBox 32">
            <a:extLst>
              <a:ext uri="{FF2B5EF4-FFF2-40B4-BE49-F238E27FC236}">
                <a16:creationId xmlns:a16="http://schemas.microsoft.com/office/drawing/2014/main" id="{147EE43D-ECD1-F3C8-3A9C-A069D7B83EF6}"/>
              </a:ext>
            </a:extLst>
          </p:cNvPr>
          <p:cNvSpPr txBox="1"/>
          <p:nvPr/>
        </p:nvSpPr>
        <p:spPr>
          <a:xfrm>
            <a:off x="4173099" y="997752"/>
            <a:ext cx="1060077" cy="430887"/>
          </a:xfrm>
          <a:prstGeom prst="rect">
            <a:avLst/>
          </a:prstGeom>
          <a:noFill/>
        </p:spPr>
        <p:txBody>
          <a:bodyPr wrap="square" rtlCol="0">
            <a:spAutoFit/>
          </a:bodyPr>
          <a:lstStyle/>
          <a:p>
            <a:pPr algn="ctr"/>
            <a:r>
              <a:rPr lang="en-US" sz="1100" dirty="0">
                <a:solidFill>
                  <a:schemeClr val="accent4"/>
                </a:solidFill>
                <a:latin typeface="Meta Offc Medium" panose="020B0604030101020102" pitchFamily="34" charset="0"/>
              </a:rPr>
              <a:t>Regional Bank Crisis</a:t>
            </a:r>
          </a:p>
        </p:txBody>
      </p:sp>
      <p:sp>
        <p:nvSpPr>
          <p:cNvPr id="34" name="TextBox 33">
            <a:extLst>
              <a:ext uri="{FF2B5EF4-FFF2-40B4-BE49-F238E27FC236}">
                <a16:creationId xmlns:a16="http://schemas.microsoft.com/office/drawing/2014/main" id="{6B8725BE-DAB3-DBEB-4E5C-0BDAC39D636D}"/>
              </a:ext>
            </a:extLst>
          </p:cNvPr>
          <p:cNvSpPr txBox="1"/>
          <p:nvPr/>
        </p:nvSpPr>
        <p:spPr>
          <a:xfrm>
            <a:off x="5387128" y="1078234"/>
            <a:ext cx="1410962" cy="261610"/>
          </a:xfrm>
          <a:prstGeom prst="rect">
            <a:avLst/>
          </a:prstGeom>
          <a:noFill/>
        </p:spPr>
        <p:txBody>
          <a:bodyPr wrap="square" rtlCol="0">
            <a:spAutoFit/>
          </a:bodyPr>
          <a:lstStyle/>
          <a:p>
            <a:pPr algn="ctr"/>
            <a:r>
              <a:rPr lang="en-US" sz="1100" dirty="0">
                <a:solidFill>
                  <a:schemeClr val="accent4"/>
                </a:solidFill>
                <a:latin typeface="Meta Offc Medium" panose="020B0604030101020102" pitchFamily="34" charset="0"/>
              </a:rPr>
              <a:t>Higher for Longer</a:t>
            </a:r>
          </a:p>
        </p:txBody>
      </p:sp>
      <p:sp>
        <p:nvSpPr>
          <p:cNvPr id="35" name="TextBox 34">
            <a:extLst>
              <a:ext uri="{FF2B5EF4-FFF2-40B4-BE49-F238E27FC236}">
                <a16:creationId xmlns:a16="http://schemas.microsoft.com/office/drawing/2014/main" id="{6421E365-0327-EB72-5479-216B05CBEC03}"/>
              </a:ext>
            </a:extLst>
          </p:cNvPr>
          <p:cNvSpPr txBox="1"/>
          <p:nvPr/>
        </p:nvSpPr>
        <p:spPr>
          <a:xfrm>
            <a:off x="7375576" y="1245414"/>
            <a:ext cx="796451" cy="261610"/>
          </a:xfrm>
          <a:prstGeom prst="rect">
            <a:avLst/>
          </a:prstGeom>
          <a:noFill/>
        </p:spPr>
        <p:txBody>
          <a:bodyPr wrap="square" rtlCol="0">
            <a:spAutoFit/>
          </a:bodyPr>
          <a:lstStyle/>
          <a:p>
            <a:pPr algn="ctr"/>
            <a:r>
              <a:rPr lang="en-US" sz="1100" dirty="0">
                <a:solidFill>
                  <a:schemeClr val="accent4"/>
                </a:solidFill>
                <a:latin typeface="Meta Offc Medium" panose="020B0604030101020102" pitchFamily="34" charset="0"/>
              </a:rPr>
              <a:t>Tariffs</a:t>
            </a:r>
          </a:p>
        </p:txBody>
      </p:sp>
      <p:sp>
        <p:nvSpPr>
          <p:cNvPr id="36" name="TextBox 35">
            <a:extLst>
              <a:ext uri="{FF2B5EF4-FFF2-40B4-BE49-F238E27FC236}">
                <a16:creationId xmlns:a16="http://schemas.microsoft.com/office/drawing/2014/main" id="{CEDB260E-33E1-3335-2C30-04E90B5C5169}"/>
              </a:ext>
            </a:extLst>
          </p:cNvPr>
          <p:cNvSpPr txBox="1"/>
          <p:nvPr/>
        </p:nvSpPr>
        <p:spPr>
          <a:xfrm>
            <a:off x="8715217" y="1194153"/>
            <a:ext cx="796451" cy="430887"/>
          </a:xfrm>
          <a:prstGeom prst="rect">
            <a:avLst/>
          </a:prstGeom>
          <a:noFill/>
        </p:spPr>
        <p:txBody>
          <a:bodyPr wrap="square" rtlCol="0">
            <a:spAutoFit/>
          </a:bodyPr>
          <a:lstStyle/>
          <a:p>
            <a:pPr algn="ctr"/>
            <a:r>
              <a:rPr lang="en-US" sz="1100" dirty="0">
                <a:solidFill>
                  <a:schemeClr val="accent4"/>
                </a:solidFill>
                <a:latin typeface="Meta Offc Medium" panose="020B0604030101020102" pitchFamily="34" charset="0"/>
              </a:rPr>
              <a:t>Iran Conflict</a:t>
            </a:r>
          </a:p>
        </p:txBody>
      </p:sp>
      <p:sp>
        <p:nvSpPr>
          <p:cNvPr id="41" name="TextBox 40">
            <a:extLst>
              <a:ext uri="{FF2B5EF4-FFF2-40B4-BE49-F238E27FC236}">
                <a16:creationId xmlns:a16="http://schemas.microsoft.com/office/drawing/2014/main" id="{2CC6C6A7-DB68-7673-C5A5-0A6D6EF7E2DD}"/>
              </a:ext>
            </a:extLst>
          </p:cNvPr>
          <p:cNvSpPr txBox="1"/>
          <p:nvPr/>
        </p:nvSpPr>
        <p:spPr>
          <a:xfrm>
            <a:off x="7976286" y="6969211"/>
            <a:ext cx="2082114" cy="61313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44123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4" name="TextBox 3"/>
          <p:cNvSpPr txBox="1"/>
          <p:nvPr/>
        </p:nvSpPr>
        <p:spPr>
          <a:xfrm>
            <a:off x="421201" y="1159497"/>
            <a:ext cx="9216000" cy="5278368"/>
          </a:xfrm>
          <a:prstGeom prst="rect">
            <a:avLst/>
          </a:prstGeom>
          <a:noFill/>
        </p:spPr>
        <p:txBody>
          <a:bodyPr wrap="square" rtlCol="0">
            <a:spAutoFit/>
          </a:bodyPr>
          <a:lstStyle/>
          <a:p>
            <a:pPr lvl="0" algn="just"/>
            <a:r>
              <a:rPr lang="en-US" sz="1100" dirty="0"/>
              <a:t>This material is prepared by the Fixed Income Department of Stifel Nicolaus &amp; Co (“Stifel”) and intended for Institutional Use Only and is not intended for use by retail clients. The information contained herein has been prepared solely for informational purposes and is not an offer to buy or sell or a solicitation of an offer to buy or sell any security or instrument or to participate in any trading strategy. Your decision to invest in any security or instrument, liquidate or hold a current position should be made after consultation with legal, tax and accounting professionals in light of your own profile, investment strategy, and risk tolerance.</a:t>
            </a:r>
          </a:p>
          <a:p>
            <a:pPr lvl="0" algn="just"/>
            <a:endParaRPr lang="en-US" sz="1100" dirty="0"/>
          </a:p>
          <a:p>
            <a:pPr lvl="0" algn="just"/>
            <a:r>
              <a:rPr lang="en-US" sz="1100" dirty="0"/>
              <a:t>All materials, including proposed terms and conditions, are indicative and for discussion purposes only. Finalized terms and conditions are subject to further discussion and negotiation and will be evidenced by a formal agreement. Opinions expressed are current as of the date of this publication and are subject to change without notice and may differ from those of the Fixed Income Research Department or other departments that produce similar material. The information contained herein is confidential. By accepting this information, the recipient agrees that it will, and it will cause its directors, partners, officers, employees and representatives to use the information only to evaluate its potential interest in the strategies described herein and for no other purpose and will not divulge any such information to any other party. Any reproduction of this information, in whole or in part, is prohibited. Except in so far as required to do so to comply with applicable law or regulation, express or implied, no warranty whatsoever, including but not limited to, warranties as to quality, accuracy, performance, timeliness, continued availability or completeness of any information contained herein is made. Any historical price(s) or value(s) are also only as of the date indicated. </a:t>
            </a:r>
          </a:p>
          <a:p>
            <a:pPr lvl="0" algn="just"/>
            <a:endParaRPr lang="en-US" sz="1100" dirty="0"/>
          </a:p>
          <a:p>
            <a:pPr lvl="0" algn="just"/>
            <a:r>
              <a:rPr lang="en-US" sz="1100" dirty="0"/>
              <a:t>Stifel does not provide accounting, tax or legal advice; however, you should be aware that any proposed indicative transaction could have accounting, tax, legal or other implications that should be discussed with your advisors and or counsel. The materials should not be relied upon for the maintenance of your books and records or for any tax, accounting, legal or other purposes. In addition, we mutually agree that, subject to applicable law, you may disclose any and all aspects of any potential transaction or structure described herein that are necessary to support any U.S. federal income tax benefits, without Stifel imposing any limitation of any kind.</a:t>
            </a:r>
          </a:p>
          <a:p>
            <a:pPr lvl="0" algn="just"/>
            <a:endParaRPr lang="en-US" sz="1100" dirty="0"/>
          </a:p>
          <a:p>
            <a:pPr lvl="0" algn="just"/>
            <a:r>
              <a:rPr lang="en-US" sz="1100" dirty="0"/>
              <a:t>Stifel shall have no liability, contingent or otherwise, to the user or to third parties, or any responsibility whatsoever, for the correctness, quality, accuracy, timeliness, pricing, reliability, performance or completeness of the data or formulae provided herein or for any other aspect of the performance of this material. In no event will Stifel be liable for any special, indirect, incidental or consequential damages which may be incurred or experienced on account of the user using the data provided herein or this material. </a:t>
            </a:r>
          </a:p>
          <a:p>
            <a:pPr lvl="0" algn="just"/>
            <a:endParaRPr lang="en-US" sz="1100" dirty="0"/>
          </a:p>
          <a:p>
            <a:pPr lvl="0" algn="just"/>
            <a:r>
              <a:rPr lang="en-US" sz="1100" dirty="0"/>
              <a:t>Stifel Nicolaus &amp; Co is a broker-dealer registered with the United States Securities and Exchange Commission and is a member FINRA, NYSE &amp; SIPC. © 2026</a:t>
            </a:r>
          </a:p>
          <a:p>
            <a:pPr algn="just"/>
            <a:endParaRPr lang="en-US" dirty="0"/>
          </a:p>
        </p:txBody>
      </p:sp>
    </p:spTree>
    <p:extLst>
      <p:ext uri="{BB962C8B-B14F-4D97-AF65-F5344CB8AC3E}">
        <p14:creationId xmlns:p14="http://schemas.microsoft.com/office/powerpoint/2010/main" val="19725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C77A5950-07EF-AA1A-FBE8-56283FE4CD96}"/>
              </a:ext>
            </a:extLst>
          </p:cNvPr>
          <p:cNvGraphicFramePr>
            <a:graphicFrameLocks noGrp="1"/>
          </p:cNvGraphicFramePr>
          <p:nvPr>
            <p:extLst>
              <p:ext uri="{D42A27DB-BD31-4B8C-83A1-F6EECF244321}">
                <p14:modId xmlns:p14="http://schemas.microsoft.com/office/powerpoint/2010/main" val="3411343629"/>
              </p:ext>
            </p:extLst>
          </p:nvPr>
        </p:nvGraphicFramePr>
        <p:xfrm>
          <a:off x="5106988" y="4304971"/>
          <a:ext cx="4529137"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a:extLst>
              <a:ext uri="{FF2B5EF4-FFF2-40B4-BE49-F238E27FC236}">
                <a16:creationId xmlns:a16="http://schemas.microsoft.com/office/drawing/2014/main" id="{ED7F15DE-789D-23B7-5878-9A7256D9F164}"/>
              </a:ext>
            </a:extLst>
          </p:cNvPr>
          <p:cNvGraphicFramePr>
            <a:graphicFrameLocks noGrp="1"/>
          </p:cNvGraphicFramePr>
          <p:nvPr>
            <p:extLst>
              <p:ext uri="{D42A27DB-BD31-4B8C-83A1-F6EECF244321}">
                <p14:modId xmlns:p14="http://schemas.microsoft.com/office/powerpoint/2010/main" val="158888253"/>
              </p:ext>
            </p:extLst>
          </p:nvPr>
        </p:nvGraphicFramePr>
        <p:xfrm>
          <a:off x="422275" y="4317671"/>
          <a:ext cx="4529138" cy="27162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82932A98-CDE1-B29E-3DF9-F30C21D3E176}"/>
              </a:ext>
            </a:extLst>
          </p:cNvPr>
          <p:cNvSpPr>
            <a:spLocks noGrp="1"/>
          </p:cNvSpPr>
          <p:nvPr>
            <p:ph type="body" sz="quarter" idx="16"/>
          </p:nvPr>
        </p:nvSpPr>
        <p:spPr/>
        <p:txBody>
          <a:bodyPr/>
          <a:lstStyle/>
          <a:p>
            <a:r>
              <a:rPr lang="en-US" dirty="0"/>
              <a:t>Sources: Treasury Daily Statements, Stifel</a:t>
            </a:r>
          </a:p>
        </p:txBody>
      </p:sp>
      <p:sp>
        <p:nvSpPr>
          <p:cNvPr id="4" name="Title 3">
            <a:extLst>
              <a:ext uri="{FF2B5EF4-FFF2-40B4-BE49-F238E27FC236}">
                <a16:creationId xmlns:a16="http://schemas.microsoft.com/office/drawing/2014/main" id="{7AF9C4D2-5DFB-E317-1579-68E1DB66776A}"/>
              </a:ext>
            </a:extLst>
          </p:cNvPr>
          <p:cNvSpPr>
            <a:spLocks noGrp="1"/>
          </p:cNvSpPr>
          <p:nvPr>
            <p:ph type="title"/>
          </p:nvPr>
        </p:nvSpPr>
        <p:spPr/>
        <p:txBody>
          <a:bodyPr/>
          <a:lstStyle/>
          <a:p>
            <a:r>
              <a:rPr lang="en-US" dirty="0"/>
              <a:t>One Big Beautiful Bill Raising Individual Refunds, Lowering Tax Payments and Withholdings</a:t>
            </a:r>
          </a:p>
        </p:txBody>
      </p:sp>
      <p:sp>
        <p:nvSpPr>
          <p:cNvPr id="8" name="Text Placeholder 7">
            <a:extLst>
              <a:ext uri="{FF2B5EF4-FFF2-40B4-BE49-F238E27FC236}">
                <a16:creationId xmlns:a16="http://schemas.microsoft.com/office/drawing/2014/main" id="{CC0467BE-C31A-45AE-884E-67EA8A3914BA}"/>
              </a:ext>
            </a:extLst>
          </p:cNvPr>
          <p:cNvSpPr>
            <a:spLocks noGrp="1"/>
          </p:cNvSpPr>
          <p:nvPr>
            <p:ph type="body" sz="quarter" idx="28"/>
          </p:nvPr>
        </p:nvSpPr>
        <p:spPr/>
        <p:txBody>
          <a:bodyPr/>
          <a:lstStyle/>
          <a:p>
            <a:r>
              <a:rPr lang="en-US" sz="1400" dirty="0"/>
              <a:t>YTD IRS Withdrawals – Individual Tax Refunds (B)</a:t>
            </a:r>
          </a:p>
        </p:txBody>
      </p:sp>
      <p:sp>
        <p:nvSpPr>
          <p:cNvPr id="9" name="Text Placeholder 8">
            <a:extLst>
              <a:ext uri="{FF2B5EF4-FFF2-40B4-BE49-F238E27FC236}">
                <a16:creationId xmlns:a16="http://schemas.microsoft.com/office/drawing/2014/main" id="{20C5D1C2-70B7-8FEB-A828-3513E054CAE8}"/>
              </a:ext>
            </a:extLst>
          </p:cNvPr>
          <p:cNvSpPr>
            <a:spLocks noGrp="1"/>
          </p:cNvSpPr>
          <p:nvPr>
            <p:ph type="body" sz="quarter" idx="29"/>
          </p:nvPr>
        </p:nvSpPr>
        <p:spPr/>
        <p:txBody>
          <a:bodyPr/>
          <a:lstStyle/>
          <a:p>
            <a:r>
              <a:rPr lang="en-US" sz="1400" dirty="0"/>
              <a:t>YTD Individual Tax Payments – Not Withheld (B)</a:t>
            </a:r>
          </a:p>
        </p:txBody>
      </p:sp>
      <p:sp>
        <p:nvSpPr>
          <p:cNvPr id="12" name="Rectangle 11">
            <a:extLst>
              <a:ext uri="{FF2B5EF4-FFF2-40B4-BE49-F238E27FC236}">
                <a16:creationId xmlns:a16="http://schemas.microsoft.com/office/drawing/2014/main" id="{559432D3-72FC-0C16-8630-EB323A327031}"/>
              </a:ext>
            </a:extLst>
          </p:cNvPr>
          <p:cNvSpPr/>
          <p:nvPr/>
        </p:nvSpPr>
        <p:spPr>
          <a:xfrm>
            <a:off x="472660" y="1786877"/>
            <a:ext cx="2218950"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BEC29E-866F-329D-CA1A-D433972E8D63}"/>
              </a:ext>
            </a:extLst>
          </p:cNvPr>
          <p:cNvSpPr/>
          <p:nvPr/>
        </p:nvSpPr>
        <p:spPr>
          <a:xfrm>
            <a:off x="477346" y="2417581"/>
            <a:ext cx="2218950"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C77B6E-F9E9-F812-FDCE-9830D4A33EA8}"/>
              </a:ext>
            </a:extLst>
          </p:cNvPr>
          <p:cNvSpPr/>
          <p:nvPr/>
        </p:nvSpPr>
        <p:spPr>
          <a:xfrm>
            <a:off x="482032" y="3062354"/>
            <a:ext cx="2218950"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6C8F57-42CE-3CD8-FA0A-AF4E4A5CDC7C}"/>
              </a:ext>
            </a:extLst>
          </p:cNvPr>
          <p:cNvSpPr/>
          <p:nvPr/>
        </p:nvSpPr>
        <p:spPr>
          <a:xfrm>
            <a:off x="467974" y="1135074"/>
            <a:ext cx="2218950"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D8004D-3D70-A45B-F1CB-5C39E3B9269F}"/>
              </a:ext>
            </a:extLst>
          </p:cNvPr>
          <p:cNvSpPr/>
          <p:nvPr/>
        </p:nvSpPr>
        <p:spPr>
          <a:xfrm>
            <a:off x="8452390" y="3064692"/>
            <a:ext cx="1220515"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174CBF-D194-A9BE-82B9-66D011425555}"/>
              </a:ext>
            </a:extLst>
          </p:cNvPr>
          <p:cNvSpPr/>
          <p:nvPr/>
        </p:nvSpPr>
        <p:spPr>
          <a:xfrm>
            <a:off x="2783028" y="3067040"/>
            <a:ext cx="5606060"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9F4BD4-303D-788C-0FCE-A52897A9D239}"/>
              </a:ext>
            </a:extLst>
          </p:cNvPr>
          <p:cNvSpPr/>
          <p:nvPr/>
        </p:nvSpPr>
        <p:spPr>
          <a:xfrm>
            <a:off x="8443018" y="1789215"/>
            <a:ext cx="1220515"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026AD0-DD1A-884E-B63C-170DA029997A}"/>
              </a:ext>
            </a:extLst>
          </p:cNvPr>
          <p:cNvSpPr/>
          <p:nvPr/>
        </p:nvSpPr>
        <p:spPr>
          <a:xfrm>
            <a:off x="8447704" y="2419919"/>
            <a:ext cx="1220515"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FEE00D-CA64-7C90-673E-FB0FB4ECE987}"/>
              </a:ext>
            </a:extLst>
          </p:cNvPr>
          <p:cNvSpPr/>
          <p:nvPr/>
        </p:nvSpPr>
        <p:spPr>
          <a:xfrm>
            <a:off x="2773656" y="1791563"/>
            <a:ext cx="5606060"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4F70B8A-BFE6-B1EA-DCF9-170220C642B3}"/>
              </a:ext>
            </a:extLst>
          </p:cNvPr>
          <p:cNvSpPr/>
          <p:nvPr/>
        </p:nvSpPr>
        <p:spPr>
          <a:xfrm>
            <a:off x="2778342" y="2422267"/>
            <a:ext cx="5606060"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A899BA5-16E2-4C8F-8A96-A97B56329702}"/>
              </a:ext>
            </a:extLst>
          </p:cNvPr>
          <p:cNvSpPr/>
          <p:nvPr/>
        </p:nvSpPr>
        <p:spPr>
          <a:xfrm>
            <a:off x="2768970" y="1139760"/>
            <a:ext cx="5606060"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036787C-16A1-4462-5CF7-88952E8F492D}"/>
              </a:ext>
            </a:extLst>
          </p:cNvPr>
          <p:cNvSpPr/>
          <p:nvPr/>
        </p:nvSpPr>
        <p:spPr>
          <a:xfrm>
            <a:off x="8438332" y="1137412"/>
            <a:ext cx="1220515" cy="300774"/>
          </a:xfrm>
          <a:prstGeom prst="rect">
            <a:avLst/>
          </a:prstGeom>
          <a:solidFill>
            <a:schemeClr val="accent1">
              <a:lumMod val="10000"/>
              <a:lumOff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8F00F68-5250-29D4-C7A5-392CCC6D67F4}"/>
              </a:ext>
            </a:extLst>
          </p:cNvPr>
          <p:cNvSpPr txBox="1"/>
          <p:nvPr/>
        </p:nvSpPr>
        <p:spPr>
          <a:xfrm>
            <a:off x="435942" y="1070874"/>
            <a:ext cx="2303345" cy="2636619"/>
          </a:xfrm>
          <a:prstGeom prst="rect">
            <a:avLst/>
          </a:prstGeom>
          <a:noFill/>
        </p:spPr>
        <p:txBody>
          <a:bodyPr wrap="square" rtlCol="0">
            <a:spAutoFit/>
          </a:bodyPr>
          <a:lstStyle/>
          <a:p>
            <a:pPr>
              <a:lnSpc>
                <a:spcPct val="150000"/>
              </a:lnSpc>
            </a:pPr>
            <a:r>
              <a:rPr lang="en-US" sz="1400" dirty="0">
                <a:latin typeface="Meta Offc Medium" panose="020B0604030101020102" pitchFamily="34" charset="0"/>
              </a:rPr>
              <a:t>2017 TCJA Tax Cuts</a:t>
            </a:r>
          </a:p>
          <a:p>
            <a:pPr>
              <a:lnSpc>
                <a:spcPct val="150000"/>
              </a:lnSpc>
            </a:pPr>
            <a:r>
              <a:rPr lang="en-US" sz="1400" dirty="0">
                <a:latin typeface="Meta Offc Medium" panose="020B0604030101020102" pitchFamily="34" charset="0"/>
              </a:rPr>
              <a:t>Child Tax Credit</a:t>
            </a:r>
          </a:p>
          <a:p>
            <a:pPr>
              <a:lnSpc>
                <a:spcPct val="150000"/>
              </a:lnSpc>
            </a:pPr>
            <a:r>
              <a:rPr lang="en-US" sz="1400" dirty="0">
                <a:latin typeface="Meta Offc Medium" panose="020B0604030101020102" pitchFamily="34" charset="0"/>
              </a:rPr>
              <a:t>SALT Cap</a:t>
            </a:r>
          </a:p>
          <a:p>
            <a:pPr>
              <a:lnSpc>
                <a:spcPct val="150000"/>
              </a:lnSpc>
            </a:pPr>
            <a:r>
              <a:rPr lang="en-US" sz="1400" dirty="0">
                <a:latin typeface="Meta Offc Medium" panose="020B0604030101020102" pitchFamily="34" charset="0"/>
              </a:rPr>
              <a:t>Tips</a:t>
            </a:r>
          </a:p>
          <a:p>
            <a:pPr>
              <a:lnSpc>
                <a:spcPct val="150000"/>
              </a:lnSpc>
            </a:pPr>
            <a:r>
              <a:rPr lang="en-US" sz="1400" dirty="0">
                <a:latin typeface="Meta Offc Medium" panose="020B0604030101020102" pitchFamily="34" charset="0"/>
              </a:rPr>
              <a:t>Overtime</a:t>
            </a:r>
          </a:p>
          <a:p>
            <a:pPr>
              <a:lnSpc>
                <a:spcPct val="150000"/>
              </a:lnSpc>
            </a:pPr>
            <a:r>
              <a:rPr lang="en-US" sz="1400" dirty="0">
                <a:latin typeface="Meta Offc Medium" panose="020B0604030101020102" pitchFamily="34" charset="0"/>
              </a:rPr>
              <a:t>Seniors (Social Security)</a:t>
            </a:r>
          </a:p>
          <a:p>
            <a:pPr>
              <a:lnSpc>
                <a:spcPct val="150000"/>
              </a:lnSpc>
            </a:pPr>
            <a:r>
              <a:rPr lang="en-US" sz="1400" dirty="0">
                <a:latin typeface="Meta Offc Medium" panose="020B0604030101020102" pitchFamily="34" charset="0"/>
              </a:rPr>
              <a:t>Auto Loan Interest</a:t>
            </a:r>
          </a:p>
          <a:p>
            <a:pPr>
              <a:lnSpc>
                <a:spcPct val="150000"/>
              </a:lnSpc>
            </a:pPr>
            <a:r>
              <a:rPr lang="en-US" sz="1400" dirty="0">
                <a:latin typeface="Meta Offc Medium" panose="020B0604030101020102" pitchFamily="34" charset="0"/>
              </a:rPr>
              <a:t>TRUMP Accounts</a:t>
            </a:r>
          </a:p>
        </p:txBody>
      </p:sp>
      <p:sp>
        <p:nvSpPr>
          <p:cNvPr id="25" name="TextBox 24">
            <a:extLst>
              <a:ext uri="{FF2B5EF4-FFF2-40B4-BE49-F238E27FC236}">
                <a16:creationId xmlns:a16="http://schemas.microsoft.com/office/drawing/2014/main" id="{D3BC594D-1313-BFC4-22C4-C8A510C2BA84}"/>
              </a:ext>
            </a:extLst>
          </p:cNvPr>
          <p:cNvSpPr txBox="1"/>
          <p:nvPr/>
        </p:nvSpPr>
        <p:spPr>
          <a:xfrm>
            <a:off x="8375030" y="1068526"/>
            <a:ext cx="1248828" cy="2636619"/>
          </a:xfrm>
          <a:prstGeom prst="rect">
            <a:avLst/>
          </a:prstGeom>
          <a:noFill/>
        </p:spPr>
        <p:txBody>
          <a:bodyPr wrap="square" rtlCol="0">
            <a:spAutoFit/>
          </a:bodyPr>
          <a:lstStyle/>
          <a:p>
            <a:pPr algn="r">
              <a:lnSpc>
                <a:spcPct val="150000"/>
              </a:lnSpc>
            </a:pPr>
            <a:r>
              <a:rPr lang="en-US" sz="1400" dirty="0"/>
              <a:t>Permanent</a:t>
            </a:r>
          </a:p>
          <a:p>
            <a:pPr algn="r">
              <a:lnSpc>
                <a:spcPct val="150000"/>
              </a:lnSpc>
            </a:pPr>
            <a:r>
              <a:rPr lang="en-US" sz="1400" dirty="0"/>
              <a:t>Permanent</a:t>
            </a:r>
          </a:p>
          <a:p>
            <a:pPr algn="r">
              <a:lnSpc>
                <a:spcPct val="150000"/>
              </a:lnSpc>
            </a:pPr>
            <a:r>
              <a:rPr lang="en-US" sz="1400" dirty="0"/>
              <a:t>2029</a:t>
            </a:r>
          </a:p>
          <a:p>
            <a:pPr algn="r">
              <a:lnSpc>
                <a:spcPct val="150000"/>
              </a:lnSpc>
            </a:pPr>
            <a:r>
              <a:rPr lang="en-US" sz="1400" dirty="0"/>
              <a:t>2028</a:t>
            </a:r>
          </a:p>
          <a:p>
            <a:pPr algn="r">
              <a:lnSpc>
                <a:spcPct val="150000"/>
              </a:lnSpc>
            </a:pPr>
            <a:r>
              <a:rPr lang="en-US" sz="1400" dirty="0"/>
              <a:t>2028</a:t>
            </a:r>
          </a:p>
          <a:p>
            <a:pPr algn="r">
              <a:lnSpc>
                <a:spcPct val="150000"/>
              </a:lnSpc>
            </a:pPr>
            <a:r>
              <a:rPr lang="en-US" sz="1400" dirty="0"/>
              <a:t>2028</a:t>
            </a:r>
          </a:p>
          <a:p>
            <a:pPr algn="r">
              <a:lnSpc>
                <a:spcPct val="150000"/>
              </a:lnSpc>
            </a:pPr>
            <a:r>
              <a:rPr lang="en-US" sz="1400" dirty="0"/>
              <a:t>2028</a:t>
            </a:r>
          </a:p>
          <a:p>
            <a:pPr algn="r">
              <a:lnSpc>
                <a:spcPct val="150000"/>
              </a:lnSpc>
            </a:pPr>
            <a:r>
              <a:rPr lang="en-US" sz="1400" dirty="0"/>
              <a:t>2028</a:t>
            </a:r>
          </a:p>
        </p:txBody>
      </p:sp>
      <p:sp>
        <p:nvSpPr>
          <p:cNvPr id="26" name="TextBox 25">
            <a:extLst>
              <a:ext uri="{FF2B5EF4-FFF2-40B4-BE49-F238E27FC236}">
                <a16:creationId xmlns:a16="http://schemas.microsoft.com/office/drawing/2014/main" id="{A8C7FA9E-F91B-FA2E-C5D4-664D6CE35FE2}"/>
              </a:ext>
            </a:extLst>
          </p:cNvPr>
          <p:cNvSpPr txBox="1"/>
          <p:nvPr/>
        </p:nvSpPr>
        <p:spPr>
          <a:xfrm>
            <a:off x="2776005" y="1066179"/>
            <a:ext cx="7056604" cy="2636619"/>
          </a:xfrm>
          <a:prstGeom prst="rect">
            <a:avLst/>
          </a:prstGeom>
          <a:noFill/>
        </p:spPr>
        <p:txBody>
          <a:bodyPr wrap="square" rtlCol="0">
            <a:spAutoFit/>
          </a:bodyPr>
          <a:lstStyle/>
          <a:p>
            <a:pPr>
              <a:lnSpc>
                <a:spcPct val="150000"/>
              </a:lnSpc>
            </a:pPr>
            <a:r>
              <a:rPr lang="en-US" sz="1400" dirty="0"/>
              <a:t>Extends lower tax rates</a:t>
            </a:r>
          </a:p>
          <a:p>
            <a:pPr>
              <a:lnSpc>
                <a:spcPct val="150000"/>
              </a:lnSpc>
            </a:pPr>
            <a:r>
              <a:rPr lang="en-US" sz="1400" dirty="0"/>
              <a:t>Increased to $2.2k thru ’28 then adjusts for inflation</a:t>
            </a:r>
          </a:p>
          <a:p>
            <a:pPr>
              <a:lnSpc>
                <a:spcPct val="150000"/>
              </a:lnSpc>
            </a:pPr>
            <a:r>
              <a:rPr lang="en-US" sz="1400" dirty="0"/>
              <a:t>Raised to $40k; phaseout at $500k AGI</a:t>
            </a:r>
          </a:p>
          <a:p>
            <a:pPr>
              <a:lnSpc>
                <a:spcPct val="150000"/>
              </a:lnSpc>
            </a:pPr>
            <a:r>
              <a:rPr lang="en-US" sz="1400" dirty="0"/>
              <a:t>Deductible up to $25k; phaseout at $150k; specified professions</a:t>
            </a:r>
          </a:p>
          <a:p>
            <a:pPr>
              <a:lnSpc>
                <a:spcPct val="150000"/>
              </a:lnSpc>
            </a:pPr>
            <a:r>
              <a:rPr lang="en-US" sz="1400" dirty="0"/>
              <a:t>Deductible up to $25k; phaseout at $150k; through ‘28</a:t>
            </a:r>
          </a:p>
          <a:p>
            <a:pPr>
              <a:lnSpc>
                <a:spcPct val="150000"/>
              </a:lnSpc>
            </a:pPr>
            <a:r>
              <a:rPr lang="en-US" sz="1400" dirty="0"/>
              <a:t>Raises standard deduction to $6k; phaseout at $150k</a:t>
            </a:r>
          </a:p>
          <a:p>
            <a:pPr>
              <a:lnSpc>
                <a:spcPct val="150000"/>
              </a:lnSpc>
            </a:pPr>
            <a:r>
              <a:rPr lang="en-US" sz="1400" dirty="0"/>
              <a:t>Deductible up to $10k for new U.S.-made vehicles; phaseout at $100k</a:t>
            </a:r>
          </a:p>
          <a:p>
            <a:pPr>
              <a:lnSpc>
                <a:spcPct val="150000"/>
              </a:lnSpc>
            </a:pPr>
            <a:r>
              <a:rPr lang="en-US" sz="1400" dirty="0"/>
              <a:t>$1k federal match (children born ‘25 – ‘28)</a:t>
            </a:r>
          </a:p>
        </p:txBody>
      </p:sp>
      <p:sp>
        <p:nvSpPr>
          <p:cNvPr id="27" name="Text Placeholder 2">
            <a:extLst>
              <a:ext uri="{FF2B5EF4-FFF2-40B4-BE49-F238E27FC236}">
                <a16:creationId xmlns:a16="http://schemas.microsoft.com/office/drawing/2014/main" id="{C6845675-1442-8D47-171B-D69F3336CF61}"/>
              </a:ext>
            </a:extLst>
          </p:cNvPr>
          <p:cNvSpPr txBox="1">
            <a:spLocks/>
          </p:cNvSpPr>
          <p:nvPr/>
        </p:nvSpPr>
        <p:spPr>
          <a:xfrm>
            <a:off x="421200" y="718616"/>
            <a:ext cx="9220019" cy="346616"/>
          </a:xfrm>
          <a:prstGeom prst="rect">
            <a:avLst/>
          </a:prstGeom>
          <a:solidFill>
            <a:schemeClr val="bg2">
              <a:lumMod val="95000"/>
            </a:schemeClr>
          </a:solidFill>
        </p:spPr>
        <p:txBody>
          <a:bodyPr lIns="91440" rIns="91440" anchor="ctr"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dirty="0">
                <a:solidFill>
                  <a:schemeClr val="tx2"/>
                </a:solidFill>
              </a:rPr>
              <a:t>Tax Cuts</a:t>
            </a:r>
          </a:p>
        </p:txBody>
      </p:sp>
      <p:sp>
        <p:nvSpPr>
          <p:cNvPr id="28" name="Text Placeholder 2">
            <a:extLst>
              <a:ext uri="{FF2B5EF4-FFF2-40B4-BE49-F238E27FC236}">
                <a16:creationId xmlns:a16="http://schemas.microsoft.com/office/drawing/2014/main" id="{7A82F778-54E9-01AC-CA87-5D2DF027A1D7}"/>
              </a:ext>
            </a:extLst>
          </p:cNvPr>
          <p:cNvSpPr txBox="1">
            <a:spLocks/>
          </p:cNvSpPr>
          <p:nvPr/>
        </p:nvSpPr>
        <p:spPr>
          <a:xfrm>
            <a:off x="8455693" y="716370"/>
            <a:ext cx="1190009" cy="346616"/>
          </a:xfrm>
          <a:prstGeom prst="rect">
            <a:avLst/>
          </a:prstGeom>
        </p:spPr>
        <p:txBody>
          <a:bodyPr lIns="91440" rIns="91440" anchor="ctr"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algn="r"/>
            <a:r>
              <a:rPr lang="en-US" dirty="0"/>
              <a:t>Horizon</a:t>
            </a:r>
          </a:p>
        </p:txBody>
      </p:sp>
      <p:cxnSp>
        <p:nvCxnSpPr>
          <p:cNvPr id="29" name="Straight Connector 28">
            <a:extLst>
              <a:ext uri="{FF2B5EF4-FFF2-40B4-BE49-F238E27FC236}">
                <a16:creationId xmlns:a16="http://schemas.microsoft.com/office/drawing/2014/main" id="{03C9A9AC-A0F4-E48C-D5E5-5D9BFE8296AD}"/>
              </a:ext>
            </a:extLst>
          </p:cNvPr>
          <p:cNvCxnSpPr>
            <a:cxnSpLocks/>
          </p:cNvCxnSpPr>
          <p:nvPr/>
        </p:nvCxnSpPr>
        <p:spPr>
          <a:xfrm flipV="1">
            <a:off x="1331259" y="896077"/>
            <a:ext cx="7482698" cy="8871"/>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975BDFF-1A77-237F-10B7-10CDA3396BC4}"/>
              </a:ext>
            </a:extLst>
          </p:cNvPr>
          <p:cNvSpPr txBox="1"/>
          <p:nvPr/>
        </p:nvSpPr>
        <p:spPr>
          <a:xfrm>
            <a:off x="4409418" y="4526916"/>
            <a:ext cx="720436" cy="492443"/>
          </a:xfrm>
          <a:prstGeom prst="rect">
            <a:avLst/>
          </a:prstGeom>
          <a:noFill/>
        </p:spPr>
        <p:txBody>
          <a:bodyPr wrap="square" rtlCol="0">
            <a:spAutoFit/>
          </a:bodyPr>
          <a:lstStyle/>
          <a:p>
            <a:pPr algn="ctr"/>
            <a:r>
              <a:rPr lang="en-US" sz="1400" dirty="0">
                <a:solidFill>
                  <a:schemeClr val="tx2"/>
                </a:solidFill>
                <a:latin typeface="Meta Offc Medium" panose="020B0604030101020102" pitchFamily="34" charset="0"/>
              </a:rPr>
              <a:t>+$63b</a:t>
            </a:r>
            <a:br>
              <a:rPr lang="en-US" sz="1400" dirty="0">
                <a:solidFill>
                  <a:schemeClr val="tx2"/>
                </a:solidFill>
                <a:latin typeface="Meta Offc Medium" panose="020B0604030101020102" pitchFamily="34" charset="0"/>
              </a:rPr>
            </a:br>
            <a:r>
              <a:rPr lang="en-US" sz="1100" dirty="0">
                <a:solidFill>
                  <a:schemeClr val="tx2"/>
                </a:solidFill>
                <a:latin typeface="Meta Offc Medium" panose="020B0604030101020102" pitchFamily="34" charset="0"/>
              </a:rPr>
              <a:t>/5Y Avg</a:t>
            </a:r>
            <a:endParaRPr lang="en-US" sz="1400" dirty="0">
              <a:solidFill>
                <a:schemeClr val="tx2"/>
              </a:solidFill>
              <a:latin typeface="Meta Offc Medium" panose="020B0604030101020102" pitchFamily="34" charset="0"/>
            </a:endParaRPr>
          </a:p>
        </p:txBody>
      </p:sp>
      <p:sp>
        <p:nvSpPr>
          <p:cNvPr id="5" name="TextBox 4">
            <a:extLst>
              <a:ext uri="{FF2B5EF4-FFF2-40B4-BE49-F238E27FC236}">
                <a16:creationId xmlns:a16="http://schemas.microsoft.com/office/drawing/2014/main" id="{908E9381-4FDD-099D-668D-206B2B802938}"/>
              </a:ext>
            </a:extLst>
          </p:cNvPr>
          <p:cNvSpPr txBox="1"/>
          <p:nvPr/>
        </p:nvSpPr>
        <p:spPr>
          <a:xfrm>
            <a:off x="8905864" y="5175238"/>
            <a:ext cx="865199" cy="477054"/>
          </a:xfrm>
          <a:prstGeom prst="rect">
            <a:avLst/>
          </a:prstGeom>
          <a:noFill/>
        </p:spPr>
        <p:txBody>
          <a:bodyPr wrap="square" rtlCol="0">
            <a:spAutoFit/>
          </a:bodyPr>
          <a:lstStyle/>
          <a:p>
            <a:pPr algn="ctr"/>
            <a:r>
              <a:rPr lang="en-US" sz="1400" dirty="0">
                <a:solidFill>
                  <a:schemeClr val="tx2"/>
                </a:solidFill>
                <a:latin typeface="Meta Offc Medium" panose="020B0604030101020102" pitchFamily="34" charset="0"/>
              </a:rPr>
              <a:t>-$114b</a:t>
            </a:r>
            <a:br>
              <a:rPr lang="en-US" sz="1400" dirty="0">
                <a:solidFill>
                  <a:schemeClr val="tx2"/>
                </a:solidFill>
                <a:latin typeface="Meta Offc Medium" panose="020B0604030101020102" pitchFamily="34" charset="0"/>
              </a:rPr>
            </a:br>
            <a:r>
              <a:rPr lang="en-US" sz="1100" dirty="0">
                <a:solidFill>
                  <a:schemeClr val="tx2"/>
                </a:solidFill>
                <a:latin typeface="Meta Offc Medium" panose="020B0604030101020102" pitchFamily="34" charset="0"/>
              </a:rPr>
              <a:t>/5Y Avg</a:t>
            </a:r>
            <a:endParaRPr lang="en-US" sz="1400" dirty="0">
              <a:solidFill>
                <a:schemeClr val="tx2"/>
              </a:solidFill>
              <a:latin typeface="Meta Offc Medium" panose="020B0604030101020102" pitchFamily="34" charset="0"/>
            </a:endParaRPr>
          </a:p>
        </p:txBody>
      </p:sp>
    </p:spTree>
    <p:extLst>
      <p:ext uri="{BB962C8B-B14F-4D97-AF65-F5344CB8AC3E}">
        <p14:creationId xmlns:p14="http://schemas.microsoft.com/office/powerpoint/2010/main" val="315851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7A3AD5-85BB-B5E8-10AB-331C1A7100A8}"/>
              </a:ext>
            </a:extLst>
          </p:cNvPr>
          <p:cNvSpPr>
            <a:spLocks noGrp="1"/>
          </p:cNvSpPr>
          <p:nvPr>
            <p:ph type="body" sz="quarter" idx="16"/>
          </p:nvPr>
        </p:nvSpPr>
        <p:spPr/>
        <p:txBody>
          <a:bodyPr/>
          <a:lstStyle/>
          <a:p>
            <a:r>
              <a:rPr lang="en-US" dirty="0"/>
              <a:t>Sources: BEA, Census Bureau, Bloomberg Finance L.P., Stifel</a:t>
            </a:r>
          </a:p>
        </p:txBody>
      </p:sp>
      <p:sp>
        <p:nvSpPr>
          <p:cNvPr id="5" name="Title 4">
            <a:extLst>
              <a:ext uri="{FF2B5EF4-FFF2-40B4-BE49-F238E27FC236}">
                <a16:creationId xmlns:a16="http://schemas.microsoft.com/office/drawing/2014/main" id="{CB278889-D672-A767-E0F9-4BD3FF159F70}"/>
              </a:ext>
            </a:extLst>
          </p:cNvPr>
          <p:cNvSpPr>
            <a:spLocks noGrp="1"/>
          </p:cNvSpPr>
          <p:nvPr>
            <p:ph type="title"/>
          </p:nvPr>
        </p:nvSpPr>
        <p:spPr/>
        <p:txBody>
          <a:bodyPr/>
          <a:lstStyle/>
          <a:p>
            <a:r>
              <a:rPr lang="en-US" dirty="0"/>
              <a:t>Business Investment - Predominantly Driven by AI (and Related) Projects</a:t>
            </a:r>
          </a:p>
        </p:txBody>
      </p:sp>
      <p:sp>
        <p:nvSpPr>
          <p:cNvPr id="6" name="Text Placeholder 5">
            <a:extLst>
              <a:ext uri="{FF2B5EF4-FFF2-40B4-BE49-F238E27FC236}">
                <a16:creationId xmlns:a16="http://schemas.microsoft.com/office/drawing/2014/main" id="{EB7B6159-9173-C0D5-97DA-A5249DA8D955}"/>
              </a:ext>
            </a:extLst>
          </p:cNvPr>
          <p:cNvSpPr>
            <a:spLocks noGrp="1"/>
          </p:cNvSpPr>
          <p:nvPr>
            <p:ph type="body" sz="quarter" idx="22"/>
          </p:nvPr>
        </p:nvSpPr>
        <p:spPr>
          <a:xfrm>
            <a:off x="457199" y="764695"/>
            <a:ext cx="4651390" cy="346616"/>
          </a:xfrm>
        </p:spPr>
        <p:txBody>
          <a:bodyPr/>
          <a:lstStyle/>
          <a:p>
            <a:r>
              <a:rPr lang="en-US" sz="1400" dirty="0"/>
              <a:t>Investment  |  Intellectual Property</a:t>
            </a:r>
            <a:r>
              <a:rPr lang="en-US" sz="1100" i="1" dirty="0"/>
              <a:t> (Change from 3Q23)</a:t>
            </a:r>
            <a:endParaRPr lang="en-US" sz="1400" i="1" dirty="0"/>
          </a:p>
        </p:txBody>
      </p:sp>
      <p:sp>
        <p:nvSpPr>
          <p:cNvPr id="7" name="Text Placeholder 6">
            <a:extLst>
              <a:ext uri="{FF2B5EF4-FFF2-40B4-BE49-F238E27FC236}">
                <a16:creationId xmlns:a16="http://schemas.microsoft.com/office/drawing/2014/main" id="{3F04A2ED-3339-2581-E740-269BF670E07D}"/>
              </a:ext>
            </a:extLst>
          </p:cNvPr>
          <p:cNvSpPr>
            <a:spLocks noGrp="1"/>
          </p:cNvSpPr>
          <p:nvPr>
            <p:ph type="body" sz="quarter" idx="23"/>
          </p:nvPr>
        </p:nvSpPr>
        <p:spPr/>
        <p:txBody>
          <a:bodyPr/>
          <a:lstStyle/>
          <a:p>
            <a:r>
              <a:rPr lang="en-US" sz="1400" dirty="0"/>
              <a:t>Investment  |  Equipment</a:t>
            </a:r>
            <a:r>
              <a:rPr lang="en-US" sz="1100" dirty="0"/>
              <a:t> </a:t>
            </a:r>
            <a:r>
              <a:rPr lang="en-US" sz="1100" i="1" dirty="0"/>
              <a:t>(Change from 3Q23)</a:t>
            </a:r>
            <a:endParaRPr lang="en-US" sz="1400" dirty="0"/>
          </a:p>
        </p:txBody>
      </p:sp>
      <p:sp>
        <p:nvSpPr>
          <p:cNvPr id="10" name="Text Placeholder 9">
            <a:extLst>
              <a:ext uri="{FF2B5EF4-FFF2-40B4-BE49-F238E27FC236}">
                <a16:creationId xmlns:a16="http://schemas.microsoft.com/office/drawing/2014/main" id="{7A873879-848A-230B-6A7C-BC5CCE2E3DEA}"/>
              </a:ext>
            </a:extLst>
          </p:cNvPr>
          <p:cNvSpPr>
            <a:spLocks noGrp="1"/>
          </p:cNvSpPr>
          <p:nvPr>
            <p:ph type="body" sz="quarter" idx="28"/>
          </p:nvPr>
        </p:nvSpPr>
        <p:spPr/>
        <p:txBody>
          <a:bodyPr/>
          <a:lstStyle/>
          <a:p>
            <a:r>
              <a:rPr lang="en-US" sz="1400" dirty="0"/>
              <a:t>Non-Residential Construction Spending</a:t>
            </a:r>
            <a:r>
              <a:rPr lang="en-US" sz="1100" dirty="0"/>
              <a:t> </a:t>
            </a:r>
            <a:r>
              <a:rPr lang="en-US" sz="1100" i="1" dirty="0"/>
              <a:t>(Change from 3Q23)</a:t>
            </a:r>
            <a:endParaRPr lang="en-US" sz="1400" dirty="0"/>
          </a:p>
        </p:txBody>
      </p:sp>
      <p:graphicFrame>
        <p:nvGraphicFramePr>
          <p:cNvPr id="12" name="Chart Placeholder 11">
            <a:extLst>
              <a:ext uri="{FF2B5EF4-FFF2-40B4-BE49-F238E27FC236}">
                <a16:creationId xmlns:a16="http://schemas.microsoft.com/office/drawing/2014/main" id="{414DF92F-7795-2F16-1862-A9633905470E}"/>
              </a:ext>
            </a:extLst>
          </p:cNvPr>
          <p:cNvGraphicFramePr>
            <a:graphicFrameLocks noGrp="1"/>
          </p:cNvGraphicFramePr>
          <p:nvPr>
            <p:ph type="chart" sz="quarter" idx="24"/>
          </p:nvPr>
        </p:nvGraphicFramePr>
        <p:xfrm>
          <a:off x="457200" y="1130300"/>
          <a:ext cx="4529138" cy="27193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Placeholder 12">
            <a:extLst>
              <a:ext uri="{FF2B5EF4-FFF2-40B4-BE49-F238E27FC236}">
                <a16:creationId xmlns:a16="http://schemas.microsoft.com/office/drawing/2014/main" id="{414DF92F-7795-2F16-1862-A9633905470E}"/>
              </a:ext>
            </a:extLst>
          </p:cNvPr>
          <p:cNvGraphicFramePr>
            <a:graphicFrameLocks noGrp="1"/>
          </p:cNvGraphicFramePr>
          <p:nvPr>
            <p:ph type="chart" sz="quarter" idx="25"/>
          </p:nvPr>
        </p:nvGraphicFramePr>
        <p:xfrm>
          <a:off x="5119688" y="1130300"/>
          <a:ext cx="4529137" cy="272097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30B7D8D-56A0-AA1E-0D4B-ECDC0EC0B9BF}"/>
              </a:ext>
            </a:extLst>
          </p:cNvPr>
          <p:cNvSpPr txBox="1"/>
          <p:nvPr/>
        </p:nvSpPr>
        <p:spPr>
          <a:xfrm>
            <a:off x="5622966" y="1320256"/>
            <a:ext cx="2671948" cy="261610"/>
          </a:xfrm>
          <a:prstGeom prst="rect">
            <a:avLst/>
          </a:prstGeom>
          <a:noFill/>
        </p:spPr>
        <p:txBody>
          <a:bodyPr wrap="square" rtlCol="0">
            <a:spAutoFit/>
          </a:bodyPr>
          <a:lstStyle/>
          <a:p>
            <a:r>
              <a:rPr lang="en-US" sz="1100" dirty="0">
                <a:solidFill>
                  <a:schemeClr val="tx2"/>
                </a:solidFill>
                <a:latin typeface="Meta Offc Medium" panose="020B0604030101020102" pitchFamily="34" charset="0"/>
              </a:rPr>
              <a:t>Information Processing Equipment</a:t>
            </a:r>
          </a:p>
        </p:txBody>
      </p:sp>
      <p:sp>
        <p:nvSpPr>
          <p:cNvPr id="16" name="TextBox 15">
            <a:extLst>
              <a:ext uri="{FF2B5EF4-FFF2-40B4-BE49-F238E27FC236}">
                <a16:creationId xmlns:a16="http://schemas.microsoft.com/office/drawing/2014/main" id="{50606A6A-639C-DC1F-BBC7-6984C5C3D3AF}"/>
              </a:ext>
            </a:extLst>
          </p:cNvPr>
          <p:cNvSpPr txBox="1"/>
          <p:nvPr/>
        </p:nvSpPr>
        <p:spPr>
          <a:xfrm>
            <a:off x="5626924" y="1573597"/>
            <a:ext cx="2671948" cy="261610"/>
          </a:xfrm>
          <a:prstGeom prst="rect">
            <a:avLst/>
          </a:prstGeom>
          <a:noFill/>
        </p:spPr>
        <p:txBody>
          <a:bodyPr wrap="square" rtlCol="0">
            <a:spAutoFit/>
          </a:bodyPr>
          <a:lstStyle/>
          <a:p>
            <a:r>
              <a:rPr lang="en-US" sz="1100" dirty="0">
                <a:solidFill>
                  <a:srgbClr val="00A3E0"/>
                </a:solidFill>
                <a:latin typeface="Meta Offc Medium" panose="020B0604030101020102" pitchFamily="34" charset="0"/>
              </a:rPr>
              <a:t>All Other Equipment</a:t>
            </a:r>
          </a:p>
        </p:txBody>
      </p:sp>
      <p:sp>
        <p:nvSpPr>
          <p:cNvPr id="17" name="TextBox 16">
            <a:extLst>
              <a:ext uri="{FF2B5EF4-FFF2-40B4-BE49-F238E27FC236}">
                <a16:creationId xmlns:a16="http://schemas.microsoft.com/office/drawing/2014/main" id="{8445A60E-614A-75FB-D83C-83073CF227AB}"/>
              </a:ext>
            </a:extLst>
          </p:cNvPr>
          <p:cNvSpPr txBox="1"/>
          <p:nvPr/>
        </p:nvSpPr>
        <p:spPr>
          <a:xfrm>
            <a:off x="983671" y="1535024"/>
            <a:ext cx="2671948" cy="261610"/>
          </a:xfrm>
          <a:prstGeom prst="rect">
            <a:avLst/>
          </a:prstGeom>
          <a:noFill/>
        </p:spPr>
        <p:txBody>
          <a:bodyPr wrap="square" rtlCol="0">
            <a:spAutoFit/>
          </a:bodyPr>
          <a:lstStyle/>
          <a:p>
            <a:r>
              <a:rPr lang="en-US" sz="1100" dirty="0">
                <a:solidFill>
                  <a:schemeClr val="tx2"/>
                </a:solidFill>
                <a:latin typeface="Meta Offc Medium" panose="020B0604030101020102" pitchFamily="34" charset="0"/>
              </a:rPr>
              <a:t>Software</a:t>
            </a:r>
          </a:p>
        </p:txBody>
      </p:sp>
      <p:sp>
        <p:nvSpPr>
          <p:cNvPr id="18" name="TextBox 17">
            <a:extLst>
              <a:ext uri="{FF2B5EF4-FFF2-40B4-BE49-F238E27FC236}">
                <a16:creationId xmlns:a16="http://schemas.microsoft.com/office/drawing/2014/main" id="{2D60CC38-3EF0-D76D-8EA7-E6BED2522DBB}"/>
              </a:ext>
            </a:extLst>
          </p:cNvPr>
          <p:cNvSpPr txBox="1"/>
          <p:nvPr/>
        </p:nvSpPr>
        <p:spPr>
          <a:xfrm>
            <a:off x="987629" y="1788365"/>
            <a:ext cx="2671948" cy="261610"/>
          </a:xfrm>
          <a:prstGeom prst="rect">
            <a:avLst/>
          </a:prstGeom>
          <a:noFill/>
        </p:spPr>
        <p:txBody>
          <a:bodyPr wrap="square" rtlCol="0">
            <a:spAutoFit/>
          </a:bodyPr>
          <a:lstStyle/>
          <a:p>
            <a:r>
              <a:rPr lang="en-US" sz="1100" dirty="0">
                <a:solidFill>
                  <a:srgbClr val="00A3E0"/>
                </a:solidFill>
                <a:latin typeface="Meta Offc Medium" panose="020B0604030101020102" pitchFamily="34" charset="0"/>
              </a:rPr>
              <a:t>All Other Intellectual Property</a:t>
            </a:r>
          </a:p>
        </p:txBody>
      </p:sp>
      <p:graphicFrame>
        <p:nvGraphicFramePr>
          <p:cNvPr id="19" name="Chart Placeholder 27">
            <a:extLst>
              <a:ext uri="{FF2B5EF4-FFF2-40B4-BE49-F238E27FC236}">
                <a16:creationId xmlns:a16="http://schemas.microsoft.com/office/drawing/2014/main" id="{4CC0EE63-3CE1-6F45-0F00-1D67FC2674DB}"/>
              </a:ext>
            </a:extLst>
          </p:cNvPr>
          <p:cNvGraphicFramePr>
            <a:graphicFrameLocks noGrp="1"/>
          </p:cNvGraphicFramePr>
          <p:nvPr>
            <p:ph type="chart" sz="quarter" idx="27"/>
            <p:extLst>
              <p:ext uri="{D42A27DB-BD31-4B8C-83A1-F6EECF244321}">
                <p14:modId xmlns:p14="http://schemas.microsoft.com/office/powerpoint/2010/main" val="3700244294"/>
              </p:ext>
            </p:extLst>
          </p:nvPr>
        </p:nvGraphicFramePr>
        <p:xfrm>
          <a:off x="461963" y="4310063"/>
          <a:ext cx="4529137" cy="271938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9A4273CD-7C65-3933-B4A7-06E21ECDB1CE}"/>
              </a:ext>
            </a:extLst>
          </p:cNvPr>
          <p:cNvSpPr txBox="1"/>
          <p:nvPr/>
        </p:nvSpPr>
        <p:spPr>
          <a:xfrm>
            <a:off x="981690" y="4504660"/>
            <a:ext cx="2671948" cy="261610"/>
          </a:xfrm>
          <a:prstGeom prst="rect">
            <a:avLst/>
          </a:prstGeom>
          <a:noFill/>
        </p:spPr>
        <p:txBody>
          <a:bodyPr wrap="square" rtlCol="0">
            <a:spAutoFit/>
          </a:bodyPr>
          <a:lstStyle/>
          <a:p>
            <a:r>
              <a:rPr lang="en-US" sz="1100" dirty="0">
                <a:solidFill>
                  <a:schemeClr val="tx2"/>
                </a:solidFill>
                <a:latin typeface="Meta Offc Medium" panose="020B0604030101020102" pitchFamily="34" charset="0"/>
              </a:rPr>
              <a:t>Data Centers</a:t>
            </a:r>
          </a:p>
        </p:txBody>
      </p:sp>
      <p:sp>
        <p:nvSpPr>
          <p:cNvPr id="21" name="TextBox 20">
            <a:extLst>
              <a:ext uri="{FF2B5EF4-FFF2-40B4-BE49-F238E27FC236}">
                <a16:creationId xmlns:a16="http://schemas.microsoft.com/office/drawing/2014/main" id="{7C0DD700-D7F5-6BAC-6997-588AB203D902}"/>
              </a:ext>
            </a:extLst>
          </p:cNvPr>
          <p:cNvSpPr txBox="1"/>
          <p:nvPr/>
        </p:nvSpPr>
        <p:spPr>
          <a:xfrm>
            <a:off x="985648" y="4758001"/>
            <a:ext cx="2671948" cy="261610"/>
          </a:xfrm>
          <a:prstGeom prst="rect">
            <a:avLst/>
          </a:prstGeom>
          <a:noFill/>
        </p:spPr>
        <p:txBody>
          <a:bodyPr wrap="square" rtlCol="0">
            <a:spAutoFit/>
          </a:bodyPr>
          <a:lstStyle/>
          <a:p>
            <a:r>
              <a:rPr lang="en-US" sz="1100" dirty="0">
                <a:solidFill>
                  <a:srgbClr val="00A3E0"/>
                </a:solidFill>
                <a:latin typeface="Meta Offc Medium" panose="020B0604030101020102" pitchFamily="34" charset="0"/>
              </a:rPr>
              <a:t>All Other Non-Residential </a:t>
            </a:r>
          </a:p>
        </p:txBody>
      </p:sp>
    </p:spTree>
    <p:extLst>
      <p:ext uri="{BB962C8B-B14F-4D97-AF65-F5344CB8AC3E}">
        <p14:creationId xmlns:p14="http://schemas.microsoft.com/office/powerpoint/2010/main" val="43638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6CEB71-D670-9A37-95C5-6AA1CDA80694}"/>
              </a:ext>
            </a:extLst>
          </p:cNvPr>
          <p:cNvSpPr>
            <a:spLocks noGrp="1"/>
          </p:cNvSpPr>
          <p:nvPr>
            <p:ph type="body" sz="quarter" idx="14"/>
          </p:nvPr>
        </p:nvSpPr>
        <p:spPr/>
        <p:txBody>
          <a:bodyPr/>
          <a:lstStyle/>
          <a:p>
            <a:r>
              <a:rPr lang="en-US" dirty="0"/>
              <a:t>Cumulative Excess</a:t>
            </a:r>
            <a:r>
              <a:rPr lang="en-US" baseline="30000" dirty="0"/>
              <a:t>1</a:t>
            </a:r>
            <a:r>
              <a:rPr lang="en-US" dirty="0"/>
              <a:t> Customs Duties Collections</a:t>
            </a:r>
            <a:r>
              <a:rPr lang="en-US" sz="1200" i="1" dirty="0"/>
              <a:t> (Billions)</a:t>
            </a:r>
            <a:endParaRPr lang="en-US" i="1" dirty="0"/>
          </a:p>
        </p:txBody>
      </p:sp>
      <p:sp>
        <p:nvSpPr>
          <p:cNvPr id="4" name="Text Placeholder 3">
            <a:extLst>
              <a:ext uri="{FF2B5EF4-FFF2-40B4-BE49-F238E27FC236}">
                <a16:creationId xmlns:a16="http://schemas.microsoft.com/office/drawing/2014/main" id="{81ADDB8B-2FEE-F95A-F748-BF0B60FCD725}"/>
              </a:ext>
            </a:extLst>
          </p:cNvPr>
          <p:cNvSpPr>
            <a:spLocks noGrp="1"/>
          </p:cNvSpPr>
          <p:nvPr>
            <p:ph type="body" sz="quarter" idx="16"/>
          </p:nvPr>
        </p:nvSpPr>
        <p:spPr/>
        <p:txBody>
          <a:bodyPr/>
          <a:lstStyle/>
          <a:p>
            <a:r>
              <a:rPr lang="en-US" dirty="0"/>
              <a:t>Sources: Treasury, Census Bureau, Bloomberg Finance L.P., Stifel</a:t>
            </a:r>
          </a:p>
        </p:txBody>
      </p:sp>
      <p:sp>
        <p:nvSpPr>
          <p:cNvPr id="5" name="Title 4">
            <a:extLst>
              <a:ext uri="{FF2B5EF4-FFF2-40B4-BE49-F238E27FC236}">
                <a16:creationId xmlns:a16="http://schemas.microsoft.com/office/drawing/2014/main" id="{42695CDE-495B-0CF1-F9F4-58B5DA6EB571}"/>
              </a:ext>
            </a:extLst>
          </p:cNvPr>
          <p:cNvSpPr>
            <a:spLocks noGrp="1"/>
          </p:cNvSpPr>
          <p:nvPr>
            <p:ph type="title"/>
          </p:nvPr>
        </p:nvSpPr>
        <p:spPr/>
        <p:txBody>
          <a:bodyPr/>
          <a:lstStyle/>
          <a:p>
            <a:r>
              <a:rPr lang="en-US" dirty="0"/>
              <a:t>Tariff Tailwind – Refund of Already-Collected IEEPA-Related Tariffs</a:t>
            </a:r>
          </a:p>
        </p:txBody>
      </p:sp>
      <p:graphicFrame>
        <p:nvGraphicFramePr>
          <p:cNvPr id="6" name="Chart Placeholder 12">
            <a:extLst>
              <a:ext uri="{FF2B5EF4-FFF2-40B4-BE49-F238E27FC236}">
                <a16:creationId xmlns:a16="http://schemas.microsoft.com/office/drawing/2014/main" id="{FED83459-F201-CE9A-B2B9-9B82181FB6E7}"/>
              </a:ext>
            </a:extLst>
          </p:cNvPr>
          <p:cNvGraphicFramePr>
            <a:graphicFrameLocks noGrp="1"/>
          </p:cNvGraphicFramePr>
          <p:nvPr>
            <p:ph type="chart" sz="quarter" idx="17"/>
            <p:extLst>
              <p:ext uri="{D42A27DB-BD31-4B8C-83A1-F6EECF244321}">
                <p14:modId xmlns:p14="http://schemas.microsoft.com/office/powerpoint/2010/main" val="582703050"/>
              </p:ext>
            </p:extLst>
          </p:nvPr>
        </p:nvGraphicFramePr>
        <p:xfrm>
          <a:off x="420688" y="1163638"/>
          <a:ext cx="9217025" cy="58404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062E443-304F-0B64-B0CC-5F7F17C8076A}"/>
              </a:ext>
            </a:extLst>
          </p:cNvPr>
          <p:cNvSpPr txBox="1"/>
          <p:nvPr/>
        </p:nvSpPr>
        <p:spPr>
          <a:xfrm>
            <a:off x="1070516" y="1341154"/>
            <a:ext cx="4580343" cy="276999"/>
          </a:xfrm>
          <a:prstGeom prst="rect">
            <a:avLst/>
          </a:prstGeom>
          <a:noFill/>
        </p:spPr>
        <p:txBody>
          <a:bodyPr wrap="square" rtlCol="0">
            <a:spAutoFit/>
          </a:bodyPr>
          <a:lstStyle/>
          <a:p>
            <a:r>
              <a:rPr lang="en-US" sz="1200" i="1" baseline="30000" dirty="0">
                <a:latin typeface="Meta Offc Medium" panose="020B0604030101020102" pitchFamily="34" charset="0"/>
              </a:rPr>
              <a:t>1</a:t>
            </a:r>
            <a:r>
              <a:rPr lang="en-US" sz="1200" i="1" dirty="0">
                <a:latin typeface="Meta Offc Medium" panose="020B0604030101020102" pitchFamily="34" charset="0"/>
              </a:rPr>
              <a:t>Excess defined as amount above 24-month average pre-2025</a:t>
            </a:r>
          </a:p>
        </p:txBody>
      </p:sp>
      <p:sp>
        <p:nvSpPr>
          <p:cNvPr id="8" name="TextBox 7">
            <a:extLst>
              <a:ext uri="{FF2B5EF4-FFF2-40B4-BE49-F238E27FC236}">
                <a16:creationId xmlns:a16="http://schemas.microsoft.com/office/drawing/2014/main" id="{1FD7F581-370E-F6EE-C09A-7BE5B918737F}"/>
              </a:ext>
            </a:extLst>
          </p:cNvPr>
          <p:cNvSpPr txBox="1"/>
          <p:nvPr/>
        </p:nvSpPr>
        <p:spPr>
          <a:xfrm>
            <a:off x="6522722" y="5997303"/>
            <a:ext cx="2901876" cy="523220"/>
          </a:xfrm>
          <a:prstGeom prst="rect">
            <a:avLst/>
          </a:prstGeom>
          <a:noFill/>
        </p:spPr>
        <p:txBody>
          <a:bodyPr wrap="square" rtlCol="0">
            <a:spAutoFit/>
          </a:bodyPr>
          <a:lstStyle/>
          <a:p>
            <a:pPr algn="r"/>
            <a:r>
              <a:rPr lang="en-US" sz="1400" i="1" dirty="0">
                <a:latin typeface="Meta Offc Medium" panose="020B0604030101020102" pitchFamily="34" charset="0"/>
              </a:rPr>
              <a:t>Estimates of IEEPA-specific tariffs range from $130b to $175b</a:t>
            </a:r>
          </a:p>
        </p:txBody>
      </p:sp>
      <p:sp>
        <p:nvSpPr>
          <p:cNvPr id="2" name="TextBox 1">
            <a:extLst>
              <a:ext uri="{FF2B5EF4-FFF2-40B4-BE49-F238E27FC236}">
                <a16:creationId xmlns:a16="http://schemas.microsoft.com/office/drawing/2014/main" id="{D854136E-0E12-9211-5553-F8BD910D1495}"/>
              </a:ext>
            </a:extLst>
          </p:cNvPr>
          <p:cNvSpPr txBox="1"/>
          <p:nvPr/>
        </p:nvSpPr>
        <p:spPr>
          <a:xfrm>
            <a:off x="1661285" y="1795669"/>
            <a:ext cx="2199288" cy="461665"/>
          </a:xfrm>
          <a:prstGeom prst="rect">
            <a:avLst/>
          </a:prstGeom>
          <a:solidFill>
            <a:schemeClr val="tx2">
              <a:alpha val="15000"/>
            </a:schemeClr>
          </a:solidFill>
        </p:spPr>
        <p:txBody>
          <a:bodyPr wrap="square" rtlCol="0">
            <a:spAutoFit/>
          </a:bodyPr>
          <a:lstStyle/>
          <a:p>
            <a:r>
              <a:rPr lang="en-US" sz="1200" i="1" dirty="0">
                <a:latin typeface="Meta Offc Medium" panose="020B0604030101020102" pitchFamily="34" charset="0"/>
              </a:rPr>
              <a:t>CBP has now opened a portal for IEEPA refund claims</a:t>
            </a:r>
          </a:p>
        </p:txBody>
      </p:sp>
    </p:spTree>
    <p:extLst>
      <p:ext uri="{BB962C8B-B14F-4D97-AF65-F5344CB8AC3E}">
        <p14:creationId xmlns:p14="http://schemas.microsoft.com/office/powerpoint/2010/main" val="95954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7EB33-D56D-7428-0BE1-85772256B9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50E4F26-3A0E-2DF9-B99A-4695956E4613}"/>
              </a:ext>
            </a:extLst>
          </p:cNvPr>
          <p:cNvSpPr>
            <a:spLocks noGrp="1"/>
          </p:cNvSpPr>
          <p:nvPr>
            <p:ph type="title"/>
          </p:nvPr>
        </p:nvSpPr>
        <p:spPr/>
        <p:txBody>
          <a:bodyPr/>
          <a:lstStyle/>
          <a:p>
            <a:r>
              <a:rPr lang="en-US" dirty="0"/>
              <a:t>Uncertainty Continues to Cloud Economic and Rate Outlooks</a:t>
            </a:r>
          </a:p>
        </p:txBody>
      </p:sp>
      <p:sp>
        <p:nvSpPr>
          <p:cNvPr id="6" name="TextBox 5">
            <a:extLst>
              <a:ext uri="{FF2B5EF4-FFF2-40B4-BE49-F238E27FC236}">
                <a16:creationId xmlns:a16="http://schemas.microsoft.com/office/drawing/2014/main" id="{5621EAD3-0C39-4938-06FB-7A4F30CD7D1F}"/>
              </a:ext>
            </a:extLst>
          </p:cNvPr>
          <p:cNvSpPr txBox="1"/>
          <p:nvPr/>
        </p:nvSpPr>
        <p:spPr>
          <a:xfrm>
            <a:off x="420688" y="924736"/>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Economic Resilience</a:t>
            </a:r>
          </a:p>
        </p:txBody>
      </p:sp>
      <p:sp>
        <p:nvSpPr>
          <p:cNvPr id="7" name="TextBox 6">
            <a:extLst>
              <a:ext uri="{FF2B5EF4-FFF2-40B4-BE49-F238E27FC236}">
                <a16:creationId xmlns:a16="http://schemas.microsoft.com/office/drawing/2014/main" id="{4A97D134-395B-231D-8E34-AA667C714541}"/>
              </a:ext>
            </a:extLst>
          </p:cNvPr>
          <p:cNvSpPr txBox="1"/>
          <p:nvPr/>
        </p:nvSpPr>
        <p:spPr>
          <a:xfrm>
            <a:off x="423274" y="1542078"/>
            <a:ext cx="9216512" cy="523220"/>
          </a:xfrm>
          <a:prstGeom prst="rect">
            <a:avLst/>
          </a:prstGeom>
          <a:solidFill>
            <a:schemeClr val="tx2">
              <a:alpha val="90000"/>
            </a:schemeClr>
          </a:solidFill>
        </p:spPr>
        <p:txBody>
          <a:bodyPr wrap="square" rtlCol="0">
            <a:spAutoFit/>
          </a:bodyPr>
          <a:lstStyle/>
          <a:p>
            <a:r>
              <a:rPr lang="en-US" sz="2800" dirty="0">
                <a:solidFill>
                  <a:schemeClr val="bg1"/>
                </a:solidFill>
              </a:rPr>
              <a:t>Exogenous Shocks Continue to Cloud Outlook</a:t>
            </a:r>
          </a:p>
        </p:txBody>
      </p:sp>
      <p:sp>
        <p:nvSpPr>
          <p:cNvPr id="8" name="TextBox 7">
            <a:extLst>
              <a:ext uri="{FF2B5EF4-FFF2-40B4-BE49-F238E27FC236}">
                <a16:creationId xmlns:a16="http://schemas.microsoft.com/office/drawing/2014/main" id="{BA1A9954-F3AC-00B4-FFE5-8C705B356473}"/>
              </a:ext>
            </a:extLst>
          </p:cNvPr>
          <p:cNvSpPr txBox="1"/>
          <p:nvPr/>
        </p:nvSpPr>
        <p:spPr>
          <a:xfrm>
            <a:off x="423274" y="2167181"/>
            <a:ext cx="9216512" cy="523220"/>
          </a:xfrm>
          <a:prstGeom prst="rect">
            <a:avLst/>
          </a:prstGeom>
          <a:solidFill>
            <a:schemeClr val="tx2">
              <a:alpha val="20000"/>
            </a:schemeClr>
          </a:solidFill>
        </p:spPr>
        <p:txBody>
          <a:bodyPr wrap="square" rtlCol="0">
            <a:spAutoFit/>
          </a:bodyPr>
          <a:lstStyle/>
          <a:p>
            <a:r>
              <a:rPr lang="en-US" sz="2800" dirty="0">
                <a:solidFill>
                  <a:schemeClr val="bg1"/>
                </a:solidFill>
              </a:rPr>
              <a:t>Low-Hiring, Low-Firing Labor Market</a:t>
            </a:r>
          </a:p>
        </p:txBody>
      </p:sp>
      <p:sp>
        <p:nvSpPr>
          <p:cNvPr id="9" name="TextBox 8">
            <a:extLst>
              <a:ext uri="{FF2B5EF4-FFF2-40B4-BE49-F238E27FC236}">
                <a16:creationId xmlns:a16="http://schemas.microsoft.com/office/drawing/2014/main" id="{931CBA7F-35E5-037A-80D0-8453CA581791}"/>
              </a:ext>
            </a:extLst>
          </p:cNvPr>
          <p:cNvSpPr txBox="1"/>
          <p:nvPr/>
        </p:nvSpPr>
        <p:spPr>
          <a:xfrm>
            <a:off x="425860" y="2784523"/>
            <a:ext cx="9216512" cy="523220"/>
          </a:xfrm>
          <a:prstGeom prst="rect">
            <a:avLst/>
          </a:prstGeom>
          <a:solidFill>
            <a:schemeClr val="tx2">
              <a:alpha val="20000"/>
            </a:schemeClr>
          </a:solidFill>
        </p:spPr>
        <p:txBody>
          <a:bodyPr wrap="square" rtlCol="0">
            <a:spAutoFit/>
          </a:bodyPr>
          <a:lstStyle/>
          <a:p>
            <a:r>
              <a:rPr lang="en-US" sz="2800" dirty="0">
                <a:solidFill>
                  <a:schemeClr val="bg1"/>
                </a:solidFill>
              </a:rPr>
              <a:t>Fed – From Navigating Neutral to Watching Energy Shock</a:t>
            </a:r>
          </a:p>
        </p:txBody>
      </p:sp>
      <p:sp>
        <p:nvSpPr>
          <p:cNvPr id="10" name="TextBox 9">
            <a:extLst>
              <a:ext uri="{FF2B5EF4-FFF2-40B4-BE49-F238E27FC236}">
                <a16:creationId xmlns:a16="http://schemas.microsoft.com/office/drawing/2014/main" id="{14796446-99B3-8CC9-A5DC-1637E6950F62}"/>
              </a:ext>
            </a:extLst>
          </p:cNvPr>
          <p:cNvSpPr txBox="1"/>
          <p:nvPr/>
        </p:nvSpPr>
        <p:spPr>
          <a:xfrm>
            <a:off x="422390" y="3407037"/>
            <a:ext cx="9216512" cy="523220"/>
          </a:xfrm>
          <a:prstGeom prst="rect">
            <a:avLst/>
          </a:prstGeom>
          <a:solidFill>
            <a:schemeClr val="tx2">
              <a:alpha val="20000"/>
            </a:schemeClr>
          </a:solidFill>
        </p:spPr>
        <p:txBody>
          <a:bodyPr wrap="square" rtlCol="0">
            <a:spAutoFit/>
          </a:bodyPr>
          <a:lstStyle/>
          <a:p>
            <a:r>
              <a:rPr lang="en-US" sz="2800" dirty="0">
                <a:solidFill>
                  <a:schemeClr val="bg1"/>
                </a:solidFill>
              </a:rPr>
              <a:t>Interest Rates – Slight Steepener Expected</a:t>
            </a:r>
          </a:p>
        </p:txBody>
      </p:sp>
    </p:spTree>
    <p:extLst>
      <p:ext uri="{BB962C8B-B14F-4D97-AF65-F5344CB8AC3E}">
        <p14:creationId xmlns:p14="http://schemas.microsoft.com/office/powerpoint/2010/main" val="230690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Placeholder 32">
            <a:extLst>
              <a:ext uri="{FF2B5EF4-FFF2-40B4-BE49-F238E27FC236}">
                <a16:creationId xmlns:a16="http://schemas.microsoft.com/office/drawing/2014/main" id="{00000000-0008-0000-0300-000003000000}"/>
              </a:ext>
            </a:extLst>
          </p:cNvPr>
          <p:cNvGraphicFramePr>
            <a:graphicFrameLocks noGrp="1"/>
          </p:cNvGraphicFramePr>
          <p:nvPr>
            <p:ph type="chart" sz="quarter" idx="17"/>
            <p:extLst>
              <p:ext uri="{D42A27DB-BD31-4B8C-83A1-F6EECF244321}">
                <p14:modId xmlns:p14="http://schemas.microsoft.com/office/powerpoint/2010/main" val="1553159741"/>
              </p:ext>
            </p:extLst>
          </p:nvPr>
        </p:nvGraphicFramePr>
        <p:xfrm>
          <a:off x="420688" y="1163638"/>
          <a:ext cx="9217025" cy="5840412"/>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D6E232FB-7E9A-BC18-1E41-C7896526B7C2}"/>
              </a:ext>
            </a:extLst>
          </p:cNvPr>
          <p:cNvSpPr/>
          <p:nvPr/>
        </p:nvSpPr>
        <p:spPr>
          <a:xfrm>
            <a:off x="2936341" y="4473324"/>
            <a:ext cx="6500234" cy="2125948"/>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EBEB0DB-7EB7-CA58-680D-9C60CEAD7667}"/>
              </a:ext>
            </a:extLst>
          </p:cNvPr>
          <p:cNvSpPr>
            <a:spLocks noGrp="1"/>
          </p:cNvSpPr>
          <p:nvPr>
            <p:ph type="body" sz="quarter" idx="14"/>
          </p:nvPr>
        </p:nvSpPr>
        <p:spPr/>
        <p:txBody>
          <a:bodyPr/>
          <a:lstStyle/>
          <a:p>
            <a:r>
              <a:rPr lang="en-US" dirty="0"/>
              <a:t>Estimated Average Effective Tariff Rate – All Imports</a:t>
            </a:r>
          </a:p>
        </p:txBody>
      </p:sp>
      <p:sp>
        <p:nvSpPr>
          <p:cNvPr id="4" name="Text Placeholder 3">
            <a:extLst>
              <a:ext uri="{FF2B5EF4-FFF2-40B4-BE49-F238E27FC236}">
                <a16:creationId xmlns:a16="http://schemas.microsoft.com/office/drawing/2014/main" id="{8ED553FD-DC3A-4B53-5080-7CDCC3CDCE97}"/>
              </a:ext>
            </a:extLst>
          </p:cNvPr>
          <p:cNvSpPr>
            <a:spLocks noGrp="1"/>
          </p:cNvSpPr>
          <p:nvPr>
            <p:ph type="body" sz="quarter" idx="16"/>
          </p:nvPr>
        </p:nvSpPr>
        <p:spPr/>
        <p:txBody>
          <a:bodyPr/>
          <a:lstStyle/>
          <a:p>
            <a:r>
              <a:rPr lang="en-US" dirty="0"/>
              <a:t>Sources: Census Bureau, Bloomberg Financial L.P., Yale Budget Lab, Stifel</a:t>
            </a:r>
          </a:p>
        </p:txBody>
      </p:sp>
      <p:sp>
        <p:nvSpPr>
          <p:cNvPr id="5" name="Title 4">
            <a:extLst>
              <a:ext uri="{FF2B5EF4-FFF2-40B4-BE49-F238E27FC236}">
                <a16:creationId xmlns:a16="http://schemas.microsoft.com/office/drawing/2014/main" id="{FAE0A786-2B9A-56B2-EDBC-35C39C2720EE}"/>
              </a:ext>
            </a:extLst>
          </p:cNvPr>
          <p:cNvSpPr>
            <a:spLocks noGrp="1"/>
          </p:cNvSpPr>
          <p:nvPr>
            <p:ph type="title"/>
          </p:nvPr>
        </p:nvSpPr>
        <p:spPr>
          <a:xfrm>
            <a:off x="421200" y="206540"/>
            <a:ext cx="9216000" cy="452718"/>
          </a:xfrm>
          <a:prstGeom prst="rect">
            <a:avLst/>
          </a:prstGeom>
        </p:spPr>
        <p:txBody>
          <a:bodyPr/>
          <a:lstStyle/>
          <a:p>
            <a:r>
              <a:rPr lang="en-US" dirty="0"/>
              <a:t>Last Year’s Exogenous Shock: Trade Policy Continues to Stoke Uncertainty</a:t>
            </a:r>
          </a:p>
        </p:txBody>
      </p:sp>
      <p:cxnSp>
        <p:nvCxnSpPr>
          <p:cNvPr id="7" name="Straight Arrow Connector 6">
            <a:extLst>
              <a:ext uri="{FF2B5EF4-FFF2-40B4-BE49-F238E27FC236}">
                <a16:creationId xmlns:a16="http://schemas.microsoft.com/office/drawing/2014/main" id="{8AC49A33-C944-A591-A44E-61354A712E31}"/>
              </a:ext>
            </a:extLst>
          </p:cNvPr>
          <p:cNvCxnSpPr/>
          <p:nvPr/>
        </p:nvCxnSpPr>
        <p:spPr>
          <a:xfrm>
            <a:off x="1299454" y="5559001"/>
            <a:ext cx="0" cy="302559"/>
          </a:xfrm>
          <a:prstGeom prst="straightConnector1">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74D692F-A28D-A7E1-096E-CAFA99C45C74}"/>
              </a:ext>
            </a:extLst>
          </p:cNvPr>
          <p:cNvSpPr txBox="1"/>
          <p:nvPr/>
        </p:nvSpPr>
        <p:spPr>
          <a:xfrm>
            <a:off x="431359" y="5339125"/>
            <a:ext cx="1055592" cy="261610"/>
          </a:xfrm>
          <a:prstGeom prst="rect">
            <a:avLst/>
          </a:prstGeom>
          <a:noFill/>
        </p:spPr>
        <p:txBody>
          <a:bodyPr wrap="square" rtlCol="0">
            <a:spAutoFit/>
          </a:bodyPr>
          <a:lstStyle/>
          <a:p>
            <a:pPr algn="r"/>
            <a:r>
              <a:rPr lang="en-US" sz="1100" dirty="0">
                <a:solidFill>
                  <a:schemeClr val="tx2"/>
                </a:solidFill>
                <a:latin typeface="Meta Offc Medium" panose="020B0604030101020102" pitchFamily="34" charset="0"/>
              </a:rPr>
              <a:t>10% China</a:t>
            </a:r>
          </a:p>
        </p:txBody>
      </p:sp>
      <p:cxnSp>
        <p:nvCxnSpPr>
          <p:cNvPr id="9" name="Straight Arrow Connector 8">
            <a:extLst>
              <a:ext uri="{FF2B5EF4-FFF2-40B4-BE49-F238E27FC236}">
                <a16:creationId xmlns:a16="http://schemas.microsoft.com/office/drawing/2014/main" id="{65D5A190-CE11-EC53-0BD0-63AC38E5448B}"/>
              </a:ext>
            </a:extLst>
          </p:cNvPr>
          <p:cNvCxnSpPr/>
          <p:nvPr/>
        </p:nvCxnSpPr>
        <p:spPr>
          <a:xfrm>
            <a:off x="2091829" y="4525861"/>
            <a:ext cx="0" cy="402707"/>
          </a:xfrm>
          <a:prstGeom prst="straightConnector1">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A6D81F2-3A39-DC2B-9D45-C5E9DB23BC62}"/>
              </a:ext>
            </a:extLst>
          </p:cNvPr>
          <p:cNvSpPr txBox="1"/>
          <p:nvPr/>
        </p:nvSpPr>
        <p:spPr>
          <a:xfrm>
            <a:off x="479880" y="4122195"/>
            <a:ext cx="1725712" cy="430887"/>
          </a:xfrm>
          <a:prstGeom prst="rect">
            <a:avLst/>
          </a:prstGeom>
          <a:noFill/>
        </p:spPr>
        <p:txBody>
          <a:bodyPr wrap="square" rtlCol="0">
            <a:spAutoFit/>
          </a:bodyPr>
          <a:lstStyle/>
          <a:p>
            <a:pPr algn="r"/>
            <a:r>
              <a:rPr lang="en-US" sz="1100" dirty="0">
                <a:solidFill>
                  <a:schemeClr val="tx2"/>
                </a:solidFill>
                <a:latin typeface="Meta Offc Medium" panose="020B0604030101020102" pitchFamily="34" charset="0"/>
              </a:rPr>
              <a:t>20% China; 25% Mexico, Canada ex. USMCA Items</a:t>
            </a:r>
          </a:p>
        </p:txBody>
      </p:sp>
      <p:cxnSp>
        <p:nvCxnSpPr>
          <p:cNvPr id="11" name="Straight Arrow Connector 10">
            <a:extLst>
              <a:ext uri="{FF2B5EF4-FFF2-40B4-BE49-F238E27FC236}">
                <a16:creationId xmlns:a16="http://schemas.microsoft.com/office/drawing/2014/main" id="{2BC9CDEC-581A-9978-3206-5114D011472E}"/>
              </a:ext>
            </a:extLst>
          </p:cNvPr>
          <p:cNvCxnSpPr/>
          <p:nvPr/>
        </p:nvCxnSpPr>
        <p:spPr>
          <a:xfrm>
            <a:off x="2316685" y="3909442"/>
            <a:ext cx="0" cy="949562"/>
          </a:xfrm>
          <a:prstGeom prst="straightConnector1">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5BC9EF3-6036-302B-A8A6-C687B9BF5790}"/>
              </a:ext>
            </a:extLst>
          </p:cNvPr>
          <p:cNvSpPr txBox="1"/>
          <p:nvPr/>
        </p:nvSpPr>
        <p:spPr>
          <a:xfrm>
            <a:off x="576935" y="3889097"/>
            <a:ext cx="1609175" cy="261610"/>
          </a:xfrm>
          <a:prstGeom prst="rect">
            <a:avLst/>
          </a:prstGeom>
          <a:noFill/>
        </p:spPr>
        <p:txBody>
          <a:bodyPr wrap="square" rtlCol="0">
            <a:spAutoFit/>
          </a:bodyPr>
          <a:lstStyle/>
          <a:p>
            <a:pPr algn="r"/>
            <a:r>
              <a:rPr lang="en-US" sz="1100" dirty="0">
                <a:solidFill>
                  <a:schemeClr val="tx2"/>
                </a:solidFill>
                <a:latin typeface="Meta Offc Medium" panose="020B0604030101020102" pitchFamily="34" charset="0"/>
              </a:rPr>
              <a:t>25% Steel &amp; Aluminum</a:t>
            </a:r>
          </a:p>
        </p:txBody>
      </p:sp>
      <p:sp>
        <p:nvSpPr>
          <p:cNvPr id="14" name="TextBox 13">
            <a:extLst>
              <a:ext uri="{FF2B5EF4-FFF2-40B4-BE49-F238E27FC236}">
                <a16:creationId xmlns:a16="http://schemas.microsoft.com/office/drawing/2014/main" id="{E0DEB156-AD83-502B-E02D-7BF4C33BC66A}"/>
              </a:ext>
            </a:extLst>
          </p:cNvPr>
          <p:cNvSpPr txBox="1"/>
          <p:nvPr/>
        </p:nvSpPr>
        <p:spPr>
          <a:xfrm>
            <a:off x="1410227" y="3682632"/>
            <a:ext cx="1025863" cy="261610"/>
          </a:xfrm>
          <a:prstGeom prst="rect">
            <a:avLst/>
          </a:prstGeom>
          <a:noFill/>
        </p:spPr>
        <p:txBody>
          <a:bodyPr wrap="square" rtlCol="0">
            <a:spAutoFit/>
          </a:bodyPr>
          <a:lstStyle/>
          <a:p>
            <a:pPr algn="r"/>
            <a:r>
              <a:rPr lang="en-US" sz="1100" dirty="0">
                <a:solidFill>
                  <a:schemeClr val="tx2"/>
                </a:solidFill>
                <a:latin typeface="Meta Offc Medium" panose="020B0604030101020102" pitchFamily="34" charset="0"/>
              </a:rPr>
              <a:t>25% Autos</a:t>
            </a:r>
          </a:p>
        </p:txBody>
      </p:sp>
      <p:cxnSp>
        <p:nvCxnSpPr>
          <p:cNvPr id="15" name="Straight Arrow Connector 14">
            <a:extLst>
              <a:ext uri="{FF2B5EF4-FFF2-40B4-BE49-F238E27FC236}">
                <a16:creationId xmlns:a16="http://schemas.microsoft.com/office/drawing/2014/main" id="{D14C0388-EB0C-BA3A-AF09-C5B557B36FE9}"/>
              </a:ext>
            </a:extLst>
          </p:cNvPr>
          <p:cNvCxnSpPr/>
          <p:nvPr/>
        </p:nvCxnSpPr>
        <p:spPr>
          <a:xfrm>
            <a:off x="2374191" y="3555953"/>
            <a:ext cx="0" cy="275054"/>
          </a:xfrm>
          <a:prstGeom prst="straightConnector1">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7A9BFA9-AA19-D4A2-F5B1-F11D2BA15FD4}"/>
              </a:ext>
            </a:extLst>
          </p:cNvPr>
          <p:cNvSpPr txBox="1"/>
          <p:nvPr/>
        </p:nvSpPr>
        <p:spPr>
          <a:xfrm>
            <a:off x="1346326" y="3171648"/>
            <a:ext cx="1135304" cy="430887"/>
          </a:xfrm>
          <a:prstGeom prst="rect">
            <a:avLst/>
          </a:prstGeom>
          <a:noFill/>
        </p:spPr>
        <p:txBody>
          <a:bodyPr wrap="square" rtlCol="0">
            <a:spAutoFit/>
          </a:bodyPr>
          <a:lstStyle/>
          <a:p>
            <a:pPr algn="r"/>
            <a:r>
              <a:rPr lang="en-US" sz="1100" dirty="0">
                <a:solidFill>
                  <a:schemeClr val="tx2"/>
                </a:solidFill>
                <a:latin typeface="Meta Offc Medium" panose="020B0604030101020102" pitchFamily="34" charset="0"/>
              </a:rPr>
              <a:t>10% Minimum Tariff for All </a:t>
            </a:r>
          </a:p>
        </p:txBody>
      </p:sp>
      <p:sp>
        <p:nvSpPr>
          <p:cNvPr id="17" name="TextBox 16">
            <a:extLst>
              <a:ext uri="{FF2B5EF4-FFF2-40B4-BE49-F238E27FC236}">
                <a16:creationId xmlns:a16="http://schemas.microsoft.com/office/drawing/2014/main" id="{A5C3037A-CCFE-8E25-FF76-A3A8FD8B2BA4}"/>
              </a:ext>
            </a:extLst>
          </p:cNvPr>
          <p:cNvSpPr txBox="1"/>
          <p:nvPr/>
        </p:nvSpPr>
        <p:spPr>
          <a:xfrm>
            <a:off x="1200598" y="2172674"/>
            <a:ext cx="1055592" cy="261610"/>
          </a:xfrm>
          <a:prstGeom prst="rect">
            <a:avLst/>
          </a:prstGeom>
          <a:noFill/>
        </p:spPr>
        <p:txBody>
          <a:bodyPr wrap="square" rtlCol="0">
            <a:spAutoFit/>
          </a:bodyPr>
          <a:lstStyle/>
          <a:p>
            <a:pPr algn="r"/>
            <a:r>
              <a:rPr lang="en-US" sz="1100" dirty="0">
                <a:solidFill>
                  <a:schemeClr val="tx2"/>
                </a:solidFill>
                <a:latin typeface="Meta Offc Medium" panose="020B0604030101020102" pitchFamily="34" charset="0"/>
              </a:rPr>
              <a:t>84% China</a:t>
            </a:r>
          </a:p>
        </p:txBody>
      </p:sp>
      <p:sp>
        <p:nvSpPr>
          <p:cNvPr id="18" name="TextBox 17">
            <a:extLst>
              <a:ext uri="{FF2B5EF4-FFF2-40B4-BE49-F238E27FC236}">
                <a16:creationId xmlns:a16="http://schemas.microsoft.com/office/drawing/2014/main" id="{E1B12F3C-EC09-C3CF-C60D-CF7878964BD1}"/>
              </a:ext>
            </a:extLst>
          </p:cNvPr>
          <p:cNvSpPr txBox="1"/>
          <p:nvPr/>
        </p:nvSpPr>
        <p:spPr>
          <a:xfrm>
            <a:off x="1045871" y="1718281"/>
            <a:ext cx="1381032" cy="430887"/>
          </a:xfrm>
          <a:prstGeom prst="rect">
            <a:avLst/>
          </a:prstGeom>
          <a:noFill/>
        </p:spPr>
        <p:txBody>
          <a:bodyPr wrap="square" rtlCol="0">
            <a:spAutoFit/>
          </a:bodyPr>
          <a:lstStyle/>
          <a:p>
            <a:pPr algn="r"/>
            <a:r>
              <a:rPr lang="en-US" sz="1100" dirty="0">
                <a:solidFill>
                  <a:schemeClr val="tx2"/>
                </a:solidFill>
                <a:latin typeface="Meta Offc Medium" panose="020B0604030101020102" pitchFamily="34" charset="0"/>
              </a:rPr>
              <a:t>125% China, Reciprocal Tariffs</a:t>
            </a:r>
          </a:p>
        </p:txBody>
      </p:sp>
      <p:sp>
        <p:nvSpPr>
          <p:cNvPr id="19" name="TextBox 18">
            <a:extLst>
              <a:ext uri="{FF2B5EF4-FFF2-40B4-BE49-F238E27FC236}">
                <a16:creationId xmlns:a16="http://schemas.microsoft.com/office/drawing/2014/main" id="{2428A76A-EAA7-0BBE-B69D-DEC4F6CC099C}"/>
              </a:ext>
            </a:extLst>
          </p:cNvPr>
          <p:cNvSpPr txBox="1"/>
          <p:nvPr/>
        </p:nvSpPr>
        <p:spPr>
          <a:xfrm>
            <a:off x="2754278" y="1572806"/>
            <a:ext cx="1978971" cy="600164"/>
          </a:xfrm>
          <a:prstGeom prst="rect">
            <a:avLst/>
          </a:prstGeom>
          <a:noFill/>
        </p:spPr>
        <p:txBody>
          <a:bodyPr wrap="square" rtlCol="0">
            <a:spAutoFit/>
          </a:bodyPr>
          <a:lstStyle/>
          <a:p>
            <a:r>
              <a:rPr lang="en-US" sz="1100" dirty="0">
                <a:solidFill>
                  <a:schemeClr val="tx2"/>
                </a:solidFill>
                <a:latin typeface="Meta Offc Medium" panose="020B0604030101020102" pitchFamily="34" charset="0"/>
              </a:rPr>
              <a:t>145% China, Reciprocal Tariffs Delayed, Tech Exemptions</a:t>
            </a:r>
          </a:p>
        </p:txBody>
      </p:sp>
      <p:cxnSp>
        <p:nvCxnSpPr>
          <p:cNvPr id="20" name="Straight Arrow Connector 19">
            <a:extLst>
              <a:ext uri="{FF2B5EF4-FFF2-40B4-BE49-F238E27FC236}">
                <a16:creationId xmlns:a16="http://schemas.microsoft.com/office/drawing/2014/main" id="{49911B8D-F3CF-BF8C-584A-DA1F63875747}"/>
              </a:ext>
            </a:extLst>
          </p:cNvPr>
          <p:cNvCxnSpPr/>
          <p:nvPr/>
        </p:nvCxnSpPr>
        <p:spPr>
          <a:xfrm>
            <a:off x="2710487" y="2746737"/>
            <a:ext cx="0" cy="1044518"/>
          </a:xfrm>
          <a:prstGeom prst="straightConnector1">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9EC401B-20DA-4CF9-B890-5BA0E7503463}"/>
              </a:ext>
            </a:extLst>
          </p:cNvPr>
          <p:cNvSpPr txBox="1"/>
          <p:nvPr/>
        </p:nvSpPr>
        <p:spPr>
          <a:xfrm>
            <a:off x="2588070" y="2531724"/>
            <a:ext cx="1128397" cy="261610"/>
          </a:xfrm>
          <a:prstGeom prst="rect">
            <a:avLst/>
          </a:prstGeom>
          <a:noFill/>
        </p:spPr>
        <p:txBody>
          <a:bodyPr wrap="square" rtlCol="0">
            <a:spAutoFit/>
          </a:bodyPr>
          <a:lstStyle/>
          <a:p>
            <a:r>
              <a:rPr lang="en-US" sz="1100" dirty="0">
                <a:solidFill>
                  <a:schemeClr val="tx2"/>
                </a:solidFill>
                <a:latin typeface="Meta Offc Medium" panose="020B0604030101020102" pitchFamily="34" charset="0"/>
              </a:rPr>
              <a:t>Auto Carveouts</a:t>
            </a:r>
          </a:p>
        </p:txBody>
      </p:sp>
      <p:sp>
        <p:nvSpPr>
          <p:cNvPr id="22" name="TextBox 21">
            <a:extLst>
              <a:ext uri="{FF2B5EF4-FFF2-40B4-BE49-F238E27FC236}">
                <a16:creationId xmlns:a16="http://schemas.microsoft.com/office/drawing/2014/main" id="{5B89C6B7-FBDD-BCE4-5756-6CCCB288A99F}"/>
              </a:ext>
            </a:extLst>
          </p:cNvPr>
          <p:cNvSpPr txBox="1"/>
          <p:nvPr/>
        </p:nvSpPr>
        <p:spPr>
          <a:xfrm>
            <a:off x="2668436" y="2252614"/>
            <a:ext cx="1055592" cy="261610"/>
          </a:xfrm>
          <a:prstGeom prst="rect">
            <a:avLst/>
          </a:prstGeom>
          <a:noFill/>
        </p:spPr>
        <p:txBody>
          <a:bodyPr wrap="square" rtlCol="0">
            <a:spAutoFit/>
          </a:bodyPr>
          <a:lstStyle/>
          <a:p>
            <a:r>
              <a:rPr lang="en-US" sz="1100" dirty="0">
                <a:solidFill>
                  <a:schemeClr val="tx2"/>
                </a:solidFill>
                <a:latin typeface="Meta Offc Medium" panose="020B0604030101020102" pitchFamily="34" charset="0"/>
              </a:rPr>
              <a:t>30% China</a:t>
            </a:r>
          </a:p>
        </p:txBody>
      </p:sp>
      <p:cxnSp>
        <p:nvCxnSpPr>
          <p:cNvPr id="23" name="Straight Arrow Connector 22">
            <a:extLst>
              <a:ext uri="{FF2B5EF4-FFF2-40B4-BE49-F238E27FC236}">
                <a16:creationId xmlns:a16="http://schemas.microsoft.com/office/drawing/2014/main" id="{0BBE09A2-D9F5-0FDF-3614-E12E0DDBDB0C}"/>
              </a:ext>
            </a:extLst>
          </p:cNvPr>
          <p:cNvCxnSpPr/>
          <p:nvPr/>
        </p:nvCxnSpPr>
        <p:spPr>
          <a:xfrm>
            <a:off x="7749874" y="3340614"/>
            <a:ext cx="0" cy="366097"/>
          </a:xfrm>
          <a:prstGeom prst="straightConnector1">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F4023D-09DE-B01E-5CB3-0E1FAF851B71}"/>
              </a:ext>
            </a:extLst>
          </p:cNvPr>
          <p:cNvSpPr txBox="1"/>
          <p:nvPr/>
        </p:nvSpPr>
        <p:spPr>
          <a:xfrm>
            <a:off x="3626727" y="2981644"/>
            <a:ext cx="1019995" cy="430887"/>
          </a:xfrm>
          <a:prstGeom prst="rect">
            <a:avLst/>
          </a:prstGeom>
          <a:noFill/>
        </p:spPr>
        <p:txBody>
          <a:bodyPr wrap="square" rtlCol="0">
            <a:spAutoFit/>
          </a:bodyPr>
          <a:lstStyle/>
          <a:p>
            <a:r>
              <a:rPr lang="en-US" sz="1100" dirty="0">
                <a:solidFill>
                  <a:schemeClr val="tx2"/>
                </a:solidFill>
                <a:latin typeface="Meta Offc Medium" panose="020B0604030101020102" pitchFamily="34" charset="0"/>
              </a:rPr>
              <a:t>50% Steel &amp; Aluminum</a:t>
            </a:r>
          </a:p>
        </p:txBody>
      </p:sp>
      <p:sp>
        <p:nvSpPr>
          <p:cNvPr id="27" name="TextBox 26">
            <a:extLst>
              <a:ext uri="{FF2B5EF4-FFF2-40B4-BE49-F238E27FC236}">
                <a16:creationId xmlns:a16="http://schemas.microsoft.com/office/drawing/2014/main" id="{70D609CF-47D5-7185-BDA2-754EA39721CA}"/>
              </a:ext>
            </a:extLst>
          </p:cNvPr>
          <p:cNvSpPr txBox="1"/>
          <p:nvPr/>
        </p:nvSpPr>
        <p:spPr>
          <a:xfrm>
            <a:off x="2679096" y="2795926"/>
            <a:ext cx="1256714" cy="261610"/>
          </a:xfrm>
          <a:prstGeom prst="rect">
            <a:avLst/>
          </a:prstGeom>
          <a:noFill/>
        </p:spPr>
        <p:txBody>
          <a:bodyPr wrap="square" rtlCol="0">
            <a:spAutoFit/>
          </a:bodyPr>
          <a:lstStyle/>
          <a:p>
            <a:r>
              <a:rPr lang="en-US" sz="1100" dirty="0">
                <a:solidFill>
                  <a:schemeClr val="tx2"/>
                </a:solidFill>
                <a:latin typeface="Meta Offc Medium" panose="020B0604030101020102" pitchFamily="34" charset="0"/>
              </a:rPr>
              <a:t>10% U.K. Deal</a:t>
            </a:r>
          </a:p>
        </p:txBody>
      </p:sp>
      <p:cxnSp>
        <p:nvCxnSpPr>
          <p:cNvPr id="28" name="Straight Arrow Connector 27">
            <a:extLst>
              <a:ext uri="{FF2B5EF4-FFF2-40B4-BE49-F238E27FC236}">
                <a16:creationId xmlns:a16="http://schemas.microsoft.com/office/drawing/2014/main" id="{78547EF9-6E1E-E02C-1258-E459151C52F4}"/>
              </a:ext>
            </a:extLst>
          </p:cNvPr>
          <p:cNvCxnSpPr/>
          <p:nvPr/>
        </p:nvCxnSpPr>
        <p:spPr>
          <a:xfrm>
            <a:off x="4548239" y="2878483"/>
            <a:ext cx="0" cy="442978"/>
          </a:xfrm>
          <a:prstGeom prst="straightConnector1">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4C24C8B-13FE-84D3-C4AA-B0939EF864F0}"/>
              </a:ext>
            </a:extLst>
          </p:cNvPr>
          <p:cNvSpPr txBox="1"/>
          <p:nvPr/>
        </p:nvSpPr>
        <p:spPr>
          <a:xfrm>
            <a:off x="3645934" y="2493846"/>
            <a:ext cx="1457298" cy="430887"/>
          </a:xfrm>
          <a:prstGeom prst="rect">
            <a:avLst/>
          </a:prstGeom>
          <a:noFill/>
        </p:spPr>
        <p:txBody>
          <a:bodyPr wrap="square" rtlCol="0">
            <a:spAutoFit/>
          </a:bodyPr>
          <a:lstStyle/>
          <a:p>
            <a:pPr algn="r"/>
            <a:r>
              <a:rPr lang="en-US" sz="1100" dirty="0">
                <a:solidFill>
                  <a:schemeClr val="tx2"/>
                </a:solidFill>
                <a:latin typeface="Meta Offc Medium" panose="020B0604030101020102" pitchFamily="34" charset="0"/>
              </a:rPr>
              <a:t>New Bilateral Tariff Rates Take Effect</a:t>
            </a:r>
          </a:p>
        </p:txBody>
      </p:sp>
      <p:cxnSp>
        <p:nvCxnSpPr>
          <p:cNvPr id="30" name="Connector: Elbow 29">
            <a:extLst>
              <a:ext uri="{FF2B5EF4-FFF2-40B4-BE49-F238E27FC236}">
                <a16:creationId xmlns:a16="http://schemas.microsoft.com/office/drawing/2014/main" id="{BFCE416A-2B24-C40E-467E-29F08DFE343C}"/>
              </a:ext>
            </a:extLst>
          </p:cNvPr>
          <p:cNvCxnSpPr/>
          <p:nvPr/>
        </p:nvCxnSpPr>
        <p:spPr>
          <a:xfrm rot="16200000" flipH="1">
            <a:off x="2106653" y="2415877"/>
            <a:ext cx="414169" cy="208430"/>
          </a:xfrm>
          <a:prstGeom prst="bentConnector3">
            <a:avLst>
              <a:gd name="adj1" fmla="val -1"/>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14666CDB-71C6-7FA6-709A-12759E04E231}"/>
              </a:ext>
            </a:extLst>
          </p:cNvPr>
          <p:cNvCxnSpPr>
            <a:cxnSpLocks/>
          </p:cNvCxnSpPr>
          <p:nvPr/>
        </p:nvCxnSpPr>
        <p:spPr>
          <a:xfrm rot="16200000" flipH="1">
            <a:off x="2126747" y="2110488"/>
            <a:ext cx="587782" cy="155585"/>
          </a:xfrm>
          <a:prstGeom prst="bentConnector3">
            <a:avLst>
              <a:gd name="adj1" fmla="val 755"/>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EC511093-1CBB-170D-8A4A-214E3E6F70C7}"/>
              </a:ext>
            </a:extLst>
          </p:cNvPr>
          <p:cNvCxnSpPr>
            <a:cxnSpLocks/>
          </p:cNvCxnSpPr>
          <p:nvPr/>
        </p:nvCxnSpPr>
        <p:spPr>
          <a:xfrm rot="5400000">
            <a:off x="2486205" y="1810719"/>
            <a:ext cx="414167" cy="234077"/>
          </a:xfrm>
          <a:prstGeom prst="bentConnector3">
            <a:avLst>
              <a:gd name="adj1" fmla="val 1299"/>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B09A5B55-91C9-BB08-0DCF-F57E0BFD73ED}"/>
              </a:ext>
            </a:extLst>
          </p:cNvPr>
          <p:cNvCxnSpPr>
            <a:cxnSpLocks/>
          </p:cNvCxnSpPr>
          <p:nvPr/>
        </p:nvCxnSpPr>
        <p:spPr>
          <a:xfrm rot="5400000">
            <a:off x="2255102" y="2769787"/>
            <a:ext cx="885910" cy="125034"/>
          </a:xfrm>
          <a:prstGeom prst="bentConnector3">
            <a:avLst>
              <a:gd name="adj1" fmla="val 248"/>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4B3B2FD-4798-08BC-7255-BD7B3D869645}"/>
              </a:ext>
            </a:extLst>
          </p:cNvPr>
          <p:cNvSpPr txBox="1"/>
          <p:nvPr/>
        </p:nvSpPr>
        <p:spPr>
          <a:xfrm>
            <a:off x="1076694" y="6995128"/>
            <a:ext cx="4650662" cy="230832"/>
          </a:xfrm>
          <a:prstGeom prst="rect">
            <a:avLst/>
          </a:prstGeom>
          <a:noFill/>
        </p:spPr>
        <p:txBody>
          <a:bodyPr wrap="square" rtlCol="0">
            <a:spAutoFit/>
          </a:bodyPr>
          <a:lstStyle/>
          <a:p>
            <a:r>
              <a:rPr lang="en-US" sz="900" dirty="0"/>
              <a:t>Static analysis assuming 2024 import volumes by country remain constant</a:t>
            </a:r>
          </a:p>
        </p:txBody>
      </p:sp>
      <p:sp>
        <p:nvSpPr>
          <p:cNvPr id="25" name="TextBox 24">
            <a:extLst>
              <a:ext uri="{FF2B5EF4-FFF2-40B4-BE49-F238E27FC236}">
                <a16:creationId xmlns:a16="http://schemas.microsoft.com/office/drawing/2014/main" id="{AC5078D8-1D5F-AE72-B40B-059741F23F64}"/>
              </a:ext>
            </a:extLst>
          </p:cNvPr>
          <p:cNvSpPr txBox="1"/>
          <p:nvPr/>
        </p:nvSpPr>
        <p:spPr>
          <a:xfrm>
            <a:off x="5916334" y="2233072"/>
            <a:ext cx="2258388" cy="646331"/>
          </a:xfrm>
          <a:prstGeom prst="rect">
            <a:avLst/>
          </a:prstGeom>
          <a:noFill/>
        </p:spPr>
        <p:txBody>
          <a:bodyPr wrap="square" rtlCol="0">
            <a:spAutoFit/>
          </a:bodyPr>
          <a:lstStyle/>
          <a:p>
            <a:pPr algn="r"/>
            <a:r>
              <a:rPr lang="en-US" sz="1200" dirty="0">
                <a:solidFill>
                  <a:schemeClr val="tx2"/>
                </a:solidFill>
                <a:latin typeface="Meta Offc Medium" panose="020B0604030101020102" pitchFamily="34" charset="0"/>
              </a:rPr>
              <a:t>Learning Resources Inc. vs Trump: Supreme Court Rules Against Legality of IEEPA Tariffs</a:t>
            </a:r>
          </a:p>
        </p:txBody>
      </p:sp>
      <p:sp>
        <p:nvSpPr>
          <p:cNvPr id="41" name="TextBox 40">
            <a:extLst>
              <a:ext uri="{FF2B5EF4-FFF2-40B4-BE49-F238E27FC236}">
                <a16:creationId xmlns:a16="http://schemas.microsoft.com/office/drawing/2014/main" id="{9FD59327-96BF-8456-1A15-F18B50A97CE8}"/>
              </a:ext>
            </a:extLst>
          </p:cNvPr>
          <p:cNvSpPr txBox="1"/>
          <p:nvPr/>
        </p:nvSpPr>
        <p:spPr>
          <a:xfrm>
            <a:off x="6135773" y="2892016"/>
            <a:ext cx="2057705" cy="461665"/>
          </a:xfrm>
          <a:prstGeom prst="rect">
            <a:avLst/>
          </a:prstGeom>
          <a:noFill/>
        </p:spPr>
        <p:txBody>
          <a:bodyPr wrap="square" rtlCol="0">
            <a:spAutoFit/>
          </a:bodyPr>
          <a:lstStyle/>
          <a:p>
            <a:pPr algn="r"/>
            <a:r>
              <a:rPr lang="en-US" sz="1200" dirty="0">
                <a:solidFill>
                  <a:schemeClr val="tx2"/>
                </a:solidFill>
                <a:latin typeface="Meta Offc Medium" panose="020B0604030101020102" pitchFamily="34" charset="0"/>
              </a:rPr>
              <a:t>10% Global Tariff in Replacement of IEEPA Tariffs</a:t>
            </a:r>
          </a:p>
        </p:txBody>
      </p:sp>
      <p:cxnSp>
        <p:nvCxnSpPr>
          <p:cNvPr id="46" name="Straight Arrow Connector 45">
            <a:extLst>
              <a:ext uri="{FF2B5EF4-FFF2-40B4-BE49-F238E27FC236}">
                <a16:creationId xmlns:a16="http://schemas.microsoft.com/office/drawing/2014/main" id="{EFA8994E-579A-C283-8A40-57CDDD410D1E}"/>
              </a:ext>
            </a:extLst>
          </p:cNvPr>
          <p:cNvCxnSpPr/>
          <p:nvPr/>
        </p:nvCxnSpPr>
        <p:spPr>
          <a:xfrm>
            <a:off x="2969231" y="3044930"/>
            <a:ext cx="0" cy="487276"/>
          </a:xfrm>
          <a:prstGeom prst="straightConnector1">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43BD95A-9479-7D1A-73DD-4B776F191086}"/>
              </a:ext>
            </a:extLst>
          </p:cNvPr>
          <p:cNvCxnSpPr/>
          <p:nvPr/>
        </p:nvCxnSpPr>
        <p:spPr>
          <a:xfrm>
            <a:off x="3917623" y="3377854"/>
            <a:ext cx="0" cy="227317"/>
          </a:xfrm>
          <a:prstGeom prst="straightConnector1">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38" name="Chart 37">
            <a:extLst>
              <a:ext uri="{FF2B5EF4-FFF2-40B4-BE49-F238E27FC236}">
                <a16:creationId xmlns:a16="http://schemas.microsoft.com/office/drawing/2014/main" id="{BBFFD73F-5D95-1FAC-4121-ABB9CC6FA6FE}"/>
              </a:ext>
            </a:extLst>
          </p:cNvPr>
          <p:cNvGraphicFramePr>
            <a:graphicFrameLocks/>
          </p:cNvGraphicFramePr>
          <p:nvPr>
            <p:extLst>
              <p:ext uri="{D42A27DB-BD31-4B8C-83A1-F6EECF244321}">
                <p14:modId xmlns:p14="http://schemas.microsoft.com/office/powerpoint/2010/main" val="1550597716"/>
              </p:ext>
            </p:extLst>
          </p:nvPr>
        </p:nvGraphicFramePr>
        <p:xfrm>
          <a:off x="2912810" y="4754229"/>
          <a:ext cx="3188435" cy="17662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75964A1F-6912-4C2A-8F86-31FD708600CA}"/>
              </a:ext>
            </a:extLst>
          </p:cNvPr>
          <p:cNvGraphicFramePr>
            <a:graphicFrameLocks/>
          </p:cNvGraphicFramePr>
          <p:nvPr>
            <p:extLst>
              <p:ext uri="{D42A27DB-BD31-4B8C-83A1-F6EECF244321}">
                <p14:modId xmlns:p14="http://schemas.microsoft.com/office/powerpoint/2010/main" val="3292060021"/>
              </p:ext>
            </p:extLst>
          </p:nvPr>
        </p:nvGraphicFramePr>
        <p:xfrm>
          <a:off x="6245685" y="4769469"/>
          <a:ext cx="3188435" cy="1766229"/>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a:extLst>
              <a:ext uri="{FF2B5EF4-FFF2-40B4-BE49-F238E27FC236}">
                <a16:creationId xmlns:a16="http://schemas.microsoft.com/office/drawing/2014/main" id="{8A21C3A4-4B3E-5D5F-95E1-FD2393AEE722}"/>
              </a:ext>
            </a:extLst>
          </p:cNvPr>
          <p:cNvSpPr txBox="1"/>
          <p:nvPr/>
        </p:nvSpPr>
        <p:spPr>
          <a:xfrm>
            <a:off x="4559567" y="4500292"/>
            <a:ext cx="3327232" cy="307777"/>
          </a:xfrm>
          <a:prstGeom prst="rect">
            <a:avLst/>
          </a:prstGeom>
          <a:noFill/>
        </p:spPr>
        <p:txBody>
          <a:bodyPr wrap="square" rtlCol="0">
            <a:spAutoFit/>
          </a:bodyPr>
          <a:lstStyle/>
          <a:p>
            <a:pPr algn="ctr"/>
            <a:r>
              <a:rPr lang="en-US" sz="1400" dirty="0">
                <a:solidFill>
                  <a:schemeClr val="tx2"/>
                </a:solidFill>
                <a:latin typeface="Meta Offc Medium" panose="020B0604030101020102" pitchFamily="34" charset="0"/>
              </a:rPr>
              <a:t>Estimated Country-Specific Tariff Rates</a:t>
            </a:r>
          </a:p>
        </p:txBody>
      </p:sp>
      <p:sp>
        <p:nvSpPr>
          <p:cNvPr id="44" name="TextBox 43">
            <a:extLst>
              <a:ext uri="{FF2B5EF4-FFF2-40B4-BE49-F238E27FC236}">
                <a16:creationId xmlns:a16="http://schemas.microsoft.com/office/drawing/2014/main" id="{0DCD4421-807E-EF73-53C1-BF1F2DA8C8B5}"/>
              </a:ext>
            </a:extLst>
          </p:cNvPr>
          <p:cNvSpPr txBox="1"/>
          <p:nvPr/>
        </p:nvSpPr>
        <p:spPr>
          <a:xfrm>
            <a:off x="4560669" y="4718475"/>
            <a:ext cx="3327232" cy="246221"/>
          </a:xfrm>
          <a:prstGeom prst="rect">
            <a:avLst/>
          </a:prstGeom>
          <a:noFill/>
        </p:spPr>
        <p:txBody>
          <a:bodyPr wrap="square" rtlCol="0">
            <a:spAutoFit/>
          </a:bodyPr>
          <a:lstStyle/>
          <a:p>
            <a:pPr algn="ctr"/>
            <a:r>
              <a:rPr lang="en-US" sz="1000" dirty="0">
                <a:solidFill>
                  <a:schemeClr val="tx2"/>
                </a:solidFill>
                <a:latin typeface="Meta Offc Medium" panose="020B0604030101020102" pitchFamily="34" charset="0"/>
              </a:rPr>
              <a:t>Source: Yale Budget Lab, Stifel</a:t>
            </a:r>
          </a:p>
        </p:txBody>
      </p:sp>
      <p:sp>
        <p:nvSpPr>
          <p:cNvPr id="45" name="TextBox 44">
            <a:extLst>
              <a:ext uri="{FF2B5EF4-FFF2-40B4-BE49-F238E27FC236}">
                <a16:creationId xmlns:a16="http://schemas.microsoft.com/office/drawing/2014/main" id="{7F39F814-FD11-8859-EA89-4F354D5808B7}"/>
              </a:ext>
            </a:extLst>
          </p:cNvPr>
          <p:cNvSpPr txBox="1"/>
          <p:nvPr/>
        </p:nvSpPr>
        <p:spPr>
          <a:xfrm>
            <a:off x="3089210" y="5223913"/>
            <a:ext cx="1309105" cy="261610"/>
          </a:xfrm>
          <a:prstGeom prst="rect">
            <a:avLst/>
          </a:prstGeom>
          <a:noFill/>
        </p:spPr>
        <p:txBody>
          <a:bodyPr wrap="square" rtlCol="0">
            <a:spAutoFit/>
          </a:bodyPr>
          <a:lstStyle/>
          <a:p>
            <a:r>
              <a:rPr lang="en-US" sz="1050" dirty="0">
                <a:solidFill>
                  <a:srgbClr val="00A3E0"/>
                </a:solidFill>
                <a:latin typeface="Meta Offc Medium" panose="020B0604030101020102" pitchFamily="34" charset="0"/>
              </a:rPr>
              <a:t>As of Jan. 1, 2025</a:t>
            </a:r>
          </a:p>
        </p:txBody>
      </p:sp>
      <p:sp>
        <p:nvSpPr>
          <p:cNvPr id="48" name="TextBox 47">
            <a:extLst>
              <a:ext uri="{FF2B5EF4-FFF2-40B4-BE49-F238E27FC236}">
                <a16:creationId xmlns:a16="http://schemas.microsoft.com/office/drawing/2014/main" id="{7BEEE52F-356E-30FC-9F88-FFFBF071D0BB}"/>
              </a:ext>
            </a:extLst>
          </p:cNvPr>
          <p:cNvSpPr txBox="1"/>
          <p:nvPr/>
        </p:nvSpPr>
        <p:spPr>
          <a:xfrm>
            <a:off x="6333461" y="5225013"/>
            <a:ext cx="1309105" cy="261610"/>
          </a:xfrm>
          <a:prstGeom prst="rect">
            <a:avLst/>
          </a:prstGeom>
          <a:noFill/>
        </p:spPr>
        <p:txBody>
          <a:bodyPr wrap="square" rtlCol="0">
            <a:spAutoFit/>
          </a:bodyPr>
          <a:lstStyle/>
          <a:p>
            <a:r>
              <a:rPr lang="en-US" sz="1050" dirty="0">
                <a:solidFill>
                  <a:schemeClr val="tx2"/>
                </a:solidFill>
                <a:latin typeface="Meta Offc Medium" panose="020B0604030101020102" pitchFamily="34" charset="0"/>
              </a:rPr>
              <a:t>As of Jun. 1, 2026</a:t>
            </a:r>
          </a:p>
        </p:txBody>
      </p:sp>
    </p:spTree>
    <p:extLst>
      <p:ext uri="{BB962C8B-B14F-4D97-AF65-F5344CB8AC3E}">
        <p14:creationId xmlns:p14="http://schemas.microsoft.com/office/powerpoint/2010/main" val="362701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CAD51D-5096-E077-3E48-3E5E38640936}"/>
              </a:ext>
            </a:extLst>
          </p:cNvPr>
          <p:cNvSpPr/>
          <p:nvPr/>
        </p:nvSpPr>
        <p:spPr>
          <a:xfrm>
            <a:off x="439917" y="4004560"/>
            <a:ext cx="9209407" cy="623657"/>
          </a:xfrm>
          <a:prstGeom prst="rect">
            <a:avLst/>
          </a:prstGeom>
          <a:solidFill>
            <a:schemeClr val="accent5">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28E31F-40AC-CB78-27B3-0A94D53C3043}"/>
              </a:ext>
            </a:extLst>
          </p:cNvPr>
          <p:cNvSpPr/>
          <p:nvPr/>
        </p:nvSpPr>
        <p:spPr>
          <a:xfrm>
            <a:off x="438814" y="4779715"/>
            <a:ext cx="9209407" cy="623657"/>
          </a:xfrm>
          <a:prstGeom prst="rect">
            <a:avLst/>
          </a:prstGeom>
          <a:solidFill>
            <a:schemeClr val="accent5">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0040E7D-6FC2-A378-37FD-8BE66CA319E5}"/>
              </a:ext>
            </a:extLst>
          </p:cNvPr>
          <p:cNvSpPr/>
          <p:nvPr/>
        </p:nvSpPr>
        <p:spPr>
          <a:xfrm>
            <a:off x="444354" y="5539617"/>
            <a:ext cx="9209407" cy="623657"/>
          </a:xfrm>
          <a:prstGeom prst="rect">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591CEC9-5086-4076-AE94-543664D7C825}"/>
              </a:ext>
            </a:extLst>
          </p:cNvPr>
          <p:cNvSpPr/>
          <p:nvPr/>
        </p:nvSpPr>
        <p:spPr>
          <a:xfrm>
            <a:off x="438811" y="2844224"/>
            <a:ext cx="9209407" cy="1004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543A48F-7558-6FF3-B434-CBE3D02916FE}"/>
              </a:ext>
            </a:extLst>
          </p:cNvPr>
          <p:cNvSpPr/>
          <p:nvPr/>
        </p:nvSpPr>
        <p:spPr>
          <a:xfrm>
            <a:off x="434371" y="2867523"/>
            <a:ext cx="9209407" cy="9523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516FEC1-F2C0-E749-1CCA-74F418647C77}"/>
              </a:ext>
            </a:extLst>
          </p:cNvPr>
          <p:cNvSpPr/>
          <p:nvPr/>
        </p:nvSpPr>
        <p:spPr>
          <a:xfrm>
            <a:off x="433270" y="1246862"/>
            <a:ext cx="9209407" cy="1533837"/>
          </a:xfrm>
          <a:prstGeom prst="rect">
            <a:avLst/>
          </a:prstGeom>
          <a:solidFill>
            <a:schemeClr val="tx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3B93309-2325-C13E-7955-201C2E7E766F}"/>
              </a:ext>
            </a:extLst>
          </p:cNvPr>
          <p:cNvSpPr/>
          <p:nvPr/>
        </p:nvSpPr>
        <p:spPr>
          <a:xfrm>
            <a:off x="2723649" y="806940"/>
            <a:ext cx="6913551" cy="372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F477E1D3-89D4-2CAC-AEA7-7A996340AD03}"/>
              </a:ext>
            </a:extLst>
          </p:cNvPr>
          <p:cNvSpPr txBox="1">
            <a:spLocks/>
          </p:cNvSpPr>
          <p:nvPr/>
        </p:nvSpPr>
        <p:spPr>
          <a:xfrm>
            <a:off x="6718913" y="1245764"/>
            <a:ext cx="1898807" cy="791674"/>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No Limit*</a:t>
            </a:r>
          </a:p>
        </p:txBody>
      </p:sp>
      <p:sp>
        <p:nvSpPr>
          <p:cNvPr id="3" name="Text Placeholder 2">
            <a:extLst>
              <a:ext uri="{FF2B5EF4-FFF2-40B4-BE49-F238E27FC236}">
                <a16:creationId xmlns:a16="http://schemas.microsoft.com/office/drawing/2014/main" id="{AD0B262A-F112-DF5C-6C4A-C6DF0EE3E926}"/>
              </a:ext>
            </a:extLst>
          </p:cNvPr>
          <p:cNvSpPr>
            <a:spLocks noGrp="1"/>
          </p:cNvSpPr>
          <p:nvPr>
            <p:ph type="body" sz="quarter" idx="14"/>
          </p:nvPr>
        </p:nvSpPr>
        <p:spPr>
          <a:xfrm>
            <a:off x="421200" y="1243565"/>
            <a:ext cx="2086263" cy="791674"/>
          </a:xfrm>
          <a:noFill/>
        </p:spPr>
        <p:txBody>
          <a:bodyPr anchor="t"/>
          <a:lstStyle/>
          <a:p>
            <a:r>
              <a:rPr lang="en-US" sz="1400" dirty="0"/>
              <a:t>International Emergency Economic Powers Act of 1974 (IEEPA)</a:t>
            </a:r>
          </a:p>
        </p:txBody>
      </p:sp>
      <p:sp>
        <p:nvSpPr>
          <p:cNvPr id="4" name="Text Placeholder 3">
            <a:extLst>
              <a:ext uri="{FF2B5EF4-FFF2-40B4-BE49-F238E27FC236}">
                <a16:creationId xmlns:a16="http://schemas.microsoft.com/office/drawing/2014/main" id="{F0E9B84A-B9DA-E8CF-C6D5-9716E7518BDD}"/>
              </a:ext>
            </a:extLst>
          </p:cNvPr>
          <p:cNvSpPr>
            <a:spLocks noGrp="1"/>
          </p:cNvSpPr>
          <p:nvPr>
            <p:ph type="body" sz="quarter" idx="16"/>
          </p:nvPr>
        </p:nvSpPr>
        <p:spPr/>
        <p:txBody>
          <a:bodyPr/>
          <a:lstStyle/>
          <a:p>
            <a:r>
              <a:rPr lang="en-US" dirty="0"/>
              <a:t>Sources: Congressional Research Service, Bloomberg Finance L.P., Stifel</a:t>
            </a:r>
          </a:p>
        </p:txBody>
      </p:sp>
      <p:sp>
        <p:nvSpPr>
          <p:cNvPr id="5" name="Title 4">
            <a:extLst>
              <a:ext uri="{FF2B5EF4-FFF2-40B4-BE49-F238E27FC236}">
                <a16:creationId xmlns:a16="http://schemas.microsoft.com/office/drawing/2014/main" id="{C1DB196F-0FAE-FEDA-C0DA-949B4ABCC774}"/>
              </a:ext>
            </a:extLst>
          </p:cNvPr>
          <p:cNvSpPr>
            <a:spLocks noGrp="1"/>
          </p:cNvSpPr>
          <p:nvPr>
            <p:ph type="title"/>
          </p:nvPr>
        </p:nvSpPr>
        <p:spPr/>
        <p:txBody>
          <a:bodyPr/>
          <a:lstStyle/>
          <a:p>
            <a:r>
              <a:rPr lang="en-US" dirty="0"/>
              <a:t>Tariff Uncertainty #1: What Will Tariff Rates Eventually Be?</a:t>
            </a:r>
          </a:p>
        </p:txBody>
      </p:sp>
      <p:sp>
        <p:nvSpPr>
          <p:cNvPr id="9" name="Text Placeholder 2">
            <a:extLst>
              <a:ext uri="{FF2B5EF4-FFF2-40B4-BE49-F238E27FC236}">
                <a16:creationId xmlns:a16="http://schemas.microsoft.com/office/drawing/2014/main" id="{D79433F2-9923-7728-3ED0-D5145835312F}"/>
              </a:ext>
            </a:extLst>
          </p:cNvPr>
          <p:cNvSpPr txBox="1">
            <a:spLocks/>
          </p:cNvSpPr>
          <p:nvPr/>
        </p:nvSpPr>
        <p:spPr>
          <a:xfrm>
            <a:off x="2718157" y="1244661"/>
            <a:ext cx="2229902" cy="791674"/>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Emergency Declaration*</a:t>
            </a:r>
          </a:p>
        </p:txBody>
      </p:sp>
      <p:sp>
        <p:nvSpPr>
          <p:cNvPr id="10" name="Text Placeholder 2">
            <a:extLst>
              <a:ext uri="{FF2B5EF4-FFF2-40B4-BE49-F238E27FC236}">
                <a16:creationId xmlns:a16="http://schemas.microsoft.com/office/drawing/2014/main" id="{A1857B71-8510-FB44-BFB0-94E3DB286191}"/>
              </a:ext>
            </a:extLst>
          </p:cNvPr>
          <p:cNvSpPr txBox="1">
            <a:spLocks/>
          </p:cNvSpPr>
          <p:nvPr/>
        </p:nvSpPr>
        <p:spPr>
          <a:xfrm>
            <a:off x="4935073" y="1244666"/>
            <a:ext cx="1761599" cy="791674"/>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None Required*</a:t>
            </a:r>
          </a:p>
        </p:txBody>
      </p:sp>
      <p:sp>
        <p:nvSpPr>
          <p:cNvPr id="13" name="Text Placeholder 2">
            <a:extLst>
              <a:ext uri="{FF2B5EF4-FFF2-40B4-BE49-F238E27FC236}">
                <a16:creationId xmlns:a16="http://schemas.microsoft.com/office/drawing/2014/main" id="{2DE4AE5E-25FC-A372-6945-677B5ADFA237}"/>
              </a:ext>
            </a:extLst>
          </p:cNvPr>
          <p:cNvSpPr txBox="1">
            <a:spLocks/>
          </p:cNvSpPr>
          <p:nvPr/>
        </p:nvSpPr>
        <p:spPr>
          <a:xfrm>
            <a:off x="8636238" y="1246862"/>
            <a:ext cx="1020586" cy="791674"/>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No Limit*</a:t>
            </a:r>
          </a:p>
        </p:txBody>
      </p:sp>
      <p:sp>
        <p:nvSpPr>
          <p:cNvPr id="14" name="Text Placeholder 2">
            <a:extLst>
              <a:ext uri="{FF2B5EF4-FFF2-40B4-BE49-F238E27FC236}">
                <a16:creationId xmlns:a16="http://schemas.microsoft.com/office/drawing/2014/main" id="{745EDA1F-D531-66ED-2927-A82CF15ABEE3}"/>
              </a:ext>
            </a:extLst>
          </p:cNvPr>
          <p:cNvSpPr txBox="1">
            <a:spLocks/>
          </p:cNvSpPr>
          <p:nvPr/>
        </p:nvSpPr>
        <p:spPr>
          <a:xfrm>
            <a:off x="6720014" y="808043"/>
            <a:ext cx="1725572" cy="406254"/>
          </a:xfrm>
          <a:prstGeom prst="rect">
            <a:avLst/>
          </a:prstGeom>
          <a:noFill/>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solidFill>
                  <a:schemeClr val="bg1"/>
                </a:solidFill>
              </a:rPr>
              <a:t>Duration </a:t>
            </a:r>
          </a:p>
        </p:txBody>
      </p:sp>
      <p:sp>
        <p:nvSpPr>
          <p:cNvPr id="15" name="Text Placeholder 2">
            <a:extLst>
              <a:ext uri="{FF2B5EF4-FFF2-40B4-BE49-F238E27FC236}">
                <a16:creationId xmlns:a16="http://schemas.microsoft.com/office/drawing/2014/main" id="{EF097133-7560-809A-A8E9-5FA6DE400911}"/>
              </a:ext>
            </a:extLst>
          </p:cNvPr>
          <p:cNvSpPr txBox="1">
            <a:spLocks/>
          </p:cNvSpPr>
          <p:nvPr/>
        </p:nvSpPr>
        <p:spPr>
          <a:xfrm>
            <a:off x="2719257" y="806940"/>
            <a:ext cx="2229902" cy="406254"/>
          </a:xfrm>
          <a:prstGeom prst="rect">
            <a:avLst/>
          </a:prstGeom>
          <a:noFill/>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solidFill>
                  <a:schemeClr val="bg1"/>
                </a:solidFill>
              </a:rPr>
              <a:t>Rationale for Tariffs</a:t>
            </a:r>
          </a:p>
        </p:txBody>
      </p:sp>
      <p:sp>
        <p:nvSpPr>
          <p:cNvPr id="16" name="Text Placeholder 2">
            <a:extLst>
              <a:ext uri="{FF2B5EF4-FFF2-40B4-BE49-F238E27FC236}">
                <a16:creationId xmlns:a16="http://schemas.microsoft.com/office/drawing/2014/main" id="{EC894505-4C12-1A24-BA04-89EBB757870C}"/>
              </a:ext>
            </a:extLst>
          </p:cNvPr>
          <p:cNvSpPr txBox="1">
            <a:spLocks/>
          </p:cNvSpPr>
          <p:nvPr/>
        </p:nvSpPr>
        <p:spPr>
          <a:xfrm>
            <a:off x="4936173" y="806945"/>
            <a:ext cx="1761599" cy="406254"/>
          </a:xfrm>
          <a:prstGeom prst="rect">
            <a:avLst/>
          </a:prstGeom>
          <a:noFill/>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solidFill>
                  <a:schemeClr val="bg1"/>
                </a:solidFill>
              </a:rPr>
              <a:t>Investigation</a:t>
            </a:r>
          </a:p>
        </p:txBody>
      </p:sp>
      <p:sp>
        <p:nvSpPr>
          <p:cNvPr id="17" name="Text Placeholder 2">
            <a:extLst>
              <a:ext uri="{FF2B5EF4-FFF2-40B4-BE49-F238E27FC236}">
                <a16:creationId xmlns:a16="http://schemas.microsoft.com/office/drawing/2014/main" id="{6FA16F4A-EAD9-033D-2D32-FB50AD492FD2}"/>
              </a:ext>
            </a:extLst>
          </p:cNvPr>
          <p:cNvSpPr txBox="1">
            <a:spLocks/>
          </p:cNvSpPr>
          <p:nvPr/>
        </p:nvSpPr>
        <p:spPr>
          <a:xfrm>
            <a:off x="8637338" y="809141"/>
            <a:ext cx="1020586" cy="406254"/>
          </a:xfrm>
          <a:prstGeom prst="rect">
            <a:avLst/>
          </a:prstGeom>
          <a:noFill/>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solidFill>
                  <a:schemeClr val="bg1"/>
                </a:solidFill>
              </a:rPr>
              <a:t>Tariff Limit</a:t>
            </a:r>
          </a:p>
        </p:txBody>
      </p:sp>
      <p:sp>
        <p:nvSpPr>
          <p:cNvPr id="18" name="Text Placeholder 2">
            <a:extLst>
              <a:ext uri="{FF2B5EF4-FFF2-40B4-BE49-F238E27FC236}">
                <a16:creationId xmlns:a16="http://schemas.microsoft.com/office/drawing/2014/main" id="{E7FE2130-5B7C-C802-BDF6-1223EEF4ED45}"/>
              </a:ext>
            </a:extLst>
          </p:cNvPr>
          <p:cNvSpPr txBox="1">
            <a:spLocks/>
          </p:cNvSpPr>
          <p:nvPr/>
        </p:nvSpPr>
        <p:spPr>
          <a:xfrm>
            <a:off x="6720011" y="2884645"/>
            <a:ext cx="1898807"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No Limit</a:t>
            </a:r>
          </a:p>
        </p:txBody>
      </p:sp>
      <p:sp>
        <p:nvSpPr>
          <p:cNvPr id="19" name="Text Placeholder 2">
            <a:extLst>
              <a:ext uri="{FF2B5EF4-FFF2-40B4-BE49-F238E27FC236}">
                <a16:creationId xmlns:a16="http://schemas.microsoft.com/office/drawing/2014/main" id="{61D8F1E6-07B5-3729-CD37-A5815D64FEEB}"/>
              </a:ext>
            </a:extLst>
          </p:cNvPr>
          <p:cNvSpPr txBox="1">
            <a:spLocks/>
          </p:cNvSpPr>
          <p:nvPr/>
        </p:nvSpPr>
        <p:spPr>
          <a:xfrm>
            <a:off x="422298" y="2882446"/>
            <a:ext cx="2086263"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Section 232 – Trade Expansion Act of 1962</a:t>
            </a:r>
          </a:p>
        </p:txBody>
      </p:sp>
      <p:sp>
        <p:nvSpPr>
          <p:cNvPr id="20" name="Text Placeholder 2">
            <a:extLst>
              <a:ext uri="{FF2B5EF4-FFF2-40B4-BE49-F238E27FC236}">
                <a16:creationId xmlns:a16="http://schemas.microsoft.com/office/drawing/2014/main" id="{FCB15871-1381-25DD-2BF7-9E7EA9593303}"/>
              </a:ext>
            </a:extLst>
          </p:cNvPr>
          <p:cNvSpPr txBox="1">
            <a:spLocks/>
          </p:cNvSpPr>
          <p:nvPr/>
        </p:nvSpPr>
        <p:spPr>
          <a:xfrm>
            <a:off x="2719255" y="2883542"/>
            <a:ext cx="2229902"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Threat to U.S. National Security</a:t>
            </a:r>
          </a:p>
        </p:txBody>
      </p:sp>
      <p:sp>
        <p:nvSpPr>
          <p:cNvPr id="21" name="Text Placeholder 2">
            <a:extLst>
              <a:ext uri="{FF2B5EF4-FFF2-40B4-BE49-F238E27FC236}">
                <a16:creationId xmlns:a16="http://schemas.microsoft.com/office/drawing/2014/main" id="{44725ACA-0CFC-C943-B639-189B3EAEEBA2}"/>
              </a:ext>
            </a:extLst>
          </p:cNvPr>
          <p:cNvSpPr txBox="1">
            <a:spLocks/>
          </p:cNvSpPr>
          <p:nvPr/>
        </p:nvSpPr>
        <p:spPr>
          <a:xfrm>
            <a:off x="4936171" y="2883547"/>
            <a:ext cx="1761599"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Commerce Department</a:t>
            </a:r>
          </a:p>
        </p:txBody>
      </p:sp>
      <p:sp>
        <p:nvSpPr>
          <p:cNvPr id="22" name="Text Placeholder 2">
            <a:extLst>
              <a:ext uri="{FF2B5EF4-FFF2-40B4-BE49-F238E27FC236}">
                <a16:creationId xmlns:a16="http://schemas.microsoft.com/office/drawing/2014/main" id="{C4323487-BEE8-7B39-3659-DDCE080DE87E}"/>
              </a:ext>
            </a:extLst>
          </p:cNvPr>
          <p:cNvSpPr txBox="1">
            <a:spLocks/>
          </p:cNvSpPr>
          <p:nvPr/>
        </p:nvSpPr>
        <p:spPr>
          <a:xfrm>
            <a:off x="8637336" y="2885743"/>
            <a:ext cx="1020586"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No Limit</a:t>
            </a:r>
          </a:p>
        </p:txBody>
      </p:sp>
      <p:sp>
        <p:nvSpPr>
          <p:cNvPr id="23" name="Text Placeholder 2">
            <a:extLst>
              <a:ext uri="{FF2B5EF4-FFF2-40B4-BE49-F238E27FC236}">
                <a16:creationId xmlns:a16="http://schemas.microsoft.com/office/drawing/2014/main" id="{FBD9E2D5-56CD-6B5B-4D92-6053EF045F3C}"/>
              </a:ext>
            </a:extLst>
          </p:cNvPr>
          <p:cNvSpPr txBox="1">
            <a:spLocks/>
          </p:cNvSpPr>
          <p:nvPr/>
        </p:nvSpPr>
        <p:spPr>
          <a:xfrm>
            <a:off x="6721109" y="4030390"/>
            <a:ext cx="1898807"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4 Years; May Be Extended to 8 Years</a:t>
            </a:r>
          </a:p>
        </p:txBody>
      </p:sp>
      <p:sp>
        <p:nvSpPr>
          <p:cNvPr id="24" name="Text Placeholder 2">
            <a:extLst>
              <a:ext uri="{FF2B5EF4-FFF2-40B4-BE49-F238E27FC236}">
                <a16:creationId xmlns:a16="http://schemas.microsoft.com/office/drawing/2014/main" id="{6CBF7374-B61E-8B89-341D-2CDB173AE4B7}"/>
              </a:ext>
            </a:extLst>
          </p:cNvPr>
          <p:cNvSpPr txBox="1">
            <a:spLocks/>
          </p:cNvSpPr>
          <p:nvPr/>
        </p:nvSpPr>
        <p:spPr>
          <a:xfrm>
            <a:off x="423396" y="4028191"/>
            <a:ext cx="2086263"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Section 201 – Trade Act of 1974</a:t>
            </a:r>
          </a:p>
        </p:txBody>
      </p:sp>
      <p:sp>
        <p:nvSpPr>
          <p:cNvPr id="25" name="Text Placeholder 2">
            <a:extLst>
              <a:ext uri="{FF2B5EF4-FFF2-40B4-BE49-F238E27FC236}">
                <a16:creationId xmlns:a16="http://schemas.microsoft.com/office/drawing/2014/main" id="{15427178-B637-FCC4-9EEC-A3CED53BA986}"/>
              </a:ext>
            </a:extLst>
          </p:cNvPr>
          <p:cNvSpPr txBox="1">
            <a:spLocks/>
          </p:cNvSpPr>
          <p:nvPr/>
        </p:nvSpPr>
        <p:spPr>
          <a:xfrm>
            <a:off x="2720353" y="4029287"/>
            <a:ext cx="2229902"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Serious Injury to U.S. Domestic Industry</a:t>
            </a:r>
          </a:p>
        </p:txBody>
      </p:sp>
      <p:sp>
        <p:nvSpPr>
          <p:cNvPr id="26" name="Text Placeholder 2">
            <a:extLst>
              <a:ext uri="{FF2B5EF4-FFF2-40B4-BE49-F238E27FC236}">
                <a16:creationId xmlns:a16="http://schemas.microsoft.com/office/drawing/2014/main" id="{A81ED97D-CFDB-9FC5-9CC5-954CA4920217}"/>
              </a:ext>
            </a:extLst>
          </p:cNvPr>
          <p:cNvSpPr txBox="1">
            <a:spLocks/>
          </p:cNvSpPr>
          <p:nvPr/>
        </p:nvSpPr>
        <p:spPr>
          <a:xfrm>
            <a:off x="4937269" y="4029292"/>
            <a:ext cx="1761599"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International Trade Commission</a:t>
            </a:r>
          </a:p>
        </p:txBody>
      </p:sp>
      <p:sp>
        <p:nvSpPr>
          <p:cNvPr id="27" name="Text Placeholder 2">
            <a:extLst>
              <a:ext uri="{FF2B5EF4-FFF2-40B4-BE49-F238E27FC236}">
                <a16:creationId xmlns:a16="http://schemas.microsoft.com/office/drawing/2014/main" id="{76CF56AE-AFBA-9608-6E15-5BE20DB02254}"/>
              </a:ext>
            </a:extLst>
          </p:cNvPr>
          <p:cNvSpPr txBox="1">
            <a:spLocks/>
          </p:cNvSpPr>
          <p:nvPr/>
        </p:nvSpPr>
        <p:spPr>
          <a:xfrm>
            <a:off x="8638434" y="4031488"/>
            <a:ext cx="1020586"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50% Increase</a:t>
            </a:r>
          </a:p>
        </p:txBody>
      </p:sp>
      <p:sp>
        <p:nvSpPr>
          <p:cNvPr id="28" name="Text Placeholder 2">
            <a:extLst>
              <a:ext uri="{FF2B5EF4-FFF2-40B4-BE49-F238E27FC236}">
                <a16:creationId xmlns:a16="http://schemas.microsoft.com/office/drawing/2014/main" id="{0FB661CD-410D-FB3D-1977-59F3AD7F9C33}"/>
              </a:ext>
            </a:extLst>
          </p:cNvPr>
          <p:cNvSpPr txBox="1">
            <a:spLocks/>
          </p:cNvSpPr>
          <p:nvPr/>
        </p:nvSpPr>
        <p:spPr>
          <a:xfrm>
            <a:off x="6722207" y="4834052"/>
            <a:ext cx="1898807"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4 Years; May Be Extended Indefinitely</a:t>
            </a:r>
          </a:p>
        </p:txBody>
      </p:sp>
      <p:sp>
        <p:nvSpPr>
          <p:cNvPr id="29" name="Text Placeholder 2">
            <a:extLst>
              <a:ext uri="{FF2B5EF4-FFF2-40B4-BE49-F238E27FC236}">
                <a16:creationId xmlns:a16="http://schemas.microsoft.com/office/drawing/2014/main" id="{83EFE187-93CF-3CE9-A9F4-3CF891D08609}"/>
              </a:ext>
            </a:extLst>
          </p:cNvPr>
          <p:cNvSpPr txBox="1">
            <a:spLocks/>
          </p:cNvSpPr>
          <p:nvPr/>
        </p:nvSpPr>
        <p:spPr>
          <a:xfrm>
            <a:off x="424494" y="4831853"/>
            <a:ext cx="2086263"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Section 301 – Trade Act of 1974</a:t>
            </a:r>
          </a:p>
        </p:txBody>
      </p:sp>
      <p:sp>
        <p:nvSpPr>
          <p:cNvPr id="30" name="Text Placeholder 2">
            <a:extLst>
              <a:ext uri="{FF2B5EF4-FFF2-40B4-BE49-F238E27FC236}">
                <a16:creationId xmlns:a16="http://schemas.microsoft.com/office/drawing/2014/main" id="{F8EE8D87-B6E4-56B4-5B79-30572F91C06A}"/>
              </a:ext>
            </a:extLst>
          </p:cNvPr>
          <p:cNvSpPr txBox="1">
            <a:spLocks/>
          </p:cNvSpPr>
          <p:nvPr/>
        </p:nvSpPr>
        <p:spPr>
          <a:xfrm>
            <a:off x="2721451" y="4832949"/>
            <a:ext cx="2229902"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Discrimination Against U.S. Rights or Commerce</a:t>
            </a:r>
          </a:p>
        </p:txBody>
      </p:sp>
      <p:sp>
        <p:nvSpPr>
          <p:cNvPr id="31" name="Text Placeholder 2">
            <a:extLst>
              <a:ext uri="{FF2B5EF4-FFF2-40B4-BE49-F238E27FC236}">
                <a16:creationId xmlns:a16="http://schemas.microsoft.com/office/drawing/2014/main" id="{049C0DE7-EADD-20F4-D431-3E057AAE43B3}"/>
              </a:ext>
            </a:extLst>
          </p:cNvPr>
          <p:cNvSpPr txBox="1">
            <a:spLocks/>
          </p:cNvSpPr>
          <p:nvPr/>
        </p:nvSpPr>
        <p:spPr>
          <a:xfrm>
            <a:off x="4938367" y="4832954"/>
            <a:ext cx="1761599"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U.S. Trade Representative</a:t>
            </a:r>
          </a:p>
        </p:txBody>
      </p:sp>
      <p:sp>
        <p:nvSpPr>
          <p:cNvPr id="32" name="Text Placeholder 2">
            <a:extLst>
              <a:ext uri="{FF2B5EF4-FFF2-40B4-BE49-F238E27FC236}">
                <a16:creationId xmlns:a16="http://schemas.microsoft.com/office/drawing/2014/main" id="{8B346A2D-10B7-9B10-B98C-8DFC12DBF517}"/>
              </a:ext>
            </a:extLst>
          </p:cNvPr>
          <p:cNvSpPr txBox="1">
            <a:spLocks/>
          </p:cNvSpPr>
          <p:nvPr/>
        </p:nvSpPr>
        <p:spPr>
          <a:xfrm>
            <a:off x="8639532" y="4835150"/>
            <a:ext cx="1020586"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No Limit</a:t>
            </a:r>
          </a:p>
        </p:txBody>
      </p:sp>
      <p:sp>
        <p:nvSpPr>
          <p:cNvPr id="33" name="Text Placeholder 2">
            <a:extLst>
              <a:ext uri="{FF2B5EF4-FFF2-40B4-BE49-F238E27FC236}">
                <a16:creationId xmlns:a16="http://schemas.microsoft.com/office/drawing/2014/main" id="{2F17EF15-A30D-C3FF-5D7B-CE11F93689EF}"/>
              </a:ext>
            </a:extLst>
          </p:cNvPr>
          <p:cNvSpPr txBox="1">
            <a:spLocks/>
          </p:cNvSpPr>
          <p:nvPr/>
        </p:nvSpPr>
        <p:spPr>
          <a:xfrm>
            <a:off x="6723307" y="5552195"/>
            <a:ext cx="1898807"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150 Days</a:t>
            </a:r>
          </a:p>
        </p:txBody>
      </p:sp>
      <p:sp>
        <p:nvSpPr>
          <p:cNvPr id="34" name="Text Placeholder 2">
            <a:extLst>
              <a:ext uri="{FF2B5EF4-FFF2-40B4-BE49-F238E27FC236}">
                <a16:creationId xmlns:a16="http://schemas.microsoft.com/office/drawing/2014/main" id="{2629638A-2BA6-1636-4532-AB06972B2CB7}"/>
              </a:ext>
            </a:extLst>
          </p:cNvPr>
          <p:cNvSpPr txBox="1">
            <a:spLocks/>
          </p:cNvSpPr>
          <p:nvPr/>
        </p:nvSpPr>
        <p:spPr>
          <a:xfrm>
            <a:off x="425594" y="5549996"/>
            <a:ext cx="2086263"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Section 122 – Trade Act of 1974</a:t>
            </a:r>
          </a:p>
        </p:txBody>
      </p:sp>
      <p:sp>
        <p:nvSpPr>
          <p:cNvPr id="35" name="Text Placeholder 2">
            <a:extLst>
              <a:ext uri="{FF2B5EF4-FFF2-40B4-BE49-F238E27FC236}">
                <a16:creationId xmlns:a16="http://schemas.microsoft.com/office/drawing/2014/main" id="{E9CB9622-2708-AF16-3BB3-B9C4ED099312}"/>
              </a:ext>
            </a:extLst>
          </p:cNvPr>
          <p:cNvSpPr txBox="1">
            <a:spLocks/>
          </p:cNvSpPr>
          <p:nvPr/>
        </p:nvSpPr>
        <p:spPr>
          <a:xfrm>
            <a:off x="2722551" y="5551092"/>
            <a:ext cx="2229902"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International Payments Problems; Trade Deficits</a:t>
            </a:r>
          </a:p>
        </p:txBody>
      </p:sp>
      <p:sp>
        <p:nvSpPr>
          <p:cNvPr id="36" name="Text Placeholder 2">
            <a:extLst>
              <a:ext uri="{FF2B5EF4-FFF2-40B4-BE49-F238E27FC236}">
                <a16:creationId xmlns:a16="http://schemas.microsoft.com/office/drawing/2014/main" id="{D52A8DF7-E6E5-EC18-C8D7-6F40BA2D7226}"/>
              </a:ext>
            </a:extLst>
          </p:cNvPr>
          <p:cNvSpPr txBox="1">
            <a:spLocks/>
          </p:cNvSpPr>
          <p:nvPr/>
        </p:nvSpPr>
        <p:spPr>
          <a:xfrm>
            <a:off x="4939467" y="5551097"/>
            <a:ext cx="1761599"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None Required</a:t>
            </a:r>
          </a:p>
        </p:txBody>
      </p:sp>
      <p:sp>
        <p:nvSpPr>
          <p:cNvPr id="37" name="Text Placeholder 2">
            <a:extLst>
              <a:ext uri="{FF2B5EF4-FFF2-40B4-BE49-F238E27FC236}">
                <a16:creationId xmlns:a16="http://schemas.microsoft.com/office/drawing/2014/main" id="{FF907901-E88E-5CBA-6864-4FBFD13AA7D9}"/>
              </a:ext>
            </a:extLst>
          </p:cNvPr>
          <p:cNvSpPr txBox="1">
            <a:spLocks/>
          </p:cNvSpPr>
          <p:nvPr/>
        </p:nvSpPr>
        <p:spPr>
          <a:xfrm>
            <a:off x="8640632" y="5553293"/>
            <a:ext cx="1020586"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15% Rate</a:t>
            </a:r>
          </a:p>
        </p:txBody>
      </p:sp>
      <p:sp>
        <p:nvSpPr>
          <p:cNvPr id="38" name="Text Placeholder 2">
            <a:extLst>
              <a:ext uri="{FF2B5EF4-FFF2-40B4-BE49-F238E27FC236}">
                <a16:creationId xmlns:a16="http://schemas.microsoft.com/office/drawing/2014/main" id="{C7FCE95A-E498-6D61-DD84-64BE11C64C31}"/>
              </a:ext>
            </a:extLst>
          </p:cNvPr>
          <p:cNvSpPr txBox="1">
            <a:spLocks/>
          </p:cNvSpPr>
          <p:nvPr/>
        </p:nvSpPr>
        <p:spPr>
          <a:xfrm>
            <a:off x="6724405" y="6316386"/>
            <a:ext cx="1898807"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No Limit</a:t>
            </a:r>
          </a:p>
        </p:txBody>
      </p:sp>
      <p:sp>
        <p:nvSpPr>
          <p:cNvPr id="39" name="Text Placeholder 2">
            <a:extLst>
              <a:ext uri="{FF2B5EF4-FFF2-40B4-BE49-F238E27FC236}">
                <a16:creationId xmlns:a16="http://schemas.microsoft.com/office/drawing/2014/main" id="{AE6E30D3-1F6F-3F2F-2EBA-FFF6C7E80E37}"/>
              </a:ext>
            </a:extLst>
          </p:cNvPr>
          <p:cNvSpPr txBox="1">
            <a:spLocks/>
          </p:cNvSpPr>
          <p:nvPr/>
        </p:nvSpPr>
        <p:spPr>
          <a:xfrm>
            <a:off x="426692" y="6314187"/>
            <a:ext cx="2086263"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Section 338 – Tariff Act of 1930</a:t>
            </a:r>
          </a:p>
        </p:txBody>
      </p:sp>
      <p:sp>
        <p:nvSpPr>
          <p:cNvPr id="40" name="Text Placeholder 2">
            <a:extLst>
              <a:ext uri="{FF2B5EF4-FFF2-40B4-BE49-F238E27FC236}">
                <a16:creationId xmlns:a16="http://schemas.microsoft.com/office/drawing/2014/main" id="{D6B8C546-F4AF-3E06-4051-0965FE0B715E}"/>
              </a:ext>
            </a:extLst>
          </p:cNvPr>
          <p:cNvSpPr txBox="1">
            <a:spLocks/>
          </p:cNvSpPr>
          <p:nvPr/>
        </p:nvSpPr>
        <p:spPr>
          <a:xfrm>
            <a:off x="2723649" y="6315283"/>
            <a:ext cx="2229902"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Discrimination Against U.S. Commerce</a:t>
            </a:r>
          </a:p>
        </p:txBody>
      </p:sp>
      <p:sp>
        <p:nvSpPr>
          <p:cNvPr id="41" name="Text Placeholder 2">
            <a:extLst>
              <a:ext uri="{FF2B5EF4-FFF2-40B4-BE49-F238E27FC236}">
                <a16:creationId xmlns:a16="http://schemas.microsoft.com/office/drawing/2014/main" id="{898AFA71-F4A9-6502-47D4-FF2F2803EC05}"/>
              </a:ext>
            </a:extLst>
          </p:cNvPr>
          <p:cNvSpPr txBox="1">
            <a:spLocks/>
          </p:cNvSpPr>
          <p:nvPr/>
        </p:nvSpPr>
        <p:spPr>
          <a:xfrm>
            <a:off x="4940565" y="6315288"/>
            <a:ext cx="1761599"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None Required</a:t>
            </a:r>
          </a:p>
        </p:txBody>
      </p:sp>
      <p:sp>
        <p:nvSpPr>
          <p:cNvPr id="42" name="Text Placeholder 2">
            <a:extLst>
              <a:ext uri="{FF2B5EF4-FFF2-40B4-BE49-F238E27FC236}">
                <a16:creationId xmlns:a16="http://schemas.microsoft.com/office/drawing/2014/main" id="{FF42EA9C-5813-39AA-3A6C-525AADBF6463}"/>
              </a:ext>
            </a:extLst>
          </p:cNvPr>
          <p:cNvSpPr txBox="1">
            <a:spLocks/>
          </p:cNvSpPr>
          <p:nvPr/>
        </p:nvSpPr>
        <p:spPr>
          <a:xfrm>
            <a:off x="8641730" y="6317484"/>
            <a:ext cx="1020586" cy="594796"/>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400" dirty="0"/>
              <a:t>50% Rate</a:t>
            </a:r>
          </a:p>
        </p:txBody>
      </p:sp>
      <p:sp>
        <p:nvSpPr>
          <p:cNvPr id="43" name="Text Placeholder 2">
            <a:extLst>
              <a:ext uri="{FF2B5EF4-FFF2-40B4-BE49-F238E27FC236}">
                <a16:creationId xmlns:a16="http://schemas.microsoft.com/office/drawing/2014/main" id="{CE15B175-753E-C5E0-AB84-43B447C0F46F}"/>
              </a:ext>
            </a:extLst>
          </p:cNvPr>
          <p:cNvSpPr txBox="1">
            <a:spLocks/>
          </p:cNvSpPr>
          <p:nvPr/>
        </p:nvSpPr>
        <p:spPr>
          <a:xfrm>
            <a:off x="2717058" y="2020226"/>
            <a:ext cx="6916845" cy="335747"/>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100" i="1" dirty="0">
                <a:solidFill>
                  <a:srgbClr val="00A3E0"/>
                </a:solidFill>
              </a:rPr>
              <a:t>Reciprocal Tariffs (Country-Specific Rates), Fentanyl and Migration Tariffs, Removal of De Minimis Exemption</a:t>
            </a:r>
          </a:p>
        </p:txBody>
      </p:sp>
      <p:sp>
        <p:nvSpPr>
          <p:cNvPr id="50" name="Text Placeholder 2">
            <a:extLst>
              <a:ext uri="{FF2B5EF4-FFF2-40B4-BE49-F238E27FC236}">
                <a16:creationId xmlns:a16="http://schemas.microsoft.com/office/drawing/2014/main" id="{505DE490-CF99-BF1C-27F8-395247780982}"/>
              </a:ext>
            </a:extLst>
          </p:cNvPr>
          <p:cNvSpPr txBox="1">
            <a:spLocks/>
          </p:cNvSpPr>
          <p:nvPr/>
        </p:nvSpPr>
        <p:spPr>
          <a:xfrm>
            <a:off x="422301" y="2024900"/>
            <a:ext cx="1961273" cy="342848"/>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algn="r"/>
            <a:r>
              <a:rPr lang="en-US" sz="1100" i="1" dirty="0">
                <a:solidFill>
                  <a:srgbClr val="00A3E0"/>
                </a:solidFill>
              </a:rPr>
              <a:t>Tariffs Issued:</a:t>
            </a:r>
          </a:p>
        </p:txBody>
      </p:sp>
      <p:sp>
        <p:nvSpPr>
          <p:cNvPr id="51" name="Text Placeholder 2">
            <a:extLst>
              <a:ext uri="{FF2B5EF4-FFF2-40B4-BE49-F238E27FC236}">
                <a16:creationId xmlns:a16="http://schemas.microsoft.com/office/drawing/2014/main" id="{583CE5E5-6BE0-A523-632D-5DC3E874AD03}"/>
              </a:ext>
            </a:extLst>
          </p:cNvPr>
          <p:cNvSpPr txBox="1">
            <a:spLocks/>
          </p:cNvSpPr>
          <p:nvPr/>
        </p:nvSpPr>
        <p:spPr>
          <a:xfrm>
            <a:off x="2718156" y="3494884"/>
            <a:ext cx="6916845" cy="335747"/>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100" i="1" dirty="0">
                <a:solidFill>
                  <a:srgbClr val="00A3E0"/>
                </a:solidFill>
              </a:rPr>
              <a:t>Autos and Parts, Steel, Aluminum, Copper, Pharma </a:t>
            </a:r>
          </a:p>
        </p:txBody>
      </p:sp>
      <p:sp>
        <p:nvSpPr>
          <p:cNvPr id="52" name="Text Placeholder 2">
            <a:extLst>
              <a:ext uri="{FF2B5EF4-FFF2-40B4-BE49-F238E27FC236}">
                <a16:creationId xmlns:a16="http://schemas.microsoft.com/office/drawing/2014/main" id="{E83D07C7-4A81-4275-F4C1-54D68205331D}"/>
              </a:ext>
            </a:extLst>
          </p:cNvPr>
          <p:cNvSpPr txBox="1">
            <a:spLocks/>
          </p:cNvSpPr>
          <p:nvPr/>
        </p:nvSpPr>
        <p:spPr>
          <a:xfrm>
            <a:off x="423399" y="3499558"/>
            <a:ext cx="1961273" cy="342848"/>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pPr algn="r"/>
            <a:r>
              <a:rPr lang="en-US" sz="1100" i="1" dirty="0">
                <a:solidFill>
                  <a:srgbClr val="00A3E0"/>
                </a:solidFill>
              </a:rPr>
              <a:t>Tariffs Issued:</a:t>
            </a:r>
          </a:p>
        </p:txBody>
      </p:sp>
      <p:sp>
        <p:nvSpPr>
          <p:cNvPr id="53" name="Text Placeholder 2">
            <a:extLst>
              <a:ext uri="{FF2B5EF4-FFF2-40B4-BE49-F238E27FC236}">
                <a16:creationId xmlns:a16="http://schemas.microsoft.com/office/drawing/2014/main" id="{C98DB1F0-6751-2523-3A37-5D16AC3105ED}"/>
              </a:ext>
            </a:extLst>
          </p:cNvPr>
          <p:cNvSpPr txBox="1">
            <a:spLocks/>
          </p:cNvSpPr>
          <p:nvPr/>
        </p:nvSpPr>
        <p:spPr>
          <a:xfrm>
            <a:off x="2718157" y="2258144"/>
            <a:ext cx="6916845" cy="335747"/>
          </a:xfrm>
          <a:prstGeom prst="rect">
            <a:avLst/>
          </a:prstGeom>
        </p:spPr>
        <p:txBody>
          <a:bodyPr lIns="91440" rIns="91440" anchor="t" anchorCtr="0"/>
          <a:lstStyle>
            <a:lvl1pPr marL="0" indent="0" algn="l" defTabSz="928456" rtl="0" eaLnBrk="1" latinLnBrk="0" hangingPunct="1">
              <a:lnSpc>
                <a:spcPct val="110000"/>
              </a:lnSpc>
              <a:spcBef>
                <a:spcPts val="0"/>
              </a:spcBef>
              <a:spcAft>
                <a:spcPts val="1200"/>
              </a:spcAft>
              <a:buFont typeface="Wingdings" panose="05000000000000000000" pitchFamily="2" charset="2"/>
              <a:buNone/>
              <a:defRPr sz="1600" b="0" kern="1200" baseline="0">
                <a:solidFill>
                  <a:schemeClr val="accent1"/>
                </a:solidFill>
                <a:latin typeface="Meta Offc Medium" panose="020B0604030101020102" pitchFamily="34" charset="0"/>
                <a:ea typeface="+mn-ea"/>
                <a:cs typeface="+mn-cs"/>
              </a:defRPr>
            </a:lvl1pPr>
            <a:lvl2pPr marL="339725" indent="-163513" algn="l" defTabSz="928456" rtl="0" eaLnBrk="1" latinLnBrk="0" hangingPunct="1">
              <a:lnSpc>
                <a:spcPct val="90000"/>
              </a:lnSpc>
              <a:spcBef>
                <a:spcPts val="508"/>
              </a:spcBef>
              <a:buFont typeface="Wingdings" panose="05000000000000000000" pitchFamily="2" charset="2"/>
              <a:buChar char="§"/>
              <a:defRPr sz="1600" kern="1200">
                <a:solidFill>
                  <a:schemeClr val="accent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a:lstStyle>
          <a:p>
            <a:r>
              <a:rPr lang="en-US" sz="1100" i="1" dirty="0"/>
              <a:t>*IEEPA does not specifically give the President authority to implement tariffs, but it does give the authority to “regulate” or “prohibit” imports</a:t>
            </a:r>
          </a:p>
        </p:txBody>
      </p:sp>
    </p:spTree>
    <p:extLst>
      <p:ext uri="{BB962C8B-B14F-4D97-AF65-F5344CB8AC3E}">
        <p14:creationId xmlns:p14="http://schemas.microsoft.com/office/powerpoint/2010/main" val="2518225209"/>
      </p:ext>
    </p:extLst>
  </p:cSld>
  <p:clrMapOvr>
    <a:masterClrMapping/>
  </p:clrMapOvr>
</p:sld>
</file>

<file path=ppt/theme/theme1.xml><?xml version="1.0" encoding="utf-8"?>
<a:theme xmlns:a="http://schemas.openxmlformats.org/drawingml/2006/main" name="Title Pages">
  <a:themeElements>
    <a:clrScheme name="Custom 32">
      <a:dk1>
        <a:srgbClr val="000000"/>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14400" fontAlgn="base">
          <a:spcBef>
            <a:spcPct val="0"/>
          </a:spcBef>
          <a:spcAft>
            <a:spcPct val="0"/>
          </a:spcAft>
          <a:defRPr dirty="0">
            <a:solidFill>
              <a:srgbClr val="FFFFFF"/>
            </a:solidFill>
            <a:latin typeface="Meta Offc" panose="020B050403010102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Pages">
  <a:themeElements>
    <a:clrScheme name="Custom 8">
      <a:dk1>
        <a:srgbClr val="000000"/>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o Logo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de Panel Pages ">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ection Break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ck Cover">
  <a:themeElements>
    <a:clrScheme name="Stifel">
      <a:dk1>
        <a:srgbClr val="000000"/>
      </a:dk1>
      <a:lt1>
        <a:srgbClr val="FFFFFF"/>
      </a:lt1>
      <a:dk2>
        <a:srgbClr val="003767"/>
      </a:dk2>
      <a:lt2>
        <a:srgbClr val="FFFFFF"/>
      </a:lt2>
      <a:accent1>
        <a:srgbClr val="003366"/>
      </a:accent1>
      <a:accent2>
        <a:srgbClr val="648C3C"/>
      </a:accent2>
      <a:accent3>
        <a:srgbClr val="838384"/>
      </a:accent3>
      <a:accent4>
        <a:srgbClr val="DC5B1C"/>
      </a:accent4>
      <a:accent5>
        <a:srgbClr val="A28F51"/>
      </a:accent5>
      <a:accent6>
        <a:srgbClr val="008BD4"/>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Presentation Pages">
  <a:themeElements>
    <a:clrScheme name="Custom 16">
      <a:dk1>
        <a:srgbClr val="000000"/>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Presentation Pages">
  <a:themeElements>
    <a:clrScheme name="Custom 22">
      <a:dk1>
        <a:srgbClr val="000000"/>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Presentation Pages">
  <a:themeElements>
    <a:clrScheme name="Custom 1">
      <a:dk1>
        <a:srgbClr val="000000"/>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BBSettings xmlns="http://schemas.bloomberg.com/settings/1.0">
  <Item name="DocumentId_Charts">{6E14CA02-3EE1-4237-9F11-5AC7C39A245E}</Item>
  <Item xmlns="" name="ShapesMap_Charts">{"{6E14CA02-3EE1-4237-9F11-5AC7C39A245E}":{"1284":{},"1285":{},"1293":{},"1324":{},"1501":{},"2670":{},"2713":{},"2731":{},"2791":{},"2805":{},"2840":{},"2841":{},"2843":{},"2855":{},"2877":{},"2878":{},"2881":{},"2887":{},"2888":{},"2889":{},"2890":{},"2891":{},"2902":{},"3417":{},"3418":{},"3421":{},"3500":{},"3506":{},"3549":{},"3553":{},"3554":{},"3557":{},"3562":{},"3563":{},"3565":{},"3566":{}}}</Item>
</BBSettings>
</file>

<file path=customXml/item2.xml><?xml version="1.0" encoding="utf-8"?>
<ct:contentTypeSchema xmlns:ct="http://schemas.microsoft.com/office/2006/metadata/contentType" xmlns:ma="http://schemas.microsoft.com/office/2006/metadata/properties/metaAttributes" ct:_="" ma:_="" ma:contentTypeName="Document" ma:contentTypeID="0x0101003F1247B773D7AF42B31268DF6ECBEE93" ma:contentTypeVersion="16" ma:contentTypeDescription="Create a new document." ma:contentTypeScope="" ma:versionID="b653e6d311a7f06471bd09c0c8cdb7f4">
  <xsd:schema xmlns:xsd="http://www.w3.org/2001/XMLSchema" xmlns:xs="http://www.w3.org/2001/XMLSchema" xmlns:p="http://schemas.microsoft.com/office/2006/metadata/properties" xmlns:ns2="bb3675d7-82db-44b2-9da9-48c6a56c6e92" xmlns:ns3="4e2c1b22-888d-430b-9d68-c33f20129457" targetNamespace="http://schemas.microsoft.com/office/2006/metadata/properties" ma:root="true" ma:fieldsID="13bfa9da03667d1cde00e9021cd0280b" ns2:_="" ns3:_="">
    <xsd:import namespace="bb3675d7-82db-44b2-9da9-48c6a56c6e92"/>
    <xsd:import namespace="4e2c1b22-888d-430b-9d68-c33f201294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675d7-82db-44b2-9da9-48c6a56c6e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190cdfe-97b9-45a7-9fbe-812de5b203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2c1b22-888d-430b-9d68-c33f2012945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d876f95-37ed-4fc7-ba9d-d61638fbd221}" ma:internalName="TaxCatchAll" ma:showField="CatchAllData" ma:web="4e2c1b22-888d-430b-9d68-c33f201294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b3675d7-82db-44b2-9da9-48c6a56c6e92">
      <Terms xmlns="http://schemas.microsoft.com/office/infopath/2007/PartnerControls"/>
    </lcf76f155ced4ddcb4097134ff3c332f>
    <TaxCatchAll xmlns="4e2c1b22-888d-430b-9d68-c33f20129457" xsi:nil="true"/>
  </documentManagement>
</p:properties>
</file>

<file path=customXml/itemProps1.xml><?xml version="1.0" encoding="utf-8"?>
<ds:datastoreItem xmlns:ds="http://schemas.openxmlformats.org/officeDocument/2006/customXml" ds:itemID="{1F03726C-71BB-4FC7-AB71-8B1A53A559D9}">
  <ds:schemaRefs>
    <ds:schemaRef ds:uri="http://schemas.bloomberg.com/settings/1.0"/>
    <ds:schemaRef ds:uri=""/>
  </ds:schemaRefs>
</ds:datastoreItem>
</file>

<file path=customXml/itemProps2.xml><?xml version="1.0" encoding="utf-8"?>
<ds:datastoreItem xmlns:ds="http://schemas.openxmlformats.org/officeDocument/2006/customXml" ds:itemID="{C9A29614-F8EC-458B-8477-55E4C3249282}"/>
</file>

<file path=customXml/itemProps3.xml><?xml version="1.0" encoding="utf-8"?>
<ds:datastoreItem xmlns:ds="http://schemas.openxmlformats.org/officeDocument/2006/customXml" ds:itemID="{443207C6-0D31-40F7-B67B-6E30CC9FC156}"/>
</file>

<file path=customXml/itemProps4.xml><?xml version="1.0" encoding="utf-8"?>
<ds:datastoreItem xmlns:ds="http://schemas.openxmlformats.org/officeDocument/2006/customXml" ds:itemID="{0E141299-0DE4-4F00-8DFC-F9FCD07E3397}"/>
</file>

<file path=docMetadata/LabelInfo.xml><?xml version="1.0" encoding="utf-8"?>
<clbl:labelList xmlns:clbl="http://schemas.microsoft.com/office/2020/mipLabelMetadata">
  <clbl:label id="{17630b8d-d7f7-4f33-a6d0-76ffd098bb8c}" enabled="0" method="" siteId="{17630b8d-d7f7-4f33-a6d0-76ffd098bb8c}" removed="1"/>
</clbl:labelList>
</file>

<file path=docProps/app.xml><?xml version="1.0" encoding="utf-8"?>
<Properties xmlns="http://schemas.openxmlformats.org/officeDocument/2006/extended-properties" xmlns:vt="http://schemas.openxmlformats.org/officeDocument/2006/docPropsVTypes">
  <Template>Office Theme</Template>
  <TotalTime>161456</TotalTime>
  <Words>3304</Words>
  <Application>Microsoft Office PowerPoint</Application>
  <PresentationFormat>Custom</PresentationFormat>
  <Paragraphs>421</Paragraphs>
  <Slides>30</Slides>
  <Notes>12</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30</vt:i4>
      </vt:variant>
    </vt:vector>
  </HeadingPairs>
  <TitlesOfParts>
    <vt:vector size="46" baseType="lpstr">
      <vt:lpstr>Arial</vt:lpstr>
      <vt:lpstr>Book Antiqua</vt:lpstr>
      <vt:lpstr>Calibri</vt:lpstr>
      <vt:lpstr>Meta Offc</vt:lpstr>
      <vt:lpstr>Meta Offc Medium</vt:lpstr>
      <vt:lpstr>Meta SC Offc</vt:lpstr>
      <vt:lpstr>Wingdings</vt:lpstr>
      <vt:lpstr>Title Pages</vt:lpstr>
      <vt:lpstr>Presentation Pages</vt:lpstr>
      <vt:lpstr>No Logo Pages</vt:lpstr>
      <vt:lpstr>Side Panel Pages </vt:lpstr>
      <vt:lpstr>Section Breaks</vt:lpstr>
      <vt:lpstr>Back Cover</vt:lpstr>
      <vt:lpstr>1_Presentation Pages</vt:lpstr>
      <vt:lpstr>2_Presentation Pages</vt:lpstr>
      <vt:lpstr>3_Presentation Pages</vt:lpstr>
      <vt:lpstr>PowerPoint Presentation</vt:lpstr>
      <vt:lpstr>Uncertainty Continues to Cloud Economic and Rate Outlooks</vt:lpstr>
      <vt:lpstr>Economy Has Remained Resilient Through Numerous Headwinds</vt:lpstr>
      <vt:lpstr>One Big Beautiful Bill Raising Individual Refunds, Lowering Tax Payments and Withholdings</vt:lpstr>
      <vt:lpstr>Business Investment - Predominantly Driven by AI (and Related) Projects</vt:lpstr>
      <vt:lpstr>Tariff Tailwind – Refund of Already-Collected IEEPA-Related Tariffs</vt:lpstr>
      <vt:lpstr>Uncertainty Continues to Cloud Economic and Rate Outlooks</vt:lpstr>
      <vt:lpstr>Last Year’s Exogenous Shock: Trade Policy Continues to Stoke Uncertainty</vt:lpstr>
      <vt:lpstr>Tariff Uncertainty #1: What Will Tariff Rates Eventually Be?</vt:lpstr>
      <vt:lpstr>Tariff Uncertainty #2: Will Tariffs Flow into Consumer Inflation?  Slow Job Growth?</vt:lpstr>
      <vt:lpstr>This Year’s Exogenous Shock: Iranian Conflict Has Triggered an Energy Price Shock</vt:lpstr>
      <vt:lpstr>Geopolitical Uncertainty #1: How High Will Oil Prices Go and for How Long?</vt:lpstr>
      <vt:lpstr>Geopolitical Uncertainty #2: How Will Consumption Be Affected?</vt:lpstr>
      <vt:lpstr>Energy Shock Will Need to Persist for Longer than Expected to Offset Consumer Tailwinds</vt:lpstr>
      <vt:lpstr>Geopolitical Uncertainty #3: How Much Will the Energy Shock Impact Inflation?</vt:lpstr>
      <vt:lpstr>Geopolitical Uncertainty #3: How Much Will the Energy Shock Impact Inflation?</vt:lpstr>
      <vt:lpstr>Short-Term Inflation Expectations Have Spiked But Longer-Term Expectations More Anchored</vt:lpstr>
      <vt:lpstr>Uncertainty Continues to Cloud Economic and Rate Outlooks</vt:lpstr>
      <vt:lpstr>Nonfarm Payroll Growth Continued to Moderate in 2025, But Has Accelerated Recently</vt:lpstr>
      <vt:lpstr>Almost All of the Job Gains Since 2025 Have Come from the Healthcare Sector</vt:lpstr>
      <vt:lpstr>Despite Cooling in Job Growth, Job Losses Have Remained Historically Low</vt:lpstr>
      <vt:lpstr>AI Appears to Be Slowing Job Growth in High-Exposure Sectors, Not Outright Destruction</vt:lpstr>
      <vt:lpstr>Uncertainty Continues to Cloud Economic and Rate Outlooks</vt:lpstr>
      <vt:lpstr>Carefully Navigating Back to Neutral Was the Theme…</vt:lpstr>
      <vt:lpstr>Growing Number of Fed Officials Moving to Hawkish Posture</vt:lpstr>
      <vt:lpstr>Change in Leadership Likely to Reinvigorate Discussions on Rate Cuts (Eventually) </vt:lpstr>
      <vt:lpstr>Uncertainty Continues to Cloud Economic and Rate Outlooks</vt:lpstr>
      <vt:lpstr>Investors Abandon Expectations for Rate Cuts This Year</vt:lpstr>
      <vt:lpstr>Investors Expect Yields to Remain Largely Rangebound For Remainder of 2026</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Tricia (ISG-Advertising Graphics)</dc:creator>
  <cp:lastModifiedBy>Dismuke, Craig (Memphis)</cp:lastModifiedBy>
  <cp:revision>5051</cp:revision>
  <cp:lastPrinted>2026-03-26T19:57:10Z</cp:lastPrinted>
  <dcterms:created xsi:type="dcterms:W3CDTF">2020-06-15T14:07:53Z</dcterms:created>
  <dcterms:modified xsi:type="dcterms:W3CDTF">2026-06-12T21:33:18Z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0x0101003F1247B773D7AF42B31268DF6ECBEE93</vt:lpwstr>
  </property>
</Properties>
</file>