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Relationship Id="rId14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m Bennett" userId="7dd38955-38a9-4e8a-910b-416537f87bd7" providerId="ADAL" clId="{8062F4A8-BE09-42F5-AE83-D7EA694382A1}"/>
    <pc:docChg chg="undo custSel addSld modSld">
      <pc:chgData name="Tim Bennett" userId="7dd38955-38a9-4e8a-910b-416537f87bd7" providerId="ADAL" clId="{8062F4A8-BE09-42F5-AE83-D7EA694382A1}" dt="2026-06-11T20:14:45.451" v="2225" actId="27636"/>
      <pc:docMkLst>
        <pc:docMk/>
      </pc:docMkLst>
      <pc:sldChg chg="addSp delSp modSp mod addAnim delAnim delDesignElem chgLayout">
        <pc:chgData name="Tim Bennett" userId="7dd38955-38a9-4e8a-910b-416537f87bd7" providerId="ADAL" clId="{8062F4A8-BE09-42F5-AE83-D7EA694382A1}" dt="2026-06-10T18:30:29.691" v="1799" actId="20577"/>
        <pc:sldMkLst>
          <pc:docMk/>
          <pc:sldMk cId="3309467660" sldId="256"/>
        </pc:sldMkLst>
        <pc:spChg chg="mod ord">
          <ac:chgData name="Tim Bennett" userId="7dd38955-38a9-4e8a-910b-416537f87bd7" providerId="ADAL" clId="{8062F4A8-BE09-42F5-AE83-D7EA694382A1}" dt="2026-06-10T18:30:05.379" v="1793" actId="26606"/>
          <ac:spMkLst>
            <pc:docMk/>
            <pc:sldMk cId="3309467660" sldId="256"/>
            <ac:spMk id="2" creationId="{40F06613-A9BC-CC4A-2840-27AC355D6DFC}"/>
          </ac:spMkLst>
        </pc:spChg>
        <pc:spChg chg="mod ord">
          <ac:chgData name="Tim Bennett" userId="7dd38955-38a9-4e8a-910b-416537f87bd7" providerId="ADAL" clId="{8062F4A8-BE09-42F5-AE83-D7EA694382A1}" dt="2026-06-10T18:30:29.691" v="1799" actId="20577"/>
          <ac:spMkLst>
            <pc:docMk/>
            <pc:sldMk cId="3309467660" sldId="256"/>
            <ac:spMk id="3" creationId="{3947F730-AFFB-5C90-56E8-15E14EBE9BE3}"/>
          </ac:spMkLst>
        </pc:spChg>
        <pc:spChg chg="add del">
          <ac:chgData name="Tim Bennett" userId="7dd38955-38a9-4e8a-910b-416537f87bd7" providerId="ADAL" clId="{8062F4A8-BE09-42F5-AE83-D7EA694382A1}" dt="2026-06-10T18:30:05.370" v="1792" actId="26606"/>
          <ac:spMkLst>
            <pc:docMk/>
            <pc:sldMk cId="3309467660" sldId="256"/>
            <ac:spMk id="5" creationId="{8C6E698C-8155-4B8B-BDC9-B7299772B509}"/>
          </ac:spMkLst>
        </pc:spChg>
        <pc:spChg chg="add del">
          <ac:chgData name="Tim Bennett" userId="7dd38955-38a9-4e8a-910b-416537f87bd7" providerId="ADAL" clId="{8062F4A8-BE09-42F5-AE83-D7EA694382A1}" dt="2026-06-10T18:30:05.370" v="1792" actId="26606"/>
          <ac:spMkLst>
            <pc:docMk/>
            <pc:sldMk cId="3309467660" sldId="256"/>
            <ac:spMk id="6" creationId="{0EEF5601-A8BC-411D-AA64-3E79320BA122}"/>
          </ac:spMkLst>
        </pc:spChg>
        <pc:spChg chg="add del">
          <ac:chgData name="Tim Bennett" userId="7dd38955-38a9-4e8a-910b-416537f87bd7" providerId="ADAL" clId="{8062F4A8-BE09-42F5-AE83-D7EA694382A1}" dt="2026-06-10T18:30:05.370" v="1792" actId="26606"/>
          <ac:spMkLst>
            <pc:docMk/>
            <pc:sldMk cId="3309467660" sldId="256"/>
            <ac:spMk id="7" creationId="{33209156-242F-4B26-8D07-CEB2B68A9F9A}"/>
          </ac:spMkLst>
        </pc:spChg>
        <pc:spChg chg="del">
          <ac:chgData name="Tim Bennett" userId="7dd38955-38a9-4e8a-910b-416537f87bd7" providerId="ADAL" clId="{8062F4A8-BE09-42F5-AE83-D7EA694382A1}" dt="2026-06-10T18:29:51.070" v="1788" actId="700"/>
          <ac:spMkLst>
            <pc:docMk/>
            <pc:sldMk cId="3309467660" sldId="256"/>
            <ac:spMk id="8" creationId="{F3B3B6C5-748F-437C-AE76-DB11FEA99E16}"/>
          </ac:spMkLst>
        </pc:spChg>
        <pc:spChg chg="add">
          <ac:chgData name="Tim Bennett" userId="7dd38955-38a9-4e8a-910b-416537f87bd7" providerId="ADAL" clId="{8062F4A8-BE09-42F5-AE83-D7EA694382A1}" dt="2026-06-10T18:30:05.379" v="1793" actId="26606"/>
          <ac:spMkLst>
            <pc:docMk/>
            <pc:sldMk cId="3309467660" sldId="256"/>
            <ac:spMk id="9" creationId="{8C6E698C-8155-4B8B-BDC9-B7299772B509}"/>
          </ac:spMkLst>
        </pc:spChg>
        <pc:spChg chg="del">
          <ac:chgData name="Tim Bennett" userId="7dd38955-38a9-4e8a-910b-416537f87bd7" providerId="ADAL" clId="{8062F4A8-BE09-42F5-AE83-D7EA694382A1}" dt="2026-06-10T18:29:51.070" v="1788" actId="700"/>
          <ac:spMkLst>
            <pc:docMk/>
            <pc:sldMk cId="3309467660" sldId="256"/>
            <ac:spMk id="10" creationId="{197CEB5D-9BB2-475C-BA8D-AC88BB8C976E}"/>
          </ac:spMkLst>
        </pc:spChg>
        <pc:spChg chg="add">
          <ac:chgData name="Tim Bennett" userId="7dd38955-38a9-4e8a-910b-416537f87bd7" providerId="ADAL" clId="{8062F4A8-BE09-42F5-AE83-D7EA694382A1}" dt="2026-06-10T18:30:05.379" v="1793" actId="26606"/>
          <ac:spMkLst>
            <pc:docMk/>
            <pc:sldMk cId="3309467660" sldId="256"/>
            <ac:spMk id="13" creationId="{8A549DE7-671D-4575-AF43-858FD99981CF}"/>
          </ac:spMkLst>
        </pc:spChg>
        <pc:spChg chg="add">
          <ac:chgData name="Tim Bennett" userId="7dd38955-38a9-4e8a-910b-416537f87bd7" providerId="ADAL" clId="{8062F4A8-BE09-42F5-AE83-D7EA694382A1}" dt="2026-06-10T18:30:05.379" v="1793" actId="26606"/>
          <ac:spMkLst>
            <pc:docMk/>
            <pc:sldMk cId="3309467660" sldId="256"/>
            <ac:spMk id="14" creationId="{C22D9B36-9BE7-472B-8808-7E0D6810738F}"/>
          </ac:spMkLst>
        </pc:spChg>
        <pc:cxnChg chg="add">
          <ac:chgData name="Tim Bennett" userId="7dd38955-38a9-4e8a-910b-416537f87bd7" providerId="ADAL" clId="{8062F4A8-BE09-42F5-AE83-D7EA694382A1}" dt="2026-06-10T18:30:05.379" v="1793" actId="26606"/>
          <ac:cxnSpMkLst>
            <pc:docMk/>
            <pc:sldMk cId="3309467660" sldId="256"/>
            <ac:cxnSpMk id="11" creationId="{09525C9A-1972-4836-BA7A-706C946EF4DA}"/>
          </ac:cxnSpMkLst>
        </pc:cxnChg>
        <pc:cxnChg chg="del">
          <ac:chgData name="Tim Bennett" userId="7dd38955-38a9-4e8a-910b-416537f87bd7" providerId="ADAL" clId="{8062F4A8-BE09-42F5-AE83-D7EA694382A1}" dt="2026-06-10T18:29:51.070" v="1788" actId="700"/>
          <ac:cxnSpMkLst>
            <pc:docMk/>
            <pc:sldMk cId="3309467660" sldId="256"/>
            <ac:cxnSpMk id="12" creationId="{BB14AD1F-ADD5-46E7-966F-4C0290232FF9}"/>
          </ac:cxnSpMkLst>
        </pc:cxnChg>
      </pc:sldChg>
      <pc:sldChg chg="addSp delSp modSp new mod setBg">
        <pc:chgData name="Tim Bennett" userId="7dd38955-38a9-4e8a-910b-416537f87bd7" providerId="ADAL" clId="{8062F4A8-BE09-42F5-AE83-D7EA694382A1}" dt="2026-06-10T18:28:00.946" v="1653" actId="313"/>
        <pc:sldMkLst>
          <pc:docMk/>
          <pc:sldMk cId="1809822762" sldId="257"/>
        </pc:sldMkLst>
        <pc:spChg chg="mod">
          <ac:chgData name="Tim Bennett" userId="7dd38955-38a9-4e8a-910b-416537f87bd7" providerId="ADAL" clId="{8062F4A8-BE09-42F5-AE83-D7EA694382A1}" dt="2026-06-10T18:12:34.719" v="392" actId="26606"/>
          <ac:spMkLst>
            <pc:docMk/>
            <pc:sldMk cId="1809822762" sldId="257"/>
            <ac:spMk id="2" creationId="{97CB2285-952D-6388-717F-67CE97FC0455}"/>
          </ac:spMkLst>
        </pc:spChg>
        <pc:spChg chg="del mod">
          <ac:chgData name="Tim Bennett" userId="7dd38955-38a9-4e8a-910b-416537f87bd7" providerId="ADAL" clId="{8062F4A8-BE09-42F5-AE83-D7EA694382A1}" dt="2026-06-10T18:11:38.451" v="354" actId="26606"/>
          <ac:spMkLst>
            <pc:docMk/>
            <pc:sldMk cId="1809822762" sldId="257"/>
            <ac:spMk id="3" creationId="{3A59E88F-1A8C-0C8F-2EBE-4172198B97F9}"/>
          </ac:spMkLst>
        </pc:spChg>
        <pc:spChg chg="add del">
          <ac:chgData name="Tim Bennett" userId="7dd38955-38a9-4e8a-910b-416537f87bd7" providerId="ADAL" clId="{8062F4A8-BE09-42F5-AE83-D7EA694382A1}" dt="2026-06-10T18:12:34.719" v="392" actId="26606"/>
          <ac:spMkLst>
            <pc:docMk/>
            <pc:sldMk cId="1809822762" sldId="257"/>
            <ac:spMk id="9" creationId="{FB5993E2-C02B-4335-ABA5-D8EC465551E3}"/>
          </ac:spMkLst>
        </pc:spChg>
        <pc:spChg chg="add del">
          <ac:chgData name="Tim Bennett" userId="7dd38955-38a9-4e8a-910b-416537f87bd7" providerId="ADAL" clId="{8062F4A8-BE09-42F5-AE83-D7EA694382A1}" dt="2026-06-10T18:12:34.719" v="392" actId="26606"/>
          <ac:spMkLst>
            <pc:docMk/>
            <pc:sldMk cId="1809822762" sldId="257"/>
            <ac:spMk id="11" creationId="{C0B801A2-5622-4BE8-9AD2-C337A2CD0022}"/>
          </ac:spMkLst>
        </pc:spChg>
        <pc:spChg chg="add del">
          <ac:chgData name="Tim Bennett" userId="7dd38955-38a9-4e8a-910b-416537f87bd7" providerId="ADAL" clId="{8062F4A8-BE09-42F5-AE83-D7EA694382A1}" dt="2026-06-10T18:12:34.719" v="392" actId="26606"/>
          <ac:spMkLst>
            <pc:docMk/>
            <pc:sldMk cId="1809822762" sldId="257"/>
            <ac:spMk id="13" creationId="{B7AF614F-5BC3-4086-99F5-B87C5847A071}"/>
          </ac:spMkLst>
        </pc:spChg>
        <pc:graphicFrameChg chg="add mod modGraphic">
          <ac:chgData name="Tim Bennett" userId="7dd38955-38a9-4e8a-910b-416537f87bd7" providerId="ADAL" clId="{8062F4A8-BE09-42F5-AE83-D7EA694382A1}" dt="2026-06-10T18:28:00.946" v="1653" actId="313"/>
          <ac:graphicFrameMkLst>
            <pc:docMk/>
            <pc:sldMk cId="1809822762" sldId="257"/>
            <ac:graphicFrameMk id="5" creationId="{6820C4A1-6C3D-1065-B056-BF04BDD3FE37}"/>
          </ac:graphicFrameMkLst>
        </pc:graphicFrameChg>
      </pc:sldChg>
      <pc:sldChg chg="modSp new mod">
        <pc:chgData name="Tim Bennett" userId="7dd38955-38a9-4e8a-910b-416537f87bd7" providerId="ADAL" clId="{8062F4A8-BE09-42F5-AE83-D7EA694382A1}" dt="2026-06-11T20:09:48.996" v="1841" actId="20577"/>
        <pc:sldMkLst>
          <pc:docMk/>
          <pc:sldMk cId="1825759802" sldId="258"/>
        </pc:sldMkLst>
        <pc:spChg chg="mod">
          <ac:chgData name="Tim Bennett" userId="7dd38955-38a9-4e8a-910b-416537f87bd7" providerId="ADAL" clId="{8062F4A8-BE09-42F5-AE83-D7EA694382A1}" dt="2026-06-10T18:12:57.162" v="421" actId="20577"/>
          <ac:spMkLst>
            <pc:docMk/>
            <pc:sldMk cId="1825759802" sldId="258"/>
            <ac:spMk id="2" creationId="{CFD00C3C-5EED-28DF-DC25-CDA0EA4A221B}"/>
          </ac:spMkLst>
        </pc:spChg>
        <pc:spChg chg="mod">
          <ac:chgData name="Tim Bennett" userId="7dd38955-38a9-4e8a-910b-416537f87bd7" providerId="ADAL" clId="{8062F4A8-BE09-42F5-AE83-D7EA694382A1}" dt="2026-06-11T20:09:48.996" v="1841" actId="20577"/>
          <ac:spMkLst>
            <pc:docMk/>
            <pc:sldMk cId="1825759802" sldId="258"/>
            <ac:spMk id="3" creationId="{E67F7BD1-942C-1E16-0954-0271F9BADD6F}"/>
          </ac:spMkLst>
        </pc:spChg>
      </pc:sldChg>
      <pc:sldChg chg="modSp new mod">
        <pc:chgData name="Tim Bennett" userId="7dd38955-38a9-4e8a-910b-416537f87bd7" providerId="ADAL" clId="{8062F4A8-BE09-42F5-AE83-D7EA694382A1}" dt="2026-06-10T18:29:29.109" v="1787" actId="20577"/>
        <pc:sldMkLst>
          <pc:docMk/>
          <pc:sldMk cId="1452974189" sldId="259"/>
        </pc:sldMkLst>
        <pc:spChg chg="mod">
          <ac:chgData name="Tim Bennett" userId="7dd38955-38a9-4e8a-910b-416537f87bd7" providerId="ADAL" clId="{8062F4A8-BE09-42F5-AE83-D7EA694382A1}" dt="2026-06-10T18:22:28.821" v="1213" actId="20577"/>
          <ac:spMkLst>
            <pc:docMk/>
            <pc:sldMk cId="1452974189" sldId="259"/>
            <ac:spMk id="2" creationId="{17FA0134-AA9F-291A-1078-9A5DD05FF0BF}"/>
          </ac:spMkLst>
        </pc:spChg>
        <pc:spChg chg="mod">
          <ac:chgData name="Tim Bennett" userId="7dd38955-38a9-4e8a-910b-416537f87bd7" providerId="ADAL" clId="{8062F4A8-BE09-42F5-AE83-D7EA694382A1}" dt="2026-06-10T18:29:29.109" v="1787" actId="20577"/>
          <ac:spMkLst>
            <pc:docMk/>
            <pc:sldMk cId="1452974189" sldId="259"/>
            <ac:spMk id="3" creationId="{CF9016EE-2008-F09A-7BB0-288634A93286}"/>
          </ac:spMkLst>
        </pc:spChg>
      </pc:sldChg>
      <pc:sldChg chg="modSp new mod">
        <pc:chgData name="Tim Bennett" userId="7dd38955-38a9-4e8a-910b-416537f87bd7" providerId="ADAL" clId="{8062F4A8-BE09-42F5-AE83-D7EA694382A1}" dt="2026-06-11T20:14:45.451" v="2225" actId="27636"/>
        <pc:sldMkLst>
          <pc:docMk/>
          <pc:sldMk cId="4266748266" sldId="260"/>
        </pc:sldMkLst>
        <pc:spChg chg="mod">
          <ac:chgData name="Tim Bennett" userId="7dd38955-38a9-4e8a-910b-416537f87bd7" providerId="ADAL" clId="{8062F4A8-BE09-42F5-AE83-D7EA694382A1}" dt="2026-06-11T20:10:49.845" v="1868" actId="20577"/>
          <ac:spMkLst>
            <pc:docMk/>
            <pc:sldMk cId="4266748266" sldId="260"/>
            <ac:spMk id="2" creationId="{43C616D0-6881-9C95-B0E9-CB23EE9F0D94}"/>
          </ac:spMkLst>
        </pc:spChg>
        <pc:spChg chg="mod">
          <ac:chgData name="Tim Bennett" userId="7dd38955-38a9-4e8a-910b-416537f87bd7" providerId="ADAL" clId="{8062F4A8-BE09-42F5-AE83-D7EA694382A1}" dt="2026-06-11T20:14:45.451" v="2225" actId="27636"/>
          <ac:spMkLst>
            <pc:docMk/>
            <pc:sldMk cId="4266748266" sldId="260"/>
            <ac:spMk id="3" creationId="{C895CC40-554A-267C-456C-95585BE55026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2A7837-FE38-4604-8E8D-65AB5FA0431E}" type="doc">
      <dgm:prSet loTypeId="urn:microsoft.com/office/officeart/2016/7/layout/LinearBlockProcessNumbered" loCatId="process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1C739FBA-BA57-4FE0-BCA7-A76743414E65}">
      <dgm:prSet/>
      <dgm:spPr/>
      <dgm:t>
        <a:bodyPr/>
        <a:lstStyle/>
        <a:p>
          <a:r>
            <a:rPr lang="en-US" dirty="0"/>
            <a:t>- Take advantage of any risk management tools your carrier offers</a:t>
          </a:r>
        </a:p>
      </dgm:t>
    </dgm:pt>
    <dgm:pt modelId="{2FC56DC6-D572-46CE-BED9-55934DF2A992}" type="parTrans" cxnId="{5777F865-B998-4EAE-B4E6-1804C1916BDC}">
      <dgm:prSet/>
      <dgm:spPr/>
      <dgm:t>
        <a:bodyPr/>
        <a:lstStyle/>
        <a:p>
          <a:endParaRPr lang="en-US"/>
        </a:p>
      </dgm:t>
    </dgm:pt>
    <dgm:pt modelId="{B4D35E18-A94C-450D-81FA-FEB2E3C363C1}" type="sibTrans" cxnId="{5777F865-B998-4EAE-B4E6-1804C1916BDC}">
      <dgm:prSet phldrT="01" phldr="0"/>
      <dgm:spPr/>
      <dgm:t>
        <a:bodyPr/>
        <a:lstStyle/>
        <a:p>
          <a:r>
            <a:rPr lang="en-US"/>
            <a:t>01</a:t>
          </a:r>
        </a:p>
      </dgm:t>
    </dgm:pt>
    <dgm:pt modelId="{8C061DCF-669B-40EB-948C-8AC785B45C27}">
      <dgm:prSet/>
      <dgm:spPr/>
      <dgm:t>
        <a:bodyPr/>
        <a:lstStyle/>
        <a:p>
          <a:r>
            <a:rPr lang="en-US"/>
            <a:t>Portals</a:t>
          </a:r>
        </a:p>
      </dgm:t>
    </dgm:pt>
    <dgm:pt modelId="{F6D0CD03-0DC7-4B1D-A7C6-BD08BB72CC34}" type="parTrans" cxnId="{E34B0754-60FB-4F8F-855D-E27E5F0B1C6D}">
      <dgm:prSet/>
      <dgm:spPr/>
      <dgm:t>
        <a:bodyPr/>
        <a:lstStyle/>
        <a:p>
          <a:endParaRPr lang="en-US"/>
        </a:p>
      </dgm:t>
    </dgm:pt>
    <dgm:pt modelId="{CEE5C367-E39C-4FEB-9F70-F6EC9E2861CC}" type="sibTrans" cxnId="{E34B0754-60FB-4F8F-855D-E27E5F0B1C6D}">
      <dgm:prSet/>
      <dgm:spPr/>
      <dgm:t>
        <a:bodyPr/>
        <a:lstStyle/>
        <a:p>
          <a:endParaRPr lang="en-US"/>
        </a:p>
      </dgm:t>
    </dgm:pt>
    <dgm:pt modelId="{FC4EC692-4357-4641-BC08-7CEEDE466B54}">
      <dgm:prSet/>
      <dgm:spPr/>
      <dgm:t>
        <a:bodyPr/>
        <a:lstStyle/>
        <a:p>
          <a:r>
            <a:rPr lang="en-US"/>
            <a:t>White papers</a:t>
          </a:r>
        </a:p>
      </dgm:t>
    </dgm:pt>
    <dgm:pt modelId="{5782D8BB-308C-4924-B334-B5084BA38DF7}" type="parTrans" cxnId="{F1363172-95BA-47CB-95FD-1D562FEBD6AA}">
      <dgm:prSet/>
      <dgm:spPr/>
      <dgm:t>
        <a:bodyPr/>
        <a:lstStyle/>
        <a:p>
          <a:endParaRPr lang="en-US"/>
        </a:p>
      </dgm:t>
    </dgm:pt>
    <dgm:pt modelId="{5F4ED21D-5919-4471-80F0-D435380DD871}" type="sibTrans" cxnId="{F1363172-95BA-47CB-95FD-1D562FEBD6AA}">
      <dgm:prSet/>
      <dgm:spPr/>
      <dgm:t>
        <a:bodyPr/>
        <a:lstStyle/>
        <a:p>
          <a:endParaRPr lang="en-US"/>
        </a:p>
      </dgm:t>
    </dgm:pt>
    <dgm:pt modelId="{7F229A49-7DB1-4B6D-B7AD-0261B9A429E5}">
      <dgm:prSet/>
      <dgm:spPr/>
      <dgm:t>
        <a:bodyPr/>
        <a:lstStyle/>
        <a:p>
          <a:r>
            <a:rPr lang="en-US"/>
            <a:t>Webinars</a:t>
          </a:r>
        </a:p>
      </dgm:t>
    </dgm:pt>
    <dgm:pt modelId="{A7DB33DB-6903-4FD2-8CE3-377A97F25A45}" type="parTrans" cxnId="{5934F5A2-787F-40E5-8783-2094EAF49248}">
      <dgm:prSet/>
      <dgm:spPr/>
      <dgm:t>
        <a:bodyPr/>
        <a:lstStyle/>
        <a:p>
          <a:endParaRPr lang="en-US"/>
        </a:p>
      </dgm:t>
    </dgm:pt>
    <dgm:pt modelId="{8A404C57-3F99-4709-8E1A-A3622B8A62E9}" type="sibTrans" cxnId="{5934F5A2-787F-40E5-8783-2094EAF49248}">
      <dgm:prSet/>
      <dgm:spPr/>
      <dgm:t>
        <a:bodyPr/>
        <a:lstStyle/>
        <a:p>
          <a:endParaRPr lang="en-US"/>
        </a:p>
      </dgm:t>
    </dgm:pt>
    <dgm:pt modelId="{B60F2C29-9DDE-4F41-BBCD-F697ECB387B6}">
      <dgm:prSet/>
      <dgm:spPr/>
      <dgm:t>
        <a:bodyPr/>
        <a:lstStyle/>
        <a:p>
          <a:r>
            <a:rPr lang="en-US"/>
            <a:t>Security Alerts</a:t>
          </a:r>
        </a:p>
      </dgm:t>
    </dgm:pt>
    <dgm:pt modelId="{CEA0B4B7-5152-464C-9449-AFD89086BB7C}" type="parTrans" cxnId="{5F5114FB-4165-423F-85BB-E2772450A616}">
      <dgm:prSet/>
      <dgm:spPr/>
      <dgm:t>
        <a:bodyPr/>
        <a:lstStyle/>
        <a:p>
          <a:endParaRPr lang="en-US"/>
        </a:p>
      </dgm:t>
    </dgm:pt>
    <dgm:pt modelId="{6F43AFE2-B539-4691-BCEC-0517F1334B9D}" type="sibTrans" cxnId="{5F5114FB-4165-423F-85BB-E2772450A616}">
      <dgm:prSet/>
      <dgm:spPr/>
      <dgm:t>
        <a:bodyPr/>
        <a:lstStyle/>
        <a:p>
          <a:endParaRPr lang="en-US"/>
        </a:p>
      </dgm:t>
    </dgm:pt>
    <dgm:pt modelId="{FF58A4B0-0E72-4A64-9B0F-D041EF35AF4E}">
      <dgm:prSet/>
      <dgm:spPr/>
      <dgm:t>
        <a:bodyPr/>
        <a:lstStyle/>
        <a:p>
          <a:r>
            <a:rPr lang="en-US" dirty="0"/>
            <a:t>Model policies and procedures</a:t>
          </a:r>
        </a:p>
      </dgm:t>
    </dgm:pt>
    <dgm:pt modelId="{CF587E60-189F-4C9A-9F27-BD808CA6AA4A}" type="parTrans" cxnId="{C8C8ADA2-AA4A-419B-ABC7-07734E393944}">
      <dgm:prSet/>
      <dgm:spPr/>
      <dgm:t>
        <a:bodyPr/>
        <a:lstStyle/>
        <a:p>
          <a:endParaRPr lang="en-US"/>
        </a:p>
      </dgm:t>
    </dgm:pt>
    <dgm:pt modelId="{EA806A32-B02B-4670-A4AE-32F8514EFC8B}" type="sibTrans" cxnId="{C8C8ADA2-AA4A-419B-ABC7-07734E393944}">
      <dgm:prSet/>
      <dgm:spPr/>
      <dgm:t>
        <a:bodyPr/>
        <a:lstStyle/>
        <a:p>
          <a:endParaRPr lang="en-US"/>
        </a:p>
      </dgm:t>
    </dgm:pt>
    <dgm:pt modelId="{CD264EA6-8E03-48A0-915E-D92F1CA0AB02}">
      <dgm:prSet/>
      <dgm:spPr/>
      <dgm:t>
        <a:bodyPr/>
        <a:lstStyle/>
        <a:p>
          <a:r>
            <a:rPr lang="en-US" dirty="0"/>
            <a:t>- Keep a copy of your current policy with your incident response plan.</a:t>
          </a:r>
        </a:p>
        <a:p>
          <a:r>
            <a:rPr lang="en-US" dirty="0"/>
            <a:t>-Keep a copy of your IRP offline or in physical format</a:t>
          </a:r>
        </a:p>
      </dgm:t>
    </dgm:pt>
    <dgm:pt modelId="{9FA9705C-A437-4260-B1D4-61014B570DEC}" type="parTrans" cxnId="{E02706AF-83E6-48D3-9EF1-B6D2DEACC379}">
      <dgm:prSet/>
      <dgm:spPr/>
      <dgm:t>
        <a:bodyPr/>
        <a:lstStyle/>
        <a:p>
          <a:endParaRPr lang="en-US"/>
        </a:p>
      </dgm:t>
    </dgm:pt>
    <dgm:pt modelId="{D2571F7F-D264-48DE-9163-38D0EE84D29B}" type="sibTrans" cxnId="{E02706AF-83E6-48D3-9EF1-B6D2DEACC379}">
      <dgm:prSet phldrT="02" phldr="0"/>
      <dgm:spPr/>
      <dgm:t>
        <a:bodyPr/>
        <a:lstStyle/>
        <a:p>
          <a:r>
            <a:rPr lang="en-US"/>
            <a:t>02</a:t>
          </a:r>
        </a:p>
      </dgm:t>
    </dgm:pt>
    <dgm:pt modelId="{217D2117-4077-4C21-B8B4-E78B13DAAF0C}">
      <dgm:prSet/>
      <dgm:spPr/>
      <dgm:t>
        <a:bodyPr/>
        <a:lstStyle/>
        <a:p>
          <a:r>
            <a:rPr lang="en-US" dirty="0"/>
            <a:t>Free and discounted security tools</a:t>
          </a:r>
        </a:p>
      </dgm:t>
    </dgm:pt>
    <dgm:pt modelId="{A65F785B-6061-43E5-8EF6-3232E718D5DC}" type="parTrans" cxnId="{902EF98C-0F7C-488A-848B-3D975DD97114}">
      <dgm:prSet/>
      <dgm:spPr/>
      <dgm:t>
        <a:bodyPr/>
        <a:lstStyle/>
        <a:p>
          <a:endParaRPr lang="en-US"/>
        </a:p>
      </dgm:t>
    </dgm:pt>
    <dgm:pt modelId="{D6F73028-6A04-41D8-9A3A-359FA0565D92}" type="sibTrans" cxnId="{902EF98C-0F7C-488A-848B-3D975DD97114}">
      <dgm:prSet/>
      <dgm:spPr/>
      <dgm:t>
        <a:bodyPr/>
        <a:lstStyle/>
        <a:p>
          <a:endParaRPr lang="en-US"/>
        </a:p>
      </dgm:t>
    </dgm:pt>
    <dgm:pt modelId="{C2F177C8-308F-409C-9AFA-CF536AF39182}">
      <dgm:prSet/>
      <dgm:spPr/>
      <dgm:t>
        <a:bodyPr/>
        <a:lstStyle/>
        <a:p>
          <a:r>
            <a:rPr lang="en-US"/>
            <a:t>- Consider arranging a pre-engagement agreement with a Panel Breach Legal firm</a:t>
          </a:r>
          <a:endParaRPr lang="en-US" dirty="0"/>
        </a:p>
      </dgm:t>
    </dgm:pt>
    <dgm:pt modelId="{560286F7-2057-415C-A8E6-53FEEA1EEC96}" type="parTrans" cxnId="{F123240B-3F8E-4E7A-89D0-037E71EF996F}">
      <dgm:prSet/>
      <dgm:spPr/>
      <dgm:t>
        <a:bodyPr/>
        <a:lstStyle/>
        <a:p>
          <a:endParaRPr lang="en-US"/>
        </a:p>
      </dgm:t>
    </dgm:pt>
    <dgm:pt modelId="{B3097EB9-465E-44FE-A2BC-B75DD9B3A323}" type="sibTrans" cxnId="{F123240B-3F8E-4E7A-89D0-037E71EF996F}">
      <dgm:prSet phldrT="03" phldr="0"/>
      <dgm:spPr/>
      <dgm:t>
        <a:bodyPr/>
        <a:lstStyle/>
        <a:p>
          <a:r>
            <a:rPr lang="en-US"/>
            <a:t>03</a:t>
          </a:r>
        </a:p>
      </dgm:t>
    </dgm:pt>
    <dgm:pt modelId="{C4415DC4-B2F0-486F-885C-FD8708F1A5C6}">
      <dgm:prSet/>
      <dgm:spPr/>
      <dgm:t>
        <a:bodyPr/>
        <a:lstStyle/>
        <a:p>
          <a:r>
            <a:rPr lang="en-US"/>
            <a:t>Know how to file a claim</a:t>
          </a:r>
        </a:p>
      </dgm:t>
    </dgm:pt>
    <dgm:pt modelId="{1AAB204E-65D3-451D-B8E9-13E852E20D6A}" type="parTrans" cxnId="{1FE3C2C5-FB93-4E0B-A683-0E736F3FA25A}">
      <dgm:prSet/>
      <dgm:spPr/>
      <dgm:t>
        <a:bodyPr/>
        <a:lstStyle/>
        <a:p>
          <a:endParaRPr lang="en-US"/>
        </a:p>
      </dgm:t>
    </dgm:pt>
    <dgm:pt modelId="{2F636C46-889A-44A2-9887-809B5C921E77}" type="sibTrans" cxnId="{1FE3C2C5-FB93-4E0B-A683-0E736F3FA25A}">
      <dgm:prSet phldrT="04" phldr="0"/>
      <dgm:spPr/>
      <dgm:t>
        <a:bodyPr/>
        <a:lstStyle/>
        <a:p>
          <a:r>
            <a:rPr lang="en-US"/>
            <a:t>04</a:t>
          </a:r>
        </a:p>
      </dgm:t>
    </dgm:pt>
    <dgm:pt modelId="{76F111F4-D8A9-4E7B-8215-6024F4AF0335}" type="pres">
      <dgm:prSet presAssocID="{852A7837-FE38-4604-8E8D-65AB5FA0431E}" presName="Name0" presStyleCnt="0">
        <dgm:presLayoutVars>
          <dgm:animLvl val="lvl"/>
          <dgm:resizeHandles val="exact"/>
        </dgm:presLayoutVars>
      </dgm:prSet>
      <dgm:spPr/>
    </dgm:pt>
    <dgm:pt modelId="{114D834C-6409-40A3-8877-4F782B0461F4}" type="pres">
      <dgm:prSet presAssocID="{1C739FBA-BA57-4FE0-BCA7-A76743414E65}" presName="compositeNode" presStyleCnt="0">
        <dgm:presLayoutVars>
          <dgm:bulletEnabled val="1"/>
        </dgm:presLayoutVars>
      </dgm:prSet>
      <dgm:spPr/>
    </dgm:pt>
    <dgm:pt modelId="{A038FDCE-A677-444B-8318-EBB3989247F6}" type="pres">
      <dgm:prSet presAssocID="{1C739FBA-BA57-4FE0-BCA7-A76743414E65}" presName="bgRect" presStyleLbl="alignNode1" presStyleIdx="0" presStyleCnt="4"/>
      <dgm:spPr/>
    </dgm:pt>
    <dgm:pt modelId="{2363F160-A711-406E-A84E-5D3CD18FD218}" type="pres">
      <dgm:prSet presAssocID="{B4D35E18-A94C-450D-81FA-FEB2E3C363C1}" presName="sibTransNodeRect" presStyleLbl="alignNode1" presStyleIdx="0" presStyleCnt="4">
        <dgm:presLayoutVars>
          <dgm:chMax val="0"/>
          <dgm:bulletEnabled val="1"/>
        </dgm:presLayoutVars>
      </dgm:prSet>
      <dgm:spPr/>
    </dgm:pt>
    <dgm:pt modelId="{C90F6975-4196-4019-BED5-E96F188CA348}" type="pres">
      <dgm:prSet presAssocID="{1C739FBA-BA57-4FE0-BCA7-A76743414E65}" presName="nodeRect" presStyleLbl="alignNode1" presStyleIdx="0" presStyleCnt="4">
        <dgm:presLayoutVars>
          <dgm:bulletEnabled val="1"/>
        </dgm:presLayoutVars>
      </dgm:prSet>
      <dgm:spPr/>
    </dgm:pt>
    <dgm:pt modelId="{7496E55F-F22E-4C5D-862A-B91EBD0CB0CE}" type="pres">
      <dgm:prSet presAssocID="{B4D35E18-A94C-450D-81FA-FEB2E3C363C1}" presName="sibTrans" presStyleCnt="0"/>
      <dgm:spPr/>
    </dgm:pt>
    <dgm:pt modelId="{3068D4A3-106E-464C-BB8F-FEB5041AFB4E}" type="pres">
      <dgm:prSet presAssocID="{CD264EA6-8E03-48A0-915E-D92F1CA0AB02}" presName="compositeNode" presStyleCnt="0">
        <dgm:presLayoutVars>
          <dgm:bulletEnabled val="1"/>
        </dgm:presLayoutVars>
      </dgm:prSet>
      <dgm:spPr/>
    </dgm:pt>
    <dgm:pt modelId="{57B84908-5668-405F-8344-9D17CC39E44B}" type="pres">
      <dgm:prSet presAssocID="{CD264EA6-8E03-48A0-915E-D92F1CA0AB02}" presName="bgRect" presStyleLbl="alignNode1" presStyleIdx="1" presStyleCnt="4"/>
      <dgm:spPr/>
    </dgm:pt>
    <dgm:pt modelId="{050C00BB-A5F9-4664-88AC-8124DD2D89E7}" type="pres">
      <dgm:prSet presAssocID="{D2571F7F-D264-48DE-9163-38D0EE84D29B}" presName="sibTransNodeRect" presStyleLbl="alignNode1" presStyleIdx="1" presStyleCnt="4">
        <dgm:presLayoutVars>
          <dgm:chMax val="0"/>
          <dgm:bulletEnabled val="1"/>
        </dgm:presLayoutVars>
      </dgm:prSet>
      <dgm:spPr/>
    </dgm:pt>
    <dgm:pt modelId="{21D20D67-A04F-4574-9B57-CEC0D766AB8D}" type="pres">
      <dgm:prSet presAssocID="{CD264EA6-8E03-48A0-915E-D92F1CA0AB02}" presName="nodeRect" presStyleLbl="alignNode1" presStyleIdx="1" presStyleCnt="4">
        <dgm:presLayoutVars>
          <dgm:bulletEnabled val="1"/>
        </dgm:presLayoutVars>
      </dgm:prSet>
      <dgm:spPr/>
    </dgm:pt>
    <dgm:pt modelId="{0401F71D-6067-4C4C-891C-040230E3A1C7}" type="pres">
      <dgm:prSet presAssocID="{D2571F7F-D264-48DE-9163-38D0EE84D29B}" presName="sibTrans" presStyleCnt="0"/>
      <dgm:spPr/>
    </dgm:pt>
    <dgm:pt modelId="{AAF8247E-6DC5-448B-AF0D-4ADBD44DFAB3}" type="pres">
      <dgm:prSet presAssocID="{C2F177C8-308F-409C-9AFA-CF536AF39182}" presName="compositeNode" presStyleCnt="0">
        <dgm:presLayoutVars>
          <dgm:bulletEnabled val="1"/>
        </dgm:presLayoutVars>
      </dgm:prSet>
      <dgm:spPr/>
    </dgm:pt>
    <dgm:pt modelId="{E9C50FB0-F09D-46EA-A5A6-6A89269F0C5C}" type="pres">
      <dgm:prSet presAssocID="{C2F177C8-308F-409C-9AFA-CF536AF39182}" presName="bgRect" presStyleLbl="alignNode1" presStyleIdx="2" presStyleCnt="4"/>
      <dgm:spPr/>
    </dgm:pt>
    <dgm:pt modelId="{C16CDDA3-6DC7-4D04-A123-B60231F5DED6}" type="pres">
      <dgm:prSet presAssocID="{B3097EB9-465E-44FE-A2BC-B75DD9B3A323}" presName="sibTransNodeRect" presStyleLbl="alignNode1" presStyleIdx="2" presStyleCnt="4">
        <dgm:presLayoutVars>
          <dgm:chMax val="0"/>
          <dgm:bulletEnabled val="1"/>
        </dgm:presLayoutVars>
      </dgm:prSet>
      <dgm:spPr/>
    </dgm:pt>
    <dgm:pt modelId="{E484C5B1-0A6E-450E-8F67-7A4F095D26EE}" type="pres">
      <dgm:prSet presAssocID="{C2F177C8-308F-409C-9AFA-CF536AF39182}" presName="nodeRect" presStyleLbl="alignNode1" presStyleIdx="2" presStyleCnt="4">
        <dgm:presLayoutVars>
          <dgm:bulletEnabled val="1"/>
        </dgm:presLayoutVars>
      </dgm:prSet>
      <dgm:spPr/>
    </dgm:pt>
    <dgm:pt modelId="{6F45A854-C52F-4516-AF57-D0D5A978D7E8}" type="pres">
      <dgm:prSet presAssocID="{B3097EB9-465E-44FE-A2BC-B75DD9B3A323}" presName="sibTrans" presStyleCnt="0"/>
      <dgm:spPr/>
    </dgm:pt>
    <dgm:pt modelId="{9521F9D8-F89D-4F70-BD74-6835A69B8330}" type="pres">
      <dgm:prSet presAssocID="{C4415DC4-B2F0-486F-885C-FD8708F1A5C6}" presName="compositeNode" presStyleCnt="0">
        <dgm:presLayoutVars>
          <dgm:bulletEnabled val="1"/>
        </dgm:presLayoutVars>
      </dgm:prSet>
      <dgm:spPr/>
    </dgm:pt>
    <dgm:pt modelId="{8B9B15F2-E7C0-416D-BBDC-130A61568C6D}" type="pres">
      <dgm:prSet presAssocID="{C4415DC4-B2F0-486F-885C-FD8708F1A5C6}" presName="bgRect" presStyleLbl="alignNode1" presStyleIdx="3" presStyleCnt="4"/>
      <dgm:spPr/>
    </dgm:pt>
    <dgm:pt modelId="{3316A392-2466-4E3A-81D2-344CFE7F58D9}" type="pres">
      <dgm:prSet presAssocID="{2F636C46-889A-44A2-9887-809B5C921E77}" presName="sibTransNodeRect" presStyleLbl="alignNode1" presStyleIdx="3" presStyleCnt="4">
        <dgm:presLayoutVars>
          <dgm:chMax val="0"/>
          <dgm:bulletEnabled val="1"/>
        </dgm:presLayoutVars>
      </dgm:prSet>
      <dgm:spPr/>
    </dgm:pt>
    <dgm:pt modelId="{EB83F203-61E4-40FB-B1F0-327AAB6AC138}" type="pres">
      <dgm:prSet presAssocID="{C4415DC4-B2F0-486F-885C-FD8708F1A5C6}" presName="nodeRect" presStyleLbl="alignNode1" presStyleIdx="3" presStyleCnt="4">
        <dgm:presLayoutVars>
          <dgm:bulletEnabled val="1"/>
        </dgm:presLayoutVars>
      </dgm:prSet>
      <dgm:spPr/>
    </dgm:pt>
  </dgm:ptLst>
  <dgm:cxnLst>
    <dgm:cxn modelId="{F5B1D103-5DD7-4FCD-9165-57DA8504D270}" type="presOf" srcId="{C2F177C8-308F-409C-9AFA-CF536AF39182}" destId="{E484C5B1-0A6E-450E-8F67-7A4F095D26EE}" srcOrd="1" destOrd="0" presId="urn:microsoft.com/office/officeart/2016/7/layout/LinearBlockProcessNumbered"/>
    <dgm:cxn modelId="{F123240B-3F8E-4E7A-89D0-037E71EF996F}" srcId="{852A7837-FE38-4604-8E8D-65AB5FA0431E}" destId="{C2F177C8-308F-409C-9AFA-CF536AF39182}" srcOrd="2" destOrd="0" parTransId="{560286F7-2057-415C-A8E6-53FEEA1EEC96}" sibTransId="{B3097EB9-465E-44FE-A2BC-B75DD9B3A323}"/>
    <dgm:cxn modelId="{81243315-002B-48CC-9E30-EE21E35C9107}" type="presOf" srcId="{CD264EA6-8E03-48A0-915E-D92F1CA0AB02}" destId="{21D20D67-A04F-4574-9B57-CEC0D766AB8D}" srcOrd="1" destOrd="0" presId="urn:microsoft.com/office/officeart/2016/7/layout/LinearBlockProcessNumbered"/>
    <dgm:cxn modelId="{0F0CC816-69D0-43FD-AF79-39FE763B26CB}" type="presOf" srcId="{7F229A49-7DB1-4B6D-B7AD-0261B9A429E5}" destId="{C90F6975-4196-4019-BED5-E96F188CA348}" srcOrd="0" destOrd="3" presId="urn:microsoft.com/office/officeart/2016/7/layout/LinearBlockProcessNumbered"/>
    <dgm:cxn modelId="{1E7EC11B-C0E0-444A-BD3D-6829DEEA3A46}" type="presOf" srcId="{217D2117-4077-4C21-B8B4-E78B13DAAF0C}" destId="{C90F6975-4196-4019-BED5-E96F188CA348}" srcOrd="0" destOrd="6" presId="urn:microsoft.com/office/officeart/2016/7/layout/LinearBlockProcessNumbered"/>
    <dgm:cxn modelId="{3412EB26-7F80-4B6E-B3D1-908FB1FDF894}" type="presOf" srcId="{B60F2C29-9DDE-4F41-BBCD-F697ECB387B6}" destId="{C90F6975-4196-4019-BED5-E96F188CA348}" srcOrd="0" destOrd="4" presId="urn:microsoft.com/office/officeart/2016/7/layout/LinearBlockProcessNumbered"/>
    <dgm:cxn modelId="{8892ED36-BDDD-497C-8629-F812F603542A}" type="presOf" srcId="{C4415DC4-B2F0-486F-885C-FD8708F1A5C6}" destId="{8B9B15F2-E7C0-416D-BBDC-130A61568C6D}" srcOrd="0" destOrd="0" presId="urn:microsoft.com/office/officeart/2016/7/layout/LinearBlockProcessNumbered"/>
    <dgm:cxn modelId="{10DCD25B-B4F3-4882-ACE2-B316B392F9A0}" type="presOf" srcId="{852A7837-FE38-4604-8E8D-65AB5FA0431E}" destId="{76F111F4-D8A9-4E7B-8215-6024F4AF0335}" srcOrd="0" destOrd="0" presId="urn:microsoft.com/office/officeart/2016/7/layout/LinearBlockProcessNumbered"/>
    <dgm:cxn modelId="{D1890260-F2CD-487E-A367-4BF89CA0816C}" type="presOf" srcId="{B4D35E18-A94C-450D-81FA-FEB2E3C363C1}" destId="{2363F160-A711-406E-A84E-5D3CD18FD218}" srcOrd="0" destOrd="0" presId="urn:microsoft.com/office/officeart/2016/7/layout/LinearBlockProcessNumbered"/>
    <dgm:cxn modelId="{5777F865-B998-4EAE-B4E6-1804C1916BDC}" srcId="{852A7837-FE38-4604-8E8D-65AB5FA0431E}" destId="{1C739FBA-BA57-4FE0-BCA7-A76743414E65}" srcOrd="0" destOrd="0" parTransId="{2FC56DC6-D572-46CE-BED9-55934DF2A992}" sibTransId="{B4D35E18-A94C-450D-81FA-FEB2E3C363C1}"/>
    <dgm:cxn modelId="{C7FA5650-C3F6-4A59-BCF2-D6CEFFF54447}" type="presOf" srcId="{C2F177C8-308F-409C-9AFA-CF536AF39182}" destId="{E9C50FB0-F09D-46EA-A5A6-6A89269F0C5C}" srcOrd="0" destOrd="0" presId="urn:microsoft.com/office/officeart/2016/7/layout/LinearBlockProcessNumbered"/>
    <dgm:cxn modelId="{F1363172-95BA-47CB-95FD-1D562FEBD6AA}" srcId="{1C739FBA-BA57-4FE0-BCA7-A76743414E65}" destId="{FC4EC692-4357-4641-BC08-7CEEDE466B54}" srcOrd="1" destOrd="0" parTransId="{5782D8BB-308C-4924-B334-B5084BA38DF7}" sibTransId="{5F4ED21D-5919-4471-80F0-D435380DD871}"/>
    <dgm:cxn modelId="{E34B0754-60FB-4F8F-855D-E27E5F0B1C6D}" srcId="{1C739FBA-BA57-4FE0-BCA7-A76743414E65}" destId="{8C061DCF-669B-40EB-948C-8AC785B45C27}" srcOrd="0" destOrd="0" parTransId="{F6D0CD03-0DC7-4B1D-A7C6-BD08BB72CC34}" sibTransId="{CEE5C367-E39C-4FEB-9F70-F6EC9E2861CC}"/>
    <dgm:cxn modelId="{32128574-1F79-4FDB-9572-62C289B9C5C7}" type="presOf" srcId="{1C739FBA-BA57-4FE0-BCA7-A76743414E65}" destId="{C90F6975-4196-4019-BED5-E96F188CA348}" srcOrd="1" destOrd="0" presId="urn:microsoft.com/office/officeart/2016/7/layout/LinearBlockProcessNumbered"/>
    <dgm:cxn modelId="{D088C076-27D3-4340-A409-6CD97962BB1D}" type="presOf" srcId="{B3097EB9-465E-44FE-A2BC-B75DD9B3A323}" destId="{C16CDDA3-6DC7-4D04-A123-B60231F5DED6}" srcOrd="0" destOrd="0" presId="urn:microsoft.com/office/officeart/2016/7/layout/LinearBlockProcessNumbered"/>
    <dgm:cxn modelId="{9961B887-FED8-4E78-A00E-A4F7FB28373C}" type="presOf" srcId="{D2571F7F-D264-48DE-9163-38D0EE84D29B}" destId="{050C00BB-A5F9-4664-88AC-8124DD2D89E7}" srcOrd="0" destOrd="0" presId="urn:microsoft.com/office/officeart/2016/7/layout/LinearBlockProcessNumbered"/>
    <dgm:cxn modelId="{902EF98C-0F7C-488A-848B-3D975DD97114}" srcId="{1C739FBA-BA57-4FE0-BCA7-A76743414E65}" destId="{217D2117-4077-4C21-B8B4-E78B13DAAF0C}" srcOrd="5" destOrd="0" parTransId="{A65F785B-6061-43E5-8EF6-3232E718D5DC}" sibTransId="{D6F73028-6A04-41D8-9A3A-359FA0565D92}"/>
    <dgm:cxn modelId="{FA8D8C94-C0CC-4B96-8B10-37F7D2BF5459}" type="presOf" srcId="{FC4EC692-4357-4641-BC08-7CEEDE466B54}" destId="{C90F6975-4196-4019-BED5-E96F188CA348}" srcOrd="0" destOrd="2" presId="urn:microsoft.com/office/officeart/2016/7/layout/LinearBlockProcessNumbered"/>
    <dgm:cxn modelId="{48E3A99F-AB17-45DF-9BCE-AFBDADDC7DA8}" type="presOf" srcId="{2F636C46-889A-44A2-9887-809B5C921E77}" destId="{3316A392-2466-4E3A-81D2-344CFE7F58D9}" srcOrd="0" destOrd="0" presId="urn:microsoft.com/office/officeart/2016/7/layout/LinearBlockProcessNumbered"/>
    <dgm:cxn modelId="{C8C8ADA2-AA4A-419B-ABC7-07734E393944}" srcId="{1C739FBA-BA57-4FE0-BCA7-A76743414E65}" destId="{FF58A4B0-0E72-4A64-9B0F-D041EF35AF4E}" srcOrd="4" destOrd="0" parTransId="{CF587E60-189F-4C9A-9F27-BD808CA6AA4A}" sibTransId="{EA806A32-B02B-4670-A4AE-32F8514EFC8B}"/>
    <dgm:cxn modelId="{5934F5A2-787F-40E5-8783-2094EAF49248}" srcId="{1C739FBA-BA57-4FE0-BCA7-A76743414E65}" destId="{7F229A49-7DB1-4B6D-B7AD-0261B9A429E5}" srcOrd="2" destOrd="0" parTransId="{A7DB33DB-6903-4FD2-8CE3-377A97F25A45}" sibTransId="{8A404C57-3F99-4709-8E1A-A3622B8A62E9}"/>
    <dgm:cxn modelId="{E02706AF-83E6-48D3-9EF1-B6D2DEACC379}" srcId="{852A7837-FE38-4604-8E8D-65AB5FA0431E}" destId="{CD264EA6-8E03-48A0-915E-D92F1CA0AB02}" srcOrd="1" destOrd="0" parTransId="{9FA9705C-A437-4260-B1D4-61014B570DEC}" sibTransId="{D2571F7F-D264-48DE-9163-38D0EE84D29B}"/>
    <dgm:cxn modelId="{FBE8E7AF-ED24-40FF-AB21-79AE919F785B}" type="presOf" srcId="{8C061DCF-669B-40EB-948C-8AC785B45C27}" destId="{C90F6975-4196-4019-BED5-E96F188CA348}" srcOrd="0" destOrd="1" presId="urn:microsoft.com/office/officeart/2016/7/layout/LinearBlockProcessNumbered"/>
    <dgm:cxn modelId="{1FE3C2C5-FB93-4E0B-A683-0E736F3FA25A}" srcId="{852A7837-FE38-4604-8E8D-65AB5FA0431E}" destId="{C4415DC4-B2F0-486F-885C-FD8708F1A5C6}" srcOrd="3" destOrd="0" parTransId="{1AAB204E-65D3-451D-B8E9-13E852E20D6A}" sibTransId="{2F636C46-889A-44A2-9887-809B5C921E77}"/>
    <dgm:cxn modelId="{5D5027D3-74F0-483B-9076-5F284BB2CDD2}" type="presOf" srcId="{FF58A4B0-0E72-4A64-9B0F-D041EF35AF4E}" destId="{C90F6975-4196-4019-BED5-E96F188CA348}" srcOrd="0" destOrd="5" presId="urn:microsoft.com/office/officeart/2016/7/layout/LinearBlockProcessNumbered"/>
    <dgm:cxn modelId="{953238E8-711D-43A1-A071-F4EF72A467E0}" type="presOf" srcId="{1C739FBA-BA57-4FE0-BCA7-A76743414E65}" destId="{A038FDCE-A677-444B-8318-EBB3989247F6}" srcOrd="0" destOrd="0" presId="urn:microsoft.com/office/officeart/2016/7/layout/LinearBlockProcessNumbered"/>
    <dgm:cxn modelId="{37E24FEE-1631-46BD-B3B3-BC8DF5BCC6E2}" type="presOf" srcId="{CD264EA6-8E03-48A0-915E-D92F1CA0AB02}" destId="{57B84908-5668-405F-8344-9D17CC39E44B}" srcOrd="0" destOrd="0" presId="urn:microsoft.com/office/officeart/2016/7/layout/LinearBlockProcessNumbered"/>
    <dgm:cxn modelId="{DA7B26F5-CBEF-4871-BBB9-A15DE89C1155}" type="presOf" srcId="{C4415DC4-B2F0-486F-885C-FD8708F1A5C6}" destId="{EB83F203-61E4-40FB-B1F0-327AAB6AC138}" srcOrd="1" destOrd="0" presId="urn:microsoft.com/office/officeart/2016/7/layout/LinearBlockProcessNumbered"/>
    <dgm:cxn modelId="{5F5114FB-4165-423F-85BB-E2772450A616}" srcId="{1C739FBA-BA57-4FE0-BCA7-A76743414E65}" destId="{B60F2C29-9DDE-4F41-BBCD-F697ECB387B6}" srcOrd="3" destOrd="0" parTransId="{CEA0B4B7-5152-464C-9449-AFD89086BB7C}" sibTransId="{6F43AFE2-B539-4691-BCEC-0517F1334B9D}"/>
    <dgm:cxn modelId="{B5F619A5-3FF3-4855-BFA6-433CAF632F65}" type="presParOf" srcId="{76F111F4-D8A9-4E7B-8215-6024F4AF0335}" destId="{114D834C-6409-40A3-8877-4F782B0461F4}" srcOrd="0" destOrd="0" presId="urn:microsoft.com/office/officeart/2016/7/layout/LinearBlockProcessNumbered"/>
    <dgm:cxn modelId="{1FC6D254-2A93-4463-8CBE-4944AD408866}" type="presParOf" srcId="{114D834C-6409-40A3-8877-4F782B0461F4}" destId="{A038FDCE-A677-444B-8318-EBB3989247F6}" srcOrd="0" destOrd="0" presId="urn:microsoft.com/office/officeart/2016/7/layout/LinearBlockProcessNumbered"/>
    <dgm:cxn modelId="{1323D7A9-454F-49E6-9002-4D908EEEF49A}" type="presParOf" srcId="{114D834C-6409-40A3-8877-4F782B0461F4}" destId="{2363F160-A711-406E-A84E-5D3CD18FD218}" srcOrd="1" destOrd="0" presId="urn:microsoft.com/office/officeart/2016/7/layout/LinearBlockProcessNumbered"/>
    <dgm:cxn modelId="{4D8F2144-3396-48D0-97F9-65F61D59A012}" type="presParOf" srcId="{114D834C-6409-40A3-8877-4F782B0461F4}" destId="{C90F6975-4196-4019-BED5-E96F188CA348}" srcOrd="2" destOrd="0" presId="urn:microsoft.com/office/officeart/2016/7/layout/LinearBlockProcessNumbered"/>
    <dgm:cxn modelId="{48EECEA6-3355-4685-9229-B686892C6395}" type="presParOf" srcId="{76F111F4-D8A9-4E7B-8215-6024F4AF0335}" destId="{7496E55F-F22E-4C5D-862A-B91EBD0CB0CE}" srcOrd="1" destOrd="0" presId="urn:microsoft.com/office/officeart/2016/7/layout/LinearBlockProcessNumbered"/>
    <dgm:cxn modelId="{848C6D7E-382A-4EC8-BEE4-7FE364C7EC0A}" type="presParOf" srcId="{76F111F4-D8A9-4E7B-8215-6024F4AF0335}" destId="{3068D4A3-106E-464C-BB8F-FEB5041AFB4E}" srcOrd="2" destOrd="0" presId="urn:microsoft.com/office/officeart/2016/7/layout/LinearBlockProcessNumbered"/>
    <dgm:cxn modelId="{F664C301-4DC5-4821-901F-7F3F778C9AB9}" type="presParOf" srcId="{3068D4A3-106E-464C-BB8F-FEB5041AFB4E}" destId="{57B84908-5668-405F-8344-9D17CC39E44B}" srcOrd="0" destOrd="0" presId="urn:microsoft.com/office/officeart/2016/7/layout/LinearBlockProcessNumbered"/>
    <dgm:cxn modelId="{73E3F7D3-8B7D-4E1A-96D4-9BBBC42F1DE6}" type="presParOf" srcId="{3068D4A3-106E-464C-BB8F-FEB5041AFB4E}" destId="{050C00BB-A5F9-4664-88AC-8124DD2D89E7}" srcOrd="1" destOrd="0" presId="urn:microsoft.com/office/officeart/2016/7/layout/LinearBlockProcessNumbered"/>
    <dgm:cxn modelId="{1E596E66-5EAC-4609-8B75-68BCD952C646}" type="presParOf" srcId="{3068D4A3-106E-464C-BB8F-FEB5041AFB4E}" destId="{21D20D67-A04F-4574-9B57-CEC0D766AB8D}" srcOrd="2" destOrd="0" presId="urn:microsoft.com/office/officeart/2016/7/layout/LinearBlockProcessNumbered"/>
    <dgm:cxn modelId="{B0889F5E-77E9-4206-8459-86A0F3A83F73}" type="presParOf" srcId="{76F111F4-D8A9-4E7B-8215-6024F4AF0335}" destId="{0401F71D-6067-4C4C-891C-040230E3A1C7}" srcOrd="3" destOrd="0" presId="urn:microsoft.com/office/officeart/2016/7/layout/LinearBlockProcessNumbered"/>
    <dgm:cxn modelId="{0C7B0CE2-8076-4577-B488-C0155FEB8A9D}" type="presParOf" srcId="{76F111F4-D8A9-4E7B-8215-6024F4AF0335}" destId="{AAF8247E-6DC5-448B-AF0D-4ADBD44DFAB3}" srcOrd="4" destOrd="0" presId="urn:microsoft.com/office/officeart/2016/7/layout/LinearBlockProcessNumbered"/>
    <dgm:cxn modelId="{8191DAFA-9F07-45DB-9A3C-BE793C53E1EE}" type="presParOf" srcId="{AAF8247E-6DC5-448B-AF0D-4ADBD44DFAB3}" destId="{E9C50FB0-F09D-46EA-A5A6-6A89269F0C5C}" srcOrd="0" destOrd="0" presId="urn:microsoft.com/office/officeart/2016/7/layout/LinearBlockProcessNumbered"/>
    <dgm:cxn modelId="{8FF1F34A-D5E5-4055-A528-CD5357ED8551}" type="presParOf" srcId="{AAF8247E-6DC5-448B-AF0D-4ADBD44DFAB3}" destId="{C16CDDA3-6DC7-4D04-A123-B60231F5DED6}" srcOrd="1" destOrd="0" presId="urn:microsoft.com/office/officeart/2016/7/layout/LinearBlockProcessNumbered"/>
    <dgm:cxn modelId="{2D9E1F82-399D-444B-9A05-BAF50F525D43}" type="presParOf" srcId="{AAF8247E-6DC5-448B-AF0D-4ADBD44DFAB3}" destId="{E484C5B1-0A6E-450E-8F67-7A4F095D26EE}" srcOrd="2" destOrd="0" presId="urn:microsoft.com/office/officeart/2016/7/layout/LinearBlockProcessNumbered"/>
    <dgm:cxn modelId="{1C9CF596-BE0E-4735-8801-276E5B342AD6}" type="presParOf" srcId="{76F111F4-D8A9-4E7B-8215-6024F4AF0335}" destId="{6F45A854-C52F-4516-AF57-D0D5A978D7E8}" srcOrd="5" destOrd="0" presId="urn:microsoft.com/office/officeart/2016/7/layout/LinearBlockProcessNumbered"/>
    <dgm:cxn modelId="{85C1A410-6839-48B2-BAE2-942DE17F6E08}" type="presParOf" srcId="{76F111F4-D8A9-4E7B-8215-6024F4AF0335}" destId="{9521F9D8-F89D-4F70-BD74-6835A69B8330}" srcOrd="6" destOrd="0" presId="urn:microsoft.com/office/officeart/2016/7/layout/LinearBlockProcessNumbered"/>
    <dgm:cxn modelId="{60E5E611-8466-458C-A1B7-24E4D813BDB7}" type="presParOf" srcId="{9521F9D8-F89D-4F70-BD74-6835A69B8330}" destId="{8B9B15F2-E7C0-416D-BBDC-130A61568C6D}" srcOrd="0" destOrd="0" presId="urn:microsoft.com/office/officeart/2016/7/layout/LinearBlockProcessNumbered"/>
    <dgm:cxn modelId="{60395A49-E5BB-46D8-8749-6F6E44FF4FF9}" type="presParOf" srcId="{9521F9D8-F89D-4F70-BD74-6835A69B8330}" destId="{3316A392-2466-4E3A-81D2-344CFE7F58D9}" srcOrd="1" destOrd="0" presId="urn:microsoft.com/office/officeart/2016/7/layout/LinearBlockProcessNumbered"/>
    <dgm:cxn modelId="{71EED8C4-A884-468F-A468-558A60944EDE}" type="presParOf" srcId="{9521F9D8-F89D-4F70-BD74-6835A69B8330}" destId="{EB83F203-61E4-40FB-B1F0-327AAB6AC138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38FDCE-A677-444B-8318-EBB3989247F6}">
      <dsp:nvSpPr>
        <dsp:cNvPr id="0" name=""/>
        <dsp:cNvSpPr/>
      </dsp:nvSpPr>
      <dsp:spPr>
        <a:xfrm>
          <a:off x="196" y="469737"/>
          <a:ext cx="2372171" cy="284660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318" tIns="0" rIns="234318" bIns="3302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- Take advantage of any risk management tools your carrier offers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/>
            <a:t>Portals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/>
            <a:t>White papers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/>
            <a:t>Webinars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/>
            <a:t>Security Alerts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Model policies and procedures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Free and discounted security tools</a:t>
          </a:r>
        </a:p>
      </dsp:txBody>
      <dsp:txXfrm>
        <a:off x="196" y="1608379"/>
        <a:ext cx="2372171" cy="1707963"/>
      </dsp:txXfrm>
    </dsp:sp>
    <dsp:sp modelId="{2363F160-A711-406E-A84E-5D3CD18FD218}">
      <dsp:nvSpPr>
        <dsp:cNvPr id="0" name=""/>
        <dsp:cNvSpPr/>
      </dsp:nvSpPr>
      <dsp:spPr>
        <a:xfrm>
          <a:off x="196" y="469737"/>
          <a:ext cx="2372171" cy="1138642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318" tIns="165100" rIns="234318" bIns="165100" numCol="1" spcCol="1270" anchor="ctr" anchorCtr="0">
          <a:noAutofit/>
        </a:bodyPr>
        <a:lstStyle/>
        <a:p>
          <a:pPr marL="0" lvl="0" indent="0" algn="l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700" kern="1200"/>
            <a:t>01</a:t>
          </a:r>
        </a:p>
      </dsp:txBody>
      <dsp:txXfrm>
        <a:off x="196" y="469737"/>
        <a:ext cx="2372171" cy="1138642"/>
      </dsp:txXfrm>
    </dsp:sp>
    <dsp:sp modelId="{57B84908-5668-405F-8344-9D17CC39E44B}">
      <dsp:nvSpPr>
        <dsp:cNvPr id="0" name=""/>
        <dsp:cNvSpPr/>
      </dsp:nvSpPr>
      <dsp:spPr>
        <a:xfrm>
          <a:off x="2562141" y="469737"/>
          <a:ext cx="2372171" cy="284660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318" tIns="0" rIns="234318" bIns="3302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- Keep a copy of your current policy with your incident response plan.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-Keep a copy of your IRP offline or in physical format</a:t>
          </a:r>
        </a:p>
      </dsp:txBody>
      <dsp:txXfrm>
        <a:off x="2562141" y="1608379"/>
        <a:ext cx="2372171" cy="1707963"/>
      </dsp:txXfrm>
    </dsp:sp>
    <dsp:sp modelId="{050C00BB-A5F9-4664-88AC-8124DD2D89E7}">
      <dsp:nvSpPr>
        <dsp:cNvPr id="0" name=""/>
        <dsp:cNvSpPr/>
      </dsp:nvSpPr>
      <dsp:spPr>
        <a:xfrm>
          <a:off x="2562141" y="469737"/>
          <a:ext cx="2372171" cy="1138642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318" tIns="165100" rIns="234318" bIns="165100" numCol="1" spcCol="1270" anchor="ctr" anchorCtr="0">
          <a:noAutofit/>
        </a:bodyPr>
        <a:lstStyle/>
        <a:p>
          <a:pPr marL="0" lvl="0" indent="0" algn="l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700" kern="1200"/>
            <a:t>02</a:t>
          </a:r>
        </a:p>
      </dsp:txBody>
      <dsp:txXfrm>
        <a:off x="2562141" y="469737"/>
        <a:ext cx="2372171" cy="1138642"/>
      </dsp:txXfrm>
    </dsp:sp>
    <dsp:sp modelId="{E9C50FB0-F09D-46EA-A5A6-6A89269F0C5C}">
      <dsp:nvSpPr>
        <dsp:cNvPr id="0" name=""/>
        <dsp:cNvSpPr/>
      </dsp:nvSpPr>
      <dsp:spPr>
        <a:xfrm>
          <a:off x="5124086" y="469737"/>
          <a:ext cx="2372171" cy="284660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318" tIns="0" rIns="234318" bIns="3302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- Consider arranging a pre-engagement agreement with a Panel Breach Legal firm</a:t>
          </a:r>
          <a:endParaRPr lang="en-US" sz="1100" kern="1200" dirty="0"/>
        </a:p>
      </dsp:txBody>
      <dsp:txXfrm>
        <a:off x="5124086" y="1608379"/>
        <a:ext cx="2372171" cy="1707963"/>
      </dsp:txXfrm>
    </dsp:sp>
    <dsp:sp modelId="{C16CDDA3-6DC7-4D04-A123-B60231F5DED6}">
      <dsp:nvSpPr>
        <dsp:cNvPr id="0" name=""/>
        <dsp:cNvSpPr/>
      </dsp:nvSpPr>
      <dsp:spPr>
        <a:xfrm>
          <a:off x="5124086" y="469737"/>
          <a:ext cx="2372171" cy="1138642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318" tIns="165100" rIns="234318" bIns="165100" numCol="1" spcCol="1270" anchor="ctr" anchorCtr="0">
          <a:noAutofit/>
        </a:bodyPr>
        <a:lstStyle/>
        <a:p>
          <a:pPr marL="0" lvl="0" indent="0" algn="l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700" kern="1200"/>
            <a:t>03</a:t>
          </a:r>
        </a:p>
      </dsp:txBody>
      <dsp:txXfrm>
        <a:off x="5124086" y="469737"/>
        <a:ext cx="2372171" cy="1138642"/>
      </dsp:txXfrm>
    </dsp:sp>
    <dsp:sp modelId="{8B9B15F2-E7C0-416D-BBDC-130A61568C6D}">
      <dsp:nvSpPr>
        <dsp:cNvPr id="0" name=""/>
        <dsp:cNvSpPr/>
      </dsp:nvSpPr>
      <dsp:spPr>
        <a:xfrm>
          <a:off x="7686032" y="469737"/>
          <a:ext cx="2372171" cy="284660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318" tIns="0" rIns="234318" bIns="3302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Know how to file a claim</a:t>
          </a:r>
        </a:p>
      </dsp:txBody>
      <dsp:txXfrm>
        <a:off x="7686032" y="1608379"/>
        <a:ext cx="2372171" cy="1707963"/>
      </dsp:txXfrm>
    </dsp:sp>
    <dsp:sp modelId="{3316A392-2466-4E3A-81D2-344CFE7F58D9}">
      <dsp:nvSpPr>
        <dsp:cNvPr id="0" name=""/>
        <dsp:cNvSpPr/>
      </dsp:nvSpPr>
      <dsp:spPr>
        <a:xfrm>
          <a:off x="7686032" y="469737"/>
          <a:ext cx="2372171" cy="1138642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318" tIns="165100" rIns="234318" bIns="165100" numCol="1" spcCol="1270" anchor="ctr" anchorCtr="0">
          <a:noAutofit/>
        </a:bodyPr>
        <a:lstStyle/>
        <a:p>
          <a:pPr marL="0" lvl="0" indent="0" algn="l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700" kern="1200"/>
            <a:t>04</a:t>
          </a:r>
        </a:p>
      </dsp:txBody>
      <dsp:txXfrm>
        <a:off x="7686032" y="469737"/>
        <a:ext cx="2372171" cy="11386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2BEE1-0645-41B8-ADA5-0FC6D88A0EEF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D3436-0D37-435C-B2B1-3D14DF3D200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8705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2BEE1-0645-41B8-ADA5-0FC6D88A0EEF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D3436-0D37-435C-B2B1-3D14DF3D2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577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2BEE1-0645-41B8-ADA5-0FC6D88A0EEF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D3436-0D37-435C-B2B1-3D14DF3D2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893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2BEE1-0645-41B8-ADA5-0FC6D88A0EEF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D3436-0D37-435C-B2B1-3D14DF3D2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28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2BEE1-0645-41B8-ADA5-0FC6D88A0EEF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D3436-0D37-435C-B2B1-3D14DF3D200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0656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2BEE1-0645-41B8-ADA5-0FC6D88A0EEF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D3436-0D37-435C-B2B1-3D14DF3D2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133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2BEE1-0645-41B8-ADA5-0FC6D88A0EEF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D3436-0D37-435C-B2B1-3D14DF3D2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806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2BEE1-0645-41B8-ADA5-0FC6D88A0EEF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D3436-0D37-435C-B2B1-3D14DF3D2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931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2BEE1-0645-41B8-ADA5-0FC6D88A0EEF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D3436-0D37-435C-B2B1-3D14DF3D2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122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D82BEE1-0645-41B8-ADA5-0FC6D88A0EEF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A2D3436-0D37-435C-B2B1-3D14DF3D2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099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2BEE1-0645-41B8-ADA5-0FC6D88A0EEF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D3436-0D37-435C-B2B1-3D14DF3D2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332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D82BEE1-0645-41B8-ADA5-0FC6D88A0EEF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A2D3436-0D37-435C-B2B1-3D14DF3D2003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2924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C6E698C-8155-4B8B-BDC9-B7299772B5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F06613-A9BC-CC4A-2840-27AC355D6D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5201" y="643467"/>
            <a:ext cx="6255026" cy="5054008"/>
          </a:xfrm>
        </p:spPr>
        <p:txBody>
          <a:bodyPr anchor="ctr">
            <a:normAutofit/>
          </a:bodyPr>
          <a:lstStyle/>
          <a:p>
            <a:pPr algn="r"/>
            <a:r>
              <a:rPr lang="en-US" sz="7400"/>
              <a:t>Getting the most from your Cyber Insurance Policy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47F730-AFFB-5C90-56E8-15E14EBE9B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70995" y="643467"/>
            <a:ext cx="3341488" cy="5054008"/>
          </a:xfrm>
        </p:spPr>
        <p:txBody>
          <a:bodyPr anchor="ctr">
            <a:normAutofit/>
          </a:bodyPr>
          <a:lstStyle/>
          <a:p>
            <a:r>
              <a:rPr lang="en-US" dirty="0"/>
              <a:t>Tim Bennett, CIC</a:t>
            </a:r>
          </a:p>
          <a:p>
            <a:r>
              <a:rPr lang="en-US"/>
              <a:t>Senior </a:t>
            </a:r>
            <a:r>
              <a:rPr lang="en-US" dirty="0"/>
              <a:t>Broker</a:t>
            </a:r>
            <a:r>
              <a:rPr lang="en-US"/>
              <a:t>,    IGP </a:t>
            </a:r>
            <a:r>
              <a:rPr lang="en-US" dirty="0"/>
              <a:t>Specialty, LLC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9525C9A-1972-4836-BA7A-706C946EF4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534656" y="1391367"/>
            <a:ext cx="0" cy="355820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8A549DE7-671D-4575-AF43-858FD99981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22D9B36-9BE7-472B-8808-7E0D681073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40942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467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CB2285-952D-6388-717F-67CE97FC04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/>
              <a:t>Pre-claim Preparation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820C4A1-6C3D-1065-B056-BF04BDD3FE3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9275711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09822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00C3C-5EED-28DF-DC25-CDA0EA4A22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Filing a claim or incident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7F7BD1-942C-1E16-0954-0271F9BADD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- File a first notice of incident directly with your carrier</a:t>
            </a:r>
          </a:p>
          <a:p>
            <a:r>
              <a:rPr lang="en-US" dirty="0"/>
              <a:t>- Do not wait until you have investigated the incident</a:t>
            </a:r>
          </a:p>
          <a:p>
            <a:r>
              <a:rPr lang="en-US" dirty="0"/>
              <a:t>- Do not spend any money that you expect to be reimbursed for prior to getting the go ahead to do so from your carrier</a:t>
            </a:r>
          </a:p>
          <a:p>
            <a:r>
              <a:rPr lang="en-US" dirty="0"/>
              <a:t>- Recommended first report method is via the published email address on your policy. Copy your agent to assist and advocate.</a:t>
            </a:r>
          </a:p>
          <a:p>
            <a:r>
              <a:rPr lang="en-US" dirty="0"/>
              <a:t>- In the subject line of your policy include the following:</a:t>
            </a:r>
          </a:p>
          <a:p>
            <a:pPr lvl="1"/>
            <a:r>
              <a:rPr lang="en-US" dirty="0"/>
              <a:t>The first named insured on your policy</a:t>
            </a:r>
          </a:p>
          <a:p>
            <a:pPr lvl="1"/>
            <a:r>
              <a:rPr lang="en-US" dirty="0"/>
              <a:t>Your policy number</a:t>
            </a:r>
          </a:p>
          <a:p>
            <a:pPr lvl="1"/>
            <a:r>
              <a:rPr lang="en-US" dirty="0"/>
              <a:t>If the matter is urgent include “URGENT!”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57598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A0134-AA9F-291A-1078-9A5DD05FF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Filing a claim or incident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016EE-2008-F09A-7BB0-288634A932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- In the body of the email, include the following</a:t>
            </a:r>
          </a:p>
          <a:p>
            <a:pPr lvl="1"/>
            <a:r>
              <a:rPr lang="en-US" dirty="0"/>
              <a:t>Person and contact information of the individual that you want claims/breach response to reach out to</a:t>
            </a:r>
          </a:p>
          <a:p>
            <a:pPr lvl="1"/>
            <a:r>
              <a:rPr lang="en-US" dirty="0"/>
              <a:t>VERY brief description of the incident you are facing</a:t>
            </a:r>
          </a:p>
          <a:p>
            <a:pPr lvl="1"/>
            <a:r>
              <a:rPr lang="en-US" dirty="0"/>
              <a:t>DO NOT use inflammatory words like “breach,” “hack,” “compromise” etc. Use INCIDENT.</a:t>
            </a:r>
          </a:p>
          <a:p>
            <a:pPr lvl="1"/>
            <a:r>
              <a:rPr lang="en-US" dirty="0"/>
              <a:t>DO NOT send any PII/PHI/PCI in the initial email</a:t>
            </a:r>
          </a:p>
          <a:p>
            <a:pPr lvl="1"/>
            <a:endParaRPr lang="en-US" dirty="0"/>
          </a:p>
          <a:p>
            <a:r>
              <a:rPr lang="en-US" dirty="0"/>
              <a:t>- Keep good records throughout the process, especially of additional expenses you incur as a direct result of the incident.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9741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C616D0-6881-9C95-B0E9-CB23EE9F0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Claims 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95CC40-554A-267C-456C-95585BE550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- Even well trained employees are the weakest link, especially Phishing/Credential Scraping exploits</a:t>
            </a:r>
          </a:p>
          <a:p>
            <a:endParaRPr lang="en-US" dirty="0"/>
          </a:p>
          <a:p>
            <a:r>
              <a:rPr lang="en-US" dirty="0"/>
              <a:t>- Vendor/Supply Chain incidents</a:t>
            </a:r>
          </a:p>
          <a:p>
            <a:endParaRPr lang="en-US" dirty="0"/>
          </a:p>
          <a:p>
            <a:r>
              <a:rPr lang="en-US" dirty="0"/>
              <a:t>- Ransomware/Cyber Extortion remain common</a:t>
            </a:r>
          </a:p>
          <a:p>
            <a:endParaRPr lang="en-US" dirty="0"/>
          </a:p>
          <a:p>
            <a:r>
              <a:rPr lang="en-US" dirty="0"/>
              <a:t>- </a:t>
            </a:r>
            <a:r>
              <a:rPr lang="en-US" dirty="0" err="1"/>
              <a:t>eCrime</a:t>
            </a:r>
            <a:r>
              <a:rPr lang="en-US" dirty="0"/>
              <a:t> &amp; </a:t>
            </a:r>
            <a:r>
              <a:rPr lang="en-US"/>
              <a:t>Social Engineering</a:t>
            </a:r>
          </a:p>
          <a:p>
            <a:endParaRPr lang="en-US" dirty="0"/>
          </a:p>
          <a:p>
            <a:r>
              <a:rPr lang="en-US" dirty="0"/>
              <a:t>- Impact of AI</a:t>
            </a:r>
          </a:p>
        </p:txBody>
      </p:sp>
    </p:spTree>
    <p:extLst>
      <p:ext uri="{BB962C8B-B14F-4D97-AF65-F5344CB8AC3E}">
        <p14:creationId xmlns:p14="http://schemas.microsoft.com/office/powerpoint/2010/main" val="426674826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F1247B773D7AF42B31268DF6ECBEE93" ma:contentTypeVersion="16" ma:contentTypeDescription="Create a new document." ma:contentTypeScope="" ma:versionID="b653e6d311a7f06471bd09c0c8cdb7f4">
  <xsd:schema xmlns:xsd="http://www.w3.org/2001/XMLSchema" xmlns:xs="http://www.w3.org/2001/XMLSchema" xmlns:p="http://schemas.microsoft.com/office/2006/metadata/properties" xmlns:ns2="bb3675d7-82db-44b2-9da9-48c6a56c6e92" xmlns:ns3="4e2c1b22-888d-430b-9d68-c33f20129457" targetNamespace="http://schemas.microsoft.com/office/2006/metadata/properties" ma:root="true" ma:fieldsID="13bfa9da03667d1cde00e9021cd0280b" ns2:_="" ns3:_="">
    <xsd:import namespace="bb3675d7-82db-44b2-9da9-48c6a56c6e92"/>
    <xsd:import namespace="4e2c1b22-888d-430b-9d68-c33f2012945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3675d7-82db-44b2-9da9-48c6a56c6e9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3190cdfe-97b9-45a7-9fbe-812de5b2030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2c1b22-888d-430b-9d68-c33f20129457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2d876f95-37ed-4fc7-ba9d-d61638fbd221}" ma:internalName="TaxCatchAll" ma:showField="CatchAllData" ma:web="4e2c1b22-888d-430b-9d68-c33f2012945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b3675d7-82db-44b2-9da9-48c6a56c6e92">
      <Terms xmlns="http://schemas.microsoft.com/office/infopath/2007/PartnerControls"/>
    </lcf76f155ced4ddcb4097134ff3c332f>
    <TaxCatchAll xmlns="4e2c1b22-888d-430b-9d68-c33f20129457" xsi:nil="true"/>
  </documentManagement>
</p:properties>
</file>

<file path=customXml/itemProps1.xml><?xml version="1.0" encoding="utf-8"?>
<ds:datastoreItem xmlns:ds="http://schemas.openxmlformats.org/officeDocument/2006/customXml" ds:itemID="{BC8E4341-9EC6-48D7-B3A4-F98754B2CD02}"/>
</file>

<file path=customXml/itemProps2.xml><?xml version="1.0" encoding="utf-8"?>
<ds:datastoreItem xmlns:ds="http://schemas.openxmlformats.org/officeDocument/2006/customXml" ds:itemID="{F72CA4AE-D398-455F-BA5F-A8CBDF68A618}"/>
</file>

<file path=customXml/itemProps3.xml><?xml version="1.0" encoding="utf-8"?>
<ds:datastoreItem xmlns:ds="http://schemas.openxmlformats.org/officeDocument/2006/customXml" ds:itemID="{A26B350C-D5E9-4477-B40B-219787A2A5FE}"/>
</file>

<file path=docMetadata/LabelInfo.xml><?xml version="1.0" encoding="utf-8"?>
<clbl:labelList xmlns:clbl="http://schemas.microsoft.com/office/2020/mipLabelMetadata">
  <clbl:label id="{8b05ed3d-041d-4f01-90b4-4c87c5aa6f7a}" enabled="0" method="" siteId="{8b05ed3d-041d-4f01-90b4-4c87c5aa6f7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30</TotalTime>
  <Words>339</Words>
  <Application>Microsoft Office PowerPoint</Application>
  <PresentationFormat>Widescreen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Calibri</vt:lpstr>
      <vt:lpstr>Calibri Light</vt:lpstr>
      <vt:lpstr>Retrospect</vt:lpstr>
      <vt:lpstr>Getting the most from your Cyber Insurance Policy</vt:lpstr>
      <vt:lpstr>Pre-claim Preparation</vt:lpstr>
      <vt:lpstr>Filing a claim or incident</vt:lpstr>
      <vt:lpstr>Filing a claim or incident (continued)</vt:lpstr>
      <vt:lpstr>Recent Claims Discussion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Tim Bennett</dc:creator>
  <cp:lastModifiedBy>Tim Bennett</cp:lastModifiedBy>
  <cp:revision>1</cp:revision>
  <dcterms:created xsi:type="dcterms:W3CDTF">2026-06-10T18:04:56Z</dcterms:created>
  <dcterms:modified xsi:type="dcterms:W3CDTF">2026-06-11T20:14:45Z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0x0101003F1247B773D7AF42B31268DF6ECBEE93</vt:lpwstr>
  </property>
</Properties>
</file>