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4"/>
  </p:notesMasterIdLst>
  <p:sldIdLst>
    <p:sldId id="256" r:id="rId5"/>
    <p:sldId id="2147483321" r:id="rId6"/>
    <p:sldId id="2147483329" r:id="rId7"/>
    <p:sldId id="257" r:id="rId8"/>
    <p:sldId id="260" r:id="rId9"/>
    <p:sldId id="261" r:id="rId10"/>
    <p:sldId id="2147483323" r:id="rId11"/>
    <p:sldId id="2147483327" r:id="rId12"/>
    <p:sldId id="2147483328" r:id="rId13"/>
  </p:sldIdLst>
  <p:sldSz cx="12192000" cy="6858000"/>
  <p:notesSz cx="6858000" cy="9144000"/>
  <p:embeddedFontLst>
    <p:embeddedFont>
      <p:font typeface="Ogg" panose="02090504080706030203" pitchFamily="18" charset="0"/>
      <p:regular r:id="rId15"/>
    </p:embeddedFont>
    <p:embeddedFont>
      <p:font typeface="Roboto" panose="02000000000000000000" pitchFamily="2" charset="0"/>
      <p:regular r:id="rId16"/>
      <p:bold r:id="rId17"/>
      <p:italic r:id="rId18"/>
      <p:boldItalic r:id="rId19"/>
    </p:embeddedFont>
    <p:embeddedFont>
      <p:font typeface="Zurich Sans Light" panose="02000000000000000000" pitchFamily="2" charset="0"/>
      <p:regular r:id="rId20"/>
      <p:italic r:id="rId21"/>
    </p:embeddedFont>
    <p:embeddedFont>
      <p:font typeface="Zurich Sans Medium" panose="02000600000000000000" pitchFamily="2" charset="0"/>
      <p:regular r:id="rId22"/>
      <p:italic r:id="rId23"/>
    </p:embeddedFont>
  </p:embeddedFontLst>
  <p:custDataLst>
    <p:tags r:id="rId24"/>
  </p:custDataLst>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B69B02-9BAF-3019-EF23-43E9738BF267}" name="Spinelli, Don" initials="SD" userId="S::dspinelli@distinguished.com::5f647e31-263f-4551-87aa-57c2bf95a5b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AFE4"/>
    <a:srgbClr val="90BEE2"/>
    <a:srgbClr val="22356F"/>
    <a:srgbClr val="2F474A"/>
    <a:srgbClr val="DDE3E3"/>
    <a:srgbClr val="2167AE"/>
    <a:srgbClr val="DBF6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3447" autoAdjust="0"/>
  </p:normalViewPr>
  <p:slideViewPr>
    <p:cSldViewPr snapToGrid="0">
      <p:cViewPr varScale="1">
        <p:scale>
          <a:sx n="103" d="100"/>
          <a:sy n="103" d="100"/>
        </p:scale>
        <p:origin x="630"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y Martino" userId="01a90390-169f-4aeb-9651-ca92b9804079" providerId="ADAL" clId="{C33C43ED-0607-49CF-8673-722B96B54923}"/>
    <pc:docChg chg="modSld">
      <pc:chgData name="Trey Martino" userId="01a90390-169f-4aeb-9651-ca92b9804079" providerId="ADAL" clId="{C33C43ED-0607-49CF-8673-722B96B54923}" dt="2025-10-06T20:20:20.839" v="1" actId="20577"/>
      <pc:docMkLst>
        <pc:docMk/>
      </pc:docMkLst>
      <pc:sldChg chg="modSp mod">
        <pc:chgData name="Trey Martino" userId="01a90390-169f-4aeb-9651-ca92b9804079" providerId="ADAL" clId="{C33C43ED-0607-49CF-8673-722B96B54923}" dt="2025-10-06T20:20:20.839" v="1" actId="20577"/>
        <pc:sldMkLst>
          <pc:docMk/>
          <pc:sldMk cId="1479181619" sldId="257"/>
        </pc:sldMkLst>
        <pc:spChg chg="mod">
          <ac:chgData name="Trey Martino" userId="01a90390-169f-4aeb-9651-ca92b9804079" providerId="ADAL" clId="{C33C43ED-0607-49CF-8673-722B96B54923}" dt="2025-10-06T20:20:20.839" v="1" actId="20577"/>
          <ac:spMkLst>
            <pc:docMk/>
            <pc:sldMk cId="1479181619" sldId="257"/>
            <ac:spMk id="7" creationId="{7A1DC38C-4397-C773-AFEA-EBE473E956C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7EC37-3547-4919-BEC2-62616AABA9FE}"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58EBC89C-6EE6-4669-8542-40F4D196EF2F}">
      <dgm:prSet phldrT="[Text]"/>
      <dgm:spPr/>
      <dgm:t>
        <a:bodyPr/>
        <a:lstStyle/>
        <a:p>
          <a:r>
            <a:rPr lang="en-US" dirty="0"/>
            <a:t>Why?</a:t>
          </a:r>
        </a:p>
      </dgm:t>
    </dgm:pt>
    <dgm:pt modelId="{52CA8A0B-2128-42AF-9F57-16C3414CBBD5}" type="parTrans" cxnId="{C4CA966C-B982-4294-88E7-43C407CFAC72}">
      <dgm:prSet/>
      <dgm:spPr/>
      <dgm:t>
        <a:bodyPr/>
        <a:lstStyle/>
        <a:p>
          <a:endParaRPr lang="en-US"/>
        </a:p>
      </dgm:t>
    </dgm:pt>
    <dgm:pt modelId="{D1AE9426-4F82-4699-95F3-EE99697DEB9C}" type="sibTrans" cxnId="{C4CA966C-B982-4294-88E7-43C407CFAC72}">
      <dgm:prSet/>
      <dgm:spPr/>
      <dgm:t>
        <a:bodyPr/>
        <a:lstStyle/>
        <a:p>
          <a:endParaRPr lang="en-US"/>
        </a:p>
      </dgm:t>
    </dgm:pt>
    <dgm:pt modelId="{EB730CB7-9BE8-4D3F-8F0D-DA1A9BFC9171}">
      <dgm:prSet phldrT="[Text]"/>
      <dgm:spPr/>
      <dgm:t>
        <a:bodyPr/>
        <a:lstStyle/>
        <a:p>
          <a:r>
            <a:rPr lang="en-US" dirty="0"/>
            <a:t>Breadth of coverage</a:t>
          </a:r>
        </a:p>
      </dgm:t>
    </dgm:pt>
    <dgm:pt modelId="{FF0EE09B-9D48-4706-9111-70145F406035}" type="parTrans" cxnId="{C440946C-6860-4A0D-B3D5-0C6F91E3AA12}">
      <dgm:prSet/>
      <dgm:spPr/>
      <dgm:t>
        <a:bodyPr/>
        <a:lstStyle/>
        <a:p>
          <a:endParaRPr lang="en-US"/>
        </a:p>
      </dgm:t>
    </dgm:pt>
    <dgm:pt modelId="{316A72A4-E9D6-4F68-85BE-C33DD44FF62B}" type="sibTrans" cxnId="{C440946C-6860-4A0D-B3D5-0C6F91E3AA12}">
      <dgm:prSet/>
      <dgm:spPr/>
      <dgm:t>
        <a:bodyPr/>
        <a:lstStyle/>
        <a:p>
          <a:endParaRPr lang="en-US"/>
        </a:p>
      </dgm:t>
    </dgm:pt>
    <dgm:pt modelId="{D6F6449D-1A3A-40B2-ADF8-0BF5BA359F66}">
      <dgm:prSet phldrT="[Text]"/>
      <dgm:spPr/>
      <dgm:t>
        <a:bodyPr/>
        <a:lstStyle/>
        <a:p>
          <a:r>
            <a:rPr lang="en-US" dirty="0"/>
            <a:t>Deep industry experience</a:t>
          </a:r>
        </a:p>
      </dgm:t>
    </dgm:pt>
    <dgm:pt modelId="{0262F6D8-22F3-45C9-B0E4-2F706D30BB0D}" type="parTrans" cxnId="{F1EF351F-058D-49E0-8E7C-68698BE980FD}">
      <dgm:prSet/>
      <dgm:spPr/>
      <dgm:t>
        <a:bodyPr/>
        <a:lstStyle/>
        <a:p>
          <a:endParaRPr lang="en-US"/>
        </a:p>
      </dgm:t>
    </dgm:pt>
    <dgm:pt modelId="{D9CDF3B7-0FAC-4764-9C4B-9D57A0878FCF}" type="sibTrans" cxnId="{F1EF351F-058D-49E0-8E7C-68698BE980FD}">
      <dgm:prSet/>
      <dgm:spPr/>
      <dgm:t>
        <a:bodyPr/>
        <a:lstStyle/>
        <a:p>
          <a:endParaRPr lang="en-US"/>
        </a:p>
      </dgm:t>
    </dgm:pt>
    <dgm:pt modelId="{8B56F6B9-F3ED-4C0E-A75D-963BEF3FA595}">
      <dgm:prSet phldrT="[Text]"/>
      <dgm:spPr/>
      <dgm:t>
        <a:bodyPr/>
        <a:lstStyle/>
        <a:p>
          <a:r>
            <a:rPr lang="en-US" dirty="0"/>
            <a:t>Risk management services</a:t>
          </a:r>
        </a:p>
      </dgm:t>
    </dgm:pt>
    <dgm:pt modelId="{9D6B26F5-F6E3-4773-B3F8-7C7B6ED05BF1}" type="parTrans" cxnId="{AE273AFD-E51D-4CD1-8E08-08E0E78F5E36}">
      <dgm:prSet/>
      <dgm:spPr/>
      <dgm:t>
        <a:bodyPr/>
        <a:lstStyle/>
        <a:p>
          <a:endParaRPr lang="en-US"/>
        </a:p>
      </dgm:t>
    </dgm:pt>
    <dgm:pt modelId="{A6CD341C-46BC-476C-9F64-16FF4ED1C995}" type="sibTrans" cxnId="{AE273AFD-E51D-4CD1-8E08-08E0E78F5E36}">
      <dgm:prSet/>
      <dgm:spPr/>
      <dgm:t>
        <a:bodyPr/>
        <a:lstStyle/>
        <a:p>
          <a:endParaRPr lang="en-US"/>
        </a:p>
      </dgm:t>
    </dgm:pt>
    <dgm:pt modelId="{129B89CD-CFC2-4E2D-8DB4-4A12B045F878}">
      <dgm:prSet phldrT="[Text]"/>
      <dgm:spPr/>
      <dgm:t>
        <a:bodyPr/>
        <a:lstStyle/>
        <a:p>
          <a:r>
            <a:rPr lang="en-US" dirty="0"/>
            <a:t>Exceptional claims management</a:t>
          </a:r>
        </a:p>
      </dgm:t>
    </dgm:pt>
    <dgm:pt modelId="{419B721D-8981-4344-B8AE-ACD26245B34F}" type="parTrans" cxnId="{CF485DAD-25B5-4534-8FC7-6D83A9F19531}">
      <dgm:prSet/>
      <dgm:spPr/>
      <dgm:t>
        <a:bodyPr/>
        <a:lstStyle/>
        <a:p>
          <a:endParaRPr lang="en-US"/>
        </a:p>
      </dgm:t>
    </dgm:pt>
    <dgm:pt modelId="{A18FA640-07D5-4DF3-BD23-6B181DCBB699}" type="sibTrans" cxnId="{CF485DAD-25B5-4534-8FC7-6D83A9F19531}">
      <dgm:prSet/>
      <dgm:spPr/>
      <dgm:t>
        <a:bodyPr/>
        <a:lstStyle/>
        <a:p>
          <a:endParaRPr lang="en-US"/>
        </a:p>
      </dgm:t>
    </dgm:pt>
    <dgm:pt modelId="{F02AC4E1-91B0-4074-95DA-A653CA46F10D}">
      <dgm:prSet phldrT="[Text]"/>
      <dgm:spPr/>
      <dgm:t>
        <a:bodyPr/>
        <a:lstStyle/>
        <a:p>
          <a:r>
            <a:rPr lang="en-US" dirty="0"/>
            <a:t>Specialized underwriting</a:t>
          </a:r>
        </a:p>
      </dgm:t>
    </dgm:pt>
    <dgm:pt modelId="{2218239A-1263-4ABF-825B-3FDF6AA3109F}" type="parTrans" cxnId="{03F5252E-2A4D-45F7-A128-E012E211D2B5}">
      <dgm:prSet/>
      <dgm:spPr/>
      <dgm:t>
        <a:bodyPr/>
        <a:lstStyle/>
        <a:p>
          <a:endParaRPr lang="en-US"/>
        </a:p>
      </dgm:t>
    </dgm:pt>
    <dgm:pt modelId="{A3FD88B5-5A0C-42C4-A4C7-A7F46B9B8D62}" type="sibTrans" cxnId="{03F5252E-2A4D-45F7-A128-E012E211D2B5}">
      <dgm:prSet/>
      <dgm:spPr/>
      <dgm:t>
        <a:bodyPr/>
        <a:lstStyle/>
        <a:p>
          <a:endParaRPr lang="en-US"/>
        </a:p>
      </dgm:t>
    </dgm:pt>
    <dgm:pt modelId="{ED2FC8AB-D3F9-4D61-A5A6-EA60DD2F988C}" type="pres">
      <dgm:prSet presAssocID="{ECF7EC37-3547-4919-BEC2-62616AABA9FE}" presName="composite" presStyleCnt="0">
        <dgm:presLayoutVars>
          <dgm:chMax val="1"/>
          <dgm:dir/>
          <dgm:resizeHandles val="exact"/>
        </dgm:presLayoutVars>
      </dgm:prSet>
      <dgm:spPr/>
    </dgm:pt>
    <dgm:pt modelId="{0D1D7174-20F4-4780-9E08-3578036B26D0}" type="pres">
      <dgm:prSet presAssocID="{ECF7EC37-3547-4919-BEC2-62616AABA9FE}" presName="radial" presStyleCnt="0">
        <dgm:presLayoutVars>
          <dgm:animLvl val="ctr"/>
        </dgm:presLayoutVars>
      </dgm:prSet>
      <dgm:spPr/>
    </dgm:pt>
    <dgm:pt modelId="{C8D81141-35A5-4E7D-BB84-D0944E8AC974}" type="pres">
      <dgm:prSet presAssocID="{58EBC89C-6EE6-4669-8542-40F4D196EF2F}" presName="centerShape" presStyleLbl="vennNode1" presStyleIdx="0" presStyleCnt="6"/>
      <dgm:spPr/>
    </dgm:pt>
    <dgm:pt modelId="{B9BBB595-DC8A-493E-89D4-775EA3D07EC7}" type="pres">
      <dgm:prSet presAssocID="{EB730CB7-9BE8-4D3F-8F0D-DA1A9BFC9171}" presName="node" presStyleLbl="vennNode1" presStyleIdx="1" presStyleCnt="6">
        <dgm:presLayoutVars>
          <dgm:bulletEnabled val="1"/>
        </dgm:presLayoutVars>
      </dgm:prSet>
      <dgm:spPr/>
    </dgm:pt>
    <dgm:pt modelId="{3255DCC5-9FAF-4557-A642-0E6BCFBE42FF}" type="pres">
      <dgm:prSet presAssocID="{D6F6449D-1A3A-40B2-ADF8-0BF5BA359F66}" presName="node" presStyleLbl="vennNode1" presStyleIdx="2" presStyleCnt="6">
        <dgm:presLayoutVars>
          <dgm:bulletEnabled val="1"/>
        </dgm:presLayoutVars>
      </dgm:prSet>
      <dgm:spPr/>
    </dgm:pt>
    <dgm:pt modelId="{2502FE85-A195-4591-9C26-787B27AD7BCE}" type="pres">
      <dgm:prSet presAssocID="{F02AC4E1-91B0-4074-95DA-A653CA46F10D}" presName="node" presStyleLbl="vennNode1" presStyleIdx="3" presStyleCnt="6">
        <dgm:presLayoutVars>
          <dgm:bulletEnabled val="1"/>
        </dgm:presLayoutVars>
      </dgm:prSet>
      <dgm:spPr/>
    </dgm:pt>
    <dgm:pt modelId="{0A509F73-C4B7-4036-A0D6-E46540B0C030}" type="pres">
      <dgm:prSet presAssocID="{8B56F6B9-F3ED-4C0E-A75D-963BEF3FA595}" presName="node" presStyleLbl="vennNode1" presStyleIdx="4" presStyleCnt="6">
        <dgm:presLayoutVars>
          <dgm:bulletEnabled val="1"/>
        </dgm:presLayoutVars>
      </dgm:prSet>
      <dgm:spPr/>
    </dgm:pt>
    <dgm:pt modelId="{2F0CDD60-EB66-48A9-8154-698ED8935241}" type="pres">
      <dgm:prSet presAssocID="{129B89CD-CFC2-4E2D-8DB4-4A12B045F878}" presName="node" presStyleLbl="vennNode1" presStyleIdx="5" presStyleCnt="6">
        <dgm:presLayoutVars>
          <dgm:bulletEnabled val="1"/>
        </dgm:presLayoutVars>
      </dgm:prSet>
      <dgm:spPr/>
    </dgm:pt>
  </dgm:ptLst>
  <dgm:cxnLst>
    <dgm:cxn modelId="{C4BEA204-2D66-4F3A-84FF-BCC9DA5920D5}" type="presOf" srcId="{EB730CB7-9BE8-4D3F-8F0D-DA1A9BFC9171}" destId="{B9BBB595-DC8A-493E-89D4-775EA3D07EC7}" srcOrd="0" destOrd="0" presId="urn:microsoft.com/office/officeart/2005/8/layout/radial3"/>
    <dgm:cxn modelId="{F1EF351F-058D-49E0-8E7C-68698BE980FD}" srcId="{58EBC89C-6EE6-4669-8542-40F4D196EF2F}" destId="{D6F6449D-1A3A-40B2-ADF8-0BF5BA359F66}" srcOrd="1" destOrd="0" parTransId="{0262F6D8-22F3-45C9-B0E4-2F706D30BB0D}" sibTransId="{D9CDF3B7-0FAC-4764-9C4B-9D57A0878FCF}"/>
    <dgm:cxn modelId="{03F5252E-2A4D-45F7-A128-E012E211D2B5}" srcId="{58EBC89C-6EE6-4669-8542-40F4D196EF2F}" destId="{F02AC4E1-91B0-4074-95DA-A653CA46F10D}" srcOrd="2" destOrd="0" parTransId="{2218239A-1263-4ABF-825B-3FDF6AA3109F}" sibTransId="{A3FD88B5-5A0C-42C4-A4C7-A7F46B9B8D62}"/>
    <dgm:cxn modelId="{C440946C-6860-4A0D-B3D5-0C6F91E3AA12}" srcId="{58EBC89C-6EE6-4669-8542-40F4D196EF2F}" destId="{EB730CB7-9BE8-4D3F-8F0D-DA1A9BFC9171}" srcOrd="0" destOrd="0" parTransId="{FF0EE09B-9D48-4706-9111-70145F406035}" sibTransId="{316A72A4-E9D6-4F68-85BE-C33DD44FF62B}"/>
    <dgm:cxn modelId="{C4CA966C-B982-4294-88E7-43C407CFAC72}" srcId="{ECF7EC37-3547-4919-BEC2-62616AABA9FE}" destId="{58EBC89C-6EE6-4669-8542-40F4D196EF2F}" srcOrd="0" destOrd="0" parTransId="{52CA8A0B-2128-42AF-9F57-16C3414CBBD5}" sibTransId="{D1AE9426-4F82-4699-95F3-EE99697DEB9C}"/>
    <dgm:cxn modelId="{B38C6856-3DC0-4E2A-808F-25B755BFCD69}" type="presOf" srcId="{129B89CD-CFC2-4E2D-8DB4-4A12B045F878}" destId="{2F0CDD60-EB66-48A9-8154-698ED8935241}" srcOrd="0" destOrd="0" presId="urn:microsoft.com/office/officeart/2005/8/layout/radial3"/>
    <dgm:cxn modelId="{04C435A2-76EC-426C-AADD-DE2732D20E51}" type="presOf" srcId="{D6F6449D-1A3A-40B2-ADF8-0BF5BA359F66}" destId="{3255DCC5-9FAF-4557-A642-0E6BCFBE42FF}" srcOrd="0" destOrd="0" presId="urn:microsoft.com/office/officeart/2005/8/layout/radial3"/>
    <dgm:cxn modelId="{F7544FA3-7D83-4A14-BC61-DA8B9AAF4F21}" type="presOf" srcId="{F02AC4E1-91B0-4074-95DA-A653CA46F10D}" destId="{2502FE85-A195-4591-9C26-787B27AD7BCE}" srcOrd="0" destOrd="0" presId="urn:microsoft.com/office/officeart/2005/8/layout/radial3"/>
    <dgm:cxn modelId="{CF485DAD-25B5-4534-8FC7-6D83A9F19531}" srcId="{58EBC89C-6EE6-4669-8542-40F4D196EF2F}" destId="{129B89CD-CFC2-4E2D-8DB4-4A12B045F878}" srcOrd="4" destOrd="0" parTransId="{419B721D-8981-4344-B8AE-ACD26245B34F}" sibTransId="{A18FA640-07D5-4DF3-BD23-6B181DCBB699}"/>
    <dgm:cxn modelId="{1AB75CD7-98E8-4542-A3E9-73FD27A19800}" type="presOf" srcId="{8B56F6B9-F3ED-4C0E-A75D-963BEF3FA595}" destId="{0A509F73-C4B7-4036-A0D6-E46540B0C030}" srcOrd="0" destOrd="0" presId="urn:microsoft.com/office/officeart/2005/8/layout/radial3"/>
    <dgm:cxn modelId="{8362E3F3-B21D-42B3-9504-6EF8628E2DAC}" type="presOf" srcId="{ECF7EC37-3547-4919-BEC2-62616AABA9FE}" destId="{ED2FC8AB-D3F9-4D61-A5A6-EA60DD2F988C}" srcOrd="0" destOrd="0" presId="urn:microsoft.com/office/officeart/2005/8/layout/radial3"/>
    <dgm:cxn modelId="{C9E935F4-600D-4489-A914-81FFB5C23C23}" type="presOf" srcId="{58EBC89C-6EE6-4669-8542-40F4D196EF2F}" destId="{C8D81141-35A5-4E7D-BB84-D0944E8AC974}" srcOrd="0" destOrd="0" presId="urn:microsoft.com/office/officeart/2005/8/layout/radial3"/>
    <dgm:cxn modelId="{AE273AFD-E51D-4CD1-8E08-08E0E78F5E36}" srcId="{58EBC89C-6EE6-4669-8542-40F4D196EF2F}" destId="{8B56F6B9-F3ED-4C0E-A75D-963BEF3FA595}" srcOrd="3" destOrd="0" parTransId="{9D6B26F5-F6E3-4773-B3F8-7C7B6ED05BF1}" sibTransId="{A6CD341C-46BC-476C-9F64-16FF4ED1C995}"/>
    <dgm:cxn modelId="{05F000C9-73E1-4B33-A381-38BC38116C59}" type="presParOf" srcId="{ED2FC8AB-D3F9-4D61-A5A6-EA60DD2F988C}" destId="{0D1D7174-20F4-4780-9E08-3578036B26D0}" srcOrd="0" destOrd="0" presId="urn:microsoft.com/office/officeart/2005/8/layout/radial3"/>
    <dgm:cxn modelId="{4BF3DF2D-28BB-461F-843F-F66F98E148CD}" type="presParOf" srcId="{0D1D7174-20F4-4780-9E08-3578036B26D0}" destId="{C8D81141-35A5-4E7D-BB84-D0944E8AC974}" srcOrd="0" destOrd="0" presId="urn:microsoft.com/office/officeart/2005/8/layout/radial3"/>
    <dgm:cxn modelId="{A373831C-FD1E-4941-B096-8991591CC094}" type="presParOf" srcId="{0D1D7174-20F4-4780-9E08-3578036B26D0}" destId="{B9BBB595-DC8A-493E-89D4-775EA3D07EC7}" srcOrd="1" destOrd="0" presId="urn:microsoft.com/office/officeart/2005/8/layout/radial3"/>
    <dgm:cxn modelId="{D95284C7-9E35-4D0F-A349-608FC3E5C983}" type="presParOf" srcId="{0D1D7174-20F4-4780-9E08-3578036B26D0}" destId="{3255DCC5-9FAF-4557-A642-0E6BCFBE42FF}" srcOrd="2" destOrd="0" presId="urn:microsoft.com/office/officeart/2005/8/layout/radial3"/>
    <dgm:cxn modelId="{19CDFBA8-C023-488C-B991-80986C4E1911}" type="presParOf" srcId="{0D1D7174-20F4-4780-9E08-3578036B26D0}" destId="{2502FE85-A195-4591-9C26-787B27AD7BCE}" srcOrd="3" destOrd="0" presId="urn:microsoft.com/office/officeart/2005/8/layout/radial3"/>
    <dgm:cxn modelId="{C68BC68F-703A-4281-84EA-DCC5599A8375}" type="presParOf" srcId="{0D1D7174-20F4-4780-9E08-3578036B26D0}" destId="{0A509F73-C4B7-4036-A0D6-E46540B0C030}" srcOrd="4" destOrd="0" presId="urn:microsoft.com/office/officeart/2005/8/layout/radial3"/>
    <dgm:cxn modelId="{BDFB57A2-C439-4B60-94D6-48CCC1D3F724}" type="presParOf" srcId="{0D1D7174-20F4-4780-9E08-3578036B26D0}" destId="{2F0CDD60-EB66-48A9-8154-698ED8935241}" srcOrd="5"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81141-35A5-4E7D-BB84-D0944E8AC974}">
      <dsp:nvSpPr>
        <dsp:cNvPr id="0" name=""/>
        <dsp:cNvSpPr/>
      </dsp:nvSpPr>
      <dsp:spPr>
        <a:xfrm>
          <a:off x="1925520" y="1219779"/>
          <a:ext cx="2827551" cy="282755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Why?</a:t>
          </a:r>
        </a:p>
      </dsp:txBody>
      <dsp:txXfrm>
        <a:off x="2339605" y="1633864"/>
        <a:ext cx="1999381" cy="1999381"/>
      </dsp:txXfrm>
    </dsp:sp>
    <dsp:sp modelId="{B9BBB595-DC8A-493E-89D4-775EA3D07EC7}">
      <dsp:nvSpPr>
        <dsp:cNvPr id="0" name=""/>
        <dsp:cNvSpPr/>
      </dsp:nvSpPr>
      <dsp:spPr>
        <a:xfrm>
          <a:off x="2632408" y="87236"/>
          <a:ext cx="1413775" cy="1413775"/>
        </a:xfrm>
        <a:prstGeom prst="ellipse">
          <a:avLst/>
        </a:prstGeom>
        <a:solidFill>
          <a:schemeClr val="accent2">
            <a:alpha val="50000"/>
            <a:hueOff val="23431"/>
            <a:satOff val="-651"/>
            <a:lumOff val="-3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Breadth of coverage</a:t>
          </a:r>
        </a:p>
      </dsp:txBody>
      <dsp:txXfrm>
        <a:off x="2839451" y="294279"/>
        <a:ext cx="999689" cy="999689"/>
      </dsp:txXfrm>
    </dsp:sp>
    <dsp:sp modelId="{3255DCC5-9FAF-4557-A642-0E6BCFBE42FF}">
      <dsp:nvSpPr>
        <dsp:cNvPr id="0" name=""/>
        <dsp:cNvSpPr/>
      </dsp:nvSpPr>
      <dsp:spPr>
        <a:xfrm>
          <a:off x="4381810" y="1358252"/>
          <a:ext cx="1413775" cy="1413775"/>
        </a:xfrm>
        <a:prstGeom prst="ellipse">
          <a:avLst/>
        </a:prstGeom>
        <a:solidFill>
          <a:schemeClr val="accent2">
            <a:alpha val="50000"/>
            <a:hueOff val="46863"/>
            <a:satOff val="-1302"/>
            <a:lumOff val="-6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Deep industry experience</a:t>
          </a:r>
        </a:p>
      </dsp:txBody>
      <dsp:txXfrm>
        <a:off x="4588853" y="1565295"/>
        <a:ext cx="999689" cy="999689"/>
      </dsp:txXfrm>
    </dsp:sp>
    <dsp:sp modelId="{2502FE85-A195-4591-9C26-787B27AD7BCE}">
      <dsp:nvSpPr>
        <dsp:cNvPr id="0" name=""/>
        <dsp:cNvSpPr/>
      </dsp:nvSpPr>
      <dsp:spPr>
        <a:xfrm>
          <a:off x="3713598" y="3414798"/>
          <a:ext cx="1413775" cy="1413775"/>
        </a:xfrm>
        <a:prstGeom prst="ellipse">
          <a:avLst/>
        </a:prstGeom>
        <a:solidFill>
          <a:schemeClr val="accent2">
            <a:alpha val="50000"/>
            <a:hueOff val="70294"/>
            <a:satOff val="-1954"/>
            <a:lumOff val="-9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Specialized underwriting</a:t>
          </a:r>
        </a:p>
      </dsp:txBody>
      <dsp:txXfrm>
        <a:off x="3920641" y="3621841"/>
        <a:ext cx="999689" cy="999689"/>
      </dsp:txXfrm>
    </dsp:sp>
    <dsp:sp modelId="{0A509F73-C4B7-4036-A0D6-E46540B0C030}">
      <dsp:nvSpPr>
        <dsp:cNvPr id="0" name=""/>
        <dsp:cNvSpPr/>
      </dsp:nvSpPr>
      <dsp:spPr>
        <a:xfrm>
          <a:off x="1551217" y="3414798"/>
          <a:ext cx="1413775" cy="1413775"/>
        </a:xfrm>
        <a:prstGeom prst="ellipse">
          <a:avLst/>
        </a:prstGeom>
        <a:solidFill>
          <a:schemeClr val="accent2">
            <a:alpha val="50000"/>
            <a:hueOff val="93725"/>
            <a:satOff val="-2605"/>
            <a:lumOff val="-12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Risk management services</a:t>
          </a:r>
        </a:p>
      </dsp:txBody>
      <dsp:txXfrm>
        <a:off x="1758260" y="3621841"/>
        <a:ext cx="999689" cy="999689"/>
      </dsp:txXfrm>
    </dsp:sp>
    <dsp:sp modelId="{2F0CDD60-EB66-48A9-8154-698ED8935241}">
      <dsp:nvSpPr>
        <dsp:cNvPr id="0" name=""/>
        <dsp:cNvSpPr/>
      </dsp:nvSpPr>
      <dsp:spPr>
        <a:xfrm>
          <a:off x="883005" y="1358252"/>
          <a:ext cx="1413775" cy="1413775"/>
        </a:xfrm>
        <a:prstGeom prst="ellipse">
          <a:avLst/>
        </a:prstGeom>
        <a:solidFill>
          <a:schemeClr val="accent2">
            <a:alpha val="50000"/>
            <a:hueOff val="117156"/>
            <a:satOff val="-3256"/>
            <a:lumOff val="-1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Exceptional claims management</a:t>
          </a:r>
        </a:p>
      </dsp:txBody>
      <dsp:txXfrm>
        <a:off x="1090048" y="1565295"/>
        <a:ext cx="999689" cy="99968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5BEB8-91CC-477F-81CD-BDE1761E9B64}" type="datetimeFigureOut">
              <a:rPr lang="en-US" smtClean="0"/>
              <a:t>10/6/2025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B2073-194C-43EF-87E1-F12784423FC6}" type="slidenum">
              <a:rPr lang="en-US" smtClean="0"/>
              <a:t>‹#›</a:t>
            </a:fld>
            <a:endParaRPr lang="en-US" dirty="0"/>
          </a:p>
        </p:txBody>
      </p:sp>
    </p:spTree>
    <p:extLst>
      <p:ext uri="{BB962C8B-B14F-4D97-AF65-F5344CB8AC3E}">
        <p14:creationId xmlns:p14="http://schemas.microsoft.com/office/powerpoint/2010/main" val="382911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2ACB6-B956-465B-B770-3372CA943CBE}" type="slidenum">
              <a:rPr lang="en-US" smtClean="0"/>
              <a:t>2</a:t>
            </a:fld>
            <a:endParaRPr lang="en-US" dirty="0"/>
          </a:p>
        </p:txBody>
      </p:sp>
    </p:spTree>
    <p:extLst>
      <p:ext uri="{BB962C8B-B14F-4D97-AF65-F5344CB8AC3E}">
        <p14:creationId xmlns:p14="http://schemas.microsoft.com/office/powerpoint/2010/main" val="33093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44819-F03D-815B-50AA-E419904E8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FDF5E-C24B-DEA4-0594-7410DAC37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46BB0-C1C9-3896-B1A5-FB5DA76A9B9C}"/>
              </a:ext>
            </a:extLst>
          </p:cNvPr>
          <p:cNvSpPr>
            <a:spLocks noGrp="1"/>
          </p:cNvSpPr>
          <p:nvPr>
            <p:ph type="body" idx="1"/>
          </p:nvPr>
        </p:nvSpPr>
        <p:spPr/>
        <p:txBody>
          <a:bodyPr/>
          <a:lstStyle/>
          <a:p>
            <a:pPr marL="228600" marR="0" lvl="1" indent="-228600" defTabSz="914400" eaLnBrk="1" fontAlgn="auto" latinLnBrk="0" hangingPunct="1">
              <a:lnSpc>
                <a:spcPct val="100000"/>
              </a:lnSpc>
              <a:spcBef>
                <a:spcPts val="0"/>
              </a:spcBef>
              <a:spcAft>
                <a:spcPts val="600"/>
              </a:spcAft>
              <a:buClrTx/>
              <a:buSzTx/>
              <a:buFontTx/>
              <a:buNone/>
              <a:tabLst/>
              <a:defRPr/>
            </a:pPr>
            <a:r>
              <a:rPr lang="en-US" sz="1800" dirty="0"/>
              <a:t>Our distinct services:</a:t>
            </a:r>
          </a:p>
          <a:p>
            <a:pPr marL="285750" lvl="1" indent="-285750">
              <a:spcAft>
                <a:spcPts val="600"/>
              </a:spcAft>
              <a:buFont typeface="Arial" panose="020B0604020202020204" pitchFamily="34" charset="0"/>
              <a:buChar char="•"/>
            </a:pPr>
            <a:r>
              <a:rPr lang="en-US" sz="1800" dirty="0"/>
              <a:t>Breadth of coverages to choose from with a willingness to accept risk through sustainable program structures</a:t>
            </a:r>
          </a:p>
          <a:p>
            <a:pPr marL="285750" lvl="1" indent="-285750">
              <a:spcAft>
                <a:spcPts val="600"/>
              </a:spcAft>
              <a:buFont typeface="Arial" panose="020B0604020202020204" pitchFamily="34" charset="0"/>
              <a:buChar char="•"/>
            </a:pPr>
            <a:r>
              <a:rPr lang="en-US" sz="1800" dirty="0"/>
              <a:t>Deep industry expertise in mid-sized companies, with over 100 years of experience.</a:t>
            </a:r>
          </a:p>
          <a:p>
            <a:pPr marL="285750" lvl="1" indent="-285750">
              <a:spcAft>
                <a:spcPts val="600"/>
              </a:spcAft>
              <a:buFont typeface="Arial" panose="020B0604020202020204" pitchFamily="34" charset="0"/>
              <a:buChar char="•"/>
            </a:pPr>
            <a:r>
              <a:rPr lang="en-US" sz="1800" dirty="0"/>
              <a:t>Knowledgeable and specialized underwriting teams with an industry focus</a:t>
            </a:r>
          </a:p>
          <a:p>
            <a:pPr marL="285750" lvl="1" indent="-285750">
              <a:spcAft>
                <a:spcPts val="600"/>
              </a:spcAft>
              <a:buFont typeface="Arial" panose="020B0604020202020204" pitchFamily="34" charset="0"/>
              <a:buChar char="•"/>
            </a:pPr>
            <a:r>
              <a:rPr lang="en-US" sz="1800" dirty="0"/>
              <a:t>Vast regional footprint staffed with professionals able to provide strategic support</a:t>
            </a:r>
          </a:p>
          <a:p>
            <a:pPr marL="285750" lvl="1" indent="-285750">
              <a:spcAft>
                <a:spcPts val="600"/>
              </a:spcAft>
              <a:buFont typeface="Arial" panose="020B0604020202020204" pitchFamily="34" charset="0"/>
              <a:buChar char="•"/>
            </a:pPr>
            <a:r>
              <a:rPr lang="en-US" sz="1800" dirty="0"/>
              <a:t>An array of Risk Management services, tools and resources available</a:t>
            </a:r>
          </a:p>
          <a:p>
            <a:pPr marL="285750" lvl="1" indent="-285750">
              <a:spcAft>
                <a:spcPts val="600"/>
              </a:spcAft>
              <a:buFont typeface="Arial" panose="020B0604020202020204" pitchFamily="34" charset="0"/>
              <a:buChar char="•"/>
            </a:pPr>
            <a:r>
              <a:rPr lang="en-US" sz="1800" dirty="0"/>
              <a:t>Access to a vast global network for Multinational exposures</a:t>
            </a:r>
          </a:p>
          <a:p>
            <a:pPr marL="285750" lvl="1" indent="-285750">
              <a:spcAft>
                <a:spcPts val="600"/>
              </a:spcAft>
              <a:buFont typeface="Arial" panose="020B0604020202020204" pitchFamily="34" charset="0"/>
              <a:buChar char="•"/>
            </a:pPr>
            <a:r>
              <a:rPr lang="en-US" sz="1800" dirty="0"/>
              <a:t>Specialty products, including Cyber, D&amp;O, E&amp;O, EPLI and more</a:t>
            </a:r>
          </a:p>
          <a:p>
            <a:pPr marL="285750" lvl="1" indent="-285750">
              <a:spcAft>
                <a:spcPts val="600"/>
              </a:spcAft>
              <a:buFont typeface="Arial" panose="020B0604020202020204" pitchFamily="34" charset="0"/>
              <a:buChar char="•"/>
            </a:pPr>
            <a:r>
              <a:rPr lang="en-US" sz="1800" dirty="0"/>
              <a:t>Exceptional Claims management, with you every step of the way, helping to reduce your claims overall costs</a:t>
            </a:r>
          </a:p>
          <a:p>
            <a:endParaRPr lang="en-US" dirty="0"/>
          </a:p>
        </p:txBody>
      </p:sp>
      <p:sp>
        <p:nvSpPr>
          <p:cNvPr id="4" name="Slide Number Placeholder 3">
            <a:extLst>
              <a:ext uri="{FF2B5EF4-FFF2-40B4-BE49-F238E27FC236}">
                <a16:creationId xmlns:a16="http://schemas.microsoft.com/office/drawing/2014/main" id="{BF8687F3-C260-C8FE-F44C-5FFAC23054E8}"/>
              </a:ext>
            </a:extLst>
          </p:cNvPr>
          <p:cNvSpPr>
            <a:spLocks noGrp="1"/>
          </p:cNvSpPr>
          <p:nvPr>
            <p:ph type="sldNum" sz="quarter" idx="5"/>
          </p:nvPr>
        </p:nvSpPr>
        <p:spPr/>
        <p:txBody>
          <a:bodyPr/>
          <a:lstStyle/>
          <a:p>
            <a:fld id="{4CA67613-D43A-4074-B74B-76232035B61C}" type="slidenum">
              <a:rPr lang="de-CH" smtClean="0"/>
              <a:pPr/>
              <a:t>3</a:t>
            </a:fld>
            <a:endParaRPr lang="de-CH"/>
          </a:p>
        </p:txBody>
      </p:sp>
    </p:spTree>
    <p:extLst>
      <p:ext uri="{BB962C8B-B14F-4D97-AF65-F5344CB8AC3E}">
        <p14:creationId xmlns:p14="http://schemas.microsoft.com/office/powerpoint/2010/main" val="107988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B043-FC10-4D5B-E93A-F5D64F02A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9CC7A-C72E-859A-EBAF-F20B72D52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847E5-5229-D216-557F-F71F359DF0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420AF5-C581-2CB0-0A8D-A09CB613ED3A}"/>
              </a:ext>
            </a:extLst>
          </p:cNvPr>
          <p:cNvSpPr>
            <a:spLocks noGrp="1"/>
          </p:cNvSpPr>
          <p:nvPr>
            <p:ph type="sldNum" sz="quarter" idx="5"/>
          </p:nvPr>
        </p:nvSpPr>
        <p:spPr/>
        <p:txBody>
          <a:bodyPr/>
          <a:lstStyle/>
          <a:p>
            <a:fld id="{85B2ACB6-B956-465B-B770-3372CA943CBE}" type="slidenum">
              <a:rPr lang="en-US" smtClean="0"/>
              <a:t>7</a:t>
            </a:fld>
            <a:endParaRPr lang="en-US" dirty="0"/>
          </a:p>
        </p:txBody>
      </p:sp>
    </p:spTree>
    <p:extLst>
      <p:ext uri="{BB962C8B-B14F-4D97-AF65-F5344CB8AC3E}">
        <p14:creationId xmlns:p14="http://schemas.microsoft.com/office/powerpoint/2010/main" val="1297465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7.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9.svg"/><Relationship Id="rId5" Type="http://schemas.openxmlformats.org/officeDocument/2006/relationships/image" Target="../media/image6.png"/><Relationship Id="rId4" Type="http://schemas.openxmlformats.org/officeDocument/2006/relationships/image" Target="../media/image18.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9.svg"/><Relationship Id="rId5" Type="http://schemas.openxmlformats.org/officeDocument/2006/relationships/image" Target="../media/image6.png"/><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ark">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5FBB55-F7E6-A51C-7B32-D9A057C0F8F3}"/>
              </a:ext>
            </a:extLst>
          </p:cNvPr>
          <p:cNvGraphicFramePr>
            <a:graphicFrameLocks noChangeAspect="1"/>
          </p:cNvGraphicFramePr>
          <p:nvPr userDrawn="1">
            <p:custDataLst>
              <p:tags r:id="rId1"/>
            </p:custDataLst>
            <p:extLst>
              <p:ext uri="{D42A27DB-BD31-4B8C-83A1-F6EECF244321}">
                <p14:modId xmlns:p14="http://schemas.microsoft.com/office/powerpoint/2010/main" val="405731589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3F5FBB55-F7E6-A51C-7B32-D9A057C0F8F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27" name="Graphic 26">
            <a:extLst>
              <a:ext uri="{FF2B5EF4-FFF2-40B4-BE49-F238E27FC236}">
                <a16:creationId xmlns:a16="http://schemas.microsoft.com/office/drawing/2014/main" id="{A9CDCB0E-D9C6-D2F4-E437-CF7D2EB39F6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6" y="152373"/>
            <a:ext cx="1782000" cy="689806"/>
          </a:xfrm>
          <a:prstGeom prst="rect">
            <a:avLst/>
          </a:prstGeom>
        </p:spPr>
      </p:pic>
      <p:sp>
        <p:nvSpPr>
          <p:cNvPr id="2" name="Title 1"/>
          <p:cNvSpPr>
            <a:spLocks noGrp="1"/>
          </p:cNvSpPr>
          <p:nvPr>
            <p:ph type="ctrTitle"/>
          </p:nvPr>
        </p:nvSpPr>
        <p:spPr>
          <a:xfrm>
            <a:off x="265425" y="1196975"/>
            <a:ext cx="6722148" cy="2148319"/>
          </a:xfrm>
        </p:spPr>
        <p:txBody>
          <a:bodyPr vert="horz" anchor="b">
            <a:normAutofit/>
          </a:bodyPr>
          <a:lstStyle>
            <a:lvl1pPr algn="l">
              <a:defRPr sz="3600">
                <a:solidFill>
                  <a:schemeClr val="accent5"/>
                </a:solidFill>
                <a:latin typeface="+mn-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65425" y="3437369"/>
            <a:ext cx="5761567" cy="1283999"/>
          </a:xfrm>
        </p:spPr>
        <p:txBody>
          <a:bodyPr>
            <a:normAutofit/>
          </a:bodyPr>
          <a:lstStyle>
            <a:lvl1pPr marL="0" indent="0" algn="l">
              <a:buNone/>
              <a:defRPr sz="2000">
                <a:solidFill>
                  <a:schemeClr val="accent5"/>
                </a:solidFill>
                <a:latin typeface="+mn-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2" name="Picture Placeholder 2">
            <a:extLst>
              <a:ext uri="{FF2B5EF4-FFF2-40B4-BE49-F238E27FC236}">
                <a16:creationId xmlns:a16="http://schemas.microsoft.com/office/drawing/2014/main" id="{8C38856E-DF0D-49BD-A0AF-37F515F1D5FF}"/>
              </a:ext>
            </a:extLst>
          </p:cNvPr>
          <p:cNvSpPr>
            <a:spLocks noGrp="1"/>
          </p:cNvSpPr>
          <p:nvPr>
            <p:ph type="pic" sz="quarter" idx="13" hasCustomPrompt="1"/>
          </p:nvPr>
        </p:nvSpPr>
        <p:spPr>
          <a:xfrm>
            <a:off x="7145996" y="1810817"/>
            <a:ext cx="5040000" cy="5040000"/>
          </a:xfrm>
          <a:prstGeom prst="ellipse">
            <a:avLst/>
          </a:prstGeom>
        </p:spPr>
        <p:txBody>
          <a:bodyPr/>
          <a:lstStyle>
            <a:lvl1pPr algn="ctr">
              <a:buNone/>
              <a:defRPr b="0" i="0">
                <a:solidFill>
                  <a:schemeClr val="accent5"/>
                </a:solidFill>
                <a:latin typeface="+mn-lt"/>
                <a:cs typeface="Arial" panose="020B0604020202020204" pitchFamily="34" charset="0"/>
              </a:defRPr>
            </a:lvl1pPr>
          </a:lstStyle>
          <a:p>
            <a:r>
              <a:rPr lang="en-US" noProof="0" dirty="0"/>
              <a:t>Add a picture here</a:t>
            </a:r>
          </a:p>
        </p:txBody>
      </p:sp>
      <p:sp>
        <p:nvSpPr>
          <p:cNvPr id="20" name="Date Name Organization">
            <a:extLst>
              <a:ext uri="{FF2B5EF4-FFF2-40B4-BE49-F238E27FC236}">
                <a16:creationId xmlns:a16="http://schemas.microsoft.com/office/drawing/2014/main" id="{B679C166-F3F4-4469-BDA4-0521529C846E}"/>
              </a:ext>
            </a:extLst>
          </p:cNvPr>
          <p:cNvSpPr>
            <a:spLocks noGrp="1"/>
          </p:cNvSpPr>
          <p:nvPr>
            <p:ph type="body" sz="quarter" idx="14" hasCustomPrompt="1"/>
          </p:nvPr>
        </p:nvSpPr>
        <p:spPr>
          <a:xfrm>
            <a:off x="265425" y="4913252"/>
            <a:ext cx="5251984" cy="1056000"/>
          </a:xfrm>
        </p:spPr>
        <p:txBody>
          <a:bodyPr anchor="b"/>
          <a:lstStyle>
            <a:lvl1pPr marL="0" indent="0">
              <a:spcAft>
                <a:spcPts val="133"/>
              </a:spcAft>
              <a:buNone/>
              <a:defRPr sz="1200">
                <a:solidFill>
                  <a:schemeClr val="accent5"/>
                </a:solidFill>
                <a:latin typeface="+mn-lt"/>
                <a:cs typeface="Arial" panose="020B060402020202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[Date]</a:t>
            </a:r>
            <a:br>
              <a:rPr lang="en-US" dirty="0"/>
            </a:br>
            <a:r>
              <a:rPr lang="en-US" dirty="0"/>
              <a:t>[Name of moderator]</a:t>
            </a:r>
            <a:br>
              <a:rPr lang="en-US" dirty="0"/>
            </a:br>
            <a:r>
              <a:rPr lang="en-US" dirty="0"/>
              <a:t>[Organizational Unit]</a:t>
            </a:r>
          </a:p>
        </p:txBody>
      </p:sp>
      <p:sp>
        <p:nvSpPr>
          <p:cNvPr id="23" name="TextBox 22">
            <a:extLst>
              <a:ext uri="{FF2B5EF4-FFF2-40B4-BE49-F238E27FC236}">
                <a16:creationId xmlns:a16="http://schemas.microsoft.com/office/drawing/2014/main" id="{F693D7AA-4B02-44F3-849A-D51D7F7A9CD0}"/>
              </a:ext>
            </a:extLst>
          </p:cNvPr>
          <p:cNvSpPr txBox="1"/>
          <p:nvPr userDrawn="1"/>
        </p:nvSpPr>
        <p:spPr>
          <a:xfrm>
            <a:off x="11158230" y="6548967"/>
            <a:ext cx="699337" cy="143565"/>
          </a:xfrm>
          <a:prstGeom prst="rect">
            <a:avLst/>
          </a:prstGeom>
        </p:spPr>
        <p:txBody>
          <a:bodyPr vert="horz" lIns="0" tIns="0" rIns="0" bIns="0" rtlCol="0" anchor="t" anchorCtr="0">
            <a:spAutoFit/>
          </a:bodyPr>
          <a:lstStyle>
            <a:defPPr>
              <a:defRPr lang="en-US"/>
            </a:defPPr>
            <a:lvl1pPr algn="r">
              <a:defRPr sz="700">
                <a:solidFill>
                  <a:schemeClr val="accent1"/>
                </a:solidFill>
              </a:defRPr>
            </a:lvl1pPr>
          </a:lstStyle>
          <a:p>
            <a:pPr lvl="0"/>
            <a:r>
              <a:rPr lang="en-US" sz="900" dirty="0">
                <a:solidFill>
                  <a:schemeClr val="accent6"/>
                </a:solidFill>
                <a:latin typeface="+mn-lt"/>
                <a:cs typeface="Arial" panose="020B0604020202020204" pitchFamily="34" charset="0"/>
              </a:rPr>
              <a:t>© Zurich</a:t>
            </a:r>
          </a:p>
        </p:txBody>
      </p:sp>
    </p:spTree>
    <p:extLst>
      <p:ext uri="{BB962C8B-B14F-4D97-AF65-F5344CB8AC3E}">
        <p14:creationId xmlns:p14="http://schemas.microsoft.com/office/powerpoint/2010/main" val="316492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box and 3 images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1A447B7-CC90-A32E-DFC0-7E1E1B168B37}"/>
              </a:ext>
            </a:extLst>
          </p:cNvPr>
          <p:cNvGraphicFramePr>
            <a:graphicFrameLocks noChangeAspect="1"/>
          </p:cNvGraphicFramePr>
          <p:nvPr userDrawn="1">
            <p:custDataLst>
              <p:tags r:id="rId1"/>
            </p:custDataLst>
            <p:extLst>
              <p:ext uri="{D42A27DB-BD31-4B8C-83A1-F6EECF244321}">
                <p14:modId xmlns:p14="http://schemas.microsoft.com/office/powerpoint/2010/main" val="68374054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81A447B7-CC90-A32E-DFC0-7E1E1B168B3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6" name="Picture Placeholder 3">
            <a:extLst>
              <a:ext uri="{FF2B5EF4-FFF2-40B4-BE49-F238E27FC236}">
                <a16:creationId xmlns:a16="http://schemas.microsoft.com/office/drawing/2014/main" id="{240E76D1-56AB-41F8-8334-371CEAB4738C}"/>
              </a:ext>
            </a:extLst>
          </p:cNvPr>
          <p:cNvSpPr>
            <a:spLocks noGrp="1"/>
          </p:cNvSpPr>
          <p:nvPr>
            <p:ph type="pic" sz="quarter" idx="28" hasCustomPrompt="1"/>
          </p:nvPr>
        </p:nvSpPr>
        <p:spPr>
          <a:xfrm>
            <a:off x="1079656" y="1436992"/>
            <a:ext cx="1920000" cy="1920000"/>
          </a:xfrm>
          <a:prstGeom prst="ellipse">
            <a:avLst/>
          </a:prstGeom>
        </p:spPr>
        <p:txBody>
          <a:bodyPr/>
          <a:lstStyle>
            <a:lvl1pPr marL="0" indent="0" algn="ctr">
              <a:buNone/>
              <a:defRPr sz="1333">
                <a:solidFill>
                  <a:srgbClr val="2167AE"/>
                </a:solidFill>
                <a:latin typeface="+mn-lt"/>
                <a:cs typeface="Arial" panose="020B0604020202020204" pitchFamily="34" charset="0"/>
              </a:defRPr>
            </a:lvl1pPr>
          </a:lstStyle>
          <a:p>
            <a:r>
              <a:rPr lang="en-GB" dirty="0"/>
              <a:t>Add picture here</a:t>
            </a:r>
          </a:p>
        </p:txBody>
      </p:sp>
      <p:sp>
        <p:nvSpPr>
          <p:cNvPr id="17" name="Picture Placeholder 3">
            <a:extLst>
              <a:ext uri="{FF2B5EF4-FFF2-40B4-BE49-F238E27FC236}">
                <a16:creationId xmlns:a16="http://schemas.microsoft.com/office/drawing/2014/main" id="{BFDFBA93-64DC-4F26-953C-E4271D7A5F2C}"/>
              </a:ext>
            </a:extLst>
          </p:cNvPr>
          <p:cNvSpPr>
            <a:spLocks noGrp="1"/>
          </p:cNvSpPr>
          <p:nvPr>
            <p:ph type="pic" sz="quarter" idx="29" hasCustomPrompt="1"/>
          </p:nvPr>
        </p:nvSpPr>
        <p:spPr>
          <a:xfrm>
            <a:off x="4871864" y="1436992"/>
            <a:ext cx="1920000" cy="1920000"/>
          </a:xfrm>
          <a:prstGeom prst="ellipse">
            <a:avLst/>
          </a:prstGeom>
        </p:spPr>
        <p:txBody>
          <a:bodyPr/>
          <a:lstStyle>
            <a:lvl1pPr marL="0" indent="0" algn="ctr">
              <a:buNone/>
              <a:defRPr sz="1333">
                <a:solidFill>
                  <a:srgbClr val="2167AE"/>
                </a:solidFill>
                <a:latin typeface="+mn-lt"/>
                <a:cs typeface="Arial" panose="020B0604020202020204" pitchFamily="34" charset="0"/>
              </a:defRPr>
            </a:lvl1pPr>
          </a:lstStyle>
          <a:p>
            <a:r>
              <a:rPr lang="en-GB" dirty="0"/>
              <a:t>Add picture here</a:t>
            </a:r>
          </a:p>
        </p:txBody>
      </p:sp>
      <p:sp>
        <p:nvSpPr>
          <p:cNvPr id="18" name="Picture Placeholder 3">
            <a:extLst>
              <a:ext uri="{FF2B5EF4-FFF2-40B4-BE49-F238E27FC236}">
                <a16:creationId xmlns:a16="http://schemas.microsoft.com/office/drawing/2014/main" id="{33BE1813-D5B5-4415-BB63-F6AD5397276E}"/>
              </a:ext>
            </a:extLst>
          </p:cNvPr>
          <p:cNvSpPr>
            <a:spLocks noGrp="1"/>
          </p:cNvSpPr>
          <p:nvPr>
            <p:ph type="pic" sz="quarter" idx="30" hasCustomPrompt="1"/>
          </p:nvPr>
        </p:nvSpPr>
        <p:spPr>
          <a:xfrm>
            <a:off x="8688288" y="1436992"/>
            <a:ext cx="1920000" cy="1920000"/>
          </a:xfrm>
          <a:prstGeom prst="ellipse">
            <a:avLst/>
          </a:prstGeom>
        </p:spPr>
        <p:txBody>
          <a:bodyPr/>
          <a:lstStyle>
            <a:lvl1pPr marL="0" indent="0" algn="ctr">
              <a:buNone/>
              <a:defRPr sz="1333">
                <a:solidFill>
                  <a:srgbClr val="2167AE"/>
                </a:solidFill>
                <a:latin typeface="+mn-lt"/>
                <a:cs typeface="Arial" panose="020B0604020202020204" pitchFamily="34" charset="0"/>
              </a:defRPr>
            </a:lvl1pPr>
          </a:lstStyle>
          <a:p>
            <a:r>
              <a:rPr lang="en-GB" dirty="0"/>
              <a:t>Add picture here</a:t>
            </a:r>
          </a:p>
        </p:txBody>
      </p:sp>
      <p:sp>
        <p:nvSpPr>
          <p:cNvPr id="33" name="Slide Number Placeholder 5">
            <a:extLst>
              <a:ext uri="{FF2B5EF4-FFF2-40B4-BE49-F238E27FC236}">
                <a16:creationId xmlns:a16="http://schemas.microsoft.com/office/drawing/2014/main" id="{714EC8C7-A133-478F-BF8B-66FEF67BC793}"/>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5" name="Footer Placeholder 3">
            <a:extLst>
              <a:ext uri="{FF2B5EF4-FFF2-40B4-BE49-F238E27FC236}">
                <a16:creationId xmlns:a16="http://schemas.microsoft.com/office/drawing/2014/main" id="{E5C41A63-DFB8-45B3-BA91-86A5B9928FC9}"/>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2" name="Title Placeholder 1">
            <a:extLst>
              <a:ext uri="{FF2B5EF4-FFF2-40B4-BE49-F238E27FC236}">
                <a16:creationId xmlns:a16="http://schemas.microsoft.com/office/drawing/2014/main" id="{7C9ECDE5-FFEA-2A2A-9BE3-3DA819864EB3}"/>
              </a:ext>
            </a:extLst>
          </p:cNvPr>
          <p:cNvSpPr>
            <a:spLocks noGrp="1"/>
          </p:cNvSpPr>
          <p:nvPr>
            <p:ph type="title"/>
          </p:nvPr>
        </p:nvSpPr>
        <p:spPr>
          <a:xfrm>
            <a:off x="250826" y="249926"/>
            <a:ext cx="9586415" cy="360099"/>
          </a:xfrm>
          <a:prstGeom prst="rect">
            <a:avLst/>
          </a:prstGeom>
        </p:spPr>
        <p:txBody>
          <a:bodyPr vert="horz" lIns="0" tIns="0" rIns="0" bIns="0" rtlCol="0" anchor="t" anchorCtr="0">
            <a:spAutoFit/>
          </a:bodyPr>
          <a:lstStyle/>
          <a:p>
            <a:r>
              <a:rPr lang="en-US"/>
              <a:t>Click to edit Master title style</a:t>
            </a:r>
            <a:endParaRPr lang="en-US" dirty="0"/>
          </a:p>
        </p:txBody>
      </p:sp>
      <p:sp>
        <p:nvSpPr>
          <p:cNvPr id="6" name="Content Placeholder 14">
            <a:extLst>
              <a:ext uri="{FF2B5EF4-FFF2-40B4-BE49-F238E27FC236}">
                <a16:creationId xmlns:a16="http://schemas.microsoft.com/office/drawing/2014/main" id="{0C1ECCF3-5556-23D4-3836-1A50EBEE4F64}"/>
              </a:ext>
            </a:extLst>
          </p:cNvPr>
          <p:cNvSpPr>
            <a:spLocks noGrp="1"/>
          </p:cNvSpPr>
          <p:nvPr>
            <p:ph sz="quarter" idx="10" hasCustomPrompt="1"/>
          </p:nvPr>
        </p:nvSpPr>
        <p:spPr>
          <a:xfrm>
            <a:off x="250825" y="666073"/>
            <a:ext cx="9583200" cy="276999"/>
          </a:xfrm>
        </p:spPr>
        <p:txBody>
          <a:bodyPr wrap="square">
            <a:spAutoFit/>
          </a:bodyPr>
          <a:lstStyle>
            <a:lvl1pPr marL="0" indent="0">
              <a:buNone/>
              <a:defRPr sz="1800">
                <a:solidFill>
                  <a:schemeClr val="accent1"/>
                </a:solidFill>
              </a:defRPr>
            </a:lvl1pPr>
            <a:lvl2pPr marL="239712" indent="0">
              <a:buNone/>
              <a:defRPr sz="1800">
                <a:solidFill>
                  <a:schemeClr val="accent1"/>
                </a:solidFill>
              </a:defRPr>
            </a:lvl2pPr>
            <a:lvl3pPr marL="538163" indent="0">
              <a:buNone/>
              <a:defRPr sz="1800">
                <a:solidFill>
                  <a:schemeClr val="accent1"/>
                </a:solidFill>
              </a:defRPr>
            </a:lvl3pPr>
            <a:lvl4pPr marL="719138" indent="0">
              <a:buNone/>
              <a:defRPr sz="1800">
                <a:solidFill>
                  <a:schemeClr val="accent1"/>
                </a:solidFill>
              </a:defRPr>
            </a:lvl4pPr>
            <a:lvl5pPr marL="985837" indent="0">
              <a:buNone/>
              <a:defRPr sz="1800">
                <a:solidFill>
                  <a:schemeClr val="accent1"/>
                </a:solidFill>
              </a:defRPr>
            </a:lvl5pPr>
          </a:lstStyle>
          <a:p>
            <a:pPr lvl="0"/>
            <a:r>
              <a:rPr lang="en-GB" dirty="0"/>
              <a:t>Click to edit Master subtitle style</a:t>
            </a:r>
          </a:p>
        </p:txBody>
      </p:sp>
      <p:pic>
        <p:nvPicPr>
          <p:cNvPr id="7" name="Graphic 6">
            <a:extLst>
              <a:ext uri="{FF2B5EF4-FFF2-40B4-BE49-F238E27FC236}">
                <a16:creationId xmlns:a16="http://schemas.microsoft.com/office/drawing/2014/main" id="{CA31730F-3B9B-75DA-6705-90541C0E25C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363" y="152373"/>
            <a:ext cx="1782000" cy="689806"/>
          </a:xfrm>
          <a:prstGeom prst="rect">
            <a:avLst/>
          </a:prstGeom>
        </p:spPr>
      </p:pic>
    </p:spTree>
    <p:extLst>
      <p:ext uri="{BB962C8B-B14F-4D97-AF65-F5344CB8AC3E}">
        <p14:creationId xmlns:p14="http://schemas.microsoft.com/office/powerpoint/2010/main" val="87344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V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3CF824-0541-B29E-8E4D-682D7B6A2E1A}"/>
              </a:ext>
            </a:extLst>
          </p:cNvPr>
          <p:cNvGraphicFramePr>
            <a:graphicFrameLocks noChangeAspect="1"/>
          </p:cNvGraphicFramePr>
          <p:nvPr userDrawn="1">
            <p:custDataLst>
              <p:tags r:id="rId1"/>
            </p:custDataLst>
            <p:extLst>
              <p:ext uri="{D42A27DB-BD31-4B8C-83A1-F6EECF244321}">
                <p14:modId xmlns:p14="http://schemas.microsoft.com/office/powerpoint/2010/main" val="30087451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963CF824-0541-B29E-8E4D-682D7B6A2E1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80660FE9-7058-445A-A87D-587C9395E97C}"/>
              </a:ext>
            </a:extLst>
          </p:cNvPr>
          <p:cNvSpPr/>
          <p:nvPr userDrawn="1"/>
        </p:nvSpPr>
        <p:spPr>
          <a:xfrm>
            <a:off x="8234008" y="0"/>
            <a:ext cx="39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000" dirty="0">
              <a:latin typeface="+mn-lt"/>
              <a:cs typeface="Arial" panose="020B0604020202020204" pitchFamily="34" charset="0"/>
            </a:endParaRPr>
          </a:p>
        </p:txBody>
      </p:sp>
      <p:sp>
        <p:nvSpPr>
          <p:cNvPr id="18" name="Picture Placeholder 3">
            <a:extLst>
              <a:ext uri="{FF2B5EF4-FFF2-40B4-BE49-F238E27FC236}">
                <a16:creationId xmlns:a16="http://schemas.microsoft.com/office/drawing/2014/main" id="{33BE1813-D5B5-4415-BB63-F6AD5397276E}"/>
              </a:ext>
            </a:extLst>
          </p:cNvPr>
          <p:cNvSpPr>
            <a:spLocks noGrp="1"/>
          </p:cNvSpPr>
          <p:nvPr>
            <p:ph type="pic" sz="quarter" idx="30" hasCustomPrompt="1"/>
          </p:nvPr>
        </p:nvSpPr>
        <p:spPr>
          <a:xfrm>
            <a:off x="9254008" y="1509000"/>
            <a:ext cx="1920000" cy="1920000"/>
          </a:xfrm>
          <a:prstGeom prst="ellipse">
            <a:avLst/>
          </a:prstGeom>
        </p:spPr>
        <p:txBody>
          <a:bodyPr/>
          <a:lstStyle>
            <a:lvl1pPr marL="0" indent="0" algn="ctr">
              <a:buNone/>
              <a:defRPr sz="1333">
                <a:solidFill>
                  <a:srgbClr val="2167AE"/>
                </a:solidFill>
                <a:latin typeface="+mn-lt"/>
                <a:cs typeface="Arial" panose="020B0604020202020204" pitchFamily="34" charset="0"/>
              </a:defRPr>
            </a:lvl1pPr>
          </a:lstStyle>
          <a:p>
            <a:r>
              <a:rPr lang="en-GB" dirty="0"/>
              <a:t>Add picture here</a:t>
            </a:r>
          </a:p>
        </p:txBody>
      </p:sp>
      <p:sp>
        <p:nvSpPr>
          <p:cNvPr id="33" name="Content Placeholder 2">
            <a:extLst>
              <a:ext uri="{FF2B5EF4-FFF2-40B4-BE49-F238E27FC236}">
                <a16:creationId xmlns:a16="http://schemas.microsoft.com/office/drawing/2014/main" id="{22F76E53-ED3E-4712-828A-462700FD54D1}"/>
              </a:ext>
            </a:extLst>
          </p:cNvPr>
          <p:cNvSpPr>
            <a:spLocks noGrp="1"/>
          </p:cNvSpPr>
          <p:nvPr>
            <p:ph idx="1"/>
          </p:nvPr>
        </p:nvSpPr>
        <p:spPr>
          <a:xfrm>
            <a:off x="250824" y="1206178"/>
            <a:ext cx="7621515" cy="5040145"/>
          </a:xfrm>
        </p:spPr>
        <p:txBody>
          <a:bodyPr lIns="72000" tIns="0" rIns="72000" bIns="72000"/>
          <a:lstStyle>
            <a:lvl1pPr>
              <a:defRPr sz="1800">
                <a:latin typeface="+mn-lt"/>
                <a:cs typeface="Arial" panose="020B0604020202020204" pitchFamily="34" charset="0"/>
              </a:defRPr>
            </a:lvl1pPr>
            <a:lvl2pPr>
              <a:defRPr sz="1600">
                <a:latin typeface="+mn-lt"/>
                <a:cs typeface="Arial" panose="020B0604020202020204" pitchFamily="34" charset="0"/>
              </a:defRPr>
            </a:lvl2pPr>
            <a:lvl3pPr>
              <a:defRPr sz="1400">
                <a:latin typeface="+mn-lt"/>
                <a:cs typeface="Arial" panose="020B0604020202020204" pitchFamily="34" charset="0"/>
              </a:defRPr>
            </a:lvl3pPr>
            <a:lvl4pPr>
              <a:defRPr sz="1200">
                <a:latin typeface="+mn-lt"/>
                <a:cs typeface="Arial" panose="020B0604020202020204" pitchFamily="34" charset="0"/>
              </a:defRPr>
            </a:lvl4pPr>
            <a:lvl5pPr>
              <a:defRPr sz="12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Slide Number Placeholder 5">
            <a:extLst>
              <a:ext uri="{FF2B5EF4-FFF2-40B4-BE49-F238E27FC236}">
                <a16:creationId xmlns:a16="http://schemas.microsoft.com/office/drawing/2014/main" id="{3E83A98D-348B-40D1-B8DE-954D062DE5ED}"/>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5" name="TextBox 34">
            <a:extLst>
              <a:ext uri="{FF2B5EF4-FFF2-40B4-BE49-F238E27FC236}">
                <a16:creationId xmlns:a16="http://schemas.microsoft.com/office/drawing/2014/main" id="{20454A9A-E833-4775-8C2D-33EB42BCE6B5}"/>
              </a:ext>
            </a:extLst>
          </p:cNvPr>
          <p:cNvSpPr txBox="1"/>
          <p:nvPr userDrawn="1"/>
        </p:nvSpPr>
        <p:spPr>
          <a:xfrm>
            <a:off x="11158230" y="6548967"/>
            <a:ext cx="699337" cy="143565"/>
          </a:xfrm>
          <a:prstGeom prst="rect">
            <a:avLst/>
          </a:prstGeom>
        </p:spPr>
        <p:txBody>
          <a:bodyPr vert="horz" lIns="0" tIns="0" rIns="0" bIns="0" rtlCol="0" anchor="t" anchorCtr="0">
            <a:spAutoFit/>
          </a:bodyPr>
          <a:lstStyle>
            <a:defPPr>
              <a:defRPr lang="en-US"/>
            </a:defPPr>
            <a:lvl1pPr algn="r">
              <a:defRPr sz="700">
                <a:solidFill>
                  <a:schemeClr val="accent1"/>
                </a:solidFill>
              </a:defRPr>
            </a:lvl1pPr>
          </a:lstStyle>
          <a:p>
            <a:pPr lvl="0"/>
            <a:r>
              <a:rPr lang="en-US" sz="900" dirty="0">
                <a:latin typeface="+mn-lt"/>
                <a:cs typeface="Arial" panose="020B0604020202020204" pitchFamily="34" charset="0"/>
              </a:rPr>
              <a:t>© Zurich</a:t>
            </a:r>
          </a:p>
        </p:txBody>
      </p:sp>
      <p:sp>
        <p:nvSpPr>
          <p:cNvPr id="36" name="Footer Placeholder 3">
            <a:extLst>
              <a:ext uri="{FF2B5EF4-FFF2-40B4-BE49-F238E27FC236}">
                <a16:creationId xmlns:a16="http://schemas.microsoft.com/office/drawing/2014/main" id="{D4697806-E525-43F1-B233-E030C6B5FB9F}"/>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3" name="Title Placeholder 1">
            <a:extLst>
              <a:ext uri="{FF2B5EF4-FFF2-40B4-BE49-F238E27FC236}">
                <a16:creationId xmlns:a16="http://schemas.microsoft.com/office/drawing/2014/main" id="{5FB431D7-B606-4E7E-44D7-8C0E48BF1BD2}"/>
              </a:ext>
            </a:extLst>
          </p:cNvPr>
          <p:cNvSpPr>
            <a:spLocks noGrp="1"/>
          </p:cNvSpPr>
          <p:nvPr>
            <p:ph type="title"/>
          </p:nvPr>
        </p:nvSpPr>
        <p:spPr>
          <a:xfrm>
            <a:off x="250826" y="249926"/>
            <a:ext cx="7621513" cy="360099"/>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8" name="Content Placeholder 14">
            <a:extLst>
              <a:ext uri="{FF2B5EF4-FFF2-40B4-BE49-F238E27FC236}">
                <a16:creationId xmlns:a16="http://schemas.microsoft.com/office/drawing/2014/main" id="{FA72DD7E-DFC5-8204-E32E-7DAE6E4AF994}"/>
              </a:ext>
            </a:extLst>
          </p:cNvPr>
          <p:cNvSpPr>
            <a:spLocks noGrp="1"/>
          </p:cNvSpPr>
          <p:nvPr>
            <p:ph sz="quarter" idx="10" hasCustomPrompt="1"/>
          </p:nvPr>
        </p:nvSpPr>
        <p:spPr>
          <a:xfrm>
            <a:off x="250825" y="666073"/>
            <a:ext cx="9583200" cy="276999"/>
          </a:xfrm>
        </p:spPr>
        <p:txBody>
          <a:bodyPr wrap="square">
            <a:spAutoFit/>
          </a:bodyPr>
          <a:lstStyle>
            <a:lvl1pPr marL="0" indent="0">
              <a:buNone/>
              <a:defRPr sz="1800">
                <a:solidFill>
                  <a:schemeClr val="accent1"/>
                </a:solidFill>
              </a:defRPr>
            </a:lvl1pPr>
            <a:lvl2pPr marL="239712" indent="0">
              <a:buNone/>
              <a:defRPr sz="1800">
                <a:solidFill>
                  <a:schemeClr val="accent1"/>
                </a:solidFill>
              </a:defRPr>
            </a:lvl2pPr>
            <a:lvl3pPr marL="538163" indent="0">
              <a:buNone/>
              <a:defRPr sz="1800">
                <a:solidFill>
                  <a:schemeClr val="accent1"/>
                </a:solidFill>
              </a:defRPr>
            </a:lvl3pPr>
            <a:lvl4pPr marL="719138" indent="0">
              <a:buNone/>
              <a:defRPr sz="1800">
                <a:solidFill>
                  <a:schemeClr val="accent1"/>
                </a:solidFill>
              </a:defRPr>
            </a:lvl4pPr>
            <a:lvl5pPr marL="985837" indent="0">
              <a:buNone/>
              <a:defRPr sz="1800">
                <a:solidFill>
                  <a:schemeClr val="accent1"/>
                </a:solidFill>
              </a:defRPr>
            </a:lvl5pPr>
          </a:lstStyle>
          <a:p>
            <a:pPr lvl="0"/>
            <a:r>
              <a:rPr lang="en-GB" dirty="0"/>
              <a:t>Click to edit Master subtitle style</a:t>
            </a:r>
          </a:p>
        </p:txBody>
      </p:sp>
      <p:pic>
        <p:nvPicPr>
          <p:cNvPr id="9" name="Graphic 8">
            <a:extLst>
              <a:ext uri="{FF2B5EF4-FFF2-40B4-BE49-F238E27FC236}">
                <a16:creationId xmlns:a16="http://schemas.microsoft.com/office/drawing/2014/main" id="{C59E6F51-3CC1-054E-AC22-DEC17C9E8D0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363" y="152373"/>
            <a:ext cx="1782000" cy="689806"/>
          </a:xfrm>
          <a:prstGeom prst="rect">
            <a:avLst/>
          </a:prstGeom>
        </p:spPr>
      </p:pic>
    </p:spTree>
    <p:extLst>
      <p:ext uri="{BB962C8B-B14F-4D97-AF65-F5344CB8AC3E}">
        <p14:creationId xmlns:p14="http://schemas.microsoft.com/office/powerpoint/2010/main" val="3065280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7A200D9-EAA9-B39A-6954-5AB51DB1E76F}"/>
              </a:ext>
            </a:extLst>
          </p:cNvPr>
          <p:cNvGraphicFramePr>
            <a:graphicFrameLocks noChangeAspect="1"/>
          </p:cNvGraphicFramePr>
          <p:nvPr userDrawn="1">
            <p:custDataLst>
              <p:tags r:id="rId1"/>
            </p:custDataLst>
            <p:extLst>
              <p:ext uri="{D42A27DB-BD31-4B8C-83A1-F6EECF244321}">
                <p14:modId xmlns:p14="http://schemas.microsoft.com/office/powerpoint/2010/main" val="2184388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57A200D9-EAA9-B39A-6954-5AB51DB1E76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8" name="Slide Number Placeholder 5">
            <a:extLst>
              <a:ext uri="{FF2B5EF4-FFF2-40B4-BE49-F238E27FC236}">
                <a16:creationId xmlns:a16="http://schemas.microsoft.com/office/drawing/2014/main" id="{54613BA4-3F37-477A-9F83-816FFC375697}"/>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0" name="Footer Placeholder 3">
            <a:extLst>
              <a:ext uri="{FF2B5EF4-FFF2-40B4-BE49-F238E27FC236}">
                <a16:creationId xmlns:a16="http://schemas.microsoft.com/office/drawing/2014/main" id="{3866945B-F4D3-4972-8A47-C02C9E2AC957}"/>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2" name="Title Placeholder 1">
            <a:extLst>
              <a:ext uri="{FF2B5EF4-FFF2-40B4-BE49-F238E27FC236}">
                <a16:creationId xmlns:a16="http://schemas.microsoft.com/office/drawing/2014/main" id="{D7830DE1-3CC4-FD69-2FFB-1DCBD784C594}"/>
              </a:ext>
            </a:extLst>
          </p:cNvPr>
          <p:cNvSpPr>
            <a:spLocks noGrp="1"/>
          </p:cNvSpPr>
          <p:nvPr>
            <p:ph type="title"/>
          </p:nvPr>
        </p:nvSpPr>
        <p:spPr>
          <a:xfrm>
            <a:off x="250826" y="249926"/>
            <a:ext cx="9586415" cy="360099"/>
          </a:xfrm>
          <a:prstGeom prst="rect">
            <a:avLst/>
          </a:prstGeom>
        </p:spPr>
        <p:txBody>
          <a:bodyPr vert="horz" lIns="0" tIns="0" rIns="0" bIns="0" rtlCol="0" anchor="t" anchorCtr="0">
            <a:spAutoFit/>
          </a:bodyPr>
          <a:lstStyle/>
          <a:p>
            <a:r>
              <a:rPr lang="en-US"/>
              <a:t>Click to edit Master title style</a:t>
            </a:r>
            <a:endParaRPr lang="en-US" dirty="0"/>
          </a:p>
        </p:txBody>
      </p:sp>
      <p:pic>
        <p:nvPicPr>
          <p:cNvPr id="5" name="Graphic 4">
            <a:extLst>
              <a:ext uri="{FF2B5EF4-FFF2-40B4-BE49-F238E27FC236}">
                <a16:creationId xmlns:a16="http://schemas.microsoft.com/office/drawing/2014/main" id="{525828A9-363D-89E8-7198-DE8C7CB7ADC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363" y="152373"/>
            <a:ext cx="1782000" cy="689806"/>
          </a:xfrm>
          <a:prstGeom prst="rect">
            <a:avLst/>
          </a:prstGeom>
        </p:spPr>
      </p:pic>
    </p:spTree>
    <p:extLst>
      <p:ext uri="{BB962C8B-B14F-4D97-AF65-F5344CB8AC3E}">
        <p14:creationId xmlns:p14="http://schemas.microsoft.com/office/powerpoint/2010/main" val="1902870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no Log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3AD1AD-1FBD-FFA9-D7EA-C0C4A69C4092}"/>
              </a:ext>
            </a:extLst>
          </p:cNvPr>
          <p:cNvGraphicFramePr>
            <a:graphicFrameLocks noChangeAspect="1"/>
          </p:cNvGraphicFramePr>
          <p:nvPr userDrawn="1">
            <p:custDataLst>
              <p:tags r:id="rId1"/>
            </p:custDataLst>
            <p:extLst>
              <p:ext uri="{D42A27DB-BD31-4B8C-83A1-F6EECF244321}">
                <p14:modId xmlns:p14="http://schemas.microsoft.com/office/powerpoint/2010/main" val="4113897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083AD1AD-1FBD-FFA9-D7EA-C0C4A69C409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6E1B8922-F046-4949-89A1-82828F430E98}"/>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defRPr>
            </a:lvl1pPr>
          </a:lstStyle>
          <a:p>
            <a:fld id="{FA58F0B4-6BC7-4BFB-804F-EE9B892902C7}" type="slidenum">
              <a:rPr lang="en-US" smtClean="0"/>
              <a:pPr/>
              <a:t>‹#›</a:t>
            </a:fld>
            <a:endParaRPr lang="en-US" dirty="0"/>
          </a:p>
        </p:txBody>
      </p:sp>
      <p:sp>
        <p:nvSpPr>
          <p:cNvPr id="8" name="Footer Placeholder 3">
            <a:extLst>
              <a:ext uri="{FF2B5EF4-FFF2-40B4-BE49-F238E27FC236}">
                <a16:creationId xmlns:a16="http://schemas.microsoft.com/office/drawing/2014/main" id="{A51A83C0-E586-4207-B521-E42A4141A04B}"/>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defRPr>
            </a:lvl1pPr>
          </a:lstStyle>
          <a:p>
            <a:endParaRPr lang="en-US" dirty="0"/>
          </a:p>
        </p:txBody>
      </p:sp>
      <p:sp>
        <p:nvSpPr>
          <p:cNvPr id="2" name="Title Placeholder 1">
            <a:extLst>
              <a:ext uri="{FF2B5EF4-FFF2-40B4-BE49-F238E27FC236}">
                <a16:creationId xmlns:a16="http://schemas.microsoft.com/office/drawing/2014/main" id="{0EF623B1-1C7B-34B7-5D56-8D03EB4CEDFF}"/>
              </a:ext>
            </a:extLst>
          </p:cNvPr>
          <p:cNvSpPr>
            <a:spLocks noGrp="1"/>
          </p:cNvSpPr>
          <p:nvPr>
            <p:ph type="title"/>
          </p:nvPr>
        </p:nvSpPr>
        <p:spPr>
          <a:xfrm>
            <a:off x="250826" y="249926"/>
            <a:ext cx="9586415" cy="360099"/>
          </a:xfrm>
          <a:prstGeom prst="rect">
            <a:avLst/>
          </a:prstGeom>
        </p:spPr>
        <p:txBody>
          <a:bodyPr vert="horz" lIns="0" tIns="0" rIns="0" bIns="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186429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mag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709222-DABD-4836-DB55-D5C6C9DA4B5B}"/>
              </a:ext>
            </a:extLst>
          </p:cNvPr>
          <p:cNvGraphicFramePr>
            <a:graphicFrameLocks noChangeAspect="1"/>
          </p:cNvGraphicFramePr>
          <p:nvPr userDrawn="1">
            <p:custDataLst>
              <p:tags r:id="rId1"/>
            </p:custDataLst>
            <p:extLst>
              <p:ext uri="{D42A27DB-BD31-4B8C-83A1-F6EECF244321}">
                <p14:modId xmlns:p14="http://schemas.microsoft.com/office/powerpoint/2010/main" val="159615735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01709222-DABD-4836-DB55-D5C6C9DA4B5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Picture Placeholder 2">
            <a:extLst>
              <a:ext uri="{FF2B5EF4-FFF2-40B4-BE49-F238E27FC236}">
                <a16:creationId xmlns:a16="http://schemas.microsoft.com/office/drawing/2014/main" id="{E1605E3C-D76A-4678-9277-BF9E20857561}"/>
              </a:ext>
            </a:extLst>
          </p:cNvPr>
          <p:cNvSpPr>
            <a:spLocks noGrp="1" noChangeAspect="1"/>
          </p:cNvSpPr>
          <p:nvPr>
            <p:ph type="pic" sz="quarter" idx="13" hasCustomPrompt="1"/>
          </p:nvPr>
        </p:nvSpPr>
        <p:spPr>
          <a:xfrm>
            <a:off x="7248128" y="1442037"/>
            <a:ext cx="4320000" cy="4320000"/>
          </a:xfrm>
          <a:prstGeom prst="ellipse">
            <a:avLst/>
          </a:prstGeom>
        </p:spPr>
        <p:txBody>
          <a:bodyPr/>
          <a:lstStyle>
            <a:lvl1pPr algn="ctr">
              <a:buNone/>
              <a:defRPr b="0" i="0">
                <a:solidFill>
                  <a:srgbClr val="1C67AF"/>
                </a:solidFill>
                <a:latin typeface="+mn-lt"/>
                <a:cs typeface="Arial" panose="020B0604020202020204" pitchFamily="34" charset="0"/>
              </a:defRPr>
            </a:lvl1pPr>
          </a:lstStyle>
          <a:p>
            <a:r>
              <a:rPr lang="en-US" noProof="0" dirty="0"/>
              <a:t>Add a picture here</a:t>
            </a:r>
          </a:p>
        </p:txBody>
      </p:sp>
      <p:sp>
        <p:nvSpPr>
          <p:cNvPr id="22" name="Slide Number Placeholder 5">
            <a:extLst>
              <a:ext uri="{FF2B5EF4-FFF2-40B4-BE49-F238E27FC236}">
                <a16:creationId xmlns:a16="http://schemas.microsoft.com/office/drawing/2014/main" id="{A6366AC5-1BE2-4E7D-B883-89CAF96B327D}"/>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23" name="Title 1">
            <a:extLst>
              <a:ext uri="{FF2B5EF4-FFF2-40B4-BE49-F238E27FC236}">
                <a16:creationId xmlns:a16="http://schemas.microsoft.com/office/drawing/2014/main" id="{FC885360-8473-4699-801C-9B04E3D233C8}"/>
              </a:ext>
            </a:extLst>
          </p:cNvPr>
          <p:cNvSpPr>
            <a:spLocks noGrp="1"/>
          </p:cNvSpPr>
          <p:nvPr>
            <p:ph type="ctrTitle" hasCustomPrompt="1"/>
          </p:nvPr>
        </p:nvSpPr>
        <p:spPr>
          <a:xfrm>
            <a:off x="250825" y="2526835"/>
            <a:ext cx="6722148" cy="2242079"/>
          </a:xfrm>
        </p:spPr>
        <p:txBody>
          <a:bodyPr vert="horz" anchor="b">
            <a:noAutofit/>
          </a:bodyPr>
          <a:lstStyle>
            <a:lvl1pPr algn="l">
              <a:defRPr sz="3600">
                <a:solidFill>
                  <a:schemeClr val="accent1"/>
                </a:solidFill>
                <a:latin typeface="+mn-lt"/>
                <a:cs typeface="Arial" panose="020B0604020202020204" pitchFamily="34" charset="0"/>
              </a:defRPr>
            </a:lvl1pPr>
          </a:lstStyle>
          <a:p>
            <a:r>
              <a:rPr lang="en-US" dirty="0"/>
              <a:t>Click to edit section title</a:t>
            </a:r>
          </a:p>
        </p:txBody>
      </p:sp>
      <p:sp>
        <p:nvSpPr>
          <p:cNvPr id="24" name="Subtitle 2">
            <a:extLst>
              <a:ext uri="{FF2B5EF4-FFF2-40B4-BE49-F238E27FC236}">
                <a16:creationId xmlns:a16="http://schemas.microsoft.com/office/drawing/2014/main" id="{A57272B1-D4B7-4B27-9A7A-1EB4697DECEC}"/>
              </a:ext>
            </a:extLst>
          </p:cNvPr>
          <p:cNvSpPr>
            <a:spLocks noGrp="1"/>
          </p:cNvSpPr>
          <p:nvPr>
            <p:ph type="subTitle" idx="14" hasCustomPrompt="1"/>
          </p:nvPr>
        </p:nvSpPr>
        <p:spPr>
          <a:xfrm>
            <a:off x="250825" y="4948301"/>
            <a:ext cx="6719063" cy="1283999"/>
          </a:xfrm>
        </p:spPr>
        <p:txBody>
          <a:bodyPr>
            <a:normAutofit/>
          </a:bodyPr>
          <a:lstStyle>
            <a:lvl1pPr marL="0" indent="0" algn="l">
              <a:buNone/>
              <a:defRPr sz="2000">
                <a:solidFill>
                  <a:schemeClr val="accent1"/>
                </a:solidFill>
                <a:latin typeface="+mn-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section subtitle </a:t>
            </a:r>
          </a:p>
        </p:txBody>
      </p:sp>
      <p:pic>
        <p:nvPicPr>
          <p:cNvPr id="5" name="Graphic 4">
            <a:extLst>
              <a:ext uri="{FF2B5EF4-FFF2-40B4-BE49-F238E27FC236}">
                <a16:creationId xmlns:a16="http://schemas.microsoft.com/office/drawing/2014/main" id="{6BD5901E-5EDC-03E0-069C-4C3ED6107EF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6" y="152373"/>
            <a:ext cx="1782000" cy="689806"/>
          </a:xfrm>
          <a:prstGeom prst="rect">
            <a:avLst/>
          </a:prstGeom>
        </p:spPr>
      </p:pic>
    </p:spTree>
    <p:extLst>
      <p:ext uri="{BB962C8B-B14F-4D97-AF65-F5344CB8AC3E}">
        <p14:creationId xmlns:p14="http://schemas.microsoft.com/office/powerpoint/2010/main" val="3769821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6"/>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AA513D-C9B5-A544-B9C4-B9D09DB6E1CF}"/>
              </a:ext>
            </a:extLst>
          </p:cNvPr>
          <p:cNvGraphicFramePr>
            <a:graphicFrameLocks noChangeAspect="1"/>
          </p:cNvGraphicFramePr>
          <p:nvPr userDrawn="1">
            <p:custDataLst>
              <p:tags r:id="rId1"/>
            </p:custDataLst>
            <p:extLst>
              <p:ext uri="{D42A27DB-BD31-4B8C-83A1-F6EECF244321}">
                <p14:modId xmlns:p14="http://schemas.microsoft.com/office/powerpoint/2010/main" val="122396441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8CAA513D-C9B5-A544-B9C4-B9D09DB6E1C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8BACFF7A-0A26-4F0A-A400-3AF20106862B}"/>
              </a:ext>
            </a:extLst>
          </p:cNvPr>
          <p:cNvSpPr>
            <a:spLocks noGrp="1"/>
          </p:cNvSpPr>
          <p:nvPr>
            <p:ph type="ctrTitle" hasCustomPrompt="1"/>
          </p:nvPr>
        </p:nvSpPr>
        <p:spPr>
          <a:xfrm>
            <a:off x="250825" y="2526835"/>
            <a:ext cx="6722148" cy="2242079"/>
          </a:xfrm>
        </p:spPr>
        <p:txBody>
          <a:bodyPr vert="horz" anchor="b">
            <a:noAutofit/>
          </a:bodyPr>
          <a:lstStyle>
            <a:lvl1pPr algn="l">
              <a:defRPr sz="3600">
                <a:solidFill>
                  <a:schemeClr val="accent1"/>
                </a:solidFill>
                <a:latin typeface="+mn-lt"/>
                <a:cs typeface="Arial" panose="020B0604020202020204" pitchFamily="34" charset="0"/>
              </a:defRPr>
            </a:lvl1pPr>
          </a:lstStyle>
          <a:p>
            <a:r>
              <a:rPr lang="en-US" dirty="0"/>
              <a:t>Click to edit section title</a:t>
            </a:r>
          </a:p>
        </p:txBody>
      </p:sp>
      <p:sp>
        <p:nvSpPr>
          <p:cNvPr id="9" name="Subtitle 2">
            <a:extLst>
              <a:ext uri="{FF2B5EF4-FFF2-40B4-BE49-F238E27FC236}">
                <a16:creationId xmlns:a16="http://schemas.microsoft.com/office/drawing/2014/main" id="{5D52D574-4430-4847-B932-BA1C1DC56322}"/>
              </a:ext>
            </a:extLst>
          </p:cNvPr>
          <p:cNvSpPr>
            <a:spLocks noGrp="1"/>
          </p:cNvSpPr>
          <p:nvPr>
            <p:ph type="subTitle" idx="13" hasCustomPrompt="1"/>
          </p:nvPr>
        </p:nvSpPr>
        <p:spPr>
          <a:xfrm>
            <a:off x="250825" y="4948301"/>
            <a:ext cx="6719063" cy="1283999"/>
          </a:xfrm>
        </p:spPr>
        <p:txBody>
          <a:bodyPr>
            <a:normAutofit/>
          </a:bodyPr>
          <a:lstStyle>
            <a:lvl1pPr marL="0" indent="0" algn="l">
              <a:buNone/>
              <a:defRPr sz="2000">
                <a:solidFill>
                  <a:schemeClr val="accent1"/>
                </a:solidFill>
                <a:latin typeface="+mn-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section subtitle </a:t>
            </a:r>
          </a:p>
        </p:txBody>
      </p:sp>
      <p:sp>
        <p:nvSpPr>
          <p:cNvPr id="18" name="Slide Number Placeholder 5">
            <a:extLst>
              <a:ext uri="{FF2B5EF4-FFF2-40B4-BE49-F238E27FC236}">
                <a16:creationId xmlns:a16="http://schemas.microsoft.com/office/drawing/2014/main" id="{6C2690B3-34BA-4DEA-AD15-F9112DF4223E}"/>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pic>
        <p:nvPicPr>
          <p:cNvPr id="5" name="Graphic 4">
            <a:extLst>
              <a:ext uri="{FF2B5EF4-FFF2-40B4-BE49-F238E27FC236}">
                <a16:creationId xmlns:a16="http://schemas.microsoft.com/office/drawing/2014/main" id="{4984F962-CC9E-0228-69C4-D1ACF5895DF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6" y="152373"/>
            <a:ext cx="1782000" cy="689806"/>
          </a:xfrm>
          <a:prstGeom prst="rect">
            <a:avLst/>
          </a:prstGeom>
        </p:spPr>
      </p:pic>
    </p:spTree>
    <p:extLst>
      <p:ext uri="{BB962C8B-B14F-4D97-AF65-F5344CB8AC3E}">
        <p14:creationId xmlns:p14="http://schemas.microsoft.com/office/powerpoint/2010/main" val="327236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8A9E0DE-846D-FF38-B2EC-DA3678E2E7E9}"/>
              </a:ext>
            </a:extLst>
          </p:cNvPr>
          <p:cNvGraphicFramePr>
            <a:graphicFrameLocks noChangeAspect="1"/>
          </p:cNvGraphicFramePr>
          <p:nvPr userDrawn="1">
            <p:custDataLst>
              <p:tags r:id="rId1"/>
            </p:custDataLst>
            <p:extLst>
              <p:ext uri="{D42A27DB-BD31-4B8C-83A1-F6EECF244321}">
                <p14:modId xmlns:p14="http://schemas.microsoft.com/office/powerpoint/2010/main" val="2099657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A8A9E0DE-846D-FF38-B2EC-DA3678E2E7E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8BACFF7A-0A26-4F0A-A400-3AF20106862B}"/>
              </a:ext>
            </a:extLst>
          </p:cNvPr>
          <p:cNvSpPr>
            <a:spLocks noGrp="1"/>
          </p:cNvSpPr>
          <p:nvPr>
            <p:ph type="ctrTitle" hasCustomPrompt="1"/>
          </p:nvPr>
        </p:nvSpPr>
        <p:spPr>
          <a:xfrm>
            <a:off x="250825" y="2526835"/>
            <a:ext cx="6722148" cy="2242079"/>
          </a:xfrm>
        </p:spPr>
        <p:txBody>
          <a:bodyPr vert="horz" anchor="b">
            <a:noAutofit/>
          </a:bodyPr>
          <a:lstStyle>
            <a:lvl1pPr algn="l">
              <a:defRPr sz="3600">
                <a:solidFill>
                  <a:schemeClr val="accent5"/>
                </a:solidFill>
                <a:latin typeface="+mn-lt"/>
                <a:cs typeface="Arial" panose="020B0604020202020204" pitchFamily="34" charset="0"/>
              </a:defRPr>
            </a:lvl1pPr>
          </a:lstStyle>
          <a:p>
            <a:r>
              <a:rPr lang="en-US" dirty="0"/>
              <a:t>Click to edit title</a:t>
            </a:r>
          </a:p>
        </p:txBody>
      </p:sp>
      <p:sp>
        <p:nvSpPr>
          <p:cNvPr id="9" name="Subtitle 2">
            <a:extLst>
              <a:ext uri="{FF2B5EF4-FFF2-40B4-BE49-F238E27FC236}">
                <a16:creationId xmlns:a16="http://schemas.microsoft.com/office/drawing/2014/main" id="{5D52D574-4430-4847-B932-BA1C1DC56322}"/>
              </a:ext>
            </a:extLst>
          </p:cNvPr>
          <p:cNvSpPr>
            <a:spLocks noGrp="1"/>
          </p:cNvSpPr>
          <p:nvPr>
            <p:ph type="subTitle" idx="13" hasCustomPrompt="1"/>
          </p:nvPr>
        </p:nvSpPr>
        <p:spPr>
          <a:xfrm>
            <a:off x="250825" y="4948301"/>
            <a:ext cx="6719063" cy="1283999"/>
          </a:xfrm>
        </p:spPr>
        <p:txBody>
          <a:bodyPr>
            <a:normAutofit/>
          </a:bodyPr>
          <a:lstStyle>
            <a:lvl1pPr marL="0" indent="0" algn="l">
              <a:buNone/>
              <a:defRPr sz="2000">
                <a:solidFill>
                  <a:schemeClr val="accent5"/>
                </a:solidFill>
                <a:latin typeface="+mn-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subtitle</a:t>
            </a:r>
          </a:p>
        </p:txBody>
      </p:sp>
      <p:sp>
        <p:nvSpPr>
          <p:cNvPr id="15" name="Picture Placeholder 2">
            <a:extLst>
              <a:ext uri="{FF2B5EF4-FFF2-40B4-BE49-F238E27FC236}">
                <a16:creationId xmlns:a16="http://schemas.microsoft.com/office/drawing/2014/main" id="{207E0EDD-CE7D-485D-90AA-EB92659F4C2E}"/>
              </a:ext>
            </a:extLst>
          </p:cNvPr>
          <p:cNvSpPr>
            <a:spLocks noGrp="1" noChangeAspect="1"/>
          </p:cNvSpPr>
          <p:nvPr>
            <p:ph type="pic" sz="quarter" idx="14" hasCustomPrompt="1"/>
          </p:nvPr>
        </p:nvSpPr>
        <p:spPr>
          <a:xfrm>
            <a:off x="9061251" y="1902437"/>
            <a:ext cx="3120000" cy="3120000"/>
          </a:xfrm>
          <a:prstGeom prst="ellipse">
            <a:avLst/>
          </a:prstGeom>
        </p:spPr>
        <p:txBody>
          <a:bodyPr/>
          <a:lstStyle>
            <a:lvl1pPr algn="ctr">
              <a:buNone/>
              <a:defRPr b="0" i="0">
                <a:solidFill>
                  <a:schemeClr val="accent5"/>
                </a:solidFill>
                <a:latin typeface="+mn-lt"/>
                <a:cs typeface="Arial" panose="020B0604020202020204" pitchFamily="34" charset="0"/>
              </a:defRPr>
            </a:lvl1pPr>
          </a:lstStyle>
          <a:p>
            <a:r>
              <a:rPr lang="en-GB" dirty="0"/>
              <a:t>Add a picture here</a:t>
            </a:r>
          </a:p>
        </p:txBody>
      </p:sp>
      <p:sp>
        <p:nvSpPr>
          <p:cNvPr id="16" name="Freeform 12">
            <a:extLst>
              <a:ext uri="{FF2B5EF4-FFF2-40B4-BE49-F238E27FC236}">
                <a16:creationId xmlns:a16="http://schemas.microsoft.com/office/drawing/2014/main" id="{CDD94F9F-17AF-4158-8273-144D6BB8BFBA}"/>
              </a:ext>
            </a:extLst>
          </p:cNvPr>
          <p:cNvSpPr/>
          <p:nvPr userDrawn="1"/>
        </p:nvSpPr>
        <p:spPr bwMode="auto">
          <a:xfrm rot="735038">
            <a:off x="9719774" y="4974386"/>
            <a:ext cx="933047" cy="469973"/>
          </a:xfrm>
          <a:custGeom>
            <a:avLst/>
            <a:gdLst>
              <a:gd name="connsiteX0" fmla="*/ 531 w 1423686"/>
              <a:gd name="connsiteY0" fmla="*/ 0 h 717107"/>
              <a:gd name="connsiteX1" fmla="*/ 1423155 w 1423686"/>
              <a:gd name="connsiteY1" fmla="*/ 0 h 717107"/>
              <a:gd name="connsiteX2" fmla="*/ 1423686 w 1423686"/>
              <a:gd name="connsiteY2" fmla="*/ 5264 h 717107"/>
              <a:gd name="connsiteX3" fmla="*/ 711843 w 1423686"/>
              <a:gd name="connsiteY3" fmla="*/ 717107 h 717107"/>
              <a:gd name="connsiteX4" fmla="*/ 0 w 1423686"/>
              <a:gd name="connsiteY4" fmla="*/ 5264 h 717107"/>
              <a:gd name="connsiteX5" fmla="*/ 531 w 1423686"/>
              <a:gd name="connsiteY5" fmla="*/ 0 h 7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686" h="717107">
                <a:moveTo>
                  <a:pt x="531" y="0"/>
                </a:moveTo>
                <a:lnTo>
                  <a:pt x="1423155" y="0"/>
                </a:lnTo>
                <a:lnTo>
                  <a:pt x="1423686" y="5264"/>
                </a:lnTo>
                <a:cubicBezTo>
                  <a:pt x="1423686" y="398404"/>
                  <a:pt x="1104983" y="717107"/>
                  <a:pt x="711843" y="717107"/>
                </a:cubicBezTo>
                <a:cubicBezTo>
                  <a:pt x="318703" y="717107"/>
                  <a:pt x="0" y="398404"/>
                  <a:pt x="0" y="5264"/>
                </a:cubicBezTo>
                <a:lnTo>
                  <a:pt x="531" y="0"/>
                </a:lnTo>
                <a:close/>
              </a:path>
            </a:pathLst>
          </a:cu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ES" sz="2400" b="0" i="0" u="none" strike="noStrike" cap="none" normalizeH="0" baseline="0" dirty="0">
              <a:ln>
                <a:noFill/>
              </a:ln>
              <a:solidFill>
                <a:schemeClr val="accent6"/>
              </a:solidFill>
              <a:effectLst/>
              <a:latin typeface="+mn-lt"/>
              <a:cs typeface="Arial" panose="020B0604020202020204" pitchFamily="34" charset="0"/>
            </a:endParaRPr>
          </a:p>
        </p:txBody>
      </p:sp>
      <p:sp>
        <p:nvSpPr>
          <p:cNvPr id="17" name="Freeform 17">
            <a:extLst>
              <a:ext uri="{FF2B5EF4-FFF2-40B4-BE49-F238E27FC236}">
                <a16:creationId xmlns:a16="http://schemas.microsoft.com/office/drawing/2014/main" id="{03EA52F0-9F47-4C1A-A653-1F060850BB16}"/>
              </a:ext>
            </a:extLst>
          </p:cNvPr>
          <p:cNvSpPr/>
          <p:nvPr userDrawn="1"/>
        </p:nvSpPr>
        <p:spPr bwMode="auto">
          <a:xfrm rot="8315714" flipH="1">
            <a:off x="9180227" y="5547933"/>
            <a:ext cx="1677271" cy="863308"/>
          </a:xfrm>
          <a:custGeom>
            <a:avLst/>
            <a:gdLst>
              <a:gd name="connsiteX0" fmla="*/ 531 w 1423686"/>
              <a:gd name="connsiteY0" fmla="*/ 0 h 717107"/>
              <a:gd name="connsiteX1" fmla="*/ 1423155 w 1423686"/>
              <a:gd name="connsiteY1" fmla="*/ 0 h 717107"/>
              <a:gd name="connsiteX2" fmla="*/ 1423686 w 1423686"/>
              <a:gd name="connsiteY2" fmla="*/ 5264 h 717107"/>
              <a:gd name="connsiteX3" fmla="*/ 711843 w 1423686"/>
              <a:gd name="connsiteY3" fmla="*/ 717107 h 717107"/>
              <a:gd name="connsiteX4" fmla="*/ 0 w 1423686"/>
              <a:gd name="connsiteY4" fmla="*/ 5264 h 717107"/>
              <a:gd name="connsiteX5" fmla="*/ 531 w 1423686"/>
              <a:gd name="connsiteY5" fmla="*/ 0 h 7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686" h="717107">
                <a:moveTo>
                  <a:pt x="531" y="0"/>
                </a:moveTo>
                <a:lnTo>
                  <a:pt x="1423155" y="0"/>
                </a:lnTo>
                <a:lnTo>
                  <a:pt x="1423686" y="5264"/>
                </a:lnTo>
                <a:cubicBezTo>
                  <a:pt x="1423686" y="398404"/>
                  <a:pt x="1104983" y="717107"/>
                  <a:pt x="711843" y="717107"/>
                </a:cubicBezTo>
                <a:cubicBezTo>
                  <a:pt x="318703" y="717107"/>
                  <a:pt x="0" y="398404"/>
                  <a:pt x="0" y="5264"/>
                </a:cubicBezTo>
                <a:lnTo>
                  <a:pt x="531" y="0"/>
                </a:ln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ES" sz="2400" b="0" i="0" u="none" strike="noStrike" cap="none" normalizeH="0" baseline="0" dirty="0">
              <a:ln>
                <a:noFill/>
              </a:ln>
              <a:solidFill>
                <a:schemeClr val="accent6"/>
              </a:solidFill>
              <a:effectLst/>
              <a:latin typeface="+mn-lt"/>
              <a:cs typeface="Arial" panose="020B0604020202020204" pitchFamily="34" charset="0"/>
            </a:endParaRPr>
          </a:p>
        </p:txBody>
      </p:sp>
      <p:sp>
        <p:nvSpPr>
          <p:cNvPr id="18" name="Oval 17">
            <a:extLst>
              <a:ext uri="{FF2B5EF4-FFF2-40B4-BE49-F238E27FC236}">
                <a16:creationId xmlns:a16="http://schemas.microsoft.com/office/drawing/2014/main" id="{6AED791D-1518-403F-BA5A-79F94E7CDCCB}"/>
              </a:ext>
            </a:extLst>
          </p:cNvPr>
          <p:cNvSpPr>
            <a:spLocks noChangeAspect="1"/>
          </p:cNvSpPr>
          <p:nvPr userDrawn="1"/>
        </p:nvSpPr>
        <p:spPr bwMode="auto">
          <a:xfrm rot="5400000">
            <a:off x="10403602" y="5983124"/>
            <a:ext cx="875301" cy="874456"/>
          </a:xfrm>
          <a:prstGeom prst="ellipse">
            <a:avLst/>
          </a:pr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ES" sz="2400" b="0" i="0" u="none" strike="noStrike" cap="none" normalizeH="0" baseline="0" dirty="0">
              <a:ln>
                <a:noFill/>
              </a:ln>
              <a:solidFill>
                <a:schemeClr val="accent6"/>
              </a:solidFill>
              <a:effectLst/>
              <a:latin typeface="+mn-lt"/>
              <a:cs typeface="Arial" panose="020B0604020202020204" pitchFamily="34" charset="0"/>
            </a:endParaRPr>
          </a:p>
        </p:txBody>
      </p:sp>
      <p:sp>
        <p:nvSpPr>
          <p:cNvPr id="26" name="TextBox 25">
            <a:extLst>
              <a:ext uri="{FF2B5EF4-FFF2-40B4-BE49-F238E27FC236}">
                <a16:creationId xmlns:a16="http://schemas.microsoft.com/office/drawing/2014/main" id="{964649C4-0FE0-4E4D-B386-F39D40C28AE9}"/>
              </a:ext>
            </a:extLst>
          </p:cNvPr>
          <p:cNvSpPr txBox="1"/>
          <p:nvPr userDrawn="1"/>
        </p:nvSpPr>
        <p:spPr>
          <a:xfrm>
            <a:off x="11158230" y="6548967"/>
            <a:ext cx="699337" cy="143565"/>
          </a:xfrm>
          <a:prstGeom prst="rect">
            <a:avLst/>
          </a:prstGeom>
        </p:spPr>
        <p:txBody>
          <a:bodyPr vert="horz" lIns="0" tIns="0" rIns="0" bIns="0" rtlCol="0" anchor="t" anchorCtr="0">
            <a:spAutoFit/>
          </a:bodyPr>
          <a:lstStyle>
            <a:defPPr>
              <a:defRPr lang="en-US"/>
            </a:defPPr>
            <a:lvl1pPr algn="r">
              <a:defRPr sz="700">
                <a:solidFill>
                  <a:schemeClr val="accent1"/>
                </a:solidFill>
              </a:defRPr>
            </a:lvl1pPr>
          </a:lstStyle>
          <a:p>
            <a:pPr lvl="0"/>
            <a:r>
              <a:rPr lang="en-US" sz="900" dirty="0">
                <a:solidFill>
                  <a:schemeClr val="accent6"/>
                </a:solidFill>
                <a:latin typeface="+mn-lt"/>
                <a:cs typeface="Arial" panose="020B0604020202020204" pitchFamily="34" charset="0"/>
              </a:rPr>
              <a:t>© Zurich</a:t>
            </a:r>
          </a:p>
        </p:txBody>
      </p:sp>
      <p:pic>
        <p:nvPicPr>
          <p:cNvPr id="6" name="Graphic 5">
            <a:extLst>
              <a:ext uri="{FF2B5EF4-FFF2-40B4-BE49-F238E27FC236}">
                <a16:creationId xmlns:a16="http://schemas.microsoft.com/office/drawing/2014/main" id="{CF7F0AF8-1804-46CE-C00E-14D625846D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6" y="152373"/>
            <a:ext cx="1782000" cy="689806"/>
          </a:xfrm>
          <a:prstGeom prst="rect">
            <a:avLst/>
          </a:prstGeom>
        </p:spPr>
      </p:pic>
    </p:spTree>
    <p:extLst>
      <p:ext uri="{BB962C8B-B14F-4D97-AF65-F5344CB8AC3E}">
        <p14:creationId xmlns:p14="http://schemas.microsoft.com/office/powerpoint/2010/main" val="87654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Light">
    <p:bg>
      <p:bgPr>
        <a:solidFill>
          <a:schemeClr val="accent6"/>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D8689CC-4333-44CB-E99C-E8CF5E24F7EF}"/>
              </a:ext>
            </a:extLst>
          </p:cNvPr>
          <p:cNvGraphicFramePr>
            <a:graphicFrameLocks noChangeAspect="1"/>
          </p:cNvGraphicFramePr>
          <p:nvPr userDrawn="1">
            <p:custDataLst>
              <p:tags r:id="rId1"/>
            </p:custDataLst>
            <p:extLst>
              <p:ext uri="{D42A27DB-BD31-4B8C-83A1-F6EECF244321}">
                <p14:modId xmlns:p14="http://schemas.microsoft.com/office/powerpoint/2010/main" val="27493569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ED8689CC-4333-44CB-E99C-E8CF5E24F7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p:nvPr>
        </p:nvSpPr>
        <p:spPr>
          <a:xfrm>
            <a:off x="259451" y="1196975"/>
            <a:ext cx="6722148" cy="2163821"/>
          </a:xfrm>
        </p:spPr>
        <p:txBody>
          <a:bodyPr vert="horz" anchor="b">
            <a:normAutofit/>
          </a:bodyPr>
          <a:lstStyle>
            <a:lvl1pPr algn="l">
              <a:defRPr sz="3600">
                <a:solidFill>
                  <a:schemeClr val="accent1"/>
                </a:solidFill>
                <a:latin typeface="+mn-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59451" y="3452871"/>
            <a:ext cx="5761567" cy="1283999"/>
          </a:xfrm>
        </p:spPr>
        <p:txBody>
          <a:bodyPr>
            <a:normAutofit/>
          </a:bodyPr>
          <a:lstStyle>
            <a:lvl1pPr marL="0" indent="0" algn="l">
              <a:buNone/>
              <a:defRPr sz="2000">
                <a:solidFill>
                  <a:schemeClr val="accent1"/>
                </a:solidFill>
                <a:latin typeface="+mn-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0" name="Oval 9">
            <a:extLst>
              <a:ext uri="{FF2B5EF4-FFF2-40B4-BE49-F238E27FC236}">
                <a16:creationId xmlns:a16="http://schemas.microsoft.com/office/drawing/2014/main" id="{DCD6D046-9E8A-417B-B758-A6E20A0FE31C}"/>
              </a:ext>
            </a:extLst>
          </p:cNvPr>
          <p:cNvSpPr/>
          <p:nvPr userDrawn="1"/>
        </p:nvSpPr>
        <p:spPr bwMode="auto">
          <a:xfrm>
            <a:off x="6803245" y="5407445"/>
            <a:ext cx="547941" cy="547483"/>
          </a:xfrm>
          <a:prstGeom prst="ellipse">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indent="0" algn="l" defTabSz="914256" rtl="0" eaLnBrk="1" fontAlgn="base" latinLnBrk="0" hangingPunct="1">
              <a:lnSpc>
                <a:spcPct val="100000"/>
              </a:lnSpc>
              <a:spcBef>
                <a:spcPct val="0"/>
              </a:spcBef>
              <a:spcAft>
                <a:spcPct val="0"/>
              </a:spcAft>
              <a:buClrTx/>
              <a:buSzTx/>
              <a:buFontTx/>
              <a:buNone/>
              <a:tabLst/>
            </a:pPr>
            <a:endParaRPr kumimoji="0" lang="en-ES" sz="2000" b="0" i="0" u="none" strike="noStrike" cap="none" normalizeH="0" baseline="0">
              <a:ln>
                <a:noFill/>
              </a:ln>
              <a:solidFill>
                <a:schemeClr val="accent1"/>
              </a:solidFill>
              <a:effectLst/>
              <a:latin typeface="+mn-lt"/>
              <a:cs typeface="Arial" panose="020B0604020202020204" pitchFamily="34" charset="0"/>
            </a:endParaRPr>
          </a:p>
        </p:txBody>
      </p:sp>
      <p:sp>
        <p:nvSpPr>
          <p:cNvPr id="11" name="Freeform 8">
            <a:extLst>
              <a:ext uri="{FF2B5EF4-FFF2-40B4-BE49-F238E27FC236}">
                <a16:creationId xmlns:a16="http://schemas.microsoft.com/office/drawing/2014/main" id="{977530C5-2DE6-44CA-8A8F-019E4D7C204F}"/>
              </a:ext>
            </a:extLst>
          </p:cNvPr>
          <p:cNvSpPr/>
          <p:nvPr userDrawn="1"/>
        </p:nvSpPr>
        <p:spPr bwMode="auto">
          <a:xfrm>
            <a:off x="5945288" y="5953924"/>
            <a:ext cx="1802643" cy="908104"/>
          </a:xfrm>
          <a:custGeom>
            <a:avLst/>
            <a:gdLst>
              <a:gd name="connsiteX0" fmla="*/ 531 w 1423686"/>
              <a:gd name="connsiteY0" fmla="*/ 0 h 717107"/>
              <a:gd name="connsiteX1" fmla="*/ 1423155 w 1423686"/>
              <a:gd name="connsiteY1" fmla="*/ 0 h 717107"/>
              <a:gd name="connsiteX2" fmla="*/ 1423686 w 1423686"/>
              <a:gd name="connsiteY2" fmla="*/ 5264 h 717107"/>
              <a:gd name="connsiteX3" fmla="*/ 711843 w 1423686"/>
              <a:gd name="connsiteY3" fmla="*/ 717107 h 717107"/>
              <a:gd name="connsiteX4" fmla="*/ 0 w 1423686"/>
              <a:gd name="connsiteY4" fmla="*/ 5264 h 717107"/>
              <a:gd name="connsiteX5" fmla="*/ 531 w 1423686"/>
              <a:gd name="connsiteY5" fmla="*/ 0 h 7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686" h="717107">
                <a:moveTo>
                  <a:pt x="531" y="0"/>
                </a:moveTo>
                <a:lnTo>
                  <a:pt x="1423155" y="0"/>
                </a:lnTo>
                <a:lnTo>
                  <a:pt x="1423686" y="5264"/>
                </a:lnTo>
                <a:cubicBezTo>
                  <a:pt x="1423686" y="398404"/>
                  <a:pt x="1104983" y="717107"/>
                  <a:pt x="711843" y="717107"/>
                </a:cubicBezTo>
                <a:cubicBezTo>
                  <a:pt x="318703" y="717107"/>
                  <a:pt x="0" y="398404"/>
                  <a:pt x="0" y="5264"/>
                </a:cubicBezTo>
                <a:lnTo>
                  <a:pt x="531" y="0"/>
                </a:lnTo>
                <a:close/>
              </a:path>
            </a:pathLst>
          </a:cu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indent="0" algn="l" defTabSz="914256" rtl="0" eaLnBrk="1" fontAlgn="base" latinLnBrk="0" hangingPunct="1">
              <a:lnSpc>
                <a:spcPct val="100000"/>
              </a:lnSpc>
              <a:spcBef>
                <a:spcPct val="0"/>
              </a:spcBef>
              <a:spcAft>
                <a:spcPct val="0"/>
              </a:spcAft>
              <a:buClrTx/>
              <a:buSzTx/>
              <a:buFontTx/>
              <a:buNone/>
              <a:tabLst/>
            </a:pPr>
            <a:endParaRPr kumimoji="0" lang="en-ES" sz="2000" b="0" i="0" u="none" strike="noStrike" cap="none" normalizeH="0" baseline="0">
              <a:ln>
                <a:noFill/>
              </a:ln>
              <a:solidFill>
                <a:schemeClr val="accent1"/>
              </a:solidFill>
              <a:effectLst/>
              <a:latin typeface="+mn-lt"/>
              <a:cs typeface="Arial" panose="020B0604020202020204" pitchFamily="34" charset="0"/>
            </a:endParaRPr>
          </a:p>
        </p:txBody>
      </p:sp>
      <p:sp>
        <p:nvSpPr>
          <p:cNvPr id="12" name="Freeform 10">
            <a:extLst>
              <a:ext uri="{FF2B5EF4-FFF2-40B4-BE49-F238E27FC236}">
                <a16:creationId xmlns:a16="http://schemas.microsoft.com/office/drawing/2014/main" id="{CBDF7E11-8F3D-4306-A7C9-3CBBFA98620F}"/>
              </a:ext>
            </a:extLst>
          </p:cNvPr>
          <p:cNvSpPr/>
          <p:nvPr userDrawn="1"/>
        </p:nvSpPr>
        <p:spPr bwMode="auto">
          <a:xfrm rot="7933215">
            <a:off x="6034329" y="5006663"/>
            <a:ext cx="1201179" cy="604951"/>
          </a:xfrm>
          <a:custGeom>
            <a:avLst/>
            <a:gdLst>
              <a:gd name="connsiteX0" fmla="*/ 531 w 1423686"/>
              <a:gd name="connsiteY0" fmla="*/ 0 h 717107"/>
              <a:gd name="connsiteX1" fmla="*/ 1423155 w 1423686"/>
              <a:gd name="connsiteY1" fmla="*/ 0 h 717107"/>
              <a:gd name="connsiteX2" fmla="*/ 1423686 w 1423686"/>
              <a:gd name="connsiteY2" fmla="*/ 5264 h 717107"/>
              <a:gd name="connsiteX3" fmla="*/ 711843 w 1423686"/>
              <a:gd name="connsiteY3" fmla="*/ 717107 h 717107"/>
              <a:gd name="connsiteX4" fmla="*/ 0 w 1423686"/>
              <a:gd name="connsiteY4" fmla="*/ 5264 h 717107"/>
              <a:gd name="connsiteX5" fmla="*/ 531 w 1423686"/>
              <a:gd name="connsiteY5" fmla="*/ 0 h 7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686" h="717107">
                <a:moveTo>
                  <a:pt x="531" y="0"/>
                </a:moveTo>
                <a:lnTo>
                  <a:pt x="1423155" y="0"/>
                </a:lnTo>
                <a:lnTo>
                  <a:pt x="1423686" y="5264"/>
                </a:lnTo>
                <a:cubicBezTo>
                  <a:pt x="1423686" y="398404"/>
                  <a:pt x="1104983" y="717107"/>
                  <a:pt x="711843" y="717107"/>
                </a:cubicBezTo>
                <a:cubicBezTo>
                  <a:pt x="318703" y="717107"/>
                  <a:pt x="0" y="398404"/>
                  <a:pt x="0" y="5264"/>
                </a:cubicBezTo>
                <a:lnTo>
                  <a:pt x="531" y="0"/>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indent="0" algn="l" defTabSz="914256" rtl="0" eaLnBrk="1" fontAlgn="base" latinLnBrk="0" hangingPunct="1">
              <a:lnSpc>
                <a:spcPct val="100000"/>
              </a:lnSpc>
              <a:spcBef>
                <a:spcPct val="0"/>
              </a:spcBef>
              <a:spcAft>
                <a:spcPct val="0"/>
              </a:spcAft>
              <a:buClrTx/>
              <a:buSzTx/>
              <a:buFontTx/>
              <a:buNone/>
              <a:tabLst/>
            </a:pPr>
            <a:endParaRPr kumimoji="0" lang="en-ES" sz="2000" b="0" i="0" u="none" strike="noStrike" cap="none" normalizeH="0" baseline="0" dirty="0">
              <a:ln>
                <a:noFill/>
              </a:ln>
              <a:solidFill>
                <a:schemeClr val="accent1"/>
              </a:solidFill>
              <a:effectLst/>
              <a:latin typeface="+mn-lt"/>
              <a:cs typeface="Arial" panose="020B0604020202020204" pitchFamily="34" charset="0"/>
            </a:endParaRPr>
          </a:p>
        </p:txBody>
      </p:sp>
      <p:sp>
        <p:nvSpPr>
          <p:cNvPr id="22" name="Picture Placeholder 2">
            <a:extLst>
              <a:ext uri="{FF2B5EF4-FFF2-40B4-BE49-F238E27FC236}">
                <a16:creationId xmlns:a16="http://schemas.microsoft.com/office/drawing/2014/main" id="{8C38856E-DF0D-49BD-A0AF-37F515F1D5FF}"/>
              </a:ext>
            </a:extLst>
          </p:cNvPr>
          <p:cNvSpPr>
            <a:spLocks noGrp="1"/>
          </p:cNvSpPr>
          <p:nvPr>
            <p:ph type="pic" sz="quarter" idx="13" hasCustomPrompt="1"/>
          </p:nvPr>
        </p:nvSpPr>
        <p:spPr>
          <a:xfrm>
            <a:off x="7154052" y="1818873"/>
            <a:ext cx="5040000" cy="5040000"/>
          </a:xfrm>
          <a:prstGeom prst="ellipse">
            <a:avLst/>
          </a:prstGeom>
        </p:spPr>
        <p:txBody>
          <a:bodyPr/>
          <a:lstStyle>
            <a:lvl1pPr algn="ctr">
              <a:buNone/>
              <a:defRPr b="0" i="0">
                <a:solidFill>
                  <a:schemeClr val="accent1"/>
                </a:solidFill>
                <a:latin typeface="+mn-lt"/>
                <a:cs typeface="Arial" panose="020B0604020202020204" pitchFamily="34" charset="0"/>
              </a:defRPr>
            </a:lvl1pPr>
          </a:lstStyle>
          <a:p>
            <a:r>
              <a:rPr lang="en-US" noProof="0" dirty="0"/>
              <a:t>Add a picture here</a:t>
            </a:r>
          </a:p>
        </p:txBody>
      </p:sp>
      <p:sp>
        <p:nvSpPr>
          <p:cNvPr id="20" name="Date Name Organization">
            <a:extLst>
              <a:ext uri="{FF2B5EF4-FFF2-40B4-BE49-F238E27FC236}">
                <a16:creationId xmlns:a16="http://schemas.microsoft.com/office/drawing/2014/main" id="{B679C166-F3F4-4469-BDA4-0521529C846E}"/>
              </a:ext>
            </a:extLst>
          </p:cNvPr>
          <p:cNvSpPr>
            <a:spLocks noGrp="1"/>
          </p:cNvSpPr>
          <p:nvPr>
            <p:ph type="body" sz="quarter" idx="14" hasCustomPrompt="1"/>
          </p:nvPr>
        </p:nvSpPr>
        <p:spPr>
          <a:xfrm>
            <a:off x="250825" y="4923646"/>
            <a:ext cx="5251984" cy="1056000"/>
          </a:xfrm>
        </p:spPr>
        <p:txBody>
          <a:bodyPr anchor="b"/>
          <a:lstStyle>
            <a:lvl1pPr marL="0" indent="0">
              <a:spcAft>
                <a:spcPts val="133"/>
              </a:spcAft>
              <a:buNone/>
              <a:defRPr sz="1200">
                <a:solidFill>
                  <a:schemeClr val="accent1"/>
                </a:solidFill>
                <a:latin typeface="+mn-lt"/>
                <a:cs typeface="Arial" panose="020B060402020202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[Date]</a:t>
            </a:r>
            <a:br>
              <a:rPr lang="en-US" dirty="0"/>
            </a:br>
            <a:r>
              <a:rPr lang="en-US" dirty="0"/>
              <a:t>[Name of moderator]</a:t>
            </a:r>
            <a:br>
              <a:rPr lang="en-US" dirty="0"/>
            </a:br>
            <a:r>
              <a:rPr lang="en-US" dirty="0"/>
              <a:t>[Organizational Unit]</a:t>
            </a:r>
          </a:p>
        </p:txBody>
      </p:sp>
      <p:pic>
        <p:nvPicPr>
          <p:cNvPr id="8" name="Graphic 7">
            <a:extLst>
              <a:ext uri="{FF2B5EF4-FFF2-40B4-BE49-F238E27FC236}">
                <a16:creationId xmlns:a16="http://schemas.microsoft.com/office/drawing/2014/main" id="{BBB533B0-3B2D-B6C5-041F-322965DA570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6" y="152373"/>
            <a:ext cx="1782000" cy="689806"/>
          </a:xfrm>
          <a:prstGeom prst="rect">
            <a:avLst/>
          </a:prstGeom>
        </p:spPr>
      </p:pic>
    </p:spTree>
    <p:extLst>
      <p:ext uri="{BB962C8B-B14F-4D97-AF65-F5344CB8AC3E}">
        <p14:creationId xmlns:p14="http://schemas.microsoft.com/office/powerpoint/2010/main" val="160977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F1406EC-9BFF-3460-49A6-84F969C645E2}"/>
              </a:ext>
            </a:extLst>
          </p:cNvPr>
          <p:cNvGraphicFramePr>
            <a:graphicFrameLocks noChangeAspect="1"/>
          </p:cNvGraphicFramePr>
          <p:nvPr userDrawn="1">
            <p:custDataLst>
              <p:tags r:id="rId1"/>
            </p:custDataLst>
            <p:extLst>
              <p:ext uri="{D42A27DB-BD31-4B8C-83A1-F6EECF244321}">
                <p14:modId xmlns:p14="http://schemas.microsoft.com/office/powerpoint/2010/main" val="4133326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2F1406EC-9BFF-3460-49A6-84F969C645E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9" name="Graphic 18">
            <a:extLst>
              <a:ext uri="{FF2B5EF4-FFF2-40B4-BE49-F238E27FC236}">
                <a16:creationId xmlns:a16="http://schemas.microsoft.com/office/drawing/2014/main" id="{9E2366D4-7C96-A33F-7E29-165126626D0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363" y="152373"/>
            <a:ext cx="1782000" cy="689806"/>
          </a:xfrm>
          <a:prstGeom prst="rect">
            <a:avLst/>
          </a:prstGeom>
        </p:spPr>
      </p:pic>
      <p:sp>
        <p:nvSpPr>
          <p:cNvPr id="3" name="Content Placeholder 2"/>
          <p:cNvSpPr>
            <a:spLocks noGrp="1"/>
          </p:cNvSpPr>
          <p:nvPr>
            <p:ph idx="1"/>
          </p:nvPr>
        </p:nvSpPr>
        <p:spPr>
          <a:xfrm>
            <a:off x="251999" y="1198800"/>
            <a:ext cx="11678400" cy="5040000"/>
          </a:xfrm>
        </p:spPr>
        <p:txBody>
          <a:bodyPr/>
          <a:lstStyle>
            <a:lvl1pPr>
              <a:defRPr sz="1800">
                <a:latin typeface="+mn-lt"/>
                <a:cs typeface="Arial" panose="020B0604020202020204" pitchFamily="34" charset="0"/>
              </a:defRPr>
            </a:lvl1pPr>
            <a:lvl2pPr>
              <a:defRPr sz="1600">
                <a:latin typeface="+mn-lt"/>
                <a:cs typeface="Arial" panose="020B0604020202020204" pitchFamily="34" charset="0"/>
              </a:defRPr>
            </a:lvl2pPr>
            <a:lvl3pPr>
              <a:defRPr sz="1400">
                <a:latin typeface="+mn-lt"/>
                <a:cs typeface="Arial" panose="020B0604020202020204" pitchFamily="34" charset="0"/>
              </a:defRPr>
            </a:lvl3pPr>
            <a:lvl4pPr>
              <a:defRPr sz="1200">
                <a:latin typeface="+mn-lt"/>
                <a:cs typeface="Arial" panose="020B0604020202020204" pitchFamily="34" charset="0"/>
              </a:defRPr>
            </a:lvl4pPr>
            <a:lvl5pPr>
              <a:defRPr sz="12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a:extLst>
              <a:ext uri="{FF2B5EF4-FFF2-40B4-BE49-F238E27FC236}">
                <a16:creationId xmlns:a16="http://schemas.microsoft.com/office/drawing/2014/main" id="{9DEE29F2-F280-4686-A9A8-3959443731C7}"/>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3" name="Footer Placeholder 3">
            <a:extLst>
              <a:ext uri="{FF2B5EF4-FFF2-40B4-BE49-F238E27FC236}">
                <a16:creationId xmlns:a16="http://schemas.microsoft.com/office/drawing/2014/main" id="{F71481AB-279E-41C8-ACA9-C2DA8D6056B0}"/>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6" name="Title Placeholder 1">
            <a:extLst>
              <a:ext uri="{FF2B5EF4-FFF2-40B4-BE49-F238E27FC236}">
                <a16:creationId xmlns:a16="http://schemas.microsoft.com/office/drawing/2014/main" id="{18E30B75-9CF0-0775-B941-FE7D212DB476}"/>
              </a:ext>
            </a:extLst>
          </p:cNvPr>
          <p:cNvSpPr>
            <a:spLocks noGrp="1"/>
          </p:cNvSpPr>
          <p:nvPr>
            <p:ph type="title"/>
          </p:nvPr>
        </p:nvSpPr>
        <p:spPr>
          <a:xfrm>
            <a:off x="250826" y="249926"/>
            <a:ext cx="9583200" cy="360099"/>
          </a:xfrm>
          <a:prstGeom prst="rect">
            <a:avLst/>
          </a:prstGeom>
        </p:spPr>
        <p:txBody>
          <a:bodyPr vert="horz" lIns="0" tIns="0" rIns="0" bIns="0" rtlCol="0" anchor="t" anchorCtr="0">
            <a:spAutoFit/>
          </a:bodyPr>
          <a:lstStyle/>
          <a:p>
            <a:r>
              <a:rPr lang="en-US" dirty="0"/>
              <a:t>Click to edit Master title style</a:t>
            </a:r>
          </a:p>
        </p:txBody>
      </p:sp>
      <p:sp>
        <p:nvSpPr>
          <p:cNvPr id="15" name="Content Placeholder 14">
            <a:extLst>
              <a:ext uri="{FF2B5EF4-FFF2-40B4-BE49-F238E27FC236}">
                <a16:creationId xmlns:a16="http://schemas.microsoft.com/office/drawing/2014/main" id="{5EE267CE-325C-462B-BBBE-BB1B3ABD1F8D}"/>
              </a:ext>
            </a:extLst>
          </p:cNvPr>
          <p:cNvSpPr>
            <a:spLocks noGrp="1"/>
          </p:cNvSpPr>
          <p:nvPr>
            <p:ph sz="quarter" idx="10" hasCustomPrompt="1"/>
          </p:nvPr>
        </p:nvSpPr>
        <p:spPr>
          <a:xfrm>
            <a:off x="250825" y="666073"/>
            <a:ext cx="9583200" cy="276999"/>
          </a:xfrm>
        </p:spPr>
        <p:txBody>
          <a:bodyPr wrap="square">
            <a:spAutoFit/>
          </a:bodyPr>
          <a:lstStyle>
            <a:lvl1pPr marL="0" indent="0">
              <a:buNone/>
              <a:defRPr sz="1800">
                <a:solidFill>
                  <a:schemeClr val="accent1"/>
                </a:solidFill>
              </a:defRPr>
            </a:lvl1pPr>
            <a:lvl2pPr marL="239712" indent="0">
              <a:buNone/>
              <a:defRPr sz="1800">
                <a:solidFill>
                  <a:schemeClr val="accent1"/>
                </a:solidFill>
              </a:defRPr>
            </a:lvl2pPr>
            <a:lvl3pPr marL="538163" indent="0">
              <a:buNone/>
              <a:defRPr sz="1800">
                <a:solidFill>
                  <a:schemeClr val="accent1"/>
                </a:solidFill>
              </a:defRPr>
            </a:lvl3pPr>
            <a:lvl4pPr marL="719138" indent="0">
              <a:buNone/>
              <a:defRPr sz="1800">
                <a:solidFill>
                  <a:schemeClr val="accent1"/>
                </a:solidFill>
              </a:defRPr>
            </a:lvl4pPr>
            <a:lvl5pPr marL="985837" indent="0">
              <a:buNone/>
              <a:defRPr sz="1800">
                <a:solidFill>
                  <a:schemeClr val="accent1"/>
                </a:solidFill>
              </a:defRPr>
            </a:lvl5pPr>
          </a:lstStyle>
          <a:p>
            <a:pPr lvl="0"/>
            <a:r>
              <a:rPr lang="en-GB" dirty="0"/>
              <a:t>Click to edit Master subtitle style</a:t>
            </a:r>
          </a:p>
        </p:txBody>
      </p:sp>
    </p:spTree>
    <p:extLst>
      <p:ext uri="{BB962C8B-B14F-4D97-AF65-F5344CB8AC3E}">
        <p14:creationId xmlns:p14="http://schemas.microsoft.com/office/powerpoint/2010/main" val="56378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A83BDB5-9B50-09C8-4656-31274C76A7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9945" y="152373"/>
            <a:ext cx="1782000" cy="689806"/>
          </a:xfrm>
          <a:prstGeom prst="rect">
            <a:avLst/>
          </a:prstGeom>
        </p:spPr>
      </p:pic>
      <p:graphicFrame>
        <p:nvGraphicFramePr>
          <p:cNvPr id="4" name="Object 3" hidden="1">
            <a:extLst>
              <a:ext uri="{FF2B5EF4-FFF2-40B4-BE49-F238E27FC236}">
                <a16:creationId xmlns:a16="http://schemas.microsoft.com/office/drawing/2014/main" id="{2F1406EC-9BFF-3460-49A6-84F969C645E2}"/>
              </a:ext>
            </a:extLst>
          </p:cNvPr>
          <p:cNvGraphicFramePr>
            <a:graphicFrameLocks noChangeAspect="1"/>
          </p:cNvGraphicFramePr>
          <p:nvPr userDrawn="1">
            <p:custDataLst>
              <p:tags r:id="rId1"/>
            </p:custDataLst>
            <p:extLst>
              <p:ext uri="{D42A27DB-BD31-4B8C-83A1-F6EECF244321}">
                <p14:modId xmlns:p14="http://schemas.microsoft.com/office/powerpoint/2010/main" val="4133326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2F1406EC-9BFF-3460-49A6-84F969C645E2}"/>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idx="1"/>
          </p:nvPr>
        </p:nvSpPr>
        <p:spPr>
          <a:xfrm>
            <a:off x="251999" y="1198800"/>
            <a:ext cx="11678400" cy="5040000"/>
          </a:xfrm>
        </p:spPr>
        <p:txBody>
          <a:bodyPr/>
          <a:lstStyle>
            <a:lvl1pPr>
              <a:defRPr sz="1800">
                <a:latin typeface="+mn-lt"/>
                <a:cs typeface="Arial" panose="020B0604020202020204" pitchFamily="34" charset="0"/>
              </a:defRPr>
            </a:lvl1pPr>
            <a:lvl2pPr>
              <a:defRPr sz="1600">
                <a:latin typeface="+mn-lt"/>
                <a:cs typeface="Arial" panose="020B0604020202020204" pitchFamily="34" charset="0"/>
              </a:defRPr>
            </a:lvl2pPr>
            <a:lvl3pPr>
              <a:defRPr sz="1400">
                <a:latin typeface="+mn-lt"/>
                <a:cs typeface="Arial" panose="020B0604020202020204" pitchFamily="34" charset="0"/>
              </a:defRPr>
            </a:lvl3pPr>
            <a:lvl4pPr>
              <a:defRPr sz="1200">
                <a:latin typeface="+mn-lt"/>
                <a:cs typeface="Arial" panose="020B0604020202020204" pitchFamily="34" charset="0"/>
              </a:defRPr>
            </a:lvl4pPr>
            <a:lvl5pPr>
              <a:defRPr sz="12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a:extLst>
              <a:ext uri="{FF2B5EF4-FFF2-40B4-BE49-F238E27FC236}">
                <a16:creationId xmlns:a16="http://schemas.microsoft.com/office/drawing/2014/main" id="{9DEE29F2-F280-4686-A9A8-3959443731C7}"/>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bg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3" name="Footer Placeholder 3">
            <a:extLst>
              <a:ext uri="{FF2B5EF4-FFF2-40B4-BE49-F238E27FC236}">
                <a16:creationId xmlns:a16="http://schemas.microsoft.com/office/drawing/2014/main" id="{F71481AB-279E-41C8-ACA9-C2DA8D6056B0}"/>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6" name="Title Placeholder 1">
            <a:extLst>
              <a:ext uri="{FF2B5EF4-FFF2-40B4-BE49-F238E27FC236}">
                <a16:creationId xmlns:a16="http://schemas.microsoft.com/office/drawing/2014/main" id="{18E30B75-9CF0-0775-B941-FE7D212DB476}"/>
              </a:ext>
            </a:extLst>
          </p:cNvPr>
          <p:cNvSpPr>
            <a:spLocks noGrp="1"/>
          </p:cNvSpPr>
          <p:nvPr>
            <p:ph type="title"/>
          </p:nvPr>
        </p:nvSpPr>
        <p:spPr>
          <a:xfrm>
            <a:off x="250826" y="249926"/>
            <a:ext cx="9583200" cy="360099"/>
          </a:xfrm>
          <a:prstGeom prst="rect">
            <a:avLst/>
          </a:prstGeom>
        </p:spPr>
        <p:txBody>
          <a:bodyPr vert="horz" lIns="0" tIns="0" rIns="0" bIns="0" rtlCol="0" anchor="t" anchorCtr="0">
            <a:spAutoFit/>
          </a:bodyPr>
          <a:lstStyle/>
          <a:p>
            <a:r>
              <a:rPr lang="en-US" dirty="0"/>
              <a:t>Click to edit Master title style</a:t>
            </a:r>
          </a:p>
        </p:txBody>
      </p:sp>
      <p:sp>
        <p:nvSpPr>
          <p:cNvPr id="15" name="Content Placeholder 14">
            <a:extLst>
              <a:ext uri="{FF2B5EF4-FFF2-40B4-BE49-F238E27FC236}">
                <a16:creationId xmlns:a16="http://schemas.microsoft.com/office/drawing/2014/main" id="{5EE267CE-325C-462B-BBBE-BB1B3ABD1F8D}"/>
              </a:ext>
            </a:extLst>
          </p:cNvPr>
          <p:cNvSpPr>
            <a:spLocks noGrp="1"/>
          </p:cNvSpPr>
          <p:nvPr>
            <p:ph sz="quarter" idx="10" hasCustomPrompt="1"/>
          </p:nvPr>
        </p:nvSpPr>
        <p:spPr>
          <a:xfrm>
            <a:off x="250825" y="666073"/>
            <a:ext cx="9583200" cy="276999"/>
          </a:xfrm>
        </p:spPr>
        <p:txBody>
          <a:bodyPr wrap="square">
            <a:spAutoFit/>
          </a:bodyPr>
          <a:lstStyle>
            <a:lvl1pPr marL="0" indent="0">
              <a:buNone/>
              <a:defRPr sz="1800">
                <a:solidFill>
                  <a:schemeClr val="accent1"/>
                </a:solidFill>
              </a:defRPr>
            </a:lvl1pPr>
            <a:lvl2pPr marL="239712" indent="0">
              <a:buNone/>
              <a:defRPr sz="1800">
                <a:solidFill>
                  <a:schemeClr val="accent1"/>
                </a:solidFill>
              </a:defRPr>
            </a:lvl2pPr>
            <a:lvl3pPr marL="538163" indent="0">
              <a:buNone/>
              <a:defRPr sz="1800">
                <a:solidFill>
                  <a:schemeClr val="accent1"/>
                </a:solidFill>
              </a:defRPr>
            </a:lvl3pPr>
            <a:lvl4pPr marL="719138" indent="0">
              <a:buNone/>
              <a:defRPr sz="1800">
                <a:solidFill>
                  <a:schemeClr val="accent1"/>
                </a:solidFill>
              </a:defRPr>
            </a:lvl4pPr>
            <a:lvl5pPr marL="985837" indent="0">
              <a:buNone/>
              <a:defRPr sz="1800">
                <a:solidFill>
                  <a:schemeClr val="accent1"/>
                </a:solidFill>
              </a:defRPr>
            </a:lvl5pPr>
          </a:lstStyle>
          <a:p>
            <a:pPr lvl="0"/>
            <a:r>
              <a:rPr lang="en-GB" dirty="0"/>
              <a:t>Click to edit Master subtitle style</a:t>
            </a:r>
          </a:p>
        </p:txBody>
      </p:sp>
      <p:sp>
        <p:nvSpPr>
          <p:cNvPr id="7" name="TextBox 6">
            <a:extLst>
              <a:ext uri="{FF2B5EF4-FFF2-40B4-BE49-F238E27FC236}">
                <a16:creationId xmlns:a16="http://schemas.microsoft.com/office/drawing/2014/main" id="{437E62A3-5F79-CA75-221F-05F72B8030B5}"/>
              </a:ext>
            </a:extLst>
          </p:cNvPr>
          <p:cNvSpPr txBox="1"/>
          <p:nvPr userDrawn="1"/>
        </p:nvSpPr>
        <p:spPr>
          <a:xfrm>
            <a:off x="11158230" y="6548967"/>
            <a:ext cx="699337" cy="143565"/>
          </a:xfrm>
          <a:prstGeom prst="rect">
            <a:avLst/>
          </a:prstGeom>
        </p:spPr>
        <p:txBody>
          <a:bodyPr vert="horz" lIns="0" tIns="0" rIns="0" bIns="0" rtlCol="0" anchor="t" anchorCtr="0">
            <a:spAutoFit/>
          </a:bodyPr>
          <a:lstStyle>
            <a:defPPr>
              <a:defRPr lang="en-US"/>
            </a:defPPr>
            <a:lvl1pPr algn="r">
              <a:defRPr sz="700">
                <a:solidFill>
                  <a:schemeClr val="accent1"/>
                </a:solidFill>
              </a:defRPr>
            </a:lvl1pPr>
          </a:lstStyle>
          <a:p>
            <a:pPr lvl="0"/>
            <a:r>
              <a:rPr lang="en-US" sz="900" dirty="0">
                <a:solidFill>
                  <a:schemeClr val="bg1"/>
                </a:solidFill>
                <a:latin typeface="+mn-lt"/>
                <a:cs typeface="Arial" panose="020B0604020202020204" pitchFamily="34" charset="0"/>
              </a:rPr>
              <a:t>© Zurich</a:t>
            </a:r>
          </a:p>
        </p:txBody>
      </p:sp>
    </p:spTree>
    <p:extLst>
      <p:ext uri="{BB962C8B-B14F-4D97-AF65-F5344CB8AC3E}">
        <p14:creationId xmlns:p14="http://schemas.microsoft.com/office/powerpoint/2010/main" val="79942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6015A9-B6EB-5E1B-D8F1-9914306E9307}"/>
              </a:ext>
            </a:extLst>
          </p:cNvPr>
          <p:cNvGraphicFramePr>
            <a:graphicFrameLocks noChangeAspect="1"/>
          </p:cNvGraphicFramePr>
          <p:nvPr userDrawn="1">
            <p:custDataLst>
              <p:tags r:id="rId1"/>
            </p:custDataLst>
            <p:extLst>
              <p:ext uri="{D42A27DB-BD31-4B8C-83A1-F6EECF244321}">
                <p14:modId xmlns:p14="http://schemas.microsoft.com/office/powerpoint/2010/main" val="31680963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6A6015A9-B6EB-5E1B-D8F1-9914306E930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idx="1"/>
          </p:nvPr>
        </p:nvSpPr>
        <p:spPr>
          <a:xfrm>
            <a:off x="251999" y="1198800"/>
            <a:ext cx="11678400" cy="5040000"/>
          </a:xfrm>
        </p:spPr>
        <p:txBody>
          <a:bodyPr/>
          <a:lstStyle>
            <a:lvl1pPr marL="269875" indent="-269875">
              <a:buFont typeface="+mj-lt"/>
              <a:buAutoNum type="arabicPeriod"/>
              <a:defRPr sz="1800">
                <a:latin typeface="+mn-lt"/>
                <a:cs typeface="Arial" panose="020B0604020202020204" pitchFamily="34" charset="0"/>
              </a:defRPr>
            </a:lvl1pPr>
            <a:lvl2pPr marL="539750" indent="-269875">
              <a:buFont typeface="+mj-lt"/>
              <a:buAutoNum type="arabicPeriod"/>
              <a:defRPr sz="1600">
                <a:latin typeface="+mn-lt"/>
                <a:cs typeface="Arial" panose="020B0604020202020204" pitchFamily="34" charset="0"/>
              </a:defRPr>
            </a:lvl2pPr>
            <a:lvl3pPr marL="717550" indent="-177800">
              <a:buFont typeface="+mj-lt"/>
              <a:buAutoNum type="arabicPeriod"/>
              <a:tabLst/>
              <a:defRPr sz="1400">
                <a:latin typeface="+mn-lt"/>
                <a:cs typeface="Arial" panose="020B0604020202020204" pitchFamily="34" charset="0"/>
              </a:defRPr>
            </a:lvl3pPr>
            <a:lvl4pPr marL="898525" indent="-180975">
              <a:buFont typeface="+mj-lt"/>
              <a:buAutoNum type="arabicPeriod"/>
              <a:defRPr sz="1200">
                <a:latin typeface="+mn-lt"/>
                <a:cs typeface="Arial" panose="020B0604020202020204" pitchFamily="34" charset="0"/>
              </a:defRPr>
            </a:lvl4pPr>
            <a:lvl5pPr marL="1074738" indent="-176213">
              <a:buFont typeface="+mj-lt"/>
              <a:buAutoNum type="arabicPeriod"/>
              <a:defRPr sz="12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a:extLst>
              <a:ext uri="{FF2B5EF4-FFF2-40B4-BE49-F238E27FC236}">
                <a16:creationId xmlns:a16="http://schemas.microsoft.com/office/drawing/2014/main" id="{8031B39C-DF70-43CD-94D0-81EF6CC024A6}"/>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3" name="Footer Placeholder 3">
            <a:extLst>
              <a:ext uri="{FF2B5EF4-FFF2-40B4-BE49-F238E27FC236}">
                <a16:creationId xmlns:a16="http://schemas.microsoft.com/office/drawing/2014/main" id="{4ED371B5-D44C-4D74-B5F8-F89D42D71670}"/>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6" name="Title Placeholder 1">
            <a:extLst>
              <a:ext uri="{FF2B5EF4-FFF2-40B4-BE49-F238E27FC236}">
                <a16:creationId xmlns:a16="http://schemas.microsoft.com/office/drawing/2014/main" id="{23377CAE-C7EF-4319-6BB8-274061F36611}"/>
              </a:ext>
            </a:extLst>
          </p:cNvPr>
          <p:cNvSpPr>
            <a:spLocks noGrp="1"/>
          </p:cNvSpPr>
          <p:nvPr>
            <p:ph type="title"/>
          </p:nvPr>
        </p:nvSpPr>
        <p:spPr>
          <a:xfrm>
            <a:off x="250826" y="249926"/>
            <a:ext cx="9586415" cy="360099"/>
          </a:xfrm>
          <a:prstGeom prst="rect">
            <a:avLst/>
          </a:prstGeom>
        </p:spPr>
        <p:txBody>
          <a:bodyPr vert="horz" lIns="0" tIns="0" rIns="0" bIns="0" rtlCol="0" anchor="t" anchorCtr="0">
            <a:spAutoFit/>
          </a:bodyPr>
          <a:lstStyle/>
          <a:p>
            <a:r>
              <a:rPr lang="en-US"/>
              <a:t>Click to edit Master title style</a:t>
            </a:r>
            <a:endParaRPr lang="en-US" dirty="0"/>
          </a:p>
        </p:txBody>
      </p:sp>
      <p:sp>
        <p:nvSpPr>
          <p:cNvPr id="10" name="Content Placeholder 14">
            <a:extLst>
              <a:ext uri="{FF2B5EF4-FFF2-40B4-BE49-F238E27FC236}">
                <a16:creationId xmlns:a16="http://schemas.microsoft.com/office/drawing/2014/main" id="{1C20988F-DF90-0426-6149-7E7F6E5115D9}"/>
              </a:ext>
            </a:extLst>
          </p:cNvPr>
          <p:cNvSpPr>
            <a:spLocks noGrp="1"/>
          </p:cNvSpPr>
          <p:nvPr>
            <p:ph sz="quarter" idx="10" hasCustomPrompt="1"/>
          </p:nvPr>
        </p:nvSpPr>
        <p:spPr>
          <a:xfrm>
            <a:off x="250825" y="666073"/>
            <a:ext cx="9583200" cy="276999"/>
          </a:xfrm>
        </p:spPr>
        <p:txBody>
          <a:bodyPr wrap="square">
            <a:spAutoFit/>
          </a:bodyPr>
          <a:lstStyle>
            <a:lvl1pPr marL="0" indent="0">
              <a:buNone/>
              <a:defRPr sz="1800">
                <a:solidFill>
                  <a:schemeClr val="accent1"/>
                </a:solidFill>
              </a:defRPr>
            </a:lvl1pPr>
            <a:lvl2pPr marL="239712" indent="0">
              <a:buNone/>
              <a:defRPr sz="1800">
                <a:solidFill>
                  <a:schemeClr val="accent1"/>
                </a:solidFill>
              </a:defRPr>
            </a:lvl2pPr>
            <a:lvl3pPr marL="538163" indent="0">
              <a:buNone/>
              <a:defRPr sz="1800">
                <a:solidFill>
                  <a:schemeClr val="accent1"/>
                </a:solidFill>
              </a:defRPr>
            </a:lvl3pPr>
            <a:lvl4pPr marL="719138" indent="0">
              <a:buNone/>
              <a:defRPr sz="1800">
                <a:solidFill>
                  <a:schemeClr val="accent1"/>
                </a:solidFill>
              </a:defRPr>
            </a:lvl4pPr>
            <a:lvl5pPr marL="985837" indent="0">
              <a:buNone/>
              <a:defRPr sz="1800">
                <a:solidFill>
                  <a:schemeClr val="accent1"/>
                </a:solidFill>
              </a:defRPr>
            </a:lvl5pPr>
          </a:lstStyle>
          <a:p>
            <a:pPr lvl="0"/>
            <a:r>
              <a:rPr lang="en-GB" dirty="0"/>
              <a:t>Click to edit Master subtitle style</a:t>
            </a:r>
          </a:p>
        </p:txBody>
      </p:sp>
      <p:pic>
        <p:nvPicPr>
          <p:cNvPr id="11" name="Graphic 10">
            <a:extLst>
              <a:ext uri="{FF2B5EF4-FFF2-40B4-BE49-F238E27FC236}">
                <a16:creationId xmlns:a16="http://schemas.microsoft.com/office/drawing/2014/main" id="{7DF790E7-FABD-22BC-1A6C-4795DDC869F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363" y="152373"/>
            <a:ext cx="1782000" cy="689806"/>
          </a:xfrm>
          <a:prstGeom prst="rect">
            <a:avLst/>
          </a:prstGeom>
        </p:spPr>
      </p:pic>
    </p:spTree>
    <p:extLst>
      <p:ext uri="{BB962C8B-B14F-4D97-AF65-F5344CB8AC3E}">
        <p14:creationId xmlns:p14="http://schemas.microsoft.com/office/powerpoint/2010/main" val="426678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text boxe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04C0D27-889B-3151-6ECA-B7B1AF6D6458}"/>
              </a:ext>
            </a:extLst>
          </p:cNvPr>
          <p:cNvGraphicFramePr>
            <a:graphicFrameLocks noChangeAspect="1"/>
          </p:cNvGraphicFramePr>
          <p:nvPr userDrawn="1">
            <p:custDataLst>
              <p:tags r:id="rId1"/>
            </p:custDataLst>
            <p:extLst>
              <p:ext uri="{D42A27DB-BD31-4B8C-83A1-F6EECF244321}">
                <p14:modId xmlns:p14="http://schemas.microsoft.com/office/powerpoint/2010/main" val="40743865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B04C0D27-889B-3151-6ECA-B7B1AF6D645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idx="1"/>
          </p:nvPr>
        </p:nvSpPr>
        <p:spPr>
          <a:xfrm>
            <a:off x="252000" y="1198800"/>
            <a:ext cx="5647150" cy="5040145"/>
          </a:xfrm>
        </p:spPr>
        <p:txBody>
          <a:bodyPr lIns="72000" tIns="0" rIns="72000" bIns="72000"/>
          <a:lstStyle>
            <a:lvl1pPr>
              <a:defRPr sz="1800">
                <a:latin typeface="+mn-lt"/>
                <a:cs typeface="Arial" panose="020B0604020202020204" pitchFamily="34" charset="0"/>
              </a:defRPr>
            </a:lvl1pPr>
            <a:lvl2pPr>
              <a:defRPr sz="1600">
                <a:latin typeface="+mn-lt"/>
                <a:cs typeface="Arial" panose="020B0604020202020204" pitchFamily="34" charset="0"/>
              </a:defRPr>
            </a:lvl2pPr>
            <a:lvl3pPr>
              <a:defRPr sz="1400">
                <a:latin typeface="+mn-lt"/>
                <a:cs typeface="Arial" panose="020B0604020202020204" pitchFamily="34" charset="0"/>
              </a:defRPr>
            </a:lvl3pPr>
            <a:lvl4pPr>
              <a:defRPr sz="1200">
                <a:latin typeface="+mn-lt"/>
                <a:cs typeface="Arial" panose="020B0604020202020204" pitchFamily="34" charset="0"/>
              </a:defRPr>
            </a:lvl4pPr>
            <a:lvl5pPr>
              <a:defRPr sz="12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DD38D433-C715-4635-977C-8E54E7555A08}"/>
              </a:ext>
            </a:extLst>
          </p:cNvPr>
          <p:cNvSpPr>
            <a:spLocks noGrp="1"/>
          </p:cNvSpPr>
          <p:nvPr>
            <p:ph idx="13"/>
          </p:nvPr>
        </p:nvSpPr>
        <p:spPr>
          <a:xfrm>
            <a:off x="6280731" y="1198800"/>
            <a:ext cx="5652000" cy="5040145"/>
          </a:xfrm>
        </p:spPr>
        <p:txBody>
          <a:bodyPr lIns="72000" tIns="0" rIns="72000" bIns="72000"/>
          <a:lstStyle>
            <a:lvl1pPr>
              <a:defRPr sz="1800">
                <a:latin typeface="+mn-lt"/>
                <a:cs typeface="Arial" panose="020B0604020202020204" pitchFamily="34" charset="0"/>
              </a:defRPr>
            </a:lvl1pPr>
            <a:lvl2pPr>
              <a:defRPr sz="1600">
                <a:latin typeface="+mn-lt"/>
                <a:cs typeface="Arial" panose="020B0604020202020204" pitchFamily="34" charset="0"/>
              </a:defRPr>
            </a:lvl2pPr>
            <a:lvl3pPr>
              <a:defRPr sz="1400">
                <a:latin typeface="+mn-lt"/>
                <a:cs typeface="Arial" panose="020B0604020202020204" pitchFamily="34" charset="0"/>
              </a:defRPr>
            </a:lvl3pPr>
            <a:lvl4pPr>
              <a:defRPr sz="1200">
                <a:latin typeface="+mn-lt"/>
                <a:cs typeface="Arial" panose="020B0604020202020204" pitchFamily="34" charset="0"/>
              </a:defRPr>
            </a:lvl4pPr>
            <a:lvl5pPr>
              <a:defRPr sz="12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lide Number Placeholder 5">
            <a:extLst>
              <a:ext uri="{FF2B5EF4-FFF2-40B4-BE49-F238E27FC236}">
                <a16:creationId xmlns:a16="http://schemas.microsoft.com/office/drawing/2014/main" id="{7778DC4A-6DD8-4810-A49B-89B671171FAE}"/>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4" name="Footer Placeholder 3">
            <a:extLst>
              <a:ext uri="{FF2B5EF4-FFF2-40B4-BE49-F238E27FC236}">
                <a16:creationId xmlns:a16="http://schemas.microsoft.com/office/drawing/2014/main" id="{B66B4EB9-2868-4BA8-BD4D-16B8E7A16DF5}"/>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2" name="Title Placeholder 1">
            <a:extLst>
              <a:ext uri="{FF2B5EF4-FFF2-40B4-BE49-F238E27FC236}">
                <a16:creationId xmlns:a16="http://schemas.microsoft.com/office/drawing/2014/main" id="{C14EA731-2898-D962-FAA6-B0737584A2F4}"/>
              </a:ext>
            </a:extLst>
          </p:cNvPr>
          <p:cNvSpPr>
            <a:spLocks noGrp="1"/>
          </p:cNvSpPr>
          <p:nvPr>
            <p:ph type="title"/>
          </p:nvPr>
        </p:nvSpPr>
        <p:spPr>
          <a:xfrm>
            <a:off x="250826" y="249926"/>
            <a:ext cx="9586415" cy="360099"/>
          </a:xfrm>
          <a:prstGeom prst="rect">
            <a:avLst/>
          </a:prstGeom>
        </p:spPr>
        <p:txBody>
          <a:bodyPr vert="horz" lIns="0" tIns="0" rIns="0" bIns="0" rtlCol="0" anchor="t" anchorCtr="0">
            <a:spAutoFit/>
          </a:bodyPr>
          <a:lstStyle/>
          <a:p>
            <a:r>
              <a:rPr lang="en-US"/>
              <a:t>Click to edit Master title style</a:t>
            </a:r>
            <a:endParaRPr lang="en-US" dirty="0"/>
          </a:p>
        </p:txBody>
      </p:sp>
      <p:sp>
        <p:nvSpPr>
          <p:cNvPr id="8" name="Content Placeholder 14">
            <a:extLst>
              <a:ext uri="{FF2B5EF4-FFF2-40B4-BE49-F238E27FC236}">
                <a16:creationId xmlns:a16="http://schemas.microsoft.com/office/drawing/2014/main" id="{45C87A36-AF1D-5E17-86AD-9CDBE1DEDA7A}"/>
              </a:ext>
            </a:extLst>
          </p:cNvPr>
          <p:cNvSpPr>
            <a:spLocks noGrp="1"/>
          </p:cNvSpPr>
          <p:nvPr>
            <p:ph sz="quarter" idx="10" hasCustomPrompt="1"/>
          </p:nvPr>
        </p:nvSpPr>
        <p:spPr>
          <a:xfrm>
            <a:off x="250825" y="666073"/>
            <a:ext cx="9583200" cy="276999"/>
          </a:xfrm>
        </p:spPr>
        <p:txBody>
          <a:bodyPr wrap="square">
            <a:spAutoFit/>
          </a:bodyPr>
          <a:lstStyle>
            <a:lvl1pPr marL="0" indent="0">
              <a:buNone/>
              <a:defRPr sz="1800">
                <a:solidFill>
                  <a:schemeClr val="accent1"/>
                </a:solidFill>
              </a:defRPr>
            </a:lvl1pPr>
            <a:lvl2pPr marL="239712" indent="0">
              <a:buNone/>
              <a:defRPr sz="1800">
                <a:solidFill>
                  <a:schemeClr val="accent1"/>
                </a:solidFill>
              </a:defRPr>
            </a:lvl2pPr>
            <a:lvl3pPr marL="538163" indent="0">
              <a:buNone/>
              <a:defRPr sz="1800">
                <a:solidFill>
                  <a:schemeClr val="accent1"/>
                </a:solidFill>
              </a:defRPr>
            </a:lvl3pPr>
            <a:lvl4pPr marL="719138" indent="0">
              <a:buNone/>
              <a:defRPr sz="1800">
                <a:solidFill>
                  <a:schemeClr val="accent1"/>
                </a:solidFill>
              </a:defRPr>
            </a:lvl4pPr>
            <a:lvl5pPr marL="985837" indent="0">
              <a:buNone/>
              <a:defRPr sz="1800">
                <a:solidFill>
                  <a:schemeClr val="accent1"/>
                </a:solidFill>
              </a:defRPr>
            </a:lvl5pPr>
          </a:lstStyle>
          <a:p>
            <a:pPr lvl="0"/>
            <a:r>
              <a:rPr lang="en-GB" dirty="0"/>
              <a:t>Click to edit Master subtitle style</a:t>
            </a:r>
          </a:p>
        </p:txBody>
      </p:sp>
      <p:pic>
        <p:nvPicPr>
          <p:cNvPr id="9" name="Graphic 8">
            <a:extLst>
              <a:ext uri="{FF2B5EF4-FFF2-40B4-BE49-F238E27FC236}">
                <a16:creationId xmlns:a16="http://schemas.microsoft.com/office/drawing/2014/main" id="{41A9075B-D713-88EB-05F2-FE6145569C1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363" y="152373"/>
            <a:ext cx="1782000" cy="689806"/>
          </a:xfrm>
          <a:prstGeom prst="rect">
            <a:avLst/>
          </a:prstGeom>
        </p:spPr>
      </p:pic>
    </p:spTree>
    <p:extLst>
      <p:ext uri="{BB962C8B-B14F-4D97-AF65-F5344CB8AC3E}">
        <p14:creationId xmlns:p14="http://schemas.microsoft.com/office/powerpoint/2010/main" val="359281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box and circle for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968A405-2ADD-CD83-F2C5-E4C87A464DCC}"/>
              </a:ext>
            </a:extLst>
          </p:cNvPr>
          <p:cNvGraphicFramePr>
            <a:graphicFrameLocks noChangeAspect="1"/>
          </p:cNvGraphicFramePr>
          <p:nvPr userDrawn="1">
            <p:custDataLst>
              <p:tags r:id="rId1"/>
            </p:custDataLst>
            <p:extLst>
              <p:ext uri="{D42A27DB-BD31-4B8C-83A1-F6EECF244321}">
                <p14:modId xmlns:p14="http://schemas.microsoft.com/office/powerpoint/2010/main" val="5152401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E968A405-2ADD-CD83-F2C5-E4C87A464DC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idx="1"/>
          </p:nvPr>
        </p:nvSpPr>
        <p:spPr>
          <a:xfrm>
            <a:off x="252000" y="1198800"/>
            <a:ext cx="5652000" cy="5040000"/>
          </a:xfrm>
        </p:spPr>
        <p:txBody>
          <a:bodyPr lIns="72000" tIns="0" rIns="72000" bIns="72000"/>
          <a:lstStyle>
            <a:lvl1pPr>
              <a:defRPr sz="1800">
                <a:latin typeface="+mn-lt"/>
                <a:cs typeface="Arial" panose="020B0604020202020204" pitchFamily="34" charset="0"/>
              </a:defRPr>
            </a:lvl1pPr>
            <a:lvl2pPr>
              <a:defRPr sz="1600">
                <a:latin typeface="+mn-lt"/>
                <a:cs typeface="Arial" panose="020B0604020202020204" pitchFamily="34" charset="0"/>
              </a:defRPr>
            </a:lvl2pPr>
            <a:lvl3pPr>
              <a:defRPr sz="1400">
                <a:latin typeface="+mn-lt"/>
                <a:cs typeface="Arial" panose="020B0604020202020204" pitchFamily="34" charset="0"/>
              </a:defRPr>
            </a:lvl3pPr>
            <a:lvl4pPr>
              <a:defRPr sz="1200">
                <a:latin typeface="+mn-lt"/>
                <a:cs typeface="Arial" panose="020B0604020202020204" pitchFamily="34" charset="0"/>
              </a:defRPr>
            </a:lvl4pPr>
            <a:lvl5pPr>
              <a:defRPr sz="12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2">
            <a:extLst>
              <a:ext uri="{FF2B5EF4-FFF2-40B4-BE49-F238E27FC236}">
                <a16:creationId xmlns:a16="http://schemas.microsoft.com/office/drawing/2014/main" id="{E1605E3C-D76A-4678-9277-BF9E20857561}"/>
              </a:ext>
            </a:extLst>
          </p:cNvPr>
          <p:cNvSpPr>
            <a:spLocks noGrp="1"/>
          </p:cNvSpPr>
          <p:nvPr>
            <p:ph type="pic" sz="quarter" idx="13" hasCustomPrompt="1"/>
          </p:nvPr>
        </p:nvSpPr>
        <p:spPr>
          <a:xfrm>
            <a:off x="6813444" y="1198800"/>
            <a:ext cx="5040000" cy="5040000"/>
          </a:xfrm>
          <a:prstGeom prst="ellipse">
            <a:avLst/>
          </a:prstGeom>
        </p:spPr>
        <p:txBody>
          <a:bodyPr/>
          <a:lstStyle>
            <a:lvl1pPr algn="ctr">
              <a:buNone/>
              <a:defRPr b="0" i="0">
                <a:solidFill>
                  <a:srgbClr val="1C67AF"/>
                </a:solidFill>
                <a:latin typeface="+mn-lt"/>
                <a:cs typeface="Arial" panose="020B0604020202020204" pitchFamily="34" charset="0"/>
              </a:defRPr>
            </a:lvl1pPr>
          </a:lstStyle>
          <a:p>
            <a:r>
              <a:rPr lang="en-US" noProof="0" dirty="0"/>
              <a:t>Add a picture here</a:t>
            </a:r>
          </a:p>
        </p:txBody>
      </p:sp>
      <p:sp>
        <p:nvSpPr>
          <p:cNvPr id="32" name="Slide Number Placeholder 5">
            <a:extLst>
              <a:ext uri="{FF2B5EF4-FFF2-40B4-BE49-F238E27FC236}">
                <a16:creationId xmlns:a16="http://schemas.microsoft.com/office/drawing/2014/main" id="{3A975D44-BBDE-415E-AD10-4B5D27EC1F20}"/>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4" name="Footer Placeholder 3">
            <a:extLst>
              <a:ext uri="{FF2B5EF4-FFF2-40B4-BE49-F238E27FC236}">
                <a16:creationId xmlns:a16="http://schemas.microsoft.com/office/drawing/2014/main" id="{D7853777-3467-41CD-B494-D2A35BD43D10}"/>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2" name="Title Placeholder 1">
            <a:extLst>
              <a:ext uri="{FF2B5EF4-FFF2-40B4-BE49-F238E27FC236}">
                <a16:creationId xmlns:a16="http://schemas.microsoft.com/office/drawing/2014/main" id="{CD7FB541-5D52-F76C-98B2-A93A3DE515CB}"/>
              </a:ext>
            </a:extLst>
          </p:cNvPr>
          <p:cNvSpPr>
            <a:spLocks noGrp="1"/>
          </p:cNvSpPr>
          <p:nvPr>
            <p:ph type="title"/>
          </p:nvPr>
        </p:nvSpPr>
        <p:spPr>
          <a:xfrm>
            <a:off x="250826" y="249926"/>
            <a:ext cx="9586415" cy="360099"/>
          </a:xfrm>
          <a:prstGeom prst="rect">
            <a:avLst/>
          </a:prstGeom>
        </p:spPr>
        <p:txBody>
          <a:bodyPr vert="horz" lIns="0" tIns="0" rIns="0" bIns="0" rtlCol="0" anchor="t" anchorCtr="0">
            <a:spAutoFit/>
          </a:bodyPr>
          <a:lstStyle/>
          <a:p>
            <a:r>
              <a:rPr lang="en-US"/>
              <a:t>Click to edit Master title style</a:t>
            </a:r>
            <a:endParaRPr lang="en-US" dirty="0"/>
          </a:p>
        </p:txBody>
      </p:sp>
      <p:sp>
        <p:nvSpPr>
          <p:cNvPr id="7" name="Content Placeholder 14">
            <a:extLst>
              <a:ext uri="{FF2B5EF4-FFF2-40B4-BE49-F238E27FC236}">
                <a16:creationId xmlns:a16="http://schemas.microsoft.com/office/drawing/2014/main" id="{D9196592-353D-5060-F0CD-E79D796D1DD1}"/>
              </a:ext>
            </a:extLst>
          </p:cNvPr>
          <p:cNvSpPr>
            <a:spLocks noGrp="1"/>
          </p:cNvSpPr>
          <p:nvPr>
            <p:ph sz="quarter" idx="10" hasCustomPrompt="1"/>
          </p:nvPr>
        </p:nvSpPr>
        <p:spPr>
          <a:xfrm>
            <a:off x="250825" y="666073"/>
            <a:ext cx="9583200" cy="276999"/>
          </a:xfrm>
        </p:spPr>
        <p:txBody>
          <a:bodyPr wrap="square">
            <a:spAutoFit/>
          </a:bodyPr>
          <a:lstStyle>
            <a:lvl1pPr marL="0" indent="0">
              <a:buNone/>
              <a:defRPr sz="1800">
                <a:solidFill>
                  <a:schemeClr val="accent1"/>
                </a:solidFill>
              </a:defRPr>
            </a:lvl1pPr>
            <a:lvl2pPr marL="239712" indent="0">
              <a:buNone/>
              <a:defRPr sz="1800">
                <a:solidFill>
                  <a:schemeClr val="accent1"/>
                </a:solidFill>
              </a:defRPr>
            </a:lvl2pPr>
            <a:lvl3pPr marL="538163" indent="0">
              <a:buNone/>
              <a:defRPr sz="1800">
                <a:solidFill>
                  <a:schemeClr val="accent1"/>
                </a:solidFill>
              </a:defRPr>
            </a:lvl3pPr>
            <a:lvl4pPr marL="719138" indent="0">
              <a:buNone/>
              <a:defRPr sz="1800">
                <a:solidFill>
                  <a:schemeClr val="accent1"/>
                </a:solidFill>
              </a:defRPr>
            </a:lvl4pPr>
            <a:lvl5pPr marL="985837" indent="0">
              <a:buNone/>
              <a:defRPr sz="1800">
                <a:solidFill>
                  <a:schemeClr val="accent1"/>
                </a:solidFill>
              </a:defRPr>
            </a:lvl5pPr>
          </a:lstStyle>
          <a:p>
            <a:pPr lvl="0"/>
            <a:r>
              <a:rPr lang="en-GB" dirty="0"/>
              <a:t>Click to edit Master subtitle style</a:t>
            </a:r>
          </a:p>
        </p:txBody>
      </p:sp>
      <p:pic>
        <p:nvPicPr>
          <p:cNvPr id="8" name="Graphic 7">
            <a:extLst>
              <a:ext uri="{FF2B5EF4-FFF2-40B4-BE49-F238E27FC236}">
                <a16:creationId xmlns:a16="http://schemas.microsoft.com/office/drawing/2014/main" id="{ADB166E9-4333-8D2E-1FBA-621B8B21012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363" y="152373"/>
            <a:ext cx="1782000" cy="689806"/>
          </a:xfrm>
          <a:prstGeom prst="rect">
            <a:avLst/>
          </a:prstGeom>
        </p:spPr>
      </p:pic>
    </p:spTree>
    <p:extLst>
      <p:ext uri="{BB962C8B-B14F-4D97-AF65-F5344CB8AC3E}">
        <p14:creationId xmlns:p14="http://schemas.microsoft.com/office/powerpoint/2010/main" val="40254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box, Safe Space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947306-4C96-3088-EC34-17C69C1F9A82}"/>
              </a:ext>
            </a:extLst>
          </p:cNvPr>
          <p:cNvGraphicFramePr>
            <a:graphicFrameLocks noChangeAspect="1"/>
          </p:cNvGraphicFramePr>
          <p:nvPr userDrawn="1">
            <p:custDataLst>
              <p:tags r:id="rId1"/>
            </p:custDataLst>
            <p:extLst>
              <p:ext uri="{D42A27DB-BD31-4B8C-83A1-F6EECF244321}">
                <p14:modId xmlns:p14="http://schemas.microsoft.com/office/powerpoint/2010/main" val="371088321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A8947306-4C96-3088-EC34-17C69C1F9A8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idx="1"/>
          </p:nvPr>
        </p:nvSpPr>
        <p:spPr>
          <a:xfrm>
            <a:off x="252000" y="1198800"/>
            <a:ext cx="5652000" cy="5040145"/>
          </a:xfrm>
        </p:spPr>
        <p:txBody>
          <a:bodyPr lIns="72000" tIns="0" rIns="72000" bIns="72000"/>
          <a:lstStyle>
            <a:lvl1pPr>
              <a:defRPr sz="1800">
                <a:latin typeface="+mn-lt"/>
                <a:cs typeface="Arial" panose="020B0604020202020204" pitchFamily="34" charset="0"/>
              </a:defRPr>
            </a:lvl1pPr>
            <a:lvl2pPr>
              <a:defRPr sz="1600">
                <a:latin typeface="+mn-lt"/>
                <a:cs typeface="Arial" panose="020B0604020202020204" pitchFamily="34" charset="0"/>
              </a:defRPr>
            </a:lvl2pPr>
            <a:lvl3pPr>
              <a:defRPr sz="1400">
                <a:latin typeface="+mn-lt"/>
                <a:cs typeface="Arial" panose="020B0604020202020204" pitchFamily="34" charset="0"/>
              </a:defRPr>
            </a:lvl3pPr>
            <a:lvl4pPr>
              <a:defRPr sz="1200">
                <a:latin typeface="+mn-lt"/>
                <a:cs typeface="Arial" panose="020B0604020202020204" pitchFamily="34" charset="0"/>
              </a:defRPr>
            </a:lvl4pPr>
            <a:lvl5pPr>
              <a:defRPr sz="12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Picture Placeholder 23">
            <a:extLst>
              <a:ext uri="{FF2B5EF4-FFF2-40B4-BE49-F238E27FC236}">
                <a16:creationId xmlns:a16="http://schemas.microsoft.com/office/drawing/2014/main" id="{632F94C8-BFF9-44C4-AD1A-92E5E5E20C6E}"/>
              </a:ext>
            </a:extLst>
          </p:cNvPr>
          <p:cNvSpPr>
            <a:spLocks noGrp="1" noChangeAspect="1"/>
          </p:cNvSpPr>
          <p:nvPr>
            <p:ph type="pic" sz="quarter" idx="19"/>
          </p:nvPr>
        </p:nvSpPr>
        <p:spPr>
          <a:xfrm>
            <a:off x="6813533" y="1198800"/>
            <a:ext cx="5039466" cy="5040000"/>
          </a:xfrm>
          <a:custGeom>
            <a:avLst/>
            <a:gdLst>
              <a:gd name="connsiteX0" fmla="*/ 991609 w 1983218"/>
              <a:gd name="connsiteY0" fmla="*/ 0 h 1983428"/>
              <a:gd name="connsiteX1" fmla="*/ 1983218 w 1983218"/>
              <a:gd name="connsiteY1" fmla="*/ 991609 h 1983428"/>
              <a:gd name="connsiteX2" fmla="*/ 991399 w 1983218"/>
              <a:gd name="connsiteY2" fmla="*/ 1983428 h 1983428"/>
              <a:gd name="connsiteX3" fmla="*/ 237390 w 1983218"/>
              <a:gd name="connsiteY3" fmla="*/ 1635494 h 1983428"/>
              <a:gd name="connsiteX4" fmla="*/ 287345 w 1983218"/>
              <a:gd name="connsiteY4" fmla="*/ 1620941 h 1983428"/>
              <a:gd name="connsiteX5" fmla="*/ 339399 w 1983218"/>
              <a:gd name="connsiteY5" fmla="*/ 1616744 h 1983428"/>
              <a:gd name="connsiteX6" fmla="*/ 446934 w 1983218"/>
              <a:gd name="connsiteY6" fmla="*/ 1627798 h 1983428"/>
              <a:gd name="connsiteX7" fmla="*/ 538448 w 1983218"/>
              <a:gd name="connsiteY7" fmla="*/ 1637663 h 1983428"/>
              <a:gd name="connsiteX8" fmla="*/ 542996 w 1983218"/>
              <a:gd name="connsiteY8" fmla="*/ 1637593 h 1983428"/>
              <a:gd name="connsiteX9" fmla="*/ 620377 w 1983218"/>
              <a:gd name="connsiteY9" fmla="*/ 1612126 h 1983428"/>
              <a:gd name="connsiteX10" fmla="*/ 672640 w 1983218"/>
              <a:gd name="connsiteY10" fmla="*/ 1542861 h 1983428"/>
              <a:gd name="connsiteX11" fmla="*/ 686703 w 1983218"/>
              <a:gd name="connsiteY11" fmla="*/ 1502981 h 1983428"/>
              <a:gd name="connsiteX12" fmla="*/ 672570 w 1983218"/>
              <a:gd name="connsiteY12" fmla="*/ 1499413 h 1983428"/>
              <a:gd name="connsiteX13" fmla="*/ 667883 w 1983218"/>
              <a:gd name="connsiteY13" fmla="*/ 1508928 h 1983428"/>
              <a:gd name="connsiteX14" fmla="*/ 620517 w 1983218"/>
              <a:gd name="connsiteY14" fmla="*/ 1562941 h 1983428"/>
              <a:gd name="connsiteX15" fmla="*/ 586304 w 1983218"/>
              <a:gd name="connsiteY15" fmla="*/ 1579382 h 1983428"/>
              <a:gd name="connsiteX16" fmla="*/ 530752 w 1983218"/>
              <a:gd name="connsiteY16" fmla="*/ 1586029 h 1983428"/>
              <a:gd name="connsiteX17" fmla="*/ 488703 w 1983218"/>
              <a:gd name="connsiteY17" fmla="*/ 1584560 h 1983428"/>
              <a:gd name="connsiteX18" fmla="*/ 441757 w 1983218"/>
              <a:gd name="connsiteY18" fmla="*/ 1581621 h 1983428"/>
              <a:gd name="connsiteX19" fmla="*/ 392992 w 1983218"/>
              <a:gd name="connsiteY19" fmla="*/ 1579662 h 1983428"/>
              <a:gd name="connsiteX20" fmla="*/ 355001 w 1983218"/>
              <a:gd name="connsiteY20" fmla="*/ 1581551 h 1983428"/>
              <a:gd name="connsiteX21" fmla="*/ 619327 w 1983218"/>
              <a:gd name="connsiteY21" fmla="*/ 1228160 h 1983428"/>
              <a:gd name="connsiteX22" fmla="*/ 286715 w 1983218"/>
              <a:gd name="connsiteY22" fmla="*/ 1228160 h 1983428"/>
              <a:gd name="connsiteX23" fmla="*/ 260688 w 1983218"/>
              <a:gd name="connsiteY23" fmla="*/ 1328349 h 1983428"/>
              <a:gd name="connsiteX24" fmla="*/ 276221 w 1983218"/>
              <a:gd name="connsiteY24" fmla="*/ 1331847 h 1983428"/>
              <a:gd name="connsiteX25" fmla="*/ 280558 w 1983218"/>
              <a:gd name="connsiteY25" fmla="*/ 1323592 h 1983428"/>
              <a:gd name="connsiteX26" fmla="*/ 313092 w 1983218"/>
              <a:gd name="connsiteY26" fmla="*/ 1284901 h 1983428"/>
              <a:gd name="connsiteX27" fmla="*/ 345625 w 1983218"/>
              <a:gd name="connsiteY27" fmla="*/ 1271608 h 1983428"/>
              <a:gd name="connsiteX28" fmla="*/ 424825 w 1983218"/>
              <a:gd name="connsiteY28" fmla="*/ 1265451 h 1983428"/>
              <a:gd name="connsiteX29" fmla="*/ 453161 w 1983218"/>
              <a:gd name="connsiteY29" fmla="*/ 1265521 h 1983428"/>
              <a:gd name="connsiteX30" fmla="*/ 481777 w 1983218"/>
              <a:gd name="connsiteY30" fmla="*/ 1265451 h 1983428"/>
              <a:gd name="connsiteX31" fmla="*/ 218150 w 1983218"/>
              <a:gd name="connsiteY31" fmla="*/ 1611846 h 1983428"/>
              <a:gd name="connsiteX32" fmla="*/ 0 w 1983218"/>
              <a:gd name="connsiteY32" fmla="*/ 991609 h 1983428"/>
              <a:gd name="connsiteX33" fmla="*/ 991609 w 1983218"/>
              <a:gd name="connsiteY33" fmla="*/ 0 h 198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83218" h="1983428">
                <a:moveTo>
                  <a:pt x="991609" y="0"/>
                </a:moveTo>
                <a:cubicBezTo>
                  <a:pt x="1539293" y="0"/>
                  <a:pt x="1983218" y="443996"/>
                  <a:pt x="1983218" y="991609"/>
                </a:cubicBezTo>
                <a:cubicBezTo>
                  <a:pt x="1983218" y="1539293"/>
                  <a:pt x="1539293" y="1983218"/>
                  <a:pt x="991399" y="1983428"/>
                </a:cubicBezTo>
                <a:cubicBezTo>
                  <a:pt x="689502" y="1983428"/>
                  <a:pt x="419298" y="1848327"/>
                  <a:pt x="237390" y="1635494"/>
                </a:cubicBezTo>
                <a:cubicBezTo>
                  <a:pt x="256211" y="1627098"/>
                  <a:pt x="265516" y="1624370"/>
                  <a:pt x="287345" y="1620941"/>
                </a:cubicBezTo>
                <a:cubicBezTo>
                  <a:pt x="304696" y="1618073"/>
                  <a:pt x="321418" y="1616744"/>
                  <a:pt x="339399" y="1616744"/>
                </a:cubicBezTo>
                <a:cubicBezTo>
                  <a:pt x="366265" y="1616744"/>
                  <a:pt x="393481" y="1619542"/>
                  <a:pt x="446934" y="1627798"/>
                </a:cubicBezTo>
                <a:cubicBezTo>
                  <a:pt x="499548" y="1635844"/>
                  <a:pt x="516479" y="1637663"/>
                  <a:pt x="538448" y="1637663"/>
                </a:cubicBezTo>
                <a:lnTo>
                  <a:pt x="542996" y="1637593"/>
                </a:lnTo>
                <a:cubicBezTo>
                  <a:pt x="572661" y="1637103"/>
                  <a:pt x="597708" y="1628917"/>
                  <a:pt x="620377" y="1612126"/>
                </a:cubicBezTo>
                <a:cubicBezTo>
                  <a:pt x="642416" y="1595824"/>
                  <a:pt x="658437" y="1574555"/>
                  <a:pt x="672640" y="1542861"/>
                </a:cubicBezTo>
                <a:cubicBezTo>
                  <a:pt x="679707" y="1527189"/>
                  <a:pt x="682086" y="1520472"/>
                  <a:pt x="686703" y="1502981"/>
                </a:cubicBezTo>
                <a:lnTo>
                  <a:pt x="672570" y="1499413"/>
                </a:lnTo>
                <a:cubicBezTo>
                  <a:pt x="670681" y="1503681"/>
                  <a:pt x="668932" y="1506829"/>
                  <a:pt x="667883" y="1508928"/>
                </a:cubicBezTo>
                <a:cubicBezTo>
                  <a:pt x="657108" y="1529568"/>
                  <a:pt x="639057" y="1550067"/>
                  <a:pt x="620517" y="1562941"/>
                </a:cubicBezTo>
                <a:cubicBezTo>
                  <a:pt x="609882" y="1570077"/>
                  <a:pt x="598408" y="1575674"/>
                  <a:pt x="586304" y="1579382"/>
                </a:cubicBezTo>
                <a:cubicBezTo>
                  <a:pt x="570702" y="1584140"/>
                  <a:pt x="554960" y="1586029"/>
                  <a:pt x="530752" y="1586029"/>
                </a:cubicBezTo>
                <a:cubicBezTo>
                  <a:pt x="519907" y="1586029"/>
                  <a:pt x="505565" y="1585539"/>
                  <a:pt x="488703" y="1584560"/>
                </a:cubicBezTo>
                <a:lnTo>
                  <a:pt x="441757" y="1581621"/>
                </a:lnTo>
                <a:cubicBezTo>
                  <a:pt x="419998" y="1580362"/>
                  <a:pt x="403696" y="1579662"/>
                  <a:pt x="392992" y="1579662"/>
                </a:cubicBezTo>
                <a:cubicBezTo>
                  <a:pt x="379069" y="1579662"/>
                  <a:pt x="372142" y="1580012"/>
                  <a:pt x="355001" y="1581551"/>
                </a:cubicBezTo>
                <a:lnTo>
                  <a:pt x="619327" y="1228160"/>
                </a:lnTo>
                <a:lnTo>
                  <a:pt x="286715" y="1228160"/>
                </a:lnTo>
                <a:lnTo>
                  <a:pt x="260688" y="1328349"/>
                </a:lnTo>
                <a:lnTo>
                  <a:pt x="276221" y="1331847"/>
                </a:lnTo>
                <a:cubicBezTo>
                  <a:pt x="278110" y="1327999"/>
                  <a:pt x="279579" y="1325411"/>
                  <a:pt x="280558" y="1323592"/>
                </a:cubicBezTo>
                <a:cubicBezTo>
                  <a:pt x="289234" y="1308059"/>
                  <a:pt x="302527" y="1292317"/>
                  <a:pt x="313092" y="1284901"/>
                </a:cubicBezTo>
                <a:cubicBezTo>
                  <a:pt x="322117" y="1278534"/>
                  <a:pt x="333172" y="1274057"/>
                  <a:pt x="345625" y="1271608"/>
                </a:cubicBezTo>
                <a:cubicBezTo>
                  <a:pt x="366125" y="1267620"/>
                  <a:pt x="394531" y="1265451"/>
                  <a:pt x="424825" y="1265451"/>
                </a:cubicBezTo>
                <a:lnTo>
                  <a:pt x="453161" y="1265521"/>
                </a:lnTo>
                <a:lnTo>
                  <a:pt x="481777" y="1265451"/>
                </a:lnTo>
                <a:lnTo>
                  <a:pt x="218150" y="1611846"/>
                </a:lnTo>
                <a:cubicBezTo>
                  <a:pt x="81789" y="1441972"/>
                  <a:pt x="0" y="1226411"/>
                  <a:pt x="0" y="991609"/>
                </a:cubicBezTo>
                <a:cubicBezTo>
                  <a:pt x="0" y="443996"/>
                  <a:pt x="443996" y="0"/>
                  <a:pt x="991609" y="0"/>
                </a:cubicBezTo>
                <a:close/>
              </a:path>
            </a:pathLst>
          </a:custGeom>
        </p:spPr>
        <p:txBody>
          <a:bodyPr wrap="square">
            <a:noAutofit/>
          </a:bodyPr>
          <a:lstStyle>
            <a:lvl1pPr marL="0" indent="0" algn="ctr">
              <a:buNone/>
              <a:defRPr>
                <a:latin typeface="+mn-lt"/>
                <a:cs typeface="Arial" panose="020B0604020202020204" pitchFamily="34" charset="0"/>
              </a:defRPr>
            </a:lvl1pPr>
          </a:lstStyle>
          <a:p>
            <a:r>
              <a:rPr lang="en-US" dirty="0"/>
              <a:t>Click icon to add picture</a:t>
            </a:r>
          </a:p>
        </p:txBody>
      </p:sp>
      <p:sp>
        <p:nvSpPr>
          <p:cNvPr id="33" name="Slide Number Placeholder 5">
            <a:extLst>
              <a:ext uri="{FF2B5EF4-FFF2-40B4-BE49-F238E27FC236}">
                <a16:creationId xmlns:a16="http://schemas.microsoft.com/office/drawing/2014/main" id="{2940119E-5F10-4EB4-B937-FD54D145016C}"/>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5" name="Footer Placeholder 3">
            <a:extLst>
              <a:ext uri="{FF2B5EF4-FFF2-40B4-BE49-F238E27FC236}">
                <a16:creationId xmlns:a16="http://schemas.microsoft.com/office/drawing/2014/main" id="{40454D8E-1F3F-4D16-AA7F-FBF0AED1BC21}"/>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2" name="Title Placeholder 1">
            <a:extLst>
              <a:ext uri="{FF2B5EF4-FFF2-40B4-BE49-F238E27FC236}">
                <a16:creationId xmlns:a16="http://schemas.microsoft.com/office/drawing/2014/main" id="{DCCD87F0-7295-A6C5-953B-B78ED25DF2DF}"/>
              </a:ext>
            </a:extLst>
          </p:cNvPr>
          <p:cNvSpPr>
            <a:spLocks noGrp="1"/>
          </p:cNvSpPr>
          <p:nvPr>
            <p:ph type="title"/>
          </p:nvPr>
        </p:nvSpPr>
        <p:spPr>
          <a:xfrm>
            <a:off x="250826" y="249926"/>
            <a:ext cx="9586415" cy="360099"/>
          </a:xfrm>
          <a:prstGeom prst="rect">
            <a:avLst/>
          </a:prstGeom>
        </p:spPr>
        <p:txBody>
          <a:bodyPr vert="horz" lIns="0" tIns="0" rIns="0" bIns="0" rtlCol="0" anchor="t" anchorCtr="0">
            <a:spAutoFit/>
          </a:bodyPr>
          <a:lstStyle/>
          <a:p>
            <a:r>
              <a:rPr lang="en-US"/>
              <a:t>Click to edit Master title style</a:t>
            </a:r>
            <a:endParaRPr lang="en-US" dirty="0"/>
          </a:p>
        </p:txBody>
      </p:sp>
      <p:sp>
        <p:nvSpPr>
          <p:cNvPr id="7" name="Content Placeholder 14">
            <a:extLst>
              <a:ext uri="{FF2B5EF4-FFF2-40B4-BE49-F238E27FC236}">
                <a16:creationId xmlns:a16="http://schemas.microsoft.com/office/drawing/2014/main" id="{1646E722-F9F5-D5A2-A1BF-42BDDE2D1F98}"/>
              </a:ext>
            </a:extLst>
          </p:cNvPr>
          <p:cNvSpPr>
            <a:spLocks noGrp="1"/>
          </p:cNvSpPr>
          <p:nvPr>
            <p:ph sz="quarter" idx="10" hasCustomPrompt="1"/>
          </p:nvPr>
        </p:nvSpPr>
        <p:spPr>
          <a:xfrm>
            <a:off x="250825" y="666073"/>
            <a:ext cx="9583200" cy="276999"/>
          </a:xfrm>
        </p:spPr>
        <p:txBody>
          <a:bodyPr wrap="square">
            <a:spAutoFit/>
          </a:bodyPr>
          <a:lstStyle>
            <a:lvl1pPr marL="0" indent="0">
              <a:buNone/>
              <a:defRPr sz="1800">
                <a:solidFill>
                  <a:schemeClr val="accent1"/>
                </a:solidFill>
              </a:defRPr>
            </a:lvl1pPr>
            <a:lvl2pPr marL="239712" indent="0">
              <a:buNone/>
              <a:defRPr sz="1800">
                <a:solidFill>
                  <a:schemeClr val="accent1"/>
                </a:solidFill>
              </a:defRPr>
            </a:lvl2pPr>
            <a:lvl3pPr marL="538163" indent="0">
              <a:buNone/>
              <a:defRPr sz="1800">
                <a:solidFill>
                  <a:schemeClr val="accent1"/>
                </a:solidFill>
              </a:defRPr>
            </a:lvl3pPr>
            <a:lvl4pPr marL="719138" indent="0">
              <a:buNone/>
              <a:defRPr sz="1800">
                <a:solidFill>
                  <a:schemeClr val="accent1"/>
                </a:solidFill>
              </a:defRPr>
            </a:lvl4pPr>
            <a:lvl5pPr marL="985837" indent="0">
              <a:buNone/>
              <a:defRPr sz="1800">
                <a:solidFill>
                  <a:schemeClr val="accent1"/>
                </a:solidFill>
              </a:defRPr>
            </a:lvl5pPr>
          </a:lstStyle>
          <a:p>
            <a:pPr lvl="0"/>
            <a:r>
              <a:rPr lang="en-GB" dirty="0"/>
              <a:t>Click to edit Master subtitle style</a:t>
            </a:r>
          </a:p>
        </p:txBody>
      </p:sp>
      <p:pic>
        <p:nvPicPr>
          <p:cNvPr id="8" name="Graphic 7">
            <a:extLst>
              <a:ext uri="{FF2B5EF4-FFF2-40B4-BE49-F238E27FC236}">
                <a16:creationId xmlns:a16="http://schemas.microsoft.com/office/drawing/2014/main" id="{AFDD7CF3-6420-F55D-E388-6DDBB820FCE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363" y="152373"/>
            <a:ext cx="1782000" cy="689806"/>
          </a:xfrm>
          <a:prstGeom prst="rect">
            <a:avLst/>
          </a:prstGeom>
        </p:spPr>
      </p:pic>
    </p:spTree>
    <p:extLst>
      <p:ext uri="{BB962C8B-B14F-4D97-AF65-F5344CB8AC3E}">
        <p14:creationId xmlns:p14="http://schemas.microsoft.com/office/powerpoint/2010/main" val="150694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box, Safe Space image_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570CFFD-C2E6-BF79-B3C5-318123996784}"/>
              </a:ext>
            </a:extLst>
          </p:cNvPr>
          <p:cNvGraphicFramePr>
            <a:graphicFrameLocks noChangeAspect="1"/>
          </p:cNvGraphicFramePr>
          <p:nvPr userDrawn="1">
            <p:custDataLst>
              <p:tags r:id="rId1"/>
            </p:custDataLst>
            <p:extLst>
              <p:ext uri="{D42A27DB-BD31-4B8C-83A1-F6EECF244321}">
                <p14:modId xmlns:p14="http://schemas.microsoft.com/office/powerpoint/2010/main" val="221805128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7570CFFD-C2E6-BF79-B3C5-31812399678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idx="1"/>
          </p:nvPr>
        </p:nvSpPr>
        <p:spPr>
          <a:xfrm>
            <a:off x="250823" y="1198800"/>
            <a:ext cx="5652000" cy="5040145"/>
          </a:xfrm>
        </p:spPr>
        <p:txBody>
          <a:bodyPr lIns="72000" tIns="0" rIns="72000" bIns="72000"/>
          <a:lstStyle>
            <a:lvl1pPr>
              <a:defRPr sz="1800">
                <a:latin typeface="+mn-lt"/>
                <a:cs typeface="Arial" panose="020B0604020202020204" pitchFamily="34" charset="0"/>
              </a:defRPr>
            </a:lvl1pPr>
            <a:lvl2pPr>
              <a:defRPr sz="1600">
                <a:latin typeface="+mn-lt"/>
                <a:cs typeface="Arial" panose="020B0604020202020204" pitchFamily="34" charset="0"/>
              </a:defRPr>
            </a:lvl2pPr>
            <a:lvl3pPr>
              <a:defRPr sz="1400">
                <a:latin typeface="+mn-lt"/>
                <a:cs typeface="Arial" panose="020B0604020202020204" pitchFamily="34" charset="0"/>
              </a:defRPr>
            </a:lvl3pPr>
            <a:lvl4pPr>
              <a:defRPr sz="1200">
                <a:latin typeface="+mn-lt"/>
                <a:cs typeface="Arial" panose="020B0604020202020204" pitchFamily="34" charset="0"/>
              </a:defRPr>
            </a:lvl4pPr>
            <a:lvl5pPr>
              <a:defRPr sz="12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22">
            <a:extLst>
              <a:ext uri="{FF2B5EF4-FFF2-40B4-BE49-F238E27FC236}">
                <a16:creationId xmlns:a16="http://schemas.microsoft.com/office/drawing/2014/main" id="{8A849791-6852-4C64-AE72-FB234CCCE27F}"/>
              </a:ext>
            </a:extLst>
          </p:cNvPr>
          <p:cNvSpPr>
            <a:spLocks noGrp="1" noChangeAspect="1"/>
          </p:cNvSpPr>
          <p:nvPr>
            <p:ph type="pic" sz="quarter" idx="18"/>
          </p:nvPr>
        </p:nvSpPr>
        <p:spPr>
          <a:xfrm>
            <a:off x="6813533" y="1198800"/>
            <a:ext cx="5040000" cy="5040000"/>
          </a:xfrm>
          <a:custGeom>
            <a:avLst/>
            <a:gdLst>
              <a:gd name="connsiteX0" fmla="*/ 991609 w 1983218"/>
              <a:gd name="connsiteY0" fmla="*/ 0 h 1983218"/>
              <a:gd name="connsiteX1" fmla="*/ 1983218 w 1983218"/>
              <a:gd name="connsiteY1" fmla="*/ 991609 h 1983218"/>
              <a:gd name="connsiteX2" fmla="*/ 991679 w 1983218"/>
              <a:gd name="connsiteY2" fmla="*/ 1983218 h 1983218"/>
              <a:gd name="connsiteX3" fmla="*/ 236970 w 1983218"/>
              <a:gd name="connsiteY3" fmla="*/ 1634445 h 1983218"/>
              <a:gd name="connsiteX4" fmla="*/ 303087 w 1983218"/>
              <a:gd name="connsiteY4" fmla="*/ 1615274 h 1983218"/>
              <a:gd name="connsiteX5" fmla="*/ 372492 w 1983218"/>
              <a:gd name="connsiteY5" fmla="*/ 1609677 h 1983218"/>
              <a:gd name="connsiteX6" fmla="*/ 515919 w 1983218"/>
              <a:gd name="connsiteY6" fmla="*/ 1624440 h 1983218"/>
              <a:gd name="connsiteX7" fmla="*/ 637938 w 1983218"/>
              <a:gd name="connsiteY7" fmla="*/ 1637593 h 1983218"/>
              <a:gd name="connsiteX8" fmla="*/ 643955 w 1983218"/>
              <a:gd name="connsiteY8" fmla="*/ 1637523 h 1983218"/>
              <a:gd name="connsiteX9" fmla="*/ 747083 w 1983218"/>
              <a:gd name="connsiteY9" fmla="*/ 1603520 h 1983218"/>
              <a:gd name="connsiteX10" fmla="*/ 816768 w 1983218"/>
              <a:gd name="connsiteY10" fmla="*/ 1511167 h 1983218"/>
              <a:gd name="connsiteX11" fmla="*/ 835448 w 1983218"/>
              <a:gd name="connsiteY11" fmla="*/ 1457994 h 1983218"/>
              <a:gd name="connsiteX12" fmla="*/ 816558 w 1983218"/>
              <a:gd name="connsiteY12" fmla="*/ 1453166 h 1983218"/>
              <a:gd name="connsiteX13" fmla="*/ 810261 w 1983218"/>
              <a:gd name="connsiteY13" fmla="*/ 1465830 h 1983218"/>
              <a:gd name="connsiteX14" fmla="*/ 747083 w 1983218"/>
              <a:gd name="connsiteY14" fmla="*/ 1537893 h 1983218"/>
              <a:gd name="connsiteX15" fmla="*/ 701466 w 1983218"/>
              <a:gd name="connsiteY15" fmla="*/ 1559862 h 1983218"/>
              <a:gd name="connsiteX16" fmla="*/ 627303 w 1983218"/>
              <a:gd name="connsiteY16" fmla="*/ 1568748 h 1983218"/>
              <a:gd name="connsiteX17" fmla="*/ 571192 w 1983218"/>
              <a:gd name="connsiteY17" fmla="*/ 1566789 h 1983218"/>
              <a:gd name="connsiteX18" fmla="*/ 508573 w 1983218"/>
              <a:gd name="connsiteY18" fmla="*/ 1562941 h 1983218"/>
              <a:gd name="connsiteX19" fmla="*/ 443576 w 1983218"/>
              <a:gd name="connsiteY19" fmla="*/ 1560352 h 1983218"/>
              <a:gd name="connsiteX20" fmla="*/ 392922 w 1983218"/>
              <a:gd name="connsiteY20" fmla="*/ 1562871 h 1983218"/>
              <a:gd name="connsiteX21" fmla="*/ 745334 w 1983218"/>
              <a:gd name="connsiteY21" fmla="*/ 1091659 h 1983218"/>
              <a:gd name="connsiteX22" fmla="*/ 301828 w 1983218"/>
              <a:gd name="connsiteY22" fmla="*/ 1091659 h 1983218"/>
              <a:gd name="connsiteX23" fmla="*/ 267125 w 1983218"/>
              <a:gd name="connsiteY23" fmla="*/ 1225291 h 1983218"/>
              <a:gd name="connsiteX24" fmla="*/ 287835 w 1983218"/>
              <a:gd name="connsiteY24" fmla="*/ 1229979 h 1983218"/>
              <a:gd name="connsiteX25" fmla="*/ 293572 w 1983218"/>
              <a:gd name="connsiteY25" fmla="*/ 1218924 h 1983218"/>
              <a:gd name="connsiteX26" fmla="*/ 336950 w 1983218"/>
              <a:gd name="connsiteY26" fmla="*/ 1167361 h 1983218"/>
              <a:gd name="connsiteX27" fmla="*/ 380328 w 1983218"/>
              <a:gd name="connsiteY27" fmla="*/ 1149659 h 1983218"/>
              <a:gd name="connsiteX28" fmla="*/ 485975 w 1983218"/>
              <a:gd name="connsiteY28" fmla="*/ 1141474 h 1983218"/>
              <a:gd name="connsiteX29" fmla="*/ 523755 w 1983218"/>
              <a:gd name="connsiteY29" fmla="*/ 1141544 h 1983218"/>
              <a:gd name="connsiteX30" fmla="*/ 561886 w 1983218"/>
              <a:gd name="connsiteY30" fmla="*/ 1141474 h 1983218"/>
              <a:gd name="connsiteX31" fmla="*/ 210943 w 1983218"/>
              <a:gd name="connsiteY31" fmla="*/ 1602681 h 1983218"/>
              <a:gd name="connsiteX32" fmla="*/ 0 w 1983218"/>
              <a:gd name="connsiteY32" fmla="*/ 991609 h 1983218"/>
              <a:gd name="connsiteX33" fmla="*/ 991609 w 1983218"/>
              <a:gd name="connsiteY33" fmla="*/ 0 h 198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83218" h="1983218">
                <a:moveTo>
                  <a:pt x="991609" y="0"/>
                </a:moveTo>
                <a:cubicBezTo>
                  <a:pt x="1539293" y="0"/>
                  <a:pt x="1983218" y="443996"/>
                  <a:pt x="1983218" y="991609"/>
                </a:cubicBezTo>
                <a:cubicBezTo>
                  <a:pt x="1983218" y="1539293"/>
                  <a:pt x="1539293" y="1983218"/>
                  <a:pt x="991679" y="1983218"/>
                </a:cubicBezTo>
                <a:cubicBezTo>
                  <a:pt x="689362" y="1983218"/>
                  <a:pt x="418878" y="1847767"/>
                  <a:pt x="236970" y="1634445"/>
                </a:cubicBezTo>
                <a:cubicBezTo>
                  <a:pt x="261668" y="1623390"/>
                  <a:pt x="274122" y="1619822"/>
                  <a:pt x="303087" y="1615274"/>
                </a:cubicBezTo>
                <a:cubicBezTo>
                  <a:pt x="326245" y="1611496"/>
                  <a:pt x="348494" y="1609677"/>
                  <a:pt x="372492" y="1609677"/>
                </a:cubicBezTo>
                <a:cubicBezTo>
                  <a:pt x="408314" y="1609677"/>
                  <a:pt x="444625" y="1613455"/>
                  <a:pt x="515919" y="1624440"/>
                </a:cubicBezTo>
                <a:cubicBezTo>
                  <a:pt x="586024" y="1635144"/>
                  <a:pt x="608693" y="1637593"/>
                  <a:pt x="637938" y="1637593"/>
                </a:cubicBezTo>
                <a:lnTo>
                  <a:pt x="643955" y="1637523"/>
                </a:lnTo>
                <a:cubicBezTo>
                  <a:pt x="683485" y="1636823"/>
                  <a:pt x="716858" y="1625909"/>
                  <a:pt x="747083" y="1603520"/>
                </a:cubicBezTo>
                <a:cubicBezTo>
                  <a:pt x="776468" y="1581831"/>
                  <a:pt x="797807" y="1553425"/>
                  <a:pt x="816768" y="1511167"/>
                </a:cubicBezTo>
                <a:cubicBezTo>
                  <a:pt x="826073" y="1490317"/>
                  <a:pt x="829291" y="1481362"/>
                  <a:pt x="835448" y="1457994"/>
                </a:cubicBezTo>
                <a:lnTo>
                  <a:pt x="816558" y="1453166"/>
                </a:lnTo>
                <a:cubicBezTo>
                  <a:pt x="813969" y="1458763"/>
                  <a:pt x="811660" y="1463031"/>
                  <a:pt x="810261" y="1465830"/>
                </a:cubicBezTo>
                <a:cubicBezTo>
                  <a:pt x="795918" y="1493326"/>
                  <a:pt x="771850" y="1520752"/>
                  <a:pt x="747083" y="1537893"/>
                </a:cubicBezTo>
                <a:cubicBezTo>
                  <a:pt x="732950" y="1547478"/>
                  <a:pt x="717628" y="1554895"/>
                  <a:pt x="701466" y="1559862"/>
                </a:cubicBezTo>
                <a:cubicBezTo>
                  <a:pt x="680546" y="1566229"/>
                  <a:pt x="659557" y="1568748"/>
                  <a:pt x="627303" y="1568748"/>
                </a:cubicBezTo>
                <a:cubicBezTo>
                  <a:pt x="612821" y="1568748"/>
                  <a:pt x="593720" y="1568048"/>
                  <a:pt x="571192" y="1566789"/>
                </a:cubicBezTo>
                <a:lnTo>
                  <a:pt x="508573" y="1562941"/>
                </a:lnTo>
                <a:cubicBezTo>
                  <a:pt x="479608" y="1561262"/>
                  <a:pt x="457849" y="1560352"/>
                  <a:pt x="443576" y="1560352"/>
                </a:cubicBezTo>
                <a:cubicBezTo>
                  <a:pt x="425035" y="1560352"/>
                  <a:pt x="415800" y="1560842"/>
                  <a:pt x="392922" y="1562871"/>
                </a:cubicBezTo>
                <a:lnTo>
                  <a:pt x="745334" y="1091659"/>
                </a:lnTo>
                <a:lnTo>
                  <a:pt x="301828" y="1091659"/>
                </a:lnTo>
                <a:lnTo>
                  <a:pt x="267125" y="1225291"/>
                </a:lnTo>
                <a:lnTo>
                  <a:pt x="287835" y="1229979"/>
                </a:lnTo>
                <a:cubicBezTo>
                  <a:pt x="290283" y="1224871"/>
                  <a:pt x="292242" y="1221303"/>
                  <a:pt x="293572" y="1218924"/>
                </a:cubicBezTo>
                <a:cubicBezTo>
                  <a:pt x="305116" y="1198285"/>
                  <a:pt x="322817" y="1177225"/>
                  <a:pt x="336950" y="1167361"/>
                </a:cubicBezTo>
                <a:cubicBezTo>
                  <a:pt x="348984" y="1158895"/>
                  <a:pt x="363746" y="1152948"/>
                  <a:pt x="380328" y="1149659"/>
                </a:cubicBezTo>
                <a:cubicBezTo>
                  <a:pt x="407684" y="1144342"/>
                  <a:pt x="445605" y="1141474"/>
                  <a:pt x="485975" y="1141474"/>
                </a:cubicBezTo>
                <a:lnTo>
                  <a:pt x="523755" y="1141544"/>
                </a:lnTo>
                <a:lnTo>
                  <a:pt x="561886" y="1141474"/>
                </a:lnTo>
                <a:lnTo>
                  <a:pt x="210943" y="1602681"/>
                </a:lnTo>
                <a:cubicBezTo>
                  <a:pt x="78920" y="1434276"/>
                  <a:pt x="0" y="1222213"/>
                  <a:pt x="0" y="991609"/>
                </a:cubicBezTo>
                <a:cubicBezTo>
                  <a:pt x="0" y="443996"/>
                  <a:pt x="443996" y="0"/>
                  <a:pt x="991609" y="0"/>
                </a:cubicBezTo>
                <a:close/>
              </a:path>
            </a:pathLst>
          </a:custGeom>
        </p:spPr>
        <p:txBody>
          <a:bodyPr wrap="square">
            <a:noAutofit/>
          </a:bodyPr>
          <a:lstStyle>
            <a:lvl1pPr marL="0" indent="0" algn="ctr">
              <a:buNone/>
              <a:defRPr>
                <a:latin typeface="+mn-lt"/>
                <a:cs typeface="Arial" panose="020B0604020202020204" pitchFamily="34" charset="0"/>
              </a:defRPr>
            </a:lvl1pPr>
          </a:lstStyle>
          <a:p>
            <a:r>
              <a:rPr lang="en-US" dirty="0"/>
              <a:t>Click icon to add picture</a:t>
            </a:r>
          </a:p>
        </p:txBody>
      </p:sp>
      <p:sp>
        <p:nvSpPr>
          <p:cNvPr id="32" name="Slide Number Placeholder 5">
            <a:extLst>
              <a:ext uri="{FF2B5EF4-FFF2-40B4-BE49-F238E27FC236}">
                <a16:creationId xmlns:a16="http://schemas.microsoft.com/office/drawing/2014/main" id="{93FBEF06-3376-4805-93CA-9F93395D9603}"/>
              </a:ext>
            </a:extLst>
          </p:cNvPr>
          <p:cNvSpPr>
            <a:spLocks noGrp="1"/>
          </p:cNvSpPr>
          <p:nvPr>
            <p:ph type="sldNum" sz="quarter" idx="4"/>
          </p:nvPr>
        </p:nvSpPr>
        <p:spPr>
          <a:xfrm>
            <a:off x="10704512" y="6548967"/>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34" name="Footer Placeholder 3">
            <a:extLst>
              <a:ext uri="{FF2B5EF4-FFF2-40B4-BE49-F238E27FC236}">
                <a16:creationId xmlns:a16="http://schemas.microsoft.com/office/drawing/2014/main" id="{84B6CFBF-971A-45D4-9A48-C535D13B975C}"/>
              </a:ext>
            </a:extLst>
          </p:cNvPr>
          <p:cNvSpPr>
            <a:spLocks noGrp="1"/>
          </p:cNvSpPr>
          <p:nvPr>
            <p:ph type="ftr" sz="quarter" idx="3"/>
          </p:nvPr>
        </p:nvSpPr>
        <p:spPr>
          <a:xfrm>
            <a:off x="2261053" y="6548967"/>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
        <p:nvSpPr>
          <p:cNvPr id="2" name="Title Placeholder 1">
            <a:extLst>
              <a:ext uri="{FF2B5EF4-FFF2-40B4-BE49-F238E27FC236}">
                <a16:creationId xmlns:a16="http://schemas.microsoft.com/office/drawing/2014/main" id="{39324DA5-252C-74DC-1CE5-E576586A4C47}"/>
              </a:ext>
            </a:extLst>
          </p:cNvPr>
          <p:cNvSpPr>
            <a:spLocks noGrp="1"/>
          </p:cNvSpPr>
          <p:nvPr>
            <p:ph type="title"/>
          </p:nvPr>
        </p:nvSpPr>
        <p:spPr>
          <a:xfrm>
            <a:off x="250826" y="249926"/>
            <a:ext cx="9586415" cy="360099"/>
          </a:xfrm>
          <a:prstGeom prst="rect">
            <a:avLst/>
          </a:prstGeom>
        </p:spPr>
        <p:txBody>
          <a:bodyPr vert="horz" lIns="0" tIns="0" rIns="0" bIns="0" rtlCol="0" anchor="t" anchorCtr="0">
            <a:spAutoFit/>
          </a:bodyPr>
          <a:lstStyle/>
          <a:p>
            <a:r>
              <a:rPr lang="en-US"/>
              <a:t>Click to edit Master title style</a:t>
            </a:r>
            <a:endParaRPr lang="en-US" dirty="0"/>
          </a:p>
        </p:txBody>
      </p:sp>
      <p:sp>
        <p:nvSpPr>
          <p:cNvPr id="7" name="Content Placeholder 14">
            <a:extLst>
              <a:ext uri="{FF2B5EF4-FFF2-40B4-BE49-F238E27FC236}">
                <a16:creationId xmlns:a16="http://schemas.microsoft.com/office/drawing/2014/main" id="{6D8C7CCC-B41F-90D3-9779-A53FAFEBD626}"/>
              </a:ext>
            </a:extLst>
          </p:cNvPr>
          <p:cNvSpPr>
            <a:spLocks noGrp="1"/>
          </p:cNvSpPr>
          <p:nvPr>
            <p:ph sz="quarter" idx="10" hasCustomPrompt="1"/>
          </p:nvPr>
        </p:nvSpPr>
        <p:spPr>
          <a:xfrm>
            <a:off x="250825" y="666073"/>
            <a:ext cx="9583200" cy="276999"/>
          </a:xfrm>
        </p:spPr>
        <p:txBody>
          <a:bodyPr wrap="square">
            <a:spAutoFit/>
          </a:bodyPr>
          <a:lstStyle>
            <a:lvl1pPr marL="0" indent="0">
              <a:buNone/>
              <a:defRPr sz="1800">
                <a:solidFill>
                  <a:schemeClr val="accent1"/>
                </a:solidFill>
              </a:defRPr>
            </a:lvl1pPr>
            <a:lvl2pPr marL="239712" indent="0">
              <a:buNone/>
              <a:defRPr sz="1800">
                <a:solidFill>
                  <a:schemeClr val="accent1"/>
                </a:solidFill>
              </a:defRPr>
            </a:lvl2pPr>
            <a:lvl3pPr marL="538163" indent="0">
              <a:buNone/>
              <a:defRPr sz="1800">
                <a:solidFill>
                  <a:schemeClr val="accent1"/>
                </a:solidFill>
              </a:defRPr>
            </a:lvl3pPr>
            <a:lvl4pPr marL="719138" indent="0">
              <a:buNone/>
              <a:defRPr sz="1800">
                <a:solidFill>
                  <a:schemeClr val="accent1"/>
                </a:solidFill>
              </a:defRPr>
            </a:lvl4pPr>
            <a:lvl5pPr marL="985837" indent="0">
              <a:buNone/>
              <a:defRPr sz="1800">
                <a:solidFill>
                  <a:schemeClr val="accent1"/>
                </a:solidFill>
              </a:defRPr>
            </a:lvl5pPr>
          </a:lstStyle>
          <a:p>
            <a:pPr lvl="0"/>
            <a:r>
              <a:rPr lang="en-GB" dirty="0"/>
              <a:t>Click to edit Master subtitle style</a:t>
            </a:r>
          </a:p>
        </p:txBody>
      </p:sp>
      <p:pic>
        <p:nvPicPr>
          <p:cNvPr id="8" name="Graphic 7">
            <a:extLst>
              <a:ext uri="{FF2B5EF4-FFF2-40B4-BE49-F238E27FC236}">
                <a16:creationId xmlns:a16="http://schemas.microsoft.com/office/drawing/2014/main" id="{B031E07B-2A7A-AED0-5ABD-760BD618969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363" y="152373"/>
            <a:ext cx="1782000" cy="689806"/>
          </a:xfrm>
          <a:prstGeom prst="rect">
            <a:avLst/>
          </a:prstGeom>
        </p:spPr>
      </p:pic>
    </p:spTree>
    <p:extLst>
      <p:ext uri="{BB962C8B-B14F-4D97-AF65-F5344CB8AC3E}">
        <p14:creationId xmlns:p14="http://schemas.microsoft.com/office/powerpoint/2010/main" val="92867866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9744A14C-A64C-0BD4-4306-BBB8201349BC}"/>
              </a:ext>
            </a:extLst>
          </p:cNvPr>
          <p:cNvGraphicFramePr>
            <a:graphicFrameLocks noChangeAspect="1"/>
          </p:cNvGraphicFramePr>
          <p:nvPr userDrawn="1">
            <p:custDataLst>
              <p:tags r:id="rId18"/>
            </p:custDataLst>
            <p:extLst>
              <p:ext uri="{D42A27DB-BD31-4B8C-83A1-F6EECF244321}">
                <p14:modId xmlns:p14="http://schemas.microsoft.com/office/powerpoint/2010/main" val="35418451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20" name="Object 19" hidden="1">
                        <a:extLst>
                          <a:ext uri="{FF2B5EF4-FFF2-40B4-BE49-F238E27FC236}">
                            <a16:creationId xmlns:a16="http://schemas.microsoft.com/office/drawing/2014/main" id="{9744A14C-A64C-0BD4-4306-BBB8201349BC}"/>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250826" y="249926"/>
            <a:ext cx="9586415" cy="360099"/>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250825" y="961200"/>
            <a:ext cx="11677649" cy="527841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704512" y="6564842"/>
            <a:ext cx="551115" cy="181960"/>
          </a:xfrm>
          <a:prstGeom prst="rect">
            <a:avLst/>
          </a:prstGeo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a:t>
            </a:fld>
            <a:endParaRPr lang="en-US" dirty="0"/>
          </a:p>
        </p:txBody>
      </p:sp>
      <p:sp>
        <p:nvSpPr>
          <p:cNvPr id="8" name="TextBox 7">
            <a:extLst>
              <a:ext uri="{FF2B5EF4-FFF2-40B4-BE49-F238E27FC236}">
                <a16:creationId xmlns:a16="http://schemas.microsoft.com/office/drawing/2014/main" id="{D14E9977-C3E2-4A29-A565-FFA15C7CA5E3}"/>
              </a:ext>
            </a:extLst>
          </p:cNvPr>
          <p:cNvSpPr txBox="1"/>
          <p:nvPr userDrawn="1"/>
        </p:nvSpPr>
        <p:spPr>
          <a:xfrm>
            <a:off x="11158230" y="6548967"/>
            <a:ext cx="699337" cy="143565"/>
          </a:xfrm>
          <a:prstGeom prst="rect">
            <a:avLst/>
          </a:prstGeom>
        </p:spPr>
        <p:txBody>
          <a:bodyPr vert="horz" lIns="0" tIns="0" rIns="0" bIns="0" rtlCol="0" anchor="t" anchorCtr="0">
            <a:spAutoFit/>
          </a:bodyPr>
          <a:lstStyle>
            <a:defPPr>
              <a:defRPr lang="en-US"/>
            </a:defPPr>
            <a:lvl1pPr algn="r">
              <a:defRPr sz="700">
                <a:solidFill>
                  <a:schemeClr val="accent1"/>
                </a:solidFill>
              </a:defRPr>
            </a:lvl1pPr>
          </a:lstStyle>
          <a:p>
            <a:pPr lvl="0"/>
            <a:r>
              <a:rPr lang="en-US" sz="900" dirty="0">
                <a:latin typeface="+mn-lt"/>
                <a:cs typeface="Arial" panose="020B0604020202020204" pitchFamily="34" charset="0"/>
              </a:rPr>
              <a:t>© Zurich</a:t>
            </a:r>
          </a:p>
        </p:txBody>
      </p:sp>
      <p:sp>
        <p:nvSpPr>
          <p:cNvPr id="9" name="Footer Placeholder 3">
            <a:extLst>
              <a:ext uri="{FF2B5EF4-FFF2-40B4-BE49-F238E27FC236}">
                <a16:creationId xmlns:a16="http://schemas.microsoft.com/office/drawing/2014/main" id="{1DD3C19F-8057-4A4E-9322-AA44FA531B96}"/>
              </a:ext>
            </a:extLst>
          </p:cNvPr>
          <p:cNvSpPr>
            <a:spLocks noGrp="1"/>
          </p:cNvSpPr>
          <p:nvPr>
            <p:ph type="ftr" sz="quarter" idx="3"/>
          </p:nvPr>
        </p:nvSpPr>
        <p:spPr>
          <a:xfrm>
            <a:off x="2261053" y="6564842"/>
            <a:ext cx="8112000" cy="181960"/>
          </a:xfrm>
          <a:prstGeom prst="rect">
            <a:avLst/>
          </a:prstGeom>
        </p:spPr>
        <p:txBody>
          <a:bodyPr lIns="0" tIns="0" rIns="0" bIns="0"/>
          <a:lstStyle>
            <a:lvl1pPr algn="r">
              <a:defRPr sz="900">
                <a:solidFill>
                  <a:schemeClr val="accent1"/>
                </a:solidFill>
                <a:latin typeface="+mn-lt"/>
                <a:cs typeface="Arial" panose="020B0604020202020204" pitchFamily="34" charset="0"/>
              </a:defRPr>
            </a:lvl1pPr>
          </a:lstStyle>
          <a:p>
            <a:endParaRPr lang="en-US" dirty="0"/>
          </a:p>
        </p:txBody>
      </p:sp>
    </p:spTree>
    <p:extLst>
      <p:ext uri="{BB962C8B-B14F-4D97-AF65-F5344CB8AC3E}">
        <p14:creationId xmlns:p14="http://schemas.microsoft.com/office/powerpoint/2010/main" val="448823921"/>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719" r:id="rId4"/>
    <p:sldLayoutId id="2147483669" r:id="rId5"/>
    <p:sldLayoutId id="2147483663" r:id="rId6"/>
    <p:sldLayoutId id="2147483664" r:id="rId7"/>
    <p:sldLayoutId id="2147483672" r:id="rId8"/>
    <p:sldLayoutId id="2147483673" r:id="rId9"/>
    <p:sldLayoutId id="2147483671" r:id="rId10"/>
    <p:sldLayoutId id="2147483674" r:id="rId11"/>
    <p:sldLayoutId id="2147483665" r:id="rId12"/>
    <p:sldLayoutId id="2147483675" r:id="rId13"/>
    <p:sldLayoutId id="2147483670" r:id="rId14"/>
    <p:sldLayoutId id="2147483666" r:id="rId15"/>
    <p:sldLayoutId id="2147483667" r:id="rId16"/>
  </p:sldLayoutIdLst>
  <p:hf hdr="0" dt="0"/>
  <p:txStyles>
    <p:titleStyle>
      <a:lvl1pPr algn="l" defTabSz="914377" rtl="0" eaLnBrk="1" latinLnBrk="0" hangingPunct="1">
        <a:lnSpc>
          <a:spcPct val="90000"/>
        </a:lnSpc>
        <a:spcBef>
          <a:spcPct val="0"/>
        </a:spcBef>
        <a:buNone/>
        <a:defRPr sz="2600" kern="1200">
          <a:solidFill>
            <a:schemeClr val="accent1"/>
          </a:solidFill>
          <a:latin typeface="+mn-lt"/>
          <a:ea typeface="+mj-ea"/>
          <a:cs typeface="Arial" panose="020B0604020202020204" pitchFamily="34" charset="0"/>
        </a:defRPr>
      </a:lvl1pPr>
    </p:titleStyle>
    <p:bodyStyle>
      <a:lvl1pPr marL="268288" indent="-268288" algn="l" defTabSz="914377" rtl="0" eaLnBrk="1" latinLnBrk="0" hangingPunct="1">
        <a:lnSpc>
          <a:spcPct val="100000"/>
        </a:lnSpc>
        <a:spcBef>
          <a:spcPts val="0"/>
        </a:spcBef>
        <a:spcAft>
          <a:spcPts val="800"/>
        </a:spcAft>
        <a:buFont typeface="Arial" panose="020B0604020202020204" pitchFamily="34" charset="0"/>
        <a:buChar char="•"/>
        <a:defRPr sz="1800" kern="1200">
          <a:solidFill>
            <a:schemeClr val="accent1"/>
          </a:solidFill>
          <a:latin typeface="+mn-lt"/>
          <a:ea typeface="+mn-ea"/>
          <a:cs typeface="Arial" panose="020B0604020202020204" pitchFamily="34" charset="0"/>
        </a:defRPr>
      </a:lvl1pPr>
      <a:lvl2pPr marL="447675" indent="-207963" algn="l" defTabSz="914377" rtl="0" eaLnBrk="1" latinLnBrk="0" hangingPunct="1">
        <a:lnSpc>
          <a:spcPct val="100000"/>
        </a:lnSpc>
        <a:spcBef>
          <a:spcPts val="0"/>
        </a:spcBef>
        <a:spcAft>
          <a:spcPts val="800"/>
        </a:spcAft>
        <a:buFont typeface="Arial" panose="020B0604020202020204" pitchFamily="34" charset="0"/>
        <a:buChar char="−"/>
        <a:defRPr sz="1600" kern="1200">
          <a:solidFill>
            <a:schemeClr val="accent1"/>
          </a:solidFill>
          <a:latin typeface="+mn-lt"/>
          <a:ea typeface="+mn-ea"/>
          <a:cs typeface="Arial" panose="020B0604020202020204" pitchFamily="34" charset="0"/>
        </a:defRPr>
      </a:lvl2pPr>
      <a:lvl3pPr marL="719138" indent="-180975" algn="l" defTabSz="914377" rtl="0" eaLnBrk="1" latinLnBrk="0" hangingPunct="1">
        <a:lnSpc>
          <a:spcPct val="100000"/>
        </a:lnSpc>
        <a:spcBef>
          <a:spcPts val="0"/>
        </a:spcBef>
        <a:spcAft>
          <a:spcPts val="800"/>
        </a:spcAft>
        <a:buFont typeface="Arial" panose="020B0604020202020204" pitchFamily="34" charset="0"/>
        <a:buChar char="−"/>
        <a:defRPr sz="1400" kern="1200">
          <a:solidFill>
            <a:schemeClr val="accent1"/>
          </a:solidFill>
          <a:latin typeface="+mn-lt"/>
          <a:ea typeface="+mn-ea"/>
          <a:cs typeface="Arial" panose="020B0604020202020204" pitchFamily="34" charset="0"/>
        </a:defRPr>
      </a:lvl3pPr>
      <a:lvl4pPr marL="896938" indent="-177800" algn="l" defTabSz="914377" rtl="0" eaLnBrk="1" latinLnBrk="0" hangingPunct="1">
        <a:lnSpc>
          <a:spcPct val="100000"/>
        </a:lnSpc>
        <a:spcBef>
          <a:spcPts val="0"/>
        </a:spcBef>
        <a:spcAft>
          <a:spcPts val="800"/>
        </a:spcAft>
        <a:buFont typeface="Arial" panose="020B0604020202020204" pitchFamily="34" charset="0"/>
        <a:buChar char="−"/>
        <a:defRPr sz="1200" kern="1200">
          <a:solidFill>
            <a:schemeClr val="accent1"/>
          </a:solidFill>
          <a:latin typeface="+mn-lt"/>
          <a:ea typeface="+mn-ea"/>
          <a:cs typeface="Arial" panose="020B0604020202020204" pitchFamily="34" charset="0"/>
        </a:defRPr>
      </a:lvl4pPr>
      <a:lvl5pPr marL="1165225" indent="-179388" algn="l" defTabSz="914377" rtl="0" eaLnBrk="1" latinLnBrk="0" hangingPunct="1">
        <a:lnSpc>
          <a:spcPct val="100000"/>
        </a:lnSpc>
        <a:spcBef>
          <a:spcPts val="0"/>
        </a:spcBef>
        <a:spcAft>
          <a:spcPts val="800"/>
        </a:spcAft>
        <a:buFont typeface="Arial" panose="020B0604020202020204" pitchFamily="34" charset="0"/>
        <a:buChar char="•"/>
        <a:defRPr sz="120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6" userDrawn="1">
          <p15:clr>
            <a:srgbClr val="F26B43"/>
          </p15:clr>
        </p15:guide>
        <p15:guide id="2" pos="158">
          <p15:clr>
            <a:srgbClr val="F26B43"/>
          </p15:clr>
        </p15:guide>
        <p15:guide id="3" pos="7514" userDrawn="1">
          <p15:clr>
            <a:srgbClr val="F26B43"/>
          </p15:clr>
        </p15:guide>
        <p15:guide id="4" pos="3953" userDrawn="1">
          <p15:clr>
            <a:srgbClr val="F26B43"/>
          </p15:clr>
        </p15:guide>
        <p15:guide id="6" orient="horz" pos="4133" userDrawn="1">
          <p15:clr>
            <a:srgbClr val="F26B43"/>
          </p15:clr>
        </p15:guide>
        <p15:guide id="7" pos="3716" userDrawn="1">
          <p15:clr>
            <a:srgbClr val="F26B43"/>
          </p15:clr>
        </p15:guide>
        <p15:guide id="8" orient="horz" pos="3929" userDrawn="1">
          <p15:clr>
            <a:srgbClr val="F26B43"/>
          </p15:clr>
        </p15:guide>
        <p15:guide id="9" orient="horz" pos="6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23.jpeg"/><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3.xml"/><Relationship Id="rId7" Type="http://schemas.openxmlformats.org/officeDocument/2006/relationships/diagramData" Target="../diagrams/data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6.emf"/><Relationship Id="rId11" Type="http://schemas.microsoft.com/office/2007/relationships/diagramDrawing" Target="../diagrams/drawing1.xml"/><Relationship Id="rId5" Type="http://schemas.openxmlformats.org/officeDocument/2006/relationships/oleObject" Target="../embeddings/oleObject18.bin"/><Relationship Id="rId10" Type="http://schemas.openxmlformats.org/officeDocument/2006/relationships/diagramColors" Target="../diagrams/colors1.xml"/><Relationship Id="rId4" Type="http://schemas.openxmlformats.org/officeDocument/2006/relationships/notesSlide" Target="../notesSlides/notesSlide2.xml"/><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5.svg"/><Relationship Id="rId3" Type="http://schemas.openxmlformats.org/officeDocument/2006/relationships/oleObject" Target="../embeddings/oleObject19.bin"/><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9.svg"/><Relationship Id="rId11" Type="http://schemas.openxmlformats.org/officeDocument/2006/relationships/hyperlink" Target="https://www.floridabankers.com/meet-your-endorsed-partners.html" TargetMode="External"/><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emf"/><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38.jpeg"/><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hyperlink" Target="https://www.floridabankers.com/meet-your-endorsed-partners.html" TargetMode="External"/><Relationship Id="rId5" Type="http://schemas.openxmlformats.org/officeDocument/2006/relationships/image" Target="../media/image39.jpeg"/><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25.xml"/><Relationship Id="rId5" Type="http://schemas.openxmlformats.org/officeDocument/2006/relationships/image" Target="../media/image40.emf"/><Relationship Id="rId4"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68B3B6-CBB1-0554-E548-865EE9006866}"/>
              </a:ext>
            </a:extLst>
          </p:cNvPr>
          <p:cNvGraphicFramePr>
            <a:graphicFrameLocks noChangeAspect="1"/>
          </p:cNvGraphicFramePr>
          <p:nvPr>
            <p:custDataLst>
              <p:tags r:id="rId1"/>
            </p:custDataLst>
            <p:extLst>
              <p:ext uri="{D42A27DB-BD31-4B8C-83A1-F6EECF244321}">
                <p14:modId xmlns:p14="http://schemas.microsoft.com/office/powerpoint/2010/main" val="5202015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1368B3B6-CBB1-0554-E548-865EE900686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1CA520DE-243F-0C5D-17D1-6319171D2C88}"/>
              </a:ext>
            </a:extLst>
          </p:cNvPr>
          <p:cNvSpPr>
            <a:spLocks noGrp="1"/>
          </p:cNvSpPr>
          <p:nvPr>
            <p:ph type="ctrTitle"/>
          </p:nvPr>
        </p:nvSpPr>
        <p:spPr>
          <a:xfrm>
            <a:off x="265424" y="1342117"/>
            <a:ext cx="7571170" cy="2148319"/>
          </a:xfrm>
        </p:spPr>
        <p:txBody>
          <a:bodyPr vert="horz">
            <a:normAutofit/>
          </a:bodyPr>
          <a:lstStyle/>
          <a:p>
            <a:r>
              <a:rPr lang="en-GB" sz="4900" dirty="0"/>
              <a:t>Why Banks Choose Zurich</a:t>
            </a:r>
          </a:p>
        </p:txBody>
      </p:sp>
      <p:sp>
        <p:nvSpPr>
          <p:cNvPr id="13" name="Subtitle 12">
            <a:extLst>
              <a:ext uri="{FF2B5EF4-FFF2-40B4-BE49-F238E27FC236}">
                <a16:creationId xmlns:a16="http://schemas.microsoft.com/office/drawing/2014/main" id="{AB418E4D-825A-628B-60B1-4BA787D37E9B}"/>
              </a:ext>
            </a:extLst>
          </p:cNvPr>
          <p:cNvSpPr>
            <a:spLocks noGrp="1"/>
          </p:cNvSpPr>
          <p:nvPr>
            <p:ph type="subTitle" idx="1"/>
          </p:nvPr>
        </p:nvSpPr>
        <p:spPr>
          <a:xfrm>
            <a:off x="265425" y="3611539"/>
            <a:ext cx="5761567" cy="1283999"/>
          </a:xfrm>
        </p:spPr>
        <p:txBody>
          <a:bodyPr/>
          <a:lstStyle/>
          <a:p>
            <a:r>
              <a:rPr lang="en-GB" dirty="0"/>
              <a:t>Proven experience, holistic solutions, and </a:t>
            </a:r>
            <a:br>
              <a:rPr lang="en-GB" dirty="0"/>
            </a:br>
            <a:r>
              <a:rPr lang="en-GB" dirty="0"/>
              <a:t>innovative risk management</a:t>
            </a:r>
          </a:p>
        </p:txBody>
      </p:sp>
      <p:sp>
        <p:nvSpPr>
          <p:cNvPr id="15" name="Text Placeholder 14">
            <a:extLst>
              <a:ext uri="{FF2B5EF4-FFF2-40B4-BE49-F238E27FC236}">
                <a16:creationId xmlns:a16="http://schemas.microsoft.com/office/drawing/2014/main" id="{FF9BF2FE-D4A0-C57C-E1E8-F4E97E5E9035}"/>
              </a:ext>
            </a:extLst>
          </p:cNvPr>
          <p:cNvSpPr>
            <a:spLocks noGrp="1"/>
          </p:cNvSpPr>
          <p:nvPr>
            <p:ph type="body" sz="quarter" idx="14"/>
          </p:nvPr>
        </p:nvSpPr>
        <p:spPr>
          <a:xfrm>
            <a:off x="232973" y="4987321"/>
            <a:ext cx="6044002" cy="1056000"/>
          </a:xfrm>
        </p:spPr>
        <p:txBody>
          <a:bodyPr/>
          <a:lstStyle/>
          <a:p>
            <a:r>
              <a:rPr lang="en-GB" sz="1400" dirty="0">
                <a:latin typeface="Zurich Sans Medium" panose="02000600000000000000" pitchFamily="2" charset="0"/>
              </a:rPr>
              <a:t>Stan Bernard </a:t>
            </a:r>
            <a:br>
              <a:rPr lang="en-GB" sz="1400" dirty="0"/>
            </a:br>
            <a:r>
              <a:rPr lang="en-GB" sz="1400" dirty="0"/>
              <a:t>Head of Industry Practices, U.S. Middle Market</a:t>
            </a:r>
            <a:br>
              <a:rPr lang="en-GB" sz="1400" dirty="0"/>
            </a:br>
            <a:endParaRPr lang="en-GB" sz="1400" dirty="0"/>
          </a:p>
          <a:p>
            <a:r>
              <a:rPr lang="en-GB" sz="1400" dirty="0">
                <a:latin typeface="Zurich Sans Medium" panose="02000600000000000000" pitchFamily="2" charset="0"/>
              </a:rPr>
              <a:t>Trey Martino</a:t>
            </a:r>
            <a:br>
              <a:rPr lang="en-GB" sz="1400" dirty="0"/>
            </a:br>
            <a:r>
              <a:rPr lang="en-GB" sz="1400" dirty="0"/>
              <a:t>Head of  Financial Institutions and Professional Services, U.S. Middle Market</a:t>
            </a:r>
          </a:p>
        </p:txBody>
      </p:sp>
      <p:sp>
        <p:nvSpPr>
          <p:cNvPr id="14" name="Oval 13">
            <a:extLst>
              <a:ext uri="{FF2B5EF4-FFF2-40B4-BE49-F238E27FC236}">
                <a16:creationId xmlns:a16="http://schemas.microsoft.com/office/drawing/2014/main" id="{DCD6D046-9E8A-417B-B758-A6E20A0FE31C}"/>
              </a:ext>
            </a:extLst>
          </p:cNvPr>
          <p:cNvSpPr/>
          <p:nvPr/>
        </p:nvSpPr>
        <p:spPr bwMode="auto">
          <a:xfrm>
            <a:off x="7417516" y="5596032"/>
            <a:ext cx="474070" cy="473674"/>
          </a:xfrm>
          <a:prstGeom prst="ellipse">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indent="0" algn="l" defTabSz="914256" rtl="0" eaLnBrk="1" fontAlgn="base" latinLnBrk="0" hangingPunct="1">
              <a:lnSpc>
                <a:spcPct val="100000"/>
              </a:lnSpc>
              <a:spcBef>
                <a:spcPct val="0"/>
              </a:spcBef>
              <a:spcAft>
                <a:spcPct val="0"/>
              </a:spcAft>
              <a:buClrTx/>
              <a:buSzTx/>
              <a:buFontTx/>
              <a:buNone/>
              <a:tabLst/>
            </a:pPr>
            <a:endParaRPr kumimoji="0" lang="en-ES" sz="2000" b="0" i="0" u="none" strike="noStrike" cap="none" normalizeH="0" baseline="0">
              <a:ln>
                <a:noFill/>
              </a:ln>
              <a:solidFill>
                <a:schemeClr val="accent6"/>
              </a:solidFill>
              <a:effectLst/>
              <a:cs typeface="Arial" panose="020B0604020202020204" pitchFamily="34" charset="0"/>
            </a:endParaRPr>
          </a:p>
        </p:txBody>
      </p:sp>
      <p:sp>
        <p:nvSpPr>
          <p:cNvPr id="16" name="Freeform 8">
            <a:extLst>
              <a:ext uri="{FF2B5EF4-FFF2-40B4-BE49-F238E27FC236}">
                <a16:creationId xmlns:a16="http://schemas.microsoft.com/office/drawing/2014/main" id="{977530C5-2DE6-44CA-8A8F-019E4D7C204F}"/>
              </a:ext>
            </a:extLst>
          </p:cNvPr>
          <p:cNvSpPr/>
          <p:nvPr/>
        </p:nvSpPr>
        <p:spPr bwMode="auto">
          <a:xfrm>
            <a:off x="6751425" y="6072322"/>
            <a:ext cx="1559619" cy="785678"/>
          </a:xfrm>
          <a:custGeom>
            <a:avLst/>
            <a:gdLst>
              <a:gd name="connsiteX0" fmla="*/ 531 w 1423686"/>
              <a:gd name="connsiteY0" fmla="*/ 0 h 717107"/>
              <a:gd name="connsiteX1" fmla="*/ 1423155 w 1423686"/>
              <a:gd name="connsiteY1" fmla="*/ 0 h 717107"/>
              <a:gd name="connsiteX2" fmla="*/ 1423686 w 1423686"/>
              <a:gd name="connsiteY2" fmla="*/ 5264 h 717107"/>
              <a:gd name="connsiteX3" fmla="*/ 711843 w 1423686"/>
              <a:gd name="connsiteY3" fmla="*/ 717107 h 717107"/>
              <a:gd name="connsiteX4" fmla="*/ 0 w 1423686"/>
              <a:gd name="connsiteY4" fmla="*/ 5264 h 717107"/>
              <a:gd name="connsiteX5" fmla="*/ 531 w 1423686"/>
              <a:gd name="connsiteY5" fmla="*/ 0 h 7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686" h="717107">
                <a:moveTo>
                  <a:pt x="531" y="0"/>
                </a:moveTo>
                <a:lnTo>
                  <a:pt x="1423155" y="0"/>
                </a:lnTo>
                <a:lnTo>
                  <a:pt x="1423686" y="5264"/>
                </a:lnTo>
                <a:cubicBezTo>
                  <a:pt x="1423686" y="398404"/>
                  <a:pt x="1104983" y="717107"/>
                  <a:pt x="711843" y="717107"/>
                </a:cubicBezTo>
                <a:cubicBezTo>
                  <a:pt x="318703" y="717107"/>
                  <a:pt x="0" y="398404"/>
                  <a:pt x="0" y="5264"/>
                </a:cubicBezTo>
                <a:lnTo>
                  <a:pt x="531" y="0"/>
                </a:lnTo>
                <a:close/>
              </a:path>
            </a:pathLst>
          </a:cu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indent="0" algn="l" defTabSz="914256" rtl="0" eaLnBrk="1" fontAlgn="base" latinLnBrk="0" hangingPunct="1">
              <a:lnSpc>
                <a:spcPct val="100000"/>
              </a:lnSpc>
              <a:spcBef>
                <a:spcPct val="0"/>
              </a:spcBef>
              <a:spcAft>
                <a:spcPct val="0"/>
              </a:spcAft>
              <a:buClrTx/>
              <a:buSzTx/>
              <a:buFontTx/>
              <a:buNone/>
              <a:tabLst/>
            </a:pPr>
            <a:endParaRPr kumimoji="0" lang="en-ES" sz="2000" b="0" i="0" u="none" strike="noStrike" cap="none" normalizeH="0" baseline="0">
              <a:ln>
                <a:noFill/>
              </a:ln>
              <a:solidFill>
                <a:schemeClr val="accent6"/>
              </a:solidFill>
              <a:effectLst/>
              <a:cs typeface="Arial" panose="020B0604020202020204" pitchFamily="34" charset="0"/>
            </a:endParaRPr>
          </a:p>
        </p:txBody>
      </p:sp>
      <p:sp>
        <p:nvSpPr>
          <p:cNvPr id="17" name="Freeform 10">
            <a:extLst>
              <a:ext uri="{FF2B5EF4-FFF2-40B4-BE49-F238E27FC236}">
                <a16:creationId xmlns:a16="http://schemas.microsoft.com/office/drawing/2014/main" id="{CBDF7E11-8F3D-4306-A7C9-3CBBFA98620F}"/>
              </a:ext>
            </a:extLst>
          </p:cNvPr>
          <p:cNvSpPr/>
          <p:nvPr/>
        </p:nvSpPr>
        <p:spPr bwMode="auto">
          <a:xfrm rot="7933215">
            <a:off x="6752262" y="5249282"/>
            <a:ext cx="1039242" cy="523394"/>
          </a:xfrm>
          <a:custGeom>
            <a:avLst/>
            <a:gdLst>
              <a:gd name="connsiteX0" fmla="*/ 531 w 1423686"/>
              <a:gd name="connsiteY0" fmla="*/ 0 h 717107"/>
              <a:gd name="connsiteX1" fmla="*/ 1423155 w 1423686"/>
              <a:gd name="connsiteY1" fmla="*/ 0 h 717107"/>
              <a:gd name="connsiteX2" fmla="*/ 1423686 w 1423686"/>
              <a:gd name="connsiteY2" fmla="*/ 5264 h 717107"/>
              <a:gd name="connsiteX3" fmla="*/ 711843 w 1423686"/>
              <a:gd name="connsiteY3" fmla="*/ 717107 h 717107"/>
              <a:gd name="connsiteX4" fmla="*/ 0 w 1423686"/>
              <a:gd name="connsiteY4" fmla="*/ 5264 h 717107"/>
              <a:gd name="connsiteX5" fmla="*/ 531 w 1423686"/>
              <a:gd name="connsiteY5" fmla="*/ 0 h 7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686" h="717107">
                <a:moveTo>
                  <a:pt x="531" y="0"/>
                </a:moveTo>
                <a:lnTo>
                  <a:pt x="1423155" y="0"/>
                </a:lnTo>
                <a:lnTo>
                  <a:pt x="1423686" y="5264"/>
                </a:lnTo>
                <a:cubicBezTo>
                  <a:pt x="1423686" y="398404"/>
                  <a:pt x="1104983" y="717107"/>
                  <a:pt x="711843" y="717107"/>
                </a:cubicBezTo>
                <a:cubicBezTo>
                  <a:pt x="318703" y="717107"/>
                  <a:pt x="0" y="398404"/>
                  <a:pt x="0" y="5264"/>
                </a:cubicBezTo>
                <a:lnTo>
                  <a:pt x="531" y="0"/>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indent="0" algn="l" defTabSz="914256" rtl="0" eaLnBrk="1" fontAlgn="base" latinLnBrk="0" hangingPunct="1">
              <a:lnSpc>
                <a:spcPct val="100000"/>
              </a:lnSpc>
              <a:spcBef>
                <a:spcPct val="0"/>
              </a:spcBef>
              <a:spcAft>
                <a:spcPct val="0"/>
              </a:spcAft>
              <a:buClrTx/>
              <a:buSzTx/>
              <a:buFontTx/>
              <a:buNone/>
              <a:tabLst/>
            </a:pPr>
            <a:endParaRPr kumimoji="0" lang="en-ES" sz="2000" b="0" i="0" u="none" strike="noStrike" cap="none" normalizeH="0" baseline="0" dirty="0">
              <a:ln>
                <a:noFill/>
              </a:ln>
              <a:solidFill>
                <a:schemeClr val="accent6"/>
              </a:solidFill>
              <a:effectLst/>
              <a:cs typeface="Arial" panose="020B0604020202020204" pitchFamily="34" charset="0"/>
            </a:endParaRPr>
          </a:p>
        </p:txBody>
      </p:sp>
      <p:pic>
        <p:nvPicPr>
          <p:cNvPr id="9" name="Picture Placeholder 3" descr="Looking up view of tall buildings&#10;&#10;AI-generated content may be incorrect.">
            <a:extLst>
              <a:ext uri="{FF2B5EF4-FFF2-40B4-BE49-F238E27FC236}">
                <a16:creationId xmlns:a16="http://schemas.microsoft.com/office/drawing/2014/main" id="{D569641E-933A-DD3C-D1BD-23CD7EDFF988}"/>
              </a:ext>
            </a:extLst>
          </p:cNvPr>
          <p:cNvPicPr>
            <a:picLocks noGrp="1" noChangeAspect="1"/>
          </p:cNvPicPr>
          <p:nvPr>
            <p:ph type="pic" sz="quarter" idx="13"/>
          </p:nvPr>
        </p:nvPicPr>
        <p:blipFill>
          <a:blip r:embed="rId5" cstate="hqprint">
            <a:extLst>
              <a:ext uri="{28A0092B-C50C-407E-A947-70E740481C1C}">
                <a14:useLocalDpi xmlns:a14="http://schemas.microsoft.com/office/drawing/2010/main"/>
              </a:ext>
            </a:extLst>
          </a:blip>
          <a:srcRect/>
          <a:stretch>
            <a:fillRect/>
          </a:stretch>
        </p:blipFill>
        <p:spPr>
          <a:xfrm>
            <a:off x="7447566" y="2113472"/>
            <a:ext cx="4738083" cy="4736591"/>
          </a:xfrm>
        </p:spPr>
      </p:pic>
    </p:spTree>
    <p:extLst>
      <p:ext uri="{BB962C8B-B14F-4D97-AF65-F5344CB8AC3E}">
        <p14:creationId xmlns:p14="http://schemas.microsoft.com/office/powerpoint/2010/main" val="398226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8027CD26-1C1C-46E8-AE2D-340E35B5D97B}"/>
              </a:ext>
            </a:extLst>
          </p:cNvPr>
          <p:cNvSpPr>
            <a:spLocks noGrp="1"/>
          </p:cNvSpPr>
          <p:nvPr>
            <p:ph type="sldNum" sz="quarter" idx="4"/>
          </p:nvPr>
        </p:nvSpPr>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solidFill>
                  <a:schemeClr val="bg1"/>
                </a:solidFill>
              </a:rPr>
              <a:pPr/>
              <a:t>2</a:t>
            </a:fld>
            <a:endParaRPr lang="en-US" dirty="0">
              <a:solidFill>
                <a:schemeClr val="bg1"/>
              </a:solidFill>
            </a:endParaRPr>
          </a:p>
        </p:txBody>
      </p:sp>
      <p:sp>
        <p:nvSpPr>
          <p:cNvPr id="8" name="Title 7">
            <a:extLst>
              <a:ext uri="{FF2B5EF4-FFF2-40B4-BE49-F238E27FC236}">
                <a16:creationId xmlns:a16="http://schemas.microsoft.com/office/drawing/2014/main" id="{56E40A8D-EFCC-6368-12BC-57EA1FE78626}"/>
              </a:ext>
            </a:extLst>
          </p:cNvPr>
          <p:cNvSpPr>
            <a:spLocks noGrp="1"/>
          </p:cNvSpPr>
          <p:nvPr>
            <p:ph type="title"/>
          </p:nvPr>
        </p:nvSpPr>
        <p:spPr/>
        <p:txBody>
          <a:bodyPr/>
          <a:lstStyle/>
          <a:p>
            <a:r>
              <a:rPr lang="en-US" dirty="0">
                <a:solidFill>
                  <a:schemeClr val="bg1"/>
                </a:solidFill>
              </a:rPr>
              <a:t>Today’s Presenters</a:t>
            </a:r>
          </a:p>
        </p:txBody>
      </p:sp>
      <p:sp>
        <p:nvSpPr>
          <p:cNvPr id="33" name="TextBox 16">
            <a:extLst>
              <a:ext uri="{FF2B5EF4-FFF2-40B4-BE49-F238E27FC236}">
                <a16:creationId xmlns:a16="http://schemas.microsoft.com/office/drawing/2014/main" id="{C8554A67-C640-8EC8-5F0F-DC230F865AB6}"/>
              </a:ext>
            </a:extLst>
          </p:cNvPr>
          <p:cNvSpPr txBox="1"/>
          <p:nvPr/>
        </p:nvSpPr>
        <p:spPr>
          <a:xfrm>
            <a:off x="7331919" y="4237656"/>
            <a:ext cx="3366087" cy="233910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Aft>
                <a:spcPts val="400"/>
              </a:spcAft>
            </a:pPr>
            <a:r>
              <a:rPr lang="en-US" sz="2200" dirty="0">
                <a:solidFill>
                  <a:schemeClr val="bg1"/>
                </a:solidFill>
                <a:latin typeface="Zurich Sans Medium" panose="02000600000000000000" pitchFamily="2" charset="0"/>
                <a:ea typeface="Roboto Bold"/>
                <a:cs typeface="Roboto Bold"/>
                <a:sym typeface="Roboto Bold"/>
              </a:rPr>
              <a:t>Trey Martino</a:t>
            </a:r>
            <a:endParaRPr lang="en-US" sz="2200" dirty="0">
              <a:solidFill>
                <a:schemeClr val="bg1"/>
              </a:solidFill>
              <a:latin typeface="Zurich Sans Medium" panose="02000600000000000000" pitchFamily="2" charset="0"/>
              <a:ea typeface="Roboto"/>
              <a:cs typeface="Roboto"/>
              <a:sym typeface="Roboto"/>
            </a:endParaRPr>
          </a:p>
          <a:p>
            <a:pPr algn="ctr">
              <a:spcAft>
                <a:spcPts val="400"/>
              </a:spcAft>
            </a:pPr>
            <a:r>
              <a:rPr lang="en-US" sz="2000" dirty="0">
                <a:solidFill>
                  <a:schemeClr val="bg1"/>
                </a:solidFill>
                <a:ea typeface="Roboto"/>
                <a:cs typeface="Arial" panose="020B0604020202020204" pitchFamily="34" charset="0"/>
                <a:sym typeface="Roboto"/>
              </a:rPr>
              <a:t>Head of Financial Institutions and Professional Services</a:t>
            </a:r>
            <a:br>
              <a:rPr lang="en-US" sz="2000" dirty="0">
                <a:solidFill>
                  <a:schemeClr val="bg1"/>
                </a:solidFill>
                <a:ea typeface="Roboto"/>
                <a:cs typeface="Arial" panose="020B0604020202020204" pitchFamily="34" charset="0"/>
                <a:sym typeface="Roboto"/>
              </a:rPr>
            </a:br>
            <a:r>
              <a:rPr lang="en-US" sz="2000" dirty="0">
                <a:solidFill>
                  <a:schemeClr val="bg1"/>
                </a:solidFill>
                <a:ea typeface="Roboto"/>
                <a:cs typeface="Arial" panose="020B0604020202020204" pitchFamily="34" charset="0"/>
                <a:sym typeface="Roboto"/>
              </a:rPr>
              <a:t>U.S. Middle Market</a:t>
            </a:r>
          </a:p>
          <a:p>
            <a:pPr algn="ctr">
              <a:spcAft>
                <a:spcPts val="400"/>
              </a:spcAft>
            </a:pPr>
            <a:r>
              <a:rPr lang="en-US" sz="2000" i="1" dirty="0">
                <a:solidFill>
                  <a:schemeClr val="bg1"/>
                </a:solidFill>
                <a:ea typeface="Roboto Italics"/>
                <a:cs typeface="Arial" panose="020B0604020202020204" pitchFamily="34" charset="0"/>
                <a:sym typeface="Roboto Italics"/>
              </a:rPr>
              <a:t>Zurich North America</a:t>
            </a:r>
            <a:endParaRPr lang="en-US" sz="2000" i="1" dirty="0">
              <a:solidFill>
                <a:schemeClr val="bg1"/>
              </a:solidFill>
              <a:ea typeface="Roboto Italics"/>
              <a:cs typeface="Roboto Italics"/>
            </a:endParaRPr>
          </a:p>
          <a:p>
            <a:pPr algn="ctr">
              <a:spcAft>
                <a:spcPts val="400"/>
              </a:spcAft>
            </a:pPr>
            <a:br>
              <a:rPr lang="en-US" sz="2000" dirty="0">
                <a:solidFill>
                  <a:schemeClr val="bg1"/>
                </a:solidFill>
                <a:ea typeface="Roboto"/>
                <a:cs typeface="Arial" panose="020B0604020202020204" pitchFamily="34" charset="0"/>
                <a:sym typeface="Roboto"/>
              </a:rPr>
            </a:br>
            <a:endParaRPr lang="en-US" sz="2000" i="1" dirty="0">
              <a:solidFill>
                <a:schemeClr val="bg1"/>
              </a:solidFill>
              <a:ea typeface="Roboto Italics"/>
              <a:cs typeface="Arial" panose="020B0604020202020204" pitchFamily="34" charset="0"/>
            </a:endParaRPr>
          </a:p>
        </p:txBody>
      </p:sp>
      <p:sp>
        <p:nvSpPr>
          <p:cNvPr id="25" name="TextBox 16">
            <a:extLst>
              <a:ext uri="{FF2B5EF4-FFF2-40B4-BE49-F238E27FC236}">
                <a16:creationId xmlns:a16="http://schemas.microsoft.com/office/drawing/2014/main" id="{4C17EF3A-9887-4ED3-A794-1556EA247BD8}"/>
              </a:ext>
            </a:extLst>
          </p:cNvPr>
          <p:cNvSpPr txBox="1"/>
          <p:nvPr/>
        </p:nvSpPr>
        <p:spPr>
          <a:xfrm>
            <a:off x="1840437" y="4237656"/>
            <a:ext cx="3182112" cy="136447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spcAft>
                <a:spcPts val="400"/>
              </a:spcAft>
            </a:pPr>
            <a:r>
              <a:rPr lang="en-US" sz="2200" dirty="0">
                <a:solidFill>
                  <a:schemeClr val="bg1"/>
                </a:solidFill>
                <a:latin typeface="Zurich Sans Medium" panose="02000600000000000000" pitchFamily="2" charset="0"/>
                <a:ea typeface="Roboto Bold"/>
                <a:cs typeface="Roboto Bold"/>
                <a:sym typeface="Roboto Bold"/>
              </a:rPr>
              <a:t>Stan Bernard</a:t>
            </a:r>
            <a:endParaRPr lang="en-US" sz="2200" dirty="0">
              <a:solidFill>
                <a:schemeClr val="bg1"/>
              </a:solidFill>
              <a:latin typeface="Zurich Sans Medium" panose="02000600000000000000" pitchFamily="2" charset="0"/>
              <a:ea typeface="Roboto"/>
              <a:cs typeface="Roboto"/>
              <a:sym typeface="Roboto"/>
            </a:endParaRPr>
          </a:p>
          <a:p>
            <a:pPr algn="ctr">
              <a:spcAft>
                <a:spcPts val="400"/>
              </a:spcAft>
            </a:pPr>
            <a:r>
              <a:rPr lang="en-US" sz="2000" dirty="0">
                <a:solidFill>
                  <a:schemeClr val="bg1"/>
                </a:solidFill>
                <a:ea typeface="Roboto"/>
                <a:cs typeface="Roboto"/>
                <a:sym typeface="Roboto"/>
              </a:rPr>
              <a:t>Head of Industry Practices </a:t>
            </a:r>
            <a:br>
              <a:rPr lang="en-US" sz="2000" dirty="0">
                <a:solidFill>
                  <a:schemeClr val="bg1"/>
                </a:solidFill>
                <a:ea typeface="Roboto"/>
                <a:cs typeface="Roboto"/>
                <a:sym typeface="Roboto"/>
              </a:rPr>
            </a:br>
            <a:r>
              <a:rPr lang="en-US" sz="2000" dirty="0">
                <a:solidFill>
                  <a:schemeClr val="bg1"/>
                </a:solidFill>
                <a:ea typeface="Roboto"/>
                <a:cs typeface="Roboto"/>
                <a:sym typeface="Roboto"/>
              </a:rPr>
              <a:t>U.S. Middle Market</a:t>
            </a:r>
          </a:p>
          <a:p>
            <a:pPr algn="ctr">
              <a:spcAft>
                <a:spcPts val="400"/>
              </a:spcAft>
            </a:pPr>
            <a:r>
              <a:rPr lang="en-US" sz="2000" i="1" dirty="0">
                <a:solidFill>
                  <a:schemeClr val="bg1"/>
                </a:solidFill>
                <a:ea typeface="Roboto Italics"/>
                <a:cs typeface="Arial" panose="020B0604020202020204" pitchFamily="34" charset="0"/>
                <a:sym typeface="Roboto Italics"/>
              </a:rPr>
              <a:t>Zurich North America</a:t>
            </a:r>
            <a:endParaRPr lang="en-US" sz="2000" i="1" dirty="0">
              <a:solidFill>
                <a:schemeClr val="bg1"/>
              </a:solidFill>
              <a:ea typeface="Roboto Italics"/>
              <a:cs typeface="Roboto Italics"/>
            </a:endParaRPr>
          </a:p>
        </p:txBody>
      </p:sp>
      <p:cxnSp>
        <p:nvCxnSpPr>
          <p:cNvPr id="54" name="Straight Connector 53">
            <a:extLst>
              <a:ext uri="{FF2B5EF4-FFF2-40B4-BE49-F238E27FC236}">
                <a16:creationId xmlns:a16="http://schemas.microsoft.com/office/drawing/2014/main" id="{56F92001-32CD-4BAF-851F-835A03CBEB0E}"/>
              </a:ext>
            </a:extLst>
          </p:cNvPr>
          <p:cNvCxnSpPr>
            <a:cxnSpLocks/>
          </p:cNvCxnSpPr>
          <p:nvPr/>
        </p:nvCxnSpPr>
        <p:spPr>
          <a:xfrm>
            <a:off x="6058785" y="2377440"/>
            <a:ext cx="0" cy="285574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B386FDA-F472-40CE-8175-6A5A337F075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444711">
            <a:off x="2221357" y="1517607"/>
            <a:ext cx="2423160" cy="2423160"/>
          </a:xfrm>
          <a:prstGeom prst="flowChartConnector">
            <a:avLst/>
          </a:prstGeom>
          <a:noFill/>
        </p:spPr>
      </p:pic>
      <p:pic>
        <p:nvPicPr>
          <p:cNvPr id="6" name="Picture 5">
            <a:extLst>
              <a:ext uri="{FF2B5EF4-FFF2-40B4-BE49-F238E27FC236}">
                <a16:creationId xmlns:a16="http://schemas.microsoft.com/office/drawing/2014/main" id="{02BD5C0F-D89D-0597-8DCF-AFBA857135DB}"/>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673659" y="1371435"/>
            <a:ext cx="2423160" cy="2423160"/>
          </a:xfrm>
          <a:prstGeom prst="flowChartConnector">
            <a:avLst/>
          </a:prstGeom>
          <a:noFill/>
        </p:spPr>
      </p:pic>
    </p:spTree>
    <p:extLst>
      <p:ext uri="{BB962C8B-B14F-4D97-AF65-F5344CB8AC3E}">
        <p14:creationId xmlns:p14="http://schemas.microsoft.com/office/powerpoint/2010/main" val="50199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001EE-DB70-DF57-17BB-0028D8098A1B}"/>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13F4A33-A034-40A2-4EA3-327BA95F401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10" name="think-cell data - do not delete" hidden="1">
                        <a:extLst>
                          <a:ext uri="{FF2B5EF4-FFF2-40B4-BE49-F238E27FC236}">
                            <a16:creationId xmlns:a16="http://schemas.microsoft.com/office/drawing/2014/main" id="{A13F4A33-A034-40A2-4EA3-327BA95F40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D38377E-4E66-AD1D-5DB7-7F72E31F9A6C}"/>
              </a:ext>
            </a:extLst>
          </p:cNvPr>
          <p:cNvSpPr>
            <a:spLocks noGrp="1"/>
          </p:cNvSpPr>
          <p:nvPr>
            <p:ph type="title"/>
          </p:nvPr>
        </p:nvSpPr>
        <p:spPr/>
        <p:txBody>
          <a:bodyPr vert="horz">
            <a:noAutofit/>
          </a:bodyPr>
          <a:lstStyle/>
          <a:p>
            <a:r>
              <a:rPr lang="en-US" dirty="0">
                <a:solidFill>
                  <a:schemeClr val="tx1"/>
                </a:solidFill>
              </a:rPr>
              <a:t>Why Zurich</a:t>
            </a:r>
          </a:p>
        </p:txBody>
      </p:sp>
      <p:sp>
        <p:nvSpPr>
          <p:cNvPr id="18" name="TextBox 17">
            <a:extLst>
              <a:ext uri="{FF2B5EF4-FFF2-40B4-BE49-F238E27FC236}">
                <a16:creationId xmlns:a16="http://schemas.microsoft.com/office/drawing/2014/main" id="{7117120D-2F31-A31F-8352-F72FDE6099C1}"/>
              </a:ext>
            </a:extLst>
          </p:cNvPr>
          <p:cNvSpPr txBox="1"/>
          <p:nvPr/>
        </p:nvSpPr>
        <p:spPr>
          <a:xfrm>
            <a:off x="319375" y="5827457"/>
            <a:ext cx="10503796" cy="951735"/>
          </a:xfrm>
          <a:prstGeom prst="rect">
            <a:avLst/>
          </a:prstGeom>
          <a:noFill/>
        </p:spPr>
        <p:txBody>
          <a:bodyPr wrap="square" lIns="0" tIns="0" rIns="0" bIns="0" rtlCol="0" anchor="b">
            <a:noAutofit/>
          </a:bodyPr>
          <a:lstStyle/>
          <a:p>
            <a:pPr>
              <a:spcAft>
                <a:spcPts val="300"/>
              </a:spcAft>
            </a:pPr>
            <a:r>
              <a:rPr lang="en-US" sz="700" dirty="0"/>
              <a:t>Insurance is underwritten by Zurich American Insurance Company and its underwriting subsidiaries. Insurance product obligations are the sole responsibility of each issuing insurance company. For example, only the assets of Zurich American Insurance Company (and no other assets of the Zurich Insurance Group Ltd) are available to meet its obligations for the performance of its products.. No assurances can be given, and we make no representations, that such information has, or has not, changed since March 31, 2021..</a:t>
            </a:r>
          </a:p>
        </p:txBody>
      </p:sp>
      <p:sp>
        <p:nvSpPr>
          <p:cNvPr id="6" name="Slide Number Placeholder 5">
            <a:extLst>
              <a:ext uri="{FF2B5EF4-FFF2-40B4-BE49-F238E27FC236}">
                <a16:creationId xmlns:a16="http://schemas.microsoft.com/office/drawing/2014/main" id="{70B6D9F8-0032-408A-624A-F5963ECDF94B}"/>
              </a:ext>
            </a:extLst>
          </p:cNvPr>
          <p:cNvSpPr>
            <a:spLocks noGrp="1"/>
          </p:cNvSpPr>
          <p:nvPr>
            <p:ph type="sldNum" sz="quarter" idx="4"/>
          </p:nvPr>
        </p:nvSpPr>
        <p:spPr>
          <a:xfrm>
            <a:off x="10698006" y="6548967"/>
            <a:ext cx="551115" cy="181960"/>
          </a:xfrm>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3</a:t>
            </a:fld>
            <a:endParaRPr lang="en-US" dirty="0"/>
          </a:p>
        </p:txBody>
      </p:sp>
      <p:sp>
        <p:nvSpPr>
          <p:cNvPr id="14" name="Content Placeholder 5">
            <a:extLst>
              <a:ext uri="{FF2B5EF4-FFF2-40B4-BE49-F238E27FC236}">
                <a16:creationId xmlns:a16="http://schemas.microsoft.com/office/drawing/2014/main" id="{8D8BEFD8-D76C-98FE-6354-10E302BDFE38}"/>
              </a:ext>
            </a:extLst>
          </p:cNvPr>
          <p:cNvSpPr txBox="1">
            <a:spLocks/>
          </p:cNvSpPr>
          <p:nvPr/>
        </p:nvSpPr>
        <p:spPr>
          <a:xfrm>
            <a:off x="250825" y="666072"/>
            <a:ext cx="8893175" cy="553998"/>
          </a:xfrm>
          <a:prstGeom prst="rect">
            <a:avLst/>
          </a:prstGeom>
        </p:spPr>
        <p:txBody>
          <a:bodyPr vert="horz" wrap="square" lIns="0" tIns="0" rIns="0" bIns="0" rtlCol="0" anchor="t" anchorCtr="0">
            <a:spAutoFit/>
          </a:bodyPr>
          <a:lstStyle>
            <a:lvl1pPr marL="0" indent="0" algn="l" defTabSz="914377" rtl="0" eaLnBrk="1" latinLnBrk="0" hangingPunct="1">
              <a:lnSpc>
                <a:spcPct val="100000"/>
              </a:lnSpc>
              <a:spcBef>
                <a:spcPts val="0"/>
              </a:spcBef>
              <a:spcAft>
                <a:spcPts val="800"/>
              </a:spcAft>
              <a:buFont typeface="Arial" panose="020B0604020202020204" pitchFamily="34" charset="0"/>
              <a:buNone/>
              <a:defRPr sz="1800" kern="1200">
                <a:solidFill>
                  <a:schemeClr val="accent1"/>
                </a:solidFill>
                <a:latin typeface="+mn-lt"/>
                <a:ea typeface="+mn-ea"/>
                <a:cs typeface="Arial" panose="020B0604020202020204" pitchFamily="34" charset="0"/>
              </a:defRPr>
            </a:lvl1pPr>
            <a:lvl2pPr marL="239712" indent="0" algn="l" defTabSz="914377" rtl="0" eaLnBrk="1" latinLnBrk="0" hangingPunct="1">
              <a:lnSpc>
                <a:spcPct val="100000"/>
              </a:lnSpc>
              <a:spcBef>
                <a:spcPts val="0"/>
              </a:spcBef>
              <a:spcAft>
                <a:spcPts val="800"/>
              </a:spcAft>
              <a:buFont typeface="Arial" panose="020B0604020202020204" pitchFamily="34" charset="0"/>
              <a:buNone/>
              <a:defRPr sz="1800" kern="1200">
                <a:solidFill>
                  <a:schemeClr val="accent1"/>
                </a:solidFill>
                <a:latin typeface="+mn-lt"/>
                <a:ea typeface="+mn-ea"/>
                <a:cs typeface="Arial" panose="020B0604020202020204" pitchFamily="34" charset="0"/>
              </a:defRPr>
            </a:lvl2pPr>
            <a:lvl3pPr marL="538163" indent="0" algn="l" defTabSz="914377" rtl="0" eaLnBrk="1" latinLnBrk="0" hangingPunct="1">
              <a:lnSpc>
                <a:spcPct val="100000"/>
              </a:lnSpc>
              <a:spcBef>
                <a:spcPts val="0"/>
              </a:spcBef>
              <a:spcAft>
                <a:spcPts val="800"/>
              </a:spcAft>
              <a:buFont typeface="Arial" panose="020B0604020202020204" pitchFamily="34" charset="0"/>
              <a:buNone/>
              <a:defRPr sz="1800" kern="1200">
                <a:solidFill>
                  <a:schemeClr val="accent1"/>
                </a:solidFill>
                <a:latin typeface="+mn-lt"/>
                <a:ea typeface="+mn-ea"/>
                <a:cs typeface="Arial" panose="020B0604020202020204" pitchFamily="34" charset="0"/>
              </a:defRPr>
            </a:lvl3pPr>
            <a:lvl4pPr marL="719138" indent="0" algn="l" defTabSz="914377" rtl="0" eaLnBrk="1" latinLnBrk="0" hangingPunct="1">
              <a:lnSpc>
                <a:spcPct val="100000"/>
              </a:lnSpc>
              <a:spcBef>
                <a:spcPts val="0"/>
              </a:spcBef>
              <a:spcAft>
                <a:spcPts val="800"/>
              </a:spcAft>
              <a:buFont typeface="Arial" panose="020B0604020202020204" pitchFamily="34" charset="0"/>
              <a:buNone/>
              <a:defRPr sz="1800" kern="1200">
                <a:solidFill>
                  <a:schemeClr val="accent1"/>
                </a:solidFill>
                <a:latin typeface="+mn-lt"/>
                <a:ea typeface="+mn-ea"/>
                <a:cs typeface="Arial" panose="020B0604020202020204" pitchFamily="34" charset="0"/>
              </a:defRPr>
            </a:lvl4pPr>
            <a:lvl5pPr marL="985837" indent="0" algn="l" defTabSz="914377" rtl="0" eaLnBrk="1" latinLnBrk="0" hangingPunct="1">
              <a:lnSpc>
                <a:spcPct val="100000"/>
              </a:lnSpc>
              <a:spcBef>
                <a:spcPts val="0"/>
              </a:spcBef>
              <a:spcAft>
                <a:spcPts val="800"/>
              </a:spcAft>
              <a:buFont typeface="Arial" panose="020B0604020202020204" pitchFamily="34" charset="0"/>
              <a:buNone/>
              <a:defRPr sz="180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dirty="0">
                <a:solidFill>
                  <a:schemeClr val="tx1"/>
                </a:solidFill>
              </a:rPr>
              <a:t>We offer the global strength of a leading insurance provider combined with in-depth knowledge of industries and local markets.</a:t>
            </a:r>
            <a:endParaRPr lang="en-US" sz="1600" dirty="0">
              <a:solidFill>
                <a:schemeClr val="tx1"/>
              </a:solidFill>
            </a:endParaRPr>
          </a:p>
        </p:txBody>
      </p:sp>
      <p:graphicFrame>
        <p:nvGraphicFramePr>
          <p:cNvPr id="7" name="Diagram 6">
            <a:extLst>
              <a:ext uri="{FF2B5EF4-FFF2-40B4-BE49-F238E27FC236}">
                <a16:creationId xmlns:a16="http://schemas.microsoft.com/office/drawing/2014/main" id="{36DB98C8-9317-B3B9-FDAE-8669B37BD369}"/>
              </a:ext>
            </a:extLst>
          </p:cNvPr>
          <p:cNvGraphicFramePr/>
          <p:nvPr>
            <p:extLst>
              <p:ext uri="{D42A27DB-BD31-4B8C-83A1-F6EECF244321}">
                <p14:modId xmlns:p14="http://schemas.microsoft.com/office/powerpoint/2010/main" val="451901486"/>
              </p:ext>
            </p:extLst>
          </p:nvPr>
        </p:nvGraphicFramePr>
        <p:xfrm>
          <a:off x="2708476" y="1276117"/>
          <a:ext cx="6678592" cy="49158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124913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B53603-AB5B-F588-8230-511ACDC1E1B1}"/>
              </a:ext>
            </a:extLst>
          </p:cNvPr>
          <p:cNvSpPr/>
          <p:nvPr/>
        </p:nvSpPr>
        <p:spPr>
          <a:xfrm>
            <a:off x="0" y="1792654"/>
            <a:ext cx="12192000" cy="5065346"/>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000" dirty="0"/>
          </a:p>
        </p:txBody>
      </p:sp>
      <p:graphicFrame>
        <p:nvGraphicFramePr>
          <p:cNvPr id="6" name="Object 5" hidden="1">
            <a:extLst>
              <a:ext uri="{FF2B5EF4-FFF2-40B4-BE49-F238E27FC236}">
                <a16:creationId xmlns:a16="http://schemas.microsoft.com/office/drawing/2014/main" id="{6B30EBAB-62FF-DCBF-EF55-7CBFC6EB020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6B30EBAB-62FF-DCBF-EF55-7CBFC6EB020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A1DC38C-4397-C773-AFEA-EBE473E956C6}"/>
              </a:ext>
            </a:extLst>
          </p:cNvPr>
          <p:cNvSpPr>
            <a:spLocks noGrp="1"/>
          </p:cNvSpPr>
          <p:nvPr>
            <p:ph idx="1"/>
          </p:nvPr>
        </p:nvSpPr>
        <p:spPr>
          <a:xfrm>
            <a:off x="200721" y="1905367"/>
            <a:ext cx="2448533" cy="3215803"/>
          </a:xfrm>
        </p:spPr>
        <p:txBody>
          <a:bodyPr/>
          <a:lstStyle/>
          <a:p>
            <a:pPr marL="0" indent="0" algn="ctr">
              <a:buNone/>
            </a:pPr>
            <a:r>
              <a:rPr lang="en-US" dirty="0">
                <a:solidFill>
                  <a:schemeClr val="tx1"/>
                </a:solidFill>
                <a:latin typeface="+mj-lt"/>
              </a:rPr>
              <a:t>Established Insurance Provider</a:t>
            </a:r>
          </a:p>
          <a:p>
            <a:r>
              <a:rPr lang="en-US" sz="1400" dirty="0">
                <a:solidFill>
                  <a:schemeClr val="tx1"/>
                </a:solidFill>
              </a:rPr>
              <a:t>Over 125 years insuring U.S. Financial Institutions</a:t>
            </a:r>
          </a:p>
          <a:p>
            <a:r>
              <a:rPr lang="en-US" sz="1400" dirty="0">
                <a:solidFill>
                  <a:schemeClr val="tx1"/>
                </a:solidFill>
              </a:rPr>
              <a:t>Delivering insurance solutions to banks longer than any other insurance provider in the U.S. </a:t>
            </a:r>
          </a:p>
          <a:p>
            <a:r>
              <a:rPr lang="en-US" sz="1400" dirty="0">
                <a:solidFill>
                  <a:schemeClr val="tx1"/>
                </a:solidFill>
              </a:rPr>
              <a:t>Member of </a:t>
            </a:r>
            <a:r>
              <a:rPr lang="en-US" sz="1400" dirty="0" err="1">
                <a:solidFill>
                  <a:schemeClr val="tx1"/>
                </a:solidFill>
              </a:rPr>
              <a:t>BancServ’s</a:t>
            </a:r>
            <a:r>
              <a:rPr lang="en-US" sz="1400" dirty="0">
                <a:solidFill>
                  <a:schemeClr val="tx1"/>
                </a:solidFill>
              </a:rPr>
              <a:t> Endorsed Partner Program</a:t>
            </a:r>
            <a:r>
              <a:rPr lang="en-US" sz="1400" baseline="30000" dirty="0">
                <a:solidFill>
                  <a:schemeClr val="tx1"/>
                </a:solidFill>
              </a:rPr>
              <a:t>1</a:t>
            </a:r>
          </a:p>
          <a:p>
            <a:r>
              <a:rPr lang="en-US" sz="1400" dirty="0">
                <a:solidFill>
                  <a:schemeClr val="tx1"/>
                </a:solidFill>
              </a:rPr>
              <a:t>Serve more than 95% of Fortune 500 financial companies</a:t>
            </a:r>
          </a:p>
        </p:txBody>
      </p:sp>
      <p:sp>
        <p:nvSpPr>
          <p:cNvPr id="5" name="Slide Number Placeholder 4">
            <a:extLst>
              <a:ext uri="{FF2B5EF4-FFF2-40B4-BE49-F238E27FC236}">
                <a16:creationId xmlns:a16="http://schemas.microsoft.com/office/drawing/2014/main" id="{BDC85128-F1C1-4807-B882-1B0A61AA9B9A}"/>
              </a:ext>
            </a:extLst>
          </p:cNvPr>
          <p:cNvSpPr>
            <a:spLocks noGrp="1"/>
          </p:cNvSpPr>
          <p:nvPr>
            <p:ph type="sldNum" sz="quarter" idx="4"/>
          </p:nvPr>
        </p:nvSpPr>
        <p:spPr/>
        <p:txBody>
          <a:bodyPr/>
          <a:lstStyle/>
          <a:p>
            <a:fld id="{127425C2-5140-41F6-BB09-9F81CDDF6F00}" type="slidenum">
              <a:rPr lang="en-US" smtClean="0"/>
              <a:t>4</a:t>
            </a:fld>
            <a:endParaRPr lang="en-US" dirty="0"/>
          </a:p>
        </p:txBody>
      </p:sp>
      <p:sp>
        <p:nvSpPr>
          <p:cNvPr id="2" name="Title 1">
            <a:extLst>
              <a:ext uri="{FF2B5EF4-FFF2-40B4-BE49-F238E27FC236}">
                <a16:creationId xmlns:a16="http://schemas.microsoft.com/office/drawing/2014/main" id="{9ECAABB4-907F-6D0B-6CC8-A2EA33E3D3F0}"/>
              </a:ext>
            </a:extLst>
          </p:cNvPr>
          <p:cNvSpPr>
            <a:spLocks noGrp="1"/>
          </p:cNvSpPr>
          <p:nvPr>
            <p:ph type="title"/>
          </p:nvPr>
        </p:nvSpPr>
        <p:spPr/>
        <p:txBody>
          <a:bodyPr vert="horz"/>
          <a:lstStyle/>
          <a:p>
            <a:r>
              <a:rPr lang="en-GB" dirty="0">
                <a:solidFill>
                  <a:schemeClr val="tx1"/>
                </a:solidFill>
              </a:rPr>
              <a:t>Proven Track Record with Banks</a:t>
            </a:r>
          </a:p>
        </p:txBody>
      </p:sp>
      <p:sp>
        <p:nvSpPr>
          <p:cNvPr id="11" name="Content Placeholder 6">
            <a:extLst>
              <a:ext uri="{FF2B5EF4-FFF2-40B4-BE49-F238E27FC236}">
                <a16:creationId xmlns:a16="http://schemas.microsoft.com/office/drawing/2014/main" id="{4AD7B65D-4DF3-6D90-4CAB-5443B27D55A4}"/>
              </a:ext>
            </a:extLst>
          </p:cNvPr>
          <p:cNvSpPr txBox="1">
            <a:spLocks/>
          </p:cNvSpPr>
          <p:nvPr/>
        </p:nvSpPr>
        <p:spPr>
          <a:xfrm>
            <a:off x="3128594" y="1908098"/>
            <a:ext cx="2407910" cy="3218688"/>
          </a:xfrm>
          <a:prstGeom prst="rect">
            <a:avLst/>
          </a:prstGeom>
        </p:spPr>
        <p:txBody>
          <a:bodyPr vert="horz" lIns="0" tIns="0" rIns="0" bIns="0" rtlCol="0" anchor="t" anchorCtr="0">
            <a:noAutofit/>
          </a:bodyPr>
          <a:lstStyle>
            <a:lvl1pPr marL="268288" indent="-268288" algn="l" defTabSz="914377" rtl="0" eaLnBrk="1" latinLnBrk="0" hangingPunct="1">
              <a:lnSpc>
                <a:spcPct val="100000"/>
              </a:lnSpc>
              <a:spcBef>
                <a:spcPts val="0"/>
              </a:spcBef>
              <a:spcAft>
                <a:spcPts val="800"/>
              </a:spcAft>
              <a:buFont typeface="Arial" panose="020B0604020202020204" pitchFamily="34" charset="0"/>
              <a:buChar char="•"/>
              <a:defRPr sz="1800" kern="1200">
                <a:solidFill>
                  <a:schemeClr val="accent1"/>
                </a:solidFill>
                <a:latin typeface="+mn-lt"/>
                <a:ea typeface="+mn-ea"/>
                <a:cs typeface="Arial" panose="020B0604020202020204" pitchFamily="34" charset="0"/>
              </a:defRPr>
            </a:lvl1pPr>
            <a:lvl2pPr marL="447675" indent="-207963" algn="l" defTabSz="914377" rtl="0" eaLnBrk="1" latinLnBrk="0" hangingPunct="1">
              <a:lnSpc>
                <a:spcPct val="100000"/>
              </a:lnSpc>
              <a:spcBef>
                <a:spcPts val="0"/>
              </a:spcBef>
              <a:spcAft>
                <a:spcPts val="800"/>
              </a:spcAft>
              <a:buFont typeface="Arial" panose="020B0604020202020204" pitchFamily="34" charset="0"/>
              <a:buChar char="−"/>
              <a:defRPr sz="1600" kern="1200">
                <a:solidFill>
                  <a:schemeClr val="accent1"/>
                </a:solidFill>
                <a:latin typeface="+mn-lt"/>
                <a:ea typeface="+mn-ea"/>
                <a:cs typeface="Arial" panose="020B0604020202020204" pitchFamily="34" charset="0"/>
              </a:defRPr>
            </a:lvl2pPr>
            <a:lvl3pPr marL="719138" indent="-180975" algn="l" defTabSz="914377" rtl="0" eaLnBrk="1" latinLnBrk="0" hangingPunct="1">
              <a:lnSpc>
                <a:spcPct val="100000"/>
              </a:lnSpc>
              <a:spcBef>
                <a:spcPts val="0"/>
              </a:spcBef>
              <a:spcAft>
                <a:spcPts val="800"/>
              </a:spcAft>
              <a:buFont typeface="Arial" panose="020B0604020202020204" pitchFamily="34" charset="0"/>
              <a:buChar char="−"/>
              <a:defRPr sz="1400" kern="1200">
                <a:solidFill>
                  <a:schemeClr val="accent1"/>
                </a:solidFill>
                <a:latin typeface="+mn-lt"/>
                <a:ea typeface="+mn-ea"/>
                <a:cs typeface="Arial" panose="020B0604020202020204" pitchFamily="34" charset="0"/>
              </a:defRPr>
            </a:lvl3pPr>
            <a:lvl4pPr marL="896938" indent="-177800" algn="l" defTabSz="914377" rtl="0" eaLnBrk="1" latinLnBrk="0" hangingPunct="1">
              <a:lnSpc>
                <a:spcPct val="100000"/>
              </a:lnSpc>
              <a:spcBef>
                <a:spcPts val="0"/>
              </a:spcBef>
              <a:spcAft>
                <a:spcPts val="800"/>
              </a:spcAft>
              <a:buFont typeface="Arial" panose="020B0604020202020204" pitchFamily="34" charset="0"/>
              <a:buChar char="−"/>
              <a:defRPr sz="1200" kern="1200">
                <a:solidFill>
                  <a:schemeClr val="accent1"/>
                </a:solidFill>
                <a:latin typeface="+mn-lt"/>
                <a:ea typeface="+mn-ea"/>
                <a:cs typeface="Arial" panose="020B0604020202020204" pitchFamily="34" charset="0"/>
              </a:defRPr>
            </a:lvl4pPr>
            <a:lvl5pPr marL="1165225" indent="-179388" algn="l" defTabSz="914377" rtl="0" eaLnBrk="1" latinLnBrk="0" hangingPunct="1">
              <a:lnSpc>
                <a:spcPct val="100000"/>
              </a:lnSpc>
              <a:spcBef>
                <a:spcPts val="0"/>
              </a:spcBef>
              <a:spcAft>
                <a:spcPts val="800"/>
              </a:spcAft>
              <a:buFont typeface="Arial" panose="020B0604020202020204" pitchFamily="34" charset="0"/>
              <a:buChar char="•"/>
              <a:defRPr sz="120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solidFill>
                <a:latin typeface="+mj-lt"/>
              </a:rPr>
              <a:t>Industry Focused Underwriting</a:t>
            </a:r>
          </a:p>
          <a:p>
            <a:r>
              <a:rPr lang="en-US" sz="1400" dirty="0">
                <a:solidFill>
                  <a:schemeClr val="tx1"/>
                </a:solidFill>
              </a:rPr>
              <a:t>Deep institutional knowledge and technical experience</a:t>
            </a:r>
          </a:p>
          <a:p>
            <a:r>
              <a:rPr lang="en-US" sz="1400" dirty="0">
                <a:solidFill>
                  <a:schemeClr val="tx1"/>
                </a:solidFill>
              </a:rPr>
              <a:t>Regionally based Financial Institutions Field Directors</a:t>
            </a:r>
          </a:p>
          <a:p>
            <a:r>
              <a:rPr lang="en-US" sz="1400" dirty="0">
                <a:solidFill>
                  <a:schemeClr val="tx1"/>
                </a:solidFill>
              </a:rPr>
              <a:t>Dedicated and empowered underwriters throughout the U.S.</a:t>
            </a:r>
          </a:p>
          <a:p>
            <a:r>
              <a:rPr lang="en-US" sz="1400" dirty="0">
                <a:solidFill>
                  <a:schemeClr val="tx1"/>
                </a:solidFill>
              </a:rPr>
              <a:t>Over 20 coverage options, tailored to helping Banks safeguard their assets</a:t>
            </a:r>
          </a:p>
          <a:p>
            <a:endParaRPr lang="en-US" dirty="0">
              <a:solidFill>
                <a:schemeClr val="tx1"/>
              </a:solidFill>
            </a:endParaRPr>
          </a:p>
        </p:txBody>
      </p:sp>
      <p:pic>
        <p:nvPicPr>
          <p:cNvPr id="10" name="Graphic 9">
            <a:extLst>
              <a:ext uri="{FF2B5EF4-FFF2-40B4-BE49-F238E27FC236}">
                <a16:creationId xmlns:a16="http://schemas.microsoft.com/office/drawing/2014/main" id="{5B5B86D5-8096-92AB-D742-9B3E31C313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1577" y="764605"/>
            <a:ext cx="918210" cy="918210"/>
          </a:xfrm>
          <a:prstGeom prst="rect">
            <a:avLst/>
          </a:prstGeom>
        </p:spPr>
      </p:pic>
      <p:pic>
        <p:nvPicPr>
          <p:cNvPr id="3" name="Graphic 2">
            <a:extLst>
              <a:ext uri="{FF2B5EF4-FFF2-40B4-BE49-F238E27FC236}">
                <a16:creationId xmlns:a16="http://schemas.microsoft.com/office/drawing/2014/main" id="{FC8EAA4F-AB5C-3DDD-0B80-C52532871D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29735" y="730941"/>
            <a:ext cx="914400" cy="914400"/>
          </a:xfrm>
          <a:prstGeom prst="rect">
            <a:avLst/>
          </a:prstGeom>
        </p:spPr>
      </p:pic>
      <p:sp>
        <p:nvSpPr>
          <p:cNvPr id="9" name="Content Placeholder 6">
            <a:extLst>
              <a:ext uri="{FF2B5EF4-FFF2-40B4-BE49-F238E27FC236}">
                <a16:creationId xmlns:a16="http://schemas.microsoft.com/office/drawing/2014/main" id="{306A7DFC-C8A5-8EB9-45E1-28DB563F9D86}"/>
              </a:ext>
            </a:extLst>
          </p:cNvPr>
          <p:cNvSpPr txBox="1">
            <a:spLocks/>
          </p:cNvSpPr>
          <p:nvPr/>
        </p:nvSpPr>
        <p:spPr>
          <a:xfrm>
            <a:off x="5972862" y="1902482"/>
            <a:ext cx="2457154" cy="3218688"/>
          </a:xfrm>
          <a:prstGeom prst="rect">
            <a:avLst/>
          </a:prstGeom>
        </p:spPr>
        <p:txBody>
          <a:bodyPr vert="horz" lIns="0" tIns="0" rIns="0" bIns="0" rtlCol="0" anchor="t" anchorCtr="0">
            <a:noAutofit/>
          </a:bodyPr>
          <a:lstStyle>
            <a:lvl1pPr marL="268288" indent="-268288" algn="l" defTabSz="914377" rtl="0" eaLnBrk="1" latinLnBrk="0" hangingPunct="1">
              <a:lnSpc>
                <a:spcPct val="100000"/>
              </a:lnSpc>
              <a:spcBef>
                <a:spcPts val="0"/>
              </a:spcBef>
              <a:spcAft>
                <a:spcPts val="800"/>
              </a:spcAft>
              <a:buFont typeface="Arial" panose="020B0604020202020204" pitchFamily="34" charset="0"/>
              <a:buChar char="•"/>
              <a:defRPr sz="1800" kern="1200">
                <a:solidFill>
                  <a:schemeClr val="accent1"/>
                </a:solidFill>
                <a:latin typeface="+mn-lt"/>
                <a:ea typeface="+mn-ea"/>
                <a:cs typeface="Arial" panose="020B0604020202020204" pitchFamily="34" charset="0"/>
              </a:defRPr>
            </a:lvl1pPr>
            <a:lvl2pPr marL="447675" indent="-207963" algn="l" defTabSz="914377" rtl="0" eaLnBrk="1" latinLnBrk="0" hangingPunct="1">
              <a:lnSpc>
                <a:spcPct val="100000"/>
              </a:lnSpc>
              <a:spcBef>
                <a:spcPts val="0"/>
              </a:spcBef>
              <a:spcAft>
                <a:spcPts val="800"/>
              </a:spcAft>
              <a:buFont typeface="Arial" panose="020B0604020202020204" pitchFamily="34" charset="0"/>
              <a:buChar char="−"/>
              <a:defRPr sz="1600" kern="1200">
                <a:solidFill>
                  <a:schemeClr val="accent1"/>
                </a:solidFill>
                <a:latin typeface="+mn-lt"/>
                <a:ea typeface="+mn-ea"/>
                <a:cs typeface="Arial" panose="020B0604020202020204" pitchFamily="34" charset="0"/>
              </a:defRPr>
            </a:lvl2pPr>
            <a:lvl3pPr marL="719138" indent="-180975" algn="l" defTabSz="914377" rtl="0" eaLnBrk="1" latinLnBrk="0" hangingPunct="1">
              <a:lnSpc>
                <a:spcPct val="100000"/>
              </a:lnSpc>
              <a:spcBef>
                <a:spcPts val="0"/>
              </a:spcBef>
              <a:spcAft>
                <a:spcPts val="800"/>
              </a:spcAft>
              <a:buFont typeface="Arial" panose="020B0604020202020204" pitchFamily="34" charset="0"/>
              <a:buChar char="−"/>
              <a:defRPr sz="1400" kern="1200">
                <a:solidFill>
                  <a:schemeClr val="accent1"/>
                </a:solidFill>
                <a:latin typeface="+mn-lt"/>
                <a:ea typeface="+mn-ea"/>
                <a:cs typeface="Arial" panose="020B0604020202020204" pitchFamily="34" charset="0"/>
              </a:defRPr>
            </a:lvl3pPr>
            <a:lvl4pPr marL="896938" indent="-177800" algn="l" defTabSz="914377" rtl="0" eaLnBrk="1" latinLnBrk="0" hangingPunct="1">
              <a:lnSpc>
                <a:spcPct val="100000"/>
              </a:lnSpc>
              <a:spcBef>
                <a:spcPts val="0"/>
              </a:spcBef>
              <a:spcAft>
                <a:spcPts val="800"/>
              </a:spcAft>
              <a:buFont typeface="Arial" panose="020B0604020202020204" pitchFamily="34" charset="0"/>
              <a:buChar char="−"/>
              <a:defRPr sz="1200" kern="1200">
                <a:solidFill>
                  <a:schemeClr val="accent1"/>
                </a:solidFill>
                <a:latin typeface="+mn-lt"/>
                <a:ea typeface="+mn-ea"/>
                <a:cs typeface="Arial" panose="020B0604020202020204" pitchFamily="34" charset="0"/>
              </a:defRPr>
            </a:lvl4pPr>
            <a:lvl5pPr marL="1165225" indent="-179388" algn="l" defTabSz="914377" rtl="0" eaLnBrk="1" latinLnBrk="0" hangingPunct="1">
              <a:lnSpc>
                <a:spcPct val="100000"/>
              </a:lnSpc>
              <a:spcBef>
                <a:spcPts val="0"/>
              </a:spcBef>
              <a:spcAft>
                <a:spcPts val="800"/>
              </a:spcAft>
              <a:buFont typeface="Arial" panose="020B0604020202020204" pitchFamily="34" charset="0"/>
              <a:buChar char="•"/>
              <a:defRPr sz="120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solidFill>
                <a:latin typeface="+mj-lt"/>
              </a:rPr>
              <a:t>Claims</a:t>
            </a:r>
          </a:p>
          <a:p>
            <a:r>
              <a:rPr lang="en-US" sz="1400" dirty="0">
                <a:solidFill>
                  <a:schemeClr val="tx1"/>
                </a:solidFill>
              </a:rPr>
              <a:t>24/7 Award-winning, Zurich-owned Customer Care Center</a:t>
            </a:r>
            <a:r>
              <a:rPr lang="en-US" sz="1400" baseline="30000" dirty="0">
                <a:solidFill>
                  <a:schemeClr val="tx1"/>
                </a:solidFill>
              </a:rPr>
              <a:t>2</a:t>
            </a:r>
          </a:p>
          <a:p>
            <a:r>
              <a:rPr lang="en-US" sz="1400" dirty="0">
                <a:solidFill>
                  <a:schemeClr val="tx1"/>
                </a:solidFill>
              </a:rPr>
              <a:t>When utilized, integrated Medical Management program yields a 65% reduction in medical bill costs, on average</a:t>
            </a:r>
            <a:r>
              <a:rPr lang="en-US" sz="1400" baseline="30000" dirty="0">
                <a:solidFill>
                  <a:schemeClr val="tx1"/>
                </a:solidFill>
              </a:rPr>
              <a:t>3</a:t>
            </a:r>
            <a:endParaRPr lang="en-US" sz="1400" dirty="0">
              <a:solidFill>
                <a:schemeClr val="tx1"/>
              </a:solidFill>
            </a:endParaRPr>
          </a:p>
          <a:p>
            <a:r>
              <a:rPr lang="en-US" sz="1400" dirty="0">
                <a:solidFill>
                  <a:schemeClr val="tx1"/>
                </a:solidFill>
              </a:rPr>
              <a:t>A community-focused, local presence with a vast global footprint covering +200 countries and territories​</a:t>
            </a:r>
          </a:p>
          <a:p>
            <a:r>
              <a:rPr lang="en-US" sz="1400" dirty="0">
                <a:solidFill>
                  <a:schemeClr val="tx1"/>
                </a:solidFill>
              </a:rPr>
              <a:t>Digital tools, integrated medical management and staff legal services available to manage claims​</a:t>
            </a:r>
          </a:p>
        </p:txBody>
      </p:sp>
      <p:pic>
        <p:nvPicPr>
          <p:cNvPr id="13" name="Graphic 12">
            <a:extLst>
              <a:ext uri="{FF2B5EF4-FFF2-40B4-BE49-F238E27FC236}">
                <a16:creationId xmlns:a16="http://schemas.microsoft.com/office/drawing/2014/main" id="{E321D3BE-D060-3FF4-71DF-86154F6EC7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4082" y="768469"/>
            <a:ext cx="914400" cy="914400"/>
          </a:xfrm>
          <a:prstGeom prst="rect">
            <a:avLst/>
          </a:prstGeom>
        </p:spPr>
      </p:pic>
      <p:sp>
        <p:nvSpPr>
          <p:cNvPr id="14" name="Content Placeholder 6">
            <a:extLst>
              <a:ext uri="{FF2B5EF4-FFF2-40B4-BE49-F238E27FC236}">
                <a16:creationId xmlns:a16="http://schemas.microsoft.com/office/drawing/2014/main" id="{E791481D-42C0-22F6-F1EE-146C8F5BED5E}"/>
              </a:ext>
            </a:extLst>
          </p:cNvPr>
          <p:cNvSpPr txBox="1">
            <a:spLocks/>
          </p:cNvSpPr>
          <p:nvPr/>
        </p:nvSpPr>
        <p:spPr>
          <a:xfrm>
            <a:off x="8957100" y="1913837"/>
            <a:ext cx="2397743" cy="3218688"/>
          </a:xfrm>
          <a:prstGeom prst="rect">
            <a:avLst/>
          </a:prstGeom>
        </p:spPr>
        <p:txBody>
          <a:bodyPr vert="horz" lIns="0" tIns="0" rIns="0" bIns="0" rtlCol="0" anchor="t" anchorCtr="0">
            <a:noAutofit/>
          </a:bodyPr>
          <a:lstStyle>
            <a:lvl1pPr marL="268288" indent="-268288" algn="l" defTabSz="914377" rtl="0" eaLnBrk="1" latinLnBrk="0" hangingPunct="1">
              <a:lnSpc>
                <a:spcPct val="100000"/>
              </a:lnSpc>
              <a:spcBef>
                <a:spcPts val="0"/>
              </a:spcBef>
              <a:spcAft>
                <a:spcPts val="800"/>
              </a:spcAft>
              <a:buFont typeface="Arial" panose="020B0604020202020204" pitchFamily="34" charset="0"/>
              <a:buChar char="•"/>
              <a:defRPr sz="1800" kern="1200">
                <a:solidFill>
                  <a:schemeClr val="accent1"/>
                </a:solidFill>
                <a:latin typeface="+mn-lt"/>
                <a:ea typeface="+mn-ea"/>
                <a:cs typeface="Arial" panose="020B0604020202020204" pitchFamily="34" charset="0"/>
              </a:defRPr>
            </a:lvl1pPr>
            <a:lvl2pPr marL="447675" indent="-207963" algn="l" defTabSz="914377" rtl="0" eaLnBrk="1" latinLnBrk="0" hangingPunct="1">
              <a:lnSpc>
                <a:spcPct val="100000"/>
              </a:lnSpc>
              <a:spcBef>
                <a:spcPts val="0"/>
              </a:spcBef>
              <a:spcAft>
                <a:spcPts val="800"/>
              </a:spcAft>
              <a:buFont typeface="Arial" panose="020B0604020202020204" pitchFamily="34" charset="0"/>
              <a:buChar char="−"/>
              <a:defRPr sz="1600" kern="1200">
                <a:solidFill>
                  <a:schemeClr val="accent1"/>
                </a:solidFill>
                <a:latin typeface="+mn-lt"/>
                <a:ea typeface="+mn-ea"/>
                <a:cs typeface="Arial" panose="020B0604020202020204" pitchFamily="34" charset="0"/>
              </a:defRPr>
            </a:lvl2pPr>
            <a:lvl3pPr marL="719138" indent="-180975" algn="l" defTabSz="914377" rtl="0" eaLnBrk="1" latinLnBrk="0" hangingPunct="1">
              <a:lnSpc>
                <a:spcPct val="100000"/>
              </a:lnSpc>
              <a:spcBef>
                <a:spcPts val="0"/>
              </a:spcBef>
              <a:spcAft>
                <a:spcPts val="800"/>
              </a:spcAft>
              <a:buFont typeface="Arial" panose="020B0604020202020204" pitchFamily="34" charset="0"/>
              <a:buChar char="−"/>
              <a:defRPr sz="1400" kern="1200">
                <a:solidFill>
                  <a:schemeClr val="accent1"/>
                </a:solidFill>
                <a:latin typeface="+mn-lt"/>
                <a:ea typeface="+mn-ea"/>
                <a:cs typeface="Arial" panose="020B0604020202020204" pitchFamily="34" charset="0"/>
              </a:defRPr>
            </a:lvl3pPr>
            <a:lvl4pPr marL="896938" indent="-177800" algn="l" defTabSz="914377" rtl="0" eaLnBrk="1" latinLnBrk="0" hangingPunct="1">
              <a:lnSpc>
                <a:spcPct val="100000"/>
              </a:lnSpc>
              <a:spcBef>
                <a:spcPts val="0"/>
              </a:spcBef>
              <a:spcAft>
                <a:spcPts val="800"/>
              </a:spcAft>
              <a:buFont typeface="Arial" panose="020B0604020202020204" pitchFamily="34" charset="0"/>
              <a:buChar char="−"/>
              <a:defRPr sz="1200" kern="1200">
                <a:solidFill>
                  <a:schemeClr val="accent1"/>
                </a:solidFill>
                <a:latin typeface="+mn-lt"/>
                <a:ea typeface="+mn-ea"/>
                <a:cs typeface="Arial" panose="020B0604020202020204" pitchFamily="34" charset="0"/>
              </a:defRPr>
            </a:lvl4pPr>
            <a:lvl5pPr marL="1165225" indent="-179388" algn="l" defTabSz="914377" rtl="0" eaLnBrk="1" latinLnBrk="0" hangingPunct="1">
              <a:lnSpc>
                <a:spcPct val="100000"/>
              </a:lnSpc>
              <a:spcBef>
                <a:spcPts val="0"/>
              </a:spcBef>
              <a:spcAft>
                <a:spcPts val="800"/>
              </a:spcAft>
              <a:buFont typeface="Arial" panose="020B0604020202020204" pitchFamily="34" charset="0"/>
              <a:buChar char="•"/>
              <a:defRPr sz="120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3366F"/>
                </a:solidFill>
                <a:effectLst/>
                <a:uLnTx/>
                <a:uFillTx/>
                <a:latin typeface="+mj-lt"/>
                <a:ea typeface="+mn-ea"/>
                <a:cs typeface="Arial" panose="020B0604020202020204" pitchFamily="34" charset="0"/>
              </a:rPr>
              <a:t>Risk Engineering</a:t>
            </a:r>
          </a:p>
          <a:p>
            <a:pPr marL="0" marR="0" lvl="0" indent="0" algn="l" defTabSz="914377" rtl="0" eaLnBrk="1" fontAlgn="auto" latinLnBrk="0" hangingPunct="1">
              <a:lnSpc>
                <a:spcPct val="100000"/>
              </a:lnSpc>
              <a:spcBef>
                <a:spcPts val="0"/>
              </a:spcBef>
              <a:spcAft>
                <a:spcPts val="800"/>
              </a:spcAft>
              <a:buClrTx/>
              <a:buSzTx/>
              <a:buNone/>
              <a:tabLst/>
              <a:defRPr/>
            </a:pPr>
            <a:r>
              <a:rPr kumimoji="0" lang="en-US" sz="1400" b="0" i="0" u="none" strike="noStrike" kern="1200" cap="none" spc="0" normalizeH="0" baseline="0" noProof="0" dirty="0">
                <a:ln>
                  <a:noFill/>
                </a:ln>
                <a:solidFill>
                  <a:srgbClr val="23366F"/>
                </a:solidFill>
                <a:effectLst/>
                <a:uLnTx/>
                <a:uFillTx/>
                <a:ea typeface="+mn-ea"/>
                <a:cs typeface="Arial" panose="020B0604020202020204" pitchFamily="34" charset="0"/>
              </a:rPr>
              <a:t>End-to-end risk services, including risk engineering, bringing the best of Zurich to help mitigate risk before, during and after a loss event​</a:t>
            </a:r>
          </a:p>
          <a:p>
            <a:pPr marL="0" marR="0" lvl="0" indent="0" algn="l" defTabSz="914377" rtl="0" eaLnBrk="1" fontAlgn="auto" latinLnBrk="0" hangingPunct="1">
              <a:lnSpc>
                <a:spcPct val="100000"/>
              </a:lnSpc>
              <a:spcBef>
                <a:spcPts val="0"/>
              </a:spcBef>
              <a:spcAft>
                <a:spcPts val="400"/>
              </a:spcAft>
              <a:buClrTx/>
              <a:buSzTx/>
              <a:buNone/>
              <a:tabLst/>
              <a:defRPr/>
            </a:pPr>
            <a:r>
              <a:rPr kumimoji="0" lang="en-US" sz="1400" b="0" i="0" u="none" strike="noStrike" kern="1200" cap="none" spc="0" normalizeH="0" baseline="0" noProof="0" dirty="0">
                <a:ln>
                  <a:noFill/>
                </a:ln>
                <a:solidFill>
                  <a:srgbClr val="23366F"/>
                </a:solidFill>
                <a:effectLst/>
                <a:uLnTx/>
                <a:uFillTx/>
              </a:rPr>
              <a:t>Assigned Risk Engineering Services value add resources:​</a:t>
            </a:r>
          </a:p>
          <a:p>
            <a:pPr marL="268288" marR="0" lvl="0" indent="-268288"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3366F"/>
                </a:solidFill>
                <a:effectLst/>
                <a:uLnTx/>
                <a:uFillTx/>
                <a:ea typeface="+mn-ea"/>
                <a:cs typeface="Arial" panose="020B0604020202020204" pitchFamily="34" charset="0"/>
              </a:rPr>
              <a:t>Property and Casualty risk assessments</a:t>
            </a:r>
          </a:p>
          <a:p>
            <a:pPr marL="268288" marR="0" lvl="0" indent="-268288"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3366F"/>
                </a:solidFill>
                <a:effectLst/>
                <a:uLnTx/>
                <a:uFillTx/>
                <a:ea typeface="+mn-ea"/>
                <a:cs typeface="Arial" panose="020B0604020202020204" pitchFamily="34" charset="0"/>
              </a:rPr>
              <a:t>ACURE water damage and prevention program</a:t>
            </a:r>
          </a:p>
          <a:p>
            <a:pPr marL="268288" marR="0" lvl="0" indent="-268288"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3366F"/>
                </a:solidFill>
                <a:effectLst/>
                <a:uLnTx/>
                <a:uFillTx/>
                <a:ea typeface="+mn-ea"/>
                <a:cs typeface="Arial" panose="020B0604020202020204" pitchFamily="34" charset="0"/>
              </a:rPr>
              <a:t>Office ergonomics</a:t>
            </a:r>
          </a:p>
          <a:p>
            <a:pPr marL="268288" marR="0" lvl="0" indent="-268288"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3366F"/>
                </a:solidFill>
                <a:effectLst/>
                <a:uLnTx/>
                <a:uFillTx/>
                <a:ea typeface="+mn-ea"/>
                <a:cs typeface="Arial" panose="020B0604020202020204" pitchFamily="34" charset="0"/>
              </a:rPr>
              <a:t>Slip, trip and fall assessments</a:t>
            </a:r>
          </a:p>
          <a:p>
            <a:pPr marL="268288" marR="0" lvl="0" indent="-268288"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3366F"/>
                </a:solidFill>
                <a:effectLst/>
                <a:uLnTx/>
                <a:uFillTx/>
                <a:ea typeface="+mn-ea"/>
                <a:cs typeface="Arial" panose="020B0604020202020204" pitchFamily="34" charset="0"/>
              </a:rPr>
              <a:t>Fleet program review and telematics</a:t>
            </a:r>
          </a:p>
          <a:p>
            <a:pPr marL="268288" marR="0" lvl="0" indent="-268288" algn="l" defTabSz="91437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3366F"/>
                </a:solidFill>
                <a:effectLst/>
                <a:uLnTx/>
                <a:uFillTx/>
                <a:ea typeface="+mn-ea"/>
                <a:cs typeface="Arial" panose="020B0604020202020204" pitchFamily="34" charset="0"/>
              </a:rPr>
              <a:t>Cyber risk assessment </a:t>
            </a:r>
          </a:p>
        </p:txBody>
      </p:sp>
      <p:sp>
        <p:nvSpPr>
          <p:cNvPr id="8" name="TextBox 7">
            <a:extLst>
              <a:ext uri="{FF2B5EF4-FFF2-40B4-BE49-F238E27FC236}">
                <a16:creationId xmlns:a16="http://schemas.microsoft.com/office/drawing/2014/main" id="{C1B21706-E6AB-84B6-C5A2-491AC2B501E7}"/>
              </a:ext>
            </a:extLst>
          </p:cNvPr>
          <p:cNvSpPr txBox="1"/>
          <p:nvPr/>
        </p:nvSpPr>
        <p:spPr>
          <a:xfrm>
            <a:off x="11158230" y="6548967"/>
            <a:ext cx="699337" cy="143565"/>
          </a:xfrm>
          <a:prstGeom prst="rect">
            <a:avLst/>
          </a:prstGeom>
        </p:spPr>
        <p:txBody>
          <a:bodyPr vert="horz" lIns="0" tIns="0" rIns="0" bIns="0" rtlCol="0" anchor="t" anchorCtr="0">
            <a:spAutoFit/>
          </a:bodyPr>
          <a:lstStyle>
            <a:defPPr>
              <a:defRPr lang="en-US"/>
            </a:defPPr>
            <a:lvl1pPr algn="r">
              <a:defRPr sz="700">
                <a:solidFill>
                  <a:schemeClr val="accent1"/>
                </a:solidFill>
              </a:defRPr>
            </a:lvl1pPr>
          </a:lstStyle>
          <a:p>
            <a:pPr lvl="0"/>
            <a:r>
              <a:rPr lang="en-US" sz="900" dirty="0">
                <a:solidFill>
                  <a:srgbClr val="2167AE"/>
                </a:solidFill>
                <a:cs typeface="Arial" panose="020B0604020202020204" pitchFamily="34" charset="0"/>
              </a:rPr>
              <a:t>© Zurich</a:t>
            </a:r>
          </a:p>
        </p:txBody>
      </p:sp>
      <p:sp>
        <p:nvSpPr>
          <p:cNvPr id="15" name="TextBox 14">
            <a:extLst>
              <a:ext uri="{FF2B5EF4-FFF2-40B4-BE49-F238E27FC236}">
                <a16:creationId xmlns:a16="http://schemas.microsoft.com/office/drawing/2014/main" id="{B5504859-FEFF-88E2-4DF0-DCBDD5FC501F}"/>
              </a:ext>
            </a:extLst>
          </p:cNvPr>
          <p:cNvSpPr txBox="1"/>
          <p:nvPr/>
        </p:nvSpPr>
        <p:spPr>
          <a:xfrm>
            <a:off x="200721" y="6143486"/>
            <a:ext cx="7932420" cy="587441"/>
          </a:xfrm>
          <a:prstGeom prst="rect">
            <a:avLst/>
          </a:prstGeom>
          <a:noFill/>
        </p:spPr>
        <p:txBody>
          <a:bodyPr wrap="square" lIns="108000" tIns="108000" rIns="108000" bIns="108000" rtlCol="0">
            <a:spAutoFit/>
          </a:bodyPr>
          <a:lstStyle/>
          <a:p>
            <a:r>
              <a:rPr lang="en-US" sz="800" dirty="0">
                <a:solidFill>
                  <a:srgbClr val="2167AE"/>
                </a:solidFill>
              </a:rPr>
              <a:t>1. </a:t>
            </a:r>
            <a:r>
              <a:rPr lang="en-US" sz="800" dirty="0" err="1">
                <a:solidFill>
                  <a:srgbClr val="2167AE"/>
                </a:solidFill>
              </a:rPr>
              <a:t>BancServ</a:t>
            </a:r>
            <a:r>
              <a:rPr lang="en-US" sz="800" dirty="0">
                <a:solidFill>
                  <a:srgbClr val="2167AE"/>
                </a:solidFill>
              </a:rPr>
              <a:t>, Inc. is a wholly owned subsidiary of the Florida Bankers Association: </a:t>
            </a:r>
            <a:r>
              <a:rPr lang="en-US" sz="800" dirty="0">
                <a:solidFill>
                  <a:srgbClr val="2167AE"/>
                </a:solidFill>
                <a:hlinkClick r:id="rId11"/>
              </a:rPr>
              <a:t>https://www.floridabankers.com/meet-your-endorsed-partners.html</a:t>
            </a:r>
            <a:endParaRPr lang="en-US" sz="800" dirty="0">
              <a:solidFill>
                <a:srgbClr val="2167AE"/>
              </a:solidFill>
            </a:endParaRPr>
          </a:p>
          <a:p>
            <a:r>
              <a:rPr lang="en-US" sz="800" dirty="0">
                <a:solidFill>
                  <a:srgbClr val="2167AE"/>
                </a:solidFill>
              </a:rPr>
              <a:t>2. Top Mid-size Contact Center as recognized by Contact Center World in 2021</a:t>
            </a:r>
          </a:p>
          <a:p>
            <a:r>
              <a:rPr lang="en-US" sz="800" dirty="0">
                <a:solidFill>
                  <a:srgbClr val="2167AE"/>
                </a:solidFill>
              </a:rPr>
              <a:t>3. Zurich North America Claims Finance 2021</a:t>
            </a:r>
          </a:p>
        </p:txBody>
      </p:sp>
      <p:pic>
        <p:nvPicPr>
          <p:cNvPr id="16" name="Graphic 15">
            <a:extLst>
              <a:ext uri="{FF2B5EF4-FFF2-40B4-BE49-F238E27FC236}">
                <a16:creationId xmlns:a16="http://schemas.microsoft.com/office/drawing/2014/main" id="{0EDEF147-B8CE-2D50-455C-E52DB0789FC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3419" y="792601"/>
            <a:ext cx="918210" cy="918210"/>
          </a:xfrm>
          <a:prstGeom prst="rect">
            <a:avLst/>
          </a:prstGeom>
        </p:spPr>
      </p:pic>
    </p:spTree>
    <p:extLst>
      <p:ext uri="{BB962C8B-B14F-4D97-AF65-F5344CB8AC3E}">
        <p14:creationId xmlns:p14="http://schemas.microsoft.com/office/powerpoint/2010/main" val="147918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A6549D5-1724-8297-68E8-A09F1CC53702}"/>
              </a:ext>
            </a:extLst>
          </p:cNvPr>
          <p:cNvSpPr/>
          <p:nvPr/>
        </p:nvSpPr>
        <p:spPr>
          <a:xfrm>
            <a:off x="580570" y="2104571"/>
            <a:ext cx="3477745" cy="4071256"/>
          </a:xfrm>
          <a:prstGeom prst="roundRect">
            <a:avLst>
              <a:gd name="adj" fmla="val 17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000" dirty="0"/>
          </a:p>
        </p:txBody>
      </p:sp>
      <p:sp>
        <p:nvSpPr>
          <p:cNvPr id="14" name="Rectangle: Rounded Corners 13">
            <a:extLst>
              <a:ext uri="{FF2B5EF4-FFF2-40B4-BE49-F238E27FC236}">
                <a16:creationId xmlns:a16="http://schemas.microsoft.com/office/drawing/2014/main" id="{D839EA78-767A-ACEB-3F91-C247DECFADD8}"/>
              </a:ext>
            </a:extLst>
          </p:cNvPr>
          <p:cNvSpPr/>
          <p:nvPr/>
        </p:nvSpPr>
        <p:spPr>
          <a:xfrm>
            <a:off x="4284556" y="2104571"/>
            <a:ext cx="3477745" cy="4071256"/>
          </a:xfrm>
          <a:prstGeom prst="roundRect">
            <a:avLst>
              <a:gd name="adj" fmla="val 17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000" dirty="0"/>
          </a:p>
        </p:txBody>
      </p:sp>
      <p:sp>
        <p:nvSpPr>
          <p:cNvPr id="15" name="Rectangle: Rounded Corners 14">
            <a:extLst>
              <a:ext uri="{FF2B5EF4-FFF2-40B4-BE49-F238E27FC236}">
                <a16:creationId xmlns:a16="http://schemas.microsoft.com/office/drawing/2014/main" id="{3728C2C4-E0A0-ED75-F044-2E1021D40401}"/>
              </a:ext>
            </a:extLst>
          </p:cNvPr>
          <p:cNvSpPr/>
          <p:nvPr/>
        </p:nvSpPr>
        <p:spPr>
          <a:xfrm>
            <a:off x="7988542" y="2104571"/>
            <a:ext cx="3477745" cy="4071256"/>
          </a:xfrm>
          <a:prstGeom prst="roundRect">
            <a:avLst>
              <a:gd name="adj" fmla="val 17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000" dirty="0"/>
          </a:p>
        </p:txBody>
      </p:sp>
      <p:graphicFrame>
        <p:nvGraphicFramePr>
          <p:cNvPr id="6" name="think-cell data - do not delete" hidden="1">
            <a:extLst>
              <a:ext uri="{FF2B5EF4-FFF2-40B4-BE49-F238E27FC236}">
                <a16:creationId xmlns:a16="http://schemas.microsoft.com/office/drawing/2014/main" id="{3B54212A-B037-3F77-90CE-28F1039F3813}"/>
              </a:ext>
            </a:extLst>
          </p:cNvPr>
          <p:cNvGraphicFramePr>
            <a:graphicFrameLocks noChangeAspect="1"/>
          </p:cNvGraphicFramePr>
          <p:nvPr>
            <p:custDataLst>
              <p:tags r:id="rId1"/>
            </p:custDataLst>
            <p:extLst>
              <p:ext uri="{D42A27DB-BD31-4B8C-83A1-F6EECF244321}">
                <p14:modId xmlns:p14="http://schemas.microsoft.com/office/powerpoint/2010/main" val="3840694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think-cell data - do not delete" hidden="1">
                        <a:extLst>
                          <a:ext uri="{FF2B5EF4-FFF2-40B4-BE49-F238E27FC236}">
                            <a16:creationId xmlns:a16="http://schemas.microsoft.com/office/drawing/2014/main" id="{3B54212A-B037-3F77-90CE-28F1039F38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E45D91F-017A-71A6-D2B3-BAF5A38F7DE8}"/>
              </a:ext>
            </a:extLst>
          </p:cNvPr>
          <p:cNvSpPr>
            <a:spLocks noGrp="1"/>
          </p:cNvSpPr>
          <p:nvPr>
            <p:ph type="sldNum" sz="quarter" idx="4"/>
          </p:nvPr>
        </p:nvSpPr>
        <p:spPr/>
        <p:txBody>
          <a:bodyPr/>
          <a:lstStyle/>
          <a:p>
            <a:fld id="{FA58F0B4-6BC7-4BFB-804F-EE9B892902C7}" type="slidenum">
              <a:rPr lang="en-US" smtClean="0"/>
              <a:pPr/>
              <a:t>5</a:t>
            </a:fld>
            <a:endParaRPr lang="en-US" dirty="0"/>
          </a:p>
        </p:txBody>
      </p:sp>
      <p:sp>
        <p:nvSpPr>
          <p:cNvPr id="4" name="Title 3">
            <a:extLst>
              <a:ext uri="{FF2B5EF4-FFF2-40B4-BE49-F238E27FC236}">
                <a16:creationId xmlns:a16="http://schemas.microsoft.com/office/drawing/2014/main" id="{CECC9C8B-7C63-DE90-5765-E5D90C7D0D84}"/>
              </a:ext>
            </a:extLst>
          </p:cNvPr>
          <p:cNvSpPr>
            <a:spLocks noGrp="1"/>
          </p:cNvSpPr>
          <p:nvPr>
            <p:ph type="title"/>
          </p:nvPr>
        </p:nvSpPr>
        <p:spPr/>
        <p:txBody>
          <a:bodyPr vert="horz"/>
          <a:lstStyle/>
          <a:p>
            <a:r>
              <a:rPr lang="en-GB" dirty="0">
                <a:solidFill>
                  <a:schemeClr val="tx1"/>
                </a:solidFill>
              </a:rPr>
              <a:t>Broad Product Offering for Banks</a:t>
            </a:r>
          </a:p>
        </p:txBody>
      </p:sp>
      <p:sp>
        <p:nvSpPr>
          <p:cNvPr id="9" name="TextBox 8">
            <a:extLst>
              <a:ext uri="{FF2B5EF4-FFF2-40B4-BE49-F238E27FC236}">
                <a16:creationId xmlns:a16="http://schemas.microsoft.com/office/drawing/2014/main" id="{A430D7AF-C9FC-48A4-19D8-1B572A79FA8D}"/>
              </a:ext>
            </a:extLst>
          </p:cNvPr>
          <p:cNvSpPr txBox="1"/>
          <p:nvPr/>
        </p:nvSpPr>
        <p:spPr>
          <a:xfrm>
            <a:off x="692932" y="2995645"/>
            <a:ext cx="2979184" cy="2649544"/>
          </a:xfrm>
          <a:prstGeom prst="rect">
            <a:avLst/>
          </a:prstGeom>
          <a:noFill/>
        </p:spPr>
        <p:txBody>
          <a:bodyPr wrap="square" lIns="108000" tIns="108000" rIns="108000" bIns="108000" rtlCol="0">
            <a:spAutoFit/>
          </a:bodyPr>
          <a:lstStyle/>
          <a:p>
            <a:pPr algn="l">
              <a:spcAft>
                <a:spcPts val="600"/>
              </a:spcAft>
            </a:pPr>
            <a:r>
              <a:rPr lang="en-US" dirty="0">
                <a:solidFill>
                  <a:schemeClr val="bg1"/>
                </a:solidFill>
                <a:latin typeface="Zurich Sans Medium" panose="02000600000000000000" pitchFamily="2" charset="0"/>
              </a:rPr>
              <a:t>Property and Casualty</a:t>
            </a:r>
          </a:p>
          <a:p>
            <a:pPr marL="285750" indent="-285750" algn="l">
              <a:spcAft>
                <a:spcPts val="600"/>
              </a:spcAft>
              <a:buFont typeface="Arial" panose="020B0604020202020204" pitchFamily="34" charset="0"/>
              <a:buChar char="•"/>
            </a:pPr>
            <a:r>
              <a:rPr lang="en-US" dirty="0">
                <a:solidFill>
                  <a:schemeClr val="bg1"/>
                </a:solidFill>
              </a:rPr>
              <a:t>Property</a:t>
            </a:r>
          </a:p>
          <a:p>
            <a:pPr marL="285750" indent="-285750" algn="l">
              <a:spcAft>
                <a:spcPts val="600"/>
              </a:spcAft>
              <a:buFont typeface="Arial" panose="020B0604020202020204" pitchFamily="34" charset="0"/>
              <a:buChar char="•"/>
            </a:pPr>
            <a:r>
              <a:rPr lang="en-US" dirty="0">
                <a:solidFill>
                  <a:schemeClr val="bg1"/>
                </a:solidFill>
              </a:rPr>
              <a:t>General Liability</a:t>
            </a:r>
          </a:p>
          <a:p>
            <a:pPr marL="285750" indent="-285750" algn="l">
              <a:spcAft>
                <a:spcPts val="600"/>
              </a:spcAft>
              <a:buFont typeface="Arial" panose="020B0604020202020204" pitchFamily="34" charset="0"/>
              <a:buChar char="•"/>
            </a:pPr>
            <a:r>
              <a:rPr lang="en-US" dirty="0">
                <a:solidFill>
                  <a:schemeClr val="bg1"/>
                </a:solidFill>
              </a:rPr>
              <a:t>Umbrella</a:t>
            </a:r>
          </a:p>
          <a:p>
            <a:pPr marL="285750" indent="-285750" algn="l">
              <a:spcAft>
                <a:spcPts val="600"/>
              </a:spcAft>
              <a:buFont typeface="Arial" panose="020B0604020202020204" pitchFamily="34" charset="0"/>
              <a:buChar char="•"/>
            </a:pPr>
            <a:r>
              <a:rPr lang="en-US" dirty="0">
                <a:solidFill>
                  <a:schemeClr val="bg1"/>
                </a:solidFill>
              </a:rPr>
              <a:t>Auto </a:t>
            </a:r>
          </a:p>
          <a:p>
            <a:pPr marL="285750" indent="-285750" algn="l">
              <a:spcAft>
                <a:spcPts val="600"/>
              </a:spcAft>
              <a:buFont typeface="Arial" panose="020B0604020202020204" pitchFamily="34" charset="0"/>
              <a:buChar char="•"/>
            </a:pPr>
            <a:r>
              <a:rPr lang="en-US" dirty="0">
                <a:solidFill>
                  <a:schemeClr val="bg1"/>
                </a:solidFill>
              </a:rPr>
              <a:t>Workers’ Compensation</a:t>
            </a:r>
          </a:p>
          <a:p>
            <a:pPr marL="285750" indent="-285750" algn="l">
              <a:spcAft>
                <a:spcPts val="600"/>
              </a:spcAft>
              <a:buFont typeface="Arial" panose="020B0604020202020204" pitchFamily="34" charset="0"/>
              <a:buChar char="•"/>
            </a:pPr>
            <a:r>
              <a:rPr lang="en-US" dirty="0">
                <a:solidFill>
                  <a:schemeClr val="bg1"/>
                </a:solidFill>
              </a:rPr>
              <a:t>Multinational</a:t>
            </a:r>
          </a:p>
        </p:txBody>
      </p:sp>
      <p:sp>
        <p:nvSpPr>
          <p:cNvPr id="7" name="TextBox 6">
            <a:extLst>
              <a:ext uri="{FF2B5EF4-FFF2-40B4-BE49-F238E27FC236}">
                <a16:creationId xmlns:a16="http://schemas.microsoft.com/office/drawing/2014/main" id="{380A5F1D-3161-8DA6-6657-DB9379A9B85F}"/>
              </a:ext>
            </a:extLst>
          </p:cNvPr>
          <p:cNvSpPr txBox="1"/>
          <p:nvPr/>
        </p:nvSpPr>
        <p:spPr>
          <a:xfrm>
            <a:off x="4386817" y="3002901"/>
            <a:ext cx="3617813" cy="1587715"/>
          </a:xfrm>
          <a:prstGeom prst="rect">
            <a:avLst/>
          </a:prstGeom>
          <a:noFill/>
        </p:spPr>
        <p:txBody>
          <a:bodyPr wrap="square" lIns="108000" tIns="108000" rIns="108000" bIns="108000" rtlCol="0">
            <a:spAutoFit/>
          </a:bodyPr>
          <a:lstStyle/>
          <a:p>
            <a:pPr algn="l">
              <a:spcAft>
                <a:spcPts val="600"/>
              </a:spcAft>
            </a:pPr>
            <a:r>
              <a:rPr lang="en-US" dirty="0">
                <a:solidFill>
                  <a:schemeClr val="bg1"/>
                </a:solidFill>
                <a:latin typeface="+mj-lt"/>
              </a:rPr>
              <a:t>Financial Lines</a:t>
            </a:r>
          </a:p>
          <a:p>
            <a:pPr marL="285750" indent="-285750" algn="l">
              <a:spcAft>
                <a:spcPts val="600"/>
              </a:spcAft>
              <a:buFont typeface="Arial" panose="020B0604020202020204" pitchFamily="34" charset="0"/>
              <a:buChar char="•"/>
            </a:pPr>
            <a:r>
              <a:rPr lang="en-US" dirty="0">
                <a:solidFill>
                  <a:schemeClr val="bg1"/>
                </a:solidFill>
              </a:rPr>
              <a:t>Management Liability</a:t>
            </a:r>
          </a:p>
          <a:p>
            <a:pPr marL="285750" indent="-285750" algn="l">
              <a:spcAft>
                <a:spcPts val="600"/>
              </a:spcAft>
              <a:buFont typeface="Arial" panose="020B0604020202020204" pitchFamily="34" charset="0"/>
              <a:buChar char="•"/>
            </a:pPr>
            <a:r>
              <a:rPr lang="en-US" dirty="0">
                <a:solidFill>
                  <a:schemeClr val="bg1"/>
                </a:solidFill>
              </a:rPr>
              <a:t>Professional Liability</a:t>
            </a:r>
          </a:p>
          <a:p>
            <a:pPr marL="285750" indent="-285750" algn="l">
              <a:spcAft>
                <a:spcPts val="600"/>
              </a:spcAft>
              <a:buFont typeface="Arial" panose="020B0604020202020204" pitchFamily="34" charset="0"/>
              <a:buChar char="•"/>
            </a:pPr>
            <a:r>
              <a:rPr lang="en-US" dirty="0">
                <a:solidFill>
                  <a:schemeClr val="bg1"/>
                </a:solidFill>
              </a:rPr>
              <a:t>Cyber Liability </a:t>
            </a:r>
          </a:p>
        </p:txBody>
      </p:sp>
      <p:sp>
        <p:nvSpPr>
          <p:cNvPr id="11" name="TextBox 10">
            <a:extLst>
              <a:ext uri="{FF2B5EF4-FFF2-40B4-BE49-F238E27FC236}">
                <a16:creationId xmlns:a16="http://schemas.microsoft.com/office/drawing/2014/main" id="{089BA36E-0C7A-CE13-95CD-A7893E3D8FA8}"/>
              </a:ext>
            </a:extLst>
          </p:cNvPr>
          <p:cNvSpPr txBox="1"/>
          <p:nvPr/>
        </p:nvSpPr>
        <p:spPr>
          <a:xfrm>
            <a:off x="8095219" y="3010158"/>
            <a:ext cx="3356554" cy="2618767"/>
          </a:xfrm>
          <a:prstGeom prst="rect">
            <a:avLst/>
          </a:prstGeom>
          <a:noFill/>
        </p:spPr>
        <p:txBody>
          <a:bodyPr wrap="square" lIns="108000" tIns="108000" rIns="108000" bIns="108000" rtlCol="0">
            <a:spAutoFit/>
          </a:bodyPr>
          <a:lstStyle/>
          <a:p>
            <a:pPr algn="l">
              <a:spcAft>
                <a:spcPts val="600"/>
              </a:spcAft>
            </a:pPr>
            <a:r>
              <a:rPr lang="en-US" dirty="0">
                <a:solidFill>
                  <a:schemeClr val="bg1"/>
                </a:solidFill>
                <a:latin typeface="Zurich Sans Medium" panose="02000600000000000000" pitchFamily="2" charset="0"/>
              </a:rPr>
              <a:t>Specialized P&amp;C coverages</a:t>
            </a:r>
          </a:p>
          <a:p>
            <a:pPr marL="342900" indent="-342900" algn="l">
              <a:spcAft>
                <a:spcPts val="600"/>
              </a:spcAft>
              <a:buFont typeface="Arial" panose="020B0604020202020204" pitchFamily="34" charset="0"/>
              <a:buChar char="•"/>
            </a:pPr>
            <a:r>
              <a:rPr lang="en-US" dirty="0">
                <a:solidFill>
                  <a:schemeClr val="bg1"/>
                </a:solidFill>
              </a:rPr>
              <a:t>Lender Placed Reporting</a:t>
            </a:r>
          </a:p>
          <a:p>
            <a:pPr marL="342900" indent="-342900" algn="l">
              <a:spcAft>
                <a:spcPts val="600"/>
              </a:spcAft>
              <a:buFont typeface="Arial" panose="020B0604020202020204" pitchFamily="34" charset="0"/>
              <a:buChar char="•"/>
            </a:pPr>
            <a:r>
              <a:rPr lang="en-US" dirty="0">
                <a:solidFill>
                  <a:schemeClr val="bg1"/>
                </a:solidFill>
              </a:rPr>
              <a:t>Foreclosed Properties</a:t>
            </a:r>
          </a:p>
          <a:p>
            <a:pPr marL="342900" indent="-342900" algn="l">
              <a:spcAft>
                <a:spcPts val="600"/>
              </a:spcAft>
              <a:buFont typeface="Arial" panose="020B0604020202020204" pitchFamily="34" charset="0"/>
              <a:buChar char="•"/>
            </a:pPr>
            <a:r>
              <a:rPr lang="en-US" dirty="0">
                <a:solidFill>
                  <a:schemeClr val="bg1"/>
                </a:solidFill>
              </a:rPr>
              <a:t>Mortgage Protection Policy</a:t>
            </a:r>
          </a:p>
          <a:p>
            <a:pPr marL="342900" indent="-342900" algn="l">
              <a:spcAft>
                <a:spcPts val="600"/>
              </a:spcAft>
              <a:buFont typeface="Arial" panose="020B0604020202020204" pitchFamily="34" charset="0"/>
              <a:buChar char="•"/>
            </a:pPr>
            <a:r>
              <a:rPr lang="en-US" dirty="0">
                <a:solidFill>
                  <a:schemeClr val="bg1"/>
                </a:solidFill>
              </a:rPr>
              <a:t>Trust Protector Policy</a:t>
            </a:r>
          </a:p>
          <a:p>
            <a:pPr marL="342900" indent="-342900" algn="l">
              <a:spcAft>
                <a:spcPts val="600"/>
              </a:spcAft>
              <a:buFont typeface="Arial" panose="020B0604020202020204" pitchFamily="34" charset="0"/>
              <a:buChar char="•"/>
            </a:pPr>
            <a:r>
              <a:rPr lang="en-US" dirty="0">
                <a:solidFill>
                  <a:schemeClr val="bg1"/>
                </a:solidFill>
              </a:rPr>
              <a:t>Repossessed Auto</a:t>
            </a:r>
          </a:p>
          <a:p>
            <a:pPr marL="342900" indent="-342900" algn="l">
              <a:spcAft>
                <a:spcPts val="600"/>
              </a:spcAft>
              <a:buFont typeface="Arial" panose="020B0604020202020204" pitchFamily="34" charset="0"/>
              <a:buChar char="•"/>
            </a:pPr>
            <a:r>
              <a:rPr lang="en-US" dirty="0">
                <a:solidFill>
                  <a:schemeClr val="bg1"/>
                </a:solidFill>
              </a:rPr>
              <a:t>Contingent Auto Leasing</a:t>
            </a:r>
          </a:p>
        </p:txBody>
      </p:sp>
      <p:pic>
        <p:nvPicPr>
          <p:cNvPr id="17" name="Picture 16" descr="A person with crutches talking to a patient&#10;&#10;AI-generated content may be incorrect.">
            <a:extLst>
              <a:ext uri="{FF2B5EF4-FFF2-40B4-BE49-F238E27FC236}">
                <a16:creationId xmlns:a16="http://schemas.microsoft.com/office/drawing/2014/main" id="{8EBEFCC5-E240-AFC2-A380-DBF2EA5E88EF}"/>
              </a:ext>
            </a:extLst>
          </p:cNvPr>
          <p:cNvPicPr>
            <a:picLocks/>
          </p:cNvPicPr>
          <p:nvPr/>
        </p:nvPicPr>
        <p:blipFill>
          <a:blip r:embed="rId5" cstate="hqprint">
            <a:extLst>
              <a:ext uri="{28A0092B-C50C-407E-A947-70E740481C1C}">
                <a14:useLocalDpi xmlns:a14="http://schemas.microsoft.com/office/drawing/2010/main"/>
              </a:ext>
            </a:extLst>
          </a:blip>
          <a:srcRect/>
          <a:stretch/>
        </p:blipFill>
        <p:spPr>
          <a:xfrm>
            <a:off x="1331874" y="1016001"/>
            <a:ext cx="1870960" cy="1870960"/>
          </a:xfrm>
          <a:prstGeom prst="flowChartConnector">
            <a:avLst/>
          </a:prstGeom>
        </p:spPr>
      </p:pic>
      <p:pic>
        <p:nvPicPr>
          <p:cNvPr id="18" name="Picture 17" descr="A person sitting at a desk with several computers&#10;&#10;AI-generated content may be incorrect.">
            <a:extLst>
              <a:ext uri="{FF2B5EF4-FFF2-40B4-BE49-F238E27FC236}">
                <a16:creationId xmlns:a16="http://schemas.microsoft.com/office/drawing/2014/main" id="{C9CCD688-21B6-971C-E64A-9DBB66F7328B}"/>
              </a:ext>
            </a:extLst>
          </p:cNvPr>
          <p:cNvPicPr>
            <a:picLocks/>
          </p:cNvPicPr>
          <p:nvPr/>
        </p:nvPicPr>
        <p:blipFill>
          <a:blip r:embed="rId6" cstate="hqprint">
            <a:extLst>
              <a:ext uri="{28A0092B-C50C-407E-A947-70E740481C1C}">
                <a14:useLocalDpi xmlns:a14="http://schemas.microsoft.com/office/drawing/2010/main"/>
              </a:ext>
            </a:extLst>
          </a:blip>
          <a:srcRect/>
          <a:stretch/>
        </p:blipFill>
        <p:spPr>
          <a:xfrm>
            <a:off x="5036456" y="1015884"/>
            <a:ext cx="1870960" cy="1870016"/>
          </a:xfrm>
          <a:prstGeom prst="flowChartConnector">
            <a:avLst/>
          </a:prstGeom>
        </p:spPr>
      </p:pic>
      <p:pic>
        <p:nvPicPr>
          <p:cNvPr id="19" name="Picture 18" descr="A person standing in front of a house&#10;&#10;AI-generated content may be incorrect.">
            <a:extLst>
              <a:ext uri="{FF2B5EF4-FFF2-40B4-BE49-F238E27FC236}">
                <a16:creationId xmlns:a16="http://schemas.microsoft.com/office/drawing/2014/main" id="{969A2E51-E206-7AD4-7CC3-7B66F9F1B203}"/>
              </a:ext>
            </a:extLst>
          </p:cNvPr>
          <p:cNvPicPr>
            <a:picLocks/>
          </p:cNvPicPr>
          <p:nvPr/>
        </p:nvPicPr>
        <p:blipFill>
          <a:blip r:embed="rId7" cstate="hqprint">
            <a:extLst>
              <a:ext uri="{28A0092B-C50C-407E-A947-70E740481C1C}">
                <a14:useLocalDpi xmlns:a14="http://schemas.microsoft.com/office/drawing/2010/main"/>
              </a:ext>
            </a:extLst>
          </a:blip>
          <a:srcRect/>
          <a:stretch/>
        </p:blipFill>
        <p:spPr>
          <a:xfrm>
            <a:off x="8681535" y="1016001"/>
            <a:ext cx="1870960" cy="1870960"/>
          </a:xfrm>
          <a:prstGeom prst="flowChartConnector">
            <a:avLst/>
          </a:prstGeom>
        </p:spPr>
      </p:pic>
    </p:spTree>
    <p:extLst>
      <p:ext uri="{BB962C8B-B14F-4D97-AF65-F5344CB8AC3E}">
        <p14:creationId xmlns:p14="http://schemas.microsoft.com/office/powerpoint/2010/main" val="19076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A1E0EA-EC28-AAAE-DA82-56CF6ECDF174}"/>
              </a:ext>
            </a:extLst>
          </p:cNvPr>
          <p:cNvSpPr/>
          <p:nvPr/>
        </p:nvSpPr>
        <p:spPr>
          <a:xfrm>
            <a:off x="0" y="925975"/>
            <a:ext cx="12192001" cy="5932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000" dirty="0"/>
          </a:p>
        </p:txBody>
      </p:sp>
      <p:graphicFrame>
        <p:nvGraphicFramePr>
          <p:cNvPr id="6" name="think-cell data - do not delete" hidden="1">
            <a:extLst>
              <a:ext uri="{FF2B5EF4-FFF2-40B4-BE49-F238E27FC236}">
                <a16:creationId xmlns:a16="http://schemas.microsoft.com/office/drawing/2014/main" id="{5DC67D7A-4706-174B-BDD8-A103BC3C10D7}"/>
              </a:ext>
            </a:extLst>
          </p:cNvPr>
          <p:cNvGraphicFramePr>
            <a:graphicFrameLocks noChangeAspect="1"/>
          </p:cNvGraphicFramePr>
          <p:nvPr>
            <p:custDataLst>
              <p:tags r:id="rId1"/>
            </p:custDataLst>
            <p:extLst>
              <p:ext uri="{D42A27DB-BD31-4B8C-83A1-F6EECF244321}">
                <p14:modId xmlns:p14="http://schemas.microsoft.com/office/powerpoint/2010/main" val="3920776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think-cell data - do not delete" hidden="1">
                        <a:extLst>
                          <a:ext uri="{FF2B5EF4-FFF2-40B4-BE49-F238E27FC236}">
                            <a16:creationId xmlns:a16="http://schemas.microsoft.com/office/drawing/2014/main" id="{5DC67D7A-4706-174B-BDD8-A103BC3C10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7E06438-4C16-4E50-C9DD-4B27774054FA}"/>
              </a:ext>
            </a:extLst>
          </p:cNvPr>
          <p:cNvSpPr>
            <a:spLocks noGrp="1"/>
          </p:cNvSpPr>
          <p:nvPr>
            <p:ph type="title"/>
          </p:nvPr>
        </p:nvSpPr>
        <p:spPr/>
        <p:txBody>
          <a:bodyPr vert="horz"/>
          <a:lstStyle/>
          <a:p>
            <a:r>
              <a:rPr lang="en-US" dirty="0">
                <a:solidFill>
                  <a:schemeClr val="tx1"/>
                </a:solidFill>
              </a:rPr>
              <a:t>Bank Association Safety Group Program</a:t>
            </a:r>
          </a:p>
        </p:txBody>
      </p:sp>
      <p:sp>
        <p:nvSpPr>
          <p:cNvPr id="11" name="TextBox 10">
            <a:extLst>
              <a:ext uri="{FF2B5EF4-FFF2-40B4-BE49-F238E27FC236}">
                <a16:creationId xmlns:a16="http://schemas.microsoft.com/office/drawing/2014/main" id="{ADCE1190-1944-F368-5493-5D1B954C6D5D}"/>
              </a:ext>
            </a:extLst>
          </p:cNvPr>
          <p:cNvSpPr txBox="1"/>
          <p:nvPr/>
        </p:nvSpPr>
        <p:spPr>
          <a:xfrm>
            <a:off x="647238" y="1344168"/>
            <a:ext cx="4409817" cy="5450311"/>
          </a:xfrm>
          <a:prstGeom prst="rect">
            <a:avLst/>
          </a:prstGeom>
          <a:noFill/>
        </p:spPr>
        <p:txBody>
          <a:bodyPr wrap="square" lIns="108000" tIns="108000" rIns="108000" bIns="108000" rtlCol="0">
            <a:spAutoFit/>
          </a:bodyPr>
          <a:lstStyle/>
          <a:p>
            <a:pPr marL="285750" indent="-285750" algn="l">
              <a:buFont typeface="Arial" panose="020B0604020202020204" pitchFamily="34" charset="0"/>
              <a:buChar char="•"/>
            </a:pPr>
            <a:r>
              <a:rPr lang="en-US" sz="2000" b="1" i="1" u="sng" dirty="0">
                <a:solidFill>
                  <a:schemeClr val="bg1"/>
                </a:solidFill>
              </a:rPr>
              <a:t>All member</a:t>
            </a:r>
            <a:r>
              <a:rPr lang="en-US" sz="2000" dirty="0">
                <a:solidFill>
                  <a:schemeClr val="bg1"/>
                </a:solidFill>
              </a:rPr>
              <a:t> banks are eligible</a:t>
            </a:r>
          </a:p>
          <a:p>
            <a:pPr marL="285750" indent="-285750" algn="l">
              <a:buFont typeface="Arial" panose="020B0604020202020204" pitchFamily="34" charset="0"/>
              <a:buChar char="•"/>
            </a:pPr>
            <a:endParaRPr lang="en-US" sz="2000" dirty="0">
              <a:solidFill>
                <a:schemeClr val="bg1"/>
              </a:solidFill>
            </a:endParaRPr>
          </a:p>
          <a:p>
            <a:pPr marL="285750" indent="-285750" algn="l">
              <a:buFont typeface="Arial" panose="020B0604020202020204" pitchFamily="34" charset="0"/>
              <a:buChar char="•"/>
            </a:pPr>
            <a:r>
              <a:rPr lang="en-US" sz="2000" b="1" i="1" u="sng" dirty="0">
                <a:solidFill>
                  <a:schemeClr val="bg1"/>
                </a:solidFill>
              </a:rPr>
              <a:t>Any broker or agent</a:t>
            </a:r>
            <a:r>
              <a:rPr lang="en-US" sz="2000" dirty="0">
                <a:solidFill>
                  <a:schemeClr val="bg1"/>
                </a:solidFill>
              </a:rPr>
              <a:t> can access for their client</a:t>
            </a:r>
          </a:p>
          <a:p>
            <a:pPr marL="285750" indent="-285750" algn="l">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Participants are eligible for dividends (returned premium) across </a:t>
            </a:r>
            <a:r>
              <a:rPr lang="en-US" sz="2000" b="1" i="1" u="sng" dirty="0">
                <a:solidFill>
                  <a:schemeClr val="bg1"/>
                </a:solidFill>
              </a:rPr>
              <a:t>all lines of business </a:t>
            </a:r>
            <a:r>
              <a:rPr lang="en-US" sz="2000" dirty="0">
                <a:solidFill>
                  <a:schemeClr val="bg1"/>
                </a:solidFill>
              </a:rPr>
              <a:t>for favorable performance of the safety group</a:t>
            </a:r>
          </a:p>
          <a:p>
            <a:pPr marL="285750" indent="-285750">
              <a:buFont typeface="Arial" panose="020B0604020202020204" pitchFamily="34" charset="0"/>
              <a:buChar char="•"/>
            </a:pPr>
            <a:endParaRPr lang="en-US" sz="2000" dirty="0">
              <a:solidFill>
                <a:schemeClr val="bg1"/>
              </a:solidFill>
            </a:endParaRPr>
          </a:p>
          <a:p>
            <a:pPr marL="285750" indent="-285750" algn="l">
              <a:buFont typeface="Arial" panose="020B0604020202020204" pitchFamily="34" charset="0"/>
              <a:buChar char="•"/>
            </a:pPr>
            <a:r>
              <a:rPr lang="en-US" sz="2000" dirty="0">
                <a:solidFill>
                  <a:schemeClr val="bg1"/>
                </a:solidFill>
              </a:rPr>
              <a:t>Total dividends returned to BancServ</a:t>
            </a:r>
            <a:r>
              <a:rPr lang="en-US" sz="2000" baseline="30000" dirty="0">
                <a:solidFill>
                  <a:schemeClr val="bg1"/>
                </a:solidFill>
              </a:rPr>
              <a:t>1</a:t>
            </a:r>
            <a:r>
              <a:rPr lang="en-US" sz="2000" dirty="0">
                <a:solidFill>
                  <a:schemeClr val="bg1"/>
                </a:solidFill>
              </a:rPr>
              <a:t> Safety Group participants since 2018 is over </a:t>
            </a:r>
            <a:r>
              <a:rPr lang="en-US" sz="2000" b="1" i="1" u="sng" dirty="0">
                <a:solidFill>
                  <a:schemeClr val="bg1"/>
                </a:solidFill>
              </a:rPr>
              <a:t>$3,400,000</a:t>
            </a:r>
          </a:p>
          <a:p>
            <a:pPr marL="285750" indent="-285750" algn="l">
              <a:buFont typeface="Arial" panose="020B0604020202020204" pitchFamily="34" charset="0"/>
              <a:buChar char="•"/>
            </a:pPr>
            <a:endParaRPr lang="en-US" sz="2000" dirty="0">
              <a:solidFill>
                <a:schemeClr val="bg1"/>
              </a:solidFill>
            </a:endParaRPr>
          </a:p>
          <a:p>
            <a:pPr marL="285750" indent="-285750" algn="l">
              <a:buFont typeface="Arial" panose="020B0604020202020204" pitchFamily="34" charset="0"/>
              <a:buChar char="•"/>
            </a:pPr>
            <a:endParaRPr lang="en-US" sz="2000" dirty="0">
              <a:solidFill>
                <a:schemeClr val="bg1"/>
              </a:solidFill>
            </a:endParaRPr>
          </a:p>
        </p:txBody>
      </p:sp>
      <p:pic>
        <p:nvPicPr>
          <p:cNvPr id="15" name="Picture 14" descr="A person and person sitting at a table">
            <a:extLst>
              <a:ext uri="{FF2B5EF4-FFF2-40B4-BE49-F238E27FC236}">
                <a16:creationId xmlns:a16="http://schemas.microsoft.com/office/drawing/2014/main" id="{6854B0BC-5741-CC95-B7F7-135208F0B632}"/>
              </a:ext>
            </a:extLst>
          </p:cNvPr>
          <p:cNvPicPr>
            <a:picLocks/>
          </p:cNvPicPr>
          <p:nvPr/>
        </p:nvPicPr>
        <p:blipFill>
          <a:blip r:embed="rId5" cstate="hqprint">
            <a:extLst>
              <a:ext uri="{28A0092B-C50C-407E-A947-70E740481C1C}">
                <a14:useLocalDpi xmlns:a14="http://schemas.microsoft.com/office/drawing/2010/main"/>
              </a:ext>
            </a:extLst>
          </a:blip>
          <a:srcRect/>
          <a:stretch/>
        </p:blipFill>
        <p:spPr>
          <a:xfrm>
            <a:off x="6678168" y="1344168"/>
            <a:ext cx="5513832" cy="5513832"/>
          </a:xfrm>
          <a:prstGeom prst="flowChartConnector">
            <a:avLst/>
          </a:prstGeom>
        </p:spPr>
      </p:pic>
      <p:sp>
        <p:nvSpPr>
          <p:cNvPr id="2" name="Slide Number Placeholder 1">
            <a:extLst>
              <a:ext uri="{FF2B5EF4-FFF2-40B4-BE49-F238E27FC236}">
                <a16:creationId xmlns:a16="http://schemas.microsoft.com/office/drawing/2014/main" id="{4D21784A-6F53-1AD2-CC4B-7C549FD47AA7}"/>
              </a:ext>
            </a:extLst>
          </p:cNvPr>
          <p:cNvSpPr>
            <a:spLocks noGrp="1"/>
          </p:cNvSpPr>
          <p:nvPr>
            <p:ph type="sldNum" sz="quarter" idx="4"/>
          </p:nvPr>
        </p:nvSpPr>
        <p:spPr/>
        <p:txBody>
          <a:bodyPr/>
          <a:lstStyle/>
          <a:p>
            <a:fld id="{FA58F0B4-6BC7-4BFB-804F-EE9B892902C7}" type="slidenum">
              <a:rPr lang="en-US" smtClean="0">
                <a:solidFill>
                  <a:schemeClr val="bg1"/>
                </a:solidFill>
              </a:rPr>
              <a:pPr/>
              <a:t>6</a:t>
            </a:fld>
            <a:endParaRPr lang="en-US" dirty="0">
              <a:solidFill>
                <a:schemeClr val="bg1"/>
              </a:solidFill>
            </a:endParaRPr>
          </a:p>
        </p:txBody>
      </p:sp>
      <p:sp>
        <p:nvSpPr>
          <p:cNvPr id="7" name="TextBox 6">
            <a:extLst>
              <a:ext uri="{FF2B5EF4-FFF2-40B4-BE49-F238E27FC236}">
                <a16:creationId xmlns:a16="http://schemas.microsoft.com/office/drawing/2014/main" id="{EE1851B1-83C6-58C7-C714-5B354680BADE}"/>
              </a:ext>
            </a:extLst>
          </p:cNvPr>
          <p:cNvSpPr txBox="1"/>
          <p:nvPr/>
        </p:nvSpPr>
        <p:spPr>
          <a:xfrm>
            <a:off x="11158230" y="6548967"/>
            <a:ext cx="699337" cy="143565"/>
          </a:xfrm>
          <a:prstGeom prst="rect">
            <a:avLst/>
          </a:prstGeom>
        </p:spPr>
        <p:txBody>
          <a:bodyPr vert="horz" lIns="0" tIns="0" rIns="0" bIns="0" rtlCol="0" anchor="t" anchorCtr="0">
            <a:spAutoFit/>
          </a:bodyPr>
          <a:lstStyle>
            <a:defPPr>
              <a:defRPr lang="en-US"/>
            </a:defPPr>
            <a:lvl1pPr algn="r">
              <a:defRPr sz="700">
                <a:solidFill>
                  <a:schemeClr val="accent1"/>
                </a:solidFill>
              </a:defRPr>
            </a:lvl1pPr>
          </a:lstStyle>
          <a:p>
            <a:pPr lvl="0"/>
            <a:r>
              <a:rPr lang="en-US" sz="900" dirty="0">
                <a:solidFill>
                  <a:schemeClr val="bg1"/>
                </a:solidFill>
                <a:cs typeface="Arial" panose="020B0604020202020204" pitchFamily="34" charset="0"/>
              </a:rPr>
              <a:t>© Zurich</a:t>
            </a:r>
          </a:p>
        </p:txBody>
      </p:sp>
      <p:grpSp>
        <p:nvGrpSpPr>
          <p:cNvPr id="14" name="Group 13">
            <a:extLst>
              <a:ext uri="{FF2B5EF4-FFF2-40B4-BE49-F238E27FC236}">
                <a16:creationId xmlns:a16="http://schemas.microsoft.com/office/drawing/2014/main" id="{997D6520-CDBC-4629-49E4-5AA8EA2886C3}"/>
              </a:ext>
            </a:extLst>
          </p:cNvPr>
          <p:cNvGrpSpPr/>
          <p:nvPr/>
        </p:nvGrpSpPr>
        <p:grpSpPr>
          <a:xfrm flipH="1">
            <a:off x="5569990" y="5200665"/>
            <a:ext cx="1754230" cy="1657336"/>
            <a:chOff x="5592850" y="5200665"/>
            <a:chExt cx="1754230" cy="1657336"/>
          </a:xfrm>
        </p:grpSpPr>
        <p:sp>
          <p:nvSpPr>
            <p:cNvPr id="9" name="Oval 8">
              <a:extLst>
                <a:ext uri="{FF2B5EF4-FFF2-40B4-BE49-F238E27FC236}">
                  <a16:creationId xmlns:a16="http://schemas.microsoft.com/office/drawing/2014/main" id="{33CB5860-1641-215D-1F4A-21FAC631A2C6}"/>
                </a:ext>
              </a:extLst>
            </p:cNvPr>
            <p:cNvSpPr>
              <a:spLocks noChangeAspect="1"/>
            </p:cNvSpPr>
            <p:nvPr/>
          </p:nvSpPr>
          <p:spPr bwMode="auto">
            <a:xfrm rot="5400000">
              <a:off x="6810750" y="6488259"/>
              <a:ext cx="369920" cy="369563"/>
            </a:xfrm>
            <a:prstGeom prst="ellipse">
              <a:avLst/>
            </a:prstGeom>
            <a:solidFill>
              <a:srgbClr val="1EAFE4"/>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ES" sz="2667" b="0" i="0" u="none" strike="noStrike" cap="none" normalizeH="0" baseline="0" dirty="0">
                <a:ln>
                  <a:noFill/>
                </a:ln>
                <a:effectLst/>
              </a:endParaRPr>
            </a:p>
          </p:txBody>
        </p:sp>
        <p:sp>
          <p:nvSpPr>
            <p:cNvPr id="10" name="Freeform 8">
              <a:extLst>
                <a:ext uri="{FF2B5EF4-FFF2-40B4-BE49-F238E27FC236}">
                  <a16:creationId xmlns:a16="http://schemas.microsoft.com/office/drawing/2014/main" id="{6C1D60F1-1F5B-7261-E1D2-DE240EECD417}"/>
                </a:ext>
              </a:extLst>
            </p:cNvPr>
            <p:cNvSpPr/>
            <p:nvPr/>
          </p:nvSpPr>
          <p:spPr bwMode="auto">
            <a:xfrm rot="19037800">
              <a:off x="5592850" y="5867326"/>
              <a:ext cx="1754230" cy="883598"/>
            </a:xfrm>
            <a:custGeom>
              <a:avLst/>
              <a:gdLst>
                <a:gd name="connsiteX0" fmla="*/ 531 w 1423686"/>
                <a:gd name="connsiteY0" fmla="*/ 0 h 717107"/>
                <a:gd name="connsiteX1" fmla="*/ 1423155 w 1423686"/>
                <a:gd name="connsiteY1" fmla="*/ 0 h 717107"/>
                <a:gd name="connsiteX2" fmla="*/ 1423686 w 1423686"/>
                <a:gd name="connsiteY2" fmla="*/ 5264 h 717107"/>
                <a:gd name="connsiteX3" fmla="*/ 711843 w 1423686"/>
                <a:gd name="connsiteY3" fmla="*/ 717107 h 717107"/>
                <a:gd name="connsiteX4" fmla="*/ 0 w 1423686"/>
                <a:gd name="connsiteY4" fmla="*/ 5264 h 717107"/>
                <a:gd name="connsiteX5" fmla="*/ 531 w 1423686"/>
                <a:gd name="connsiteY5" fmla="*/ 0 h 7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686" h="717107">
                  <a:moveTo>
                    <a:pt x="531" y="0"/>
                  </a:moveTo>
                  <a:lnTo>
                    <a:pt x="1423155" y="0"/>
                  </a:lnTo>
                  <a:lnTo>
                    <a:pt x="1423686" y="5264"/>
                  </a:lnTo>
                  <a:cubicBezTo>
                    <a:pt x="1423686" y="398404"/>
                    <a:pt x="1104983" y="717107"/>
                    <a:pt x="711843" y="717107"/>
                  </a:cubicBezTo>
                  <a:cubicBezTo>
                    <a:pt x="318703" y="717107"/>
                    <a:pt x="0" y="398404"/>
                    <a:pt x="0" y="5264"/>
                  </a:cubicBezTo>
                  <a:lnTo>
                    <a:pt x="531" y="0"/>
                  </a:lnTo>
                  <a:close/>
                </a:path>
              </a:pathLst>
            </a:custGeom>
            <a:solidFill>
              <a:srgbClr val="22356F"/>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ES" sz="2667" b="0" i="0" u="none" strike="noStrike" cap="none" normalizeH="0" baseline="0" dirty="0">
                <a:ln>
                  <a:noFill/>
                </a:ln>
                <a:effectLst/>
              </a:endParaRPr>
            </a:p>
          </p:txBody>
        </p:sp>
        <p:sp>
          <p:nvSpPr>
            <p:cNvPr id="13" name="Oval 12">
              <a:extLst>
                <a:ext uri="{FF2B5EF4-FFF2-40B4-BE49-F238E27FC236}">
                  <a16:creationId xmlns:a16="http://schemas.microsoft.com/office/drawing/2014/main" id="{2C8997E7-6A56-2E49-0797-2F08B5F425CC}"/>
                </a:ext>
              </a:extLst>
            </p:cNvPr>
            <p:cNvSpPr>
              <a:spLocks noChangeAspect="1"/>
            </p:cNvSpPr>
            <p:nvPr/>
          </p:nvSpPr>
          <p:spPr bwMode="auto">
            <a:xfrm rot="5400000">
              <a:off x="5877015" y="5200976"/>
              <a:ext cx="645762" cy="645140"/>
            </a:xfrm>
            <a:prstGeom prst="ellipse">
              <a:avLst/>
            </a:prstGeom>
            <a:solidFill>
              <a:srgbClr val="90BEE2"/>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ES" sz="2667" b="0" i="0" u="none" strike="noStrike" cap="none" normalizeH="0" baseline="0" dirty="0">
                <a:ln>
                  <a:noFill/>
                </a:ln>
                <a:effectLst/>
              </a:endParaRPr>
            </a:p>
          </p:txBody>
        </p:sp>
      </p:grpSp>
      <p:sp>
        <p:nvSpPr>
          <p:cNvPr id="5" name="TextBox 4">
            <a:extLst>
              <a:ext uri="{FF2B5EF4-FFF2-40B4-BE49-F238E27FC236}">
                <a16:creationId xmlns:a16="http://schemas.microsoft.com/office/drawing/2014/main" id="{42E060AC-7D5D-3D47-235A-F9AC689CF492}"/>
              </a:ext>
            </a:extLst>
          </p:cNvPr>
          <p:cNvSpPr txBox="1"/>
          <p:nvPr/>
        </p:nvSpPr>
        <p:spPr>
          <a:xfrm>
            <a:off x="126154" y="6346171"/>
            <a:ext cx="3988646" cy="464331"/>
          </a:xfrm>
          <a:prstGeom prst="rect">
            <a:avLst/>
          </a:prstGeom>
          <a:noFill/>
        </p:spPr>
        <p:txBody>
          <a:bodyPr wrap="square" lIns="108000" tIns="108000" rIns="108000" bIns="108000" rtlCol="0">
            <a:spAutoFit/>
          </a:bodyPr>
          <a:lstStyle/>
          <a:p>
            <a:r>
              <a:rPr lang="en-US" sz="800" dirty="0">
                <a:solidFill>
                  <a:schemeClr val="bg1"/>
                </a:solidFill>
              </a:rPr>
              <a:t>1. </a:t>
            </a:r>
            <a:r>
              <a:rPr lang="en-US" sz="800" dirty="0" err="1">
                <a:solidFill>
                  <a:schemeClr val="bg1"/>
                </a:solidFill>
              </a:rPr>
              <a:t>BancServ</a:t>
            </a:r>
            <a:r>
              <a:rPr lang="en-US" sz="800" dirty="0">
                <a:solidFill>
                  <a:schemeClr val="bg1"/>
                </a:solidFill>
              </a:rPr>
              <a:t>, Inc. is a wholly owned subsidiary of the Florida Bankers Association: </a:t>
            </a:r>
            <a:r>
              <a:rPr lang="en-US" sz="800" dirty="0">
                <a:solidFill>
                  <a:srgbClr val="2167AE"/>
                </a:solidFill>
                <a:hlinkClick r:id="rId6"/>
              </a:rPr>
              <a:t>https://www.floridabankers.com/meet-your-endorsed-partners.html</a:t>
            </a:r>
            <a:endParaRPr lang="en-US" sz="800" dirty="0">
              <a:solidFill>
                <a:srgbClr val="2167AE"/>
              </a:solidFill>
            </a:endParaRPr>
          </a:p>
        </p:txBody>
      </p:sp>
    </p:spTree>
    <p:extLst>
      <p:ext uri="{BB962C8B-B14F-4D97-AF65-F5344CB8AC3E}">
        <p14:creationId xmlns:p14="http://schemas.microsoft.com/office/powerpoint/2010/main" val="365051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BB85E-ED9A-8F61-DE80-0D35373E1FB7}"/>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7DCAF5A-7DD6-2BF4-F9FD-FD91CB8C90F3}"/>
              </a:ext>
            </a:extLst>
          </p:cNvPr>
          <p:cNvGraphicFramePr>
            <a:graphicFrameLocks noChangeAspect="1"/>
          </p:cNvGraphicFramePr>
          <p:nvPr>
            <p:custDataLst>
              <p:tags r:id="rId1"/>
            </p:custDataLst>
            <p:extLst>
              <p:ext uri="{D42A27DB-BD31-4B8C-83A1-F6EECF244321}">
                <p14:modId xmlns:p14="http://schemas.microsoft.com/office/powerpoint/2010/main" val="690786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2" name="think-cell data - do not delete" hidden="1">
                        <a:extLst>
                          <a:ext uri="{FF2B5EF4-FFF2-40B4-BE49-F238E27FC236}">
                            <a16:creationId xmlns:a16="http://schemas.microsoft.com/office/drawing/2014/main" id="{87DCAF5A-7DD6-2BF4-F9FD-FD91CB8C90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387920BB-CC78-BC7E-6C00-1CDAB4570897}"/>
              </a:ext>
            </a:extLst>
          </p:cNvPr>
          <p:cNvSpPr>
            <a:spLocks noGrp="1"/>
          </p:cNvSpPr>
          <p:nvPr>
            <p:ph type="ctrTitle"/>
          </p:nvPr>
        </p:nvSpPr>
        <p:spPr/>
        <p:txBody>
          <a:bodyPr vert="horz"/>
          <a:lstStyle/>
          <a:p>
            <a:r>
              <a:rPr lang="en-US" sz="6000" dirty="0">
                <a:latin typeface="Ogg" panose="02090504080706030203" pitchFamily="18" charset="0"/>
              </a:rPr>
              <a:t>Questions</a:t>
            </a:r>
          </a:p>
        </p:txBody>
      </p:sp>
      <p:sp>
        <p:nvSpPr>
          <p:cNvPr id="18" name="Slide Number Placeholder 5">
            <a:extLst>
              <a:ext uri="{FF2B5EF4-FFF2-40B4-BE49-F238E27FC236}">
                <a16:creationId xmlns:a16="http://schemas.microsoft.com/office/drawing/2014/main" id="{453FFFBB-D033-E962-F87C-A3076932BC79}"/>
              </a:ext>
            </a:extLst>
          </p:cNvPr>
          <p:cNvSpPr>
            <a:spLocks noGrp="1"/>
          </p:cNvSpPr>
          <p:nvPr>
            <p:ph type="sldNum" sz="quarter" idx="4"/>
          </p:nvPr>
        </p:nvSpPr>
        <p:spPr/>
        <p:txBody>
          <a:bodyPr vert="horz" lIns="0" tIns="0" rIns="0" bIns="0" rtlCol="0" anchor="t" anchorCtr="0"/>
          <a:lstStyle>
            <a:lvl1pPr algn="r">
              <a:defRPr sz="900">
                <a:solidFill>
                  <a:schemeClr val="accent1"/>
                </a:solidFill>
                <a:latin typeface="+mn-lt"/>
                <a:cs typeface="Arial" panose="020B0604020202020204" pitchFamily="34" charset="0"/>
              </a:defRPr>
            </a:lvl1pPr>
          </a:lstStyle>
          <a:p>
            <a:fld id="{FA58F0B4-6BC7-4BFB-804F-EE9B892902C7}" type="slidenum">
              <a:rPr lang="en-US" smtClean="0"/>
              <a:pPr/>
              <a:t>7</a:t>
            </a:fld>
            <a:endParaRPr lang="en-US" dirty="0"/>
          </a:p>
        </p:txBody>
      </p:sp>
    </p:spTree>
    <p:extLst>
      <p:ext uri="{BB962C8B-B14F-4D97-AF65-F5344CB8AC3E}">
        <p14:creationId xmlns:p14="http://schemas.microsoft.com/office/powerpoint/2010/main" val="247477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99EEE0-9405-1875-3377-1204C6063978}"/>
              </a:ext>
            </a:extLst>
          </p:cNvPr>
          <p:cNvSpPr>
            <a:spLocks noGrp="1"/>
          </p:cNvSpPr>
          <p:nvPr>
            <p:ph type="ctrTitle"/>
          </p:nvPr>
        </p:nvSpPr>
        <p:spPr/>
        <p:txBody>
          <a:bodyPr/>
          <a:lstStyle/>
          <a:p>
            <a:r>
              <a:rPr lang="en-US" sz="6000" dirty="0">
                <a:latin typeface="Ogg" panose="02090504080706030203" pitchFamily="18" charset="0"/>
              </a:rPr>
              <a:t>Thank you</a:t>
            </a:r>
          </a:p>
        </p:txBody>
      </p:sp>
      <p:sp>
        <p:nvSpPr>
          <p:cNvPr id="6" name="Slide Number Placeholder 5">
            <a:extLst>
              <a:ext uri="{FF2B5EF4-FFF2-40B4-BE49-F238E27FC236}">
                <a16:creationId xmlns:a16="http://schemas.microsoft.com/office/drawing/2014/main" id="{06827DB0-2474-CF68-2B2B-0EEDDDBF30C3}"/>
              </a:ext>
            </a:extLst>
          </p:cNvPr>
          <p:cNvSpPr>
            <a:spLocks noGrp="1"/>
          </p:cNvSpPr>
          <p:nvPr>
            <p:ph type="sldNum" sz="quarter" idx="4294967295"/>
          </p:nvPr>
        </p:nvSpPr>
        <p:spPr>
          <a:xfrm>
            <a:off x="11641138" y="6548438"/>
            <a:ext cx="550862" cy="182562"/>
          </a:xfrm>
        </p:spPr>
        <p:txBody>
          <a:bodyPr/>
          <a:lstStyle/>
          <a:p>
            <a:fld id="{FA58F0B4-6BC7-4BFB-804F-EE9B892902C7}" type="slidenum">
              <a:rPr lang="en-US" smtClean="0"/>
              <a:pPr/>
              <a:t>8</a:t>
            </a:fld>
            <a:endParaRPr lang="en-US" dirty="0"/>
          </a:p>
        </p:txBody>
      </p:sp>
      <p:pic>
        <p:nvPicPr>
          <p:cNvPr id="10" name="Picture Placeholder 3" descr="Looking up view of tall buildings&#10;&#10;AI-generated content may be incorrect.">
            <a:extLst>
              <a:ext uri="{FF2B5EF4-FFF2-40B4-BE49-F238E27FC236}">
                <a16:creationId xmlns:a16="http://schemas.microsoft.com/office/drawing/2014/main" id="{68761594-E5D7-2981-F778-0E42ECE9043A}"/>
              </a:ext>
            </a:extLst>
          </p:cNvPr>
          <p:cNvPicPr>
            <a:picLocks noGrp="1" noChangeAspect="1"/>
          </p:cNvPicPr>
          <p:nvPr>
            <p:ph type="pic" sz="quarter" idx="14"/>
          </p:nvPr>
        </p:nvPicPr>
        <p:blipFill>
          <a:blip r:embed="rId2" cstate="hqprint">
            <a:extLst>
              <a:ext uri="{28A0092B-C50C-407E-A947-70E740481C1C}">
                <a14:useLocalDpi xmlns:a14="http://schemas.microsoft.com/office/drawing/2010/main"/>
              </a:ext>
            </a:extLst>
          </a:blip>
          <a:srcRect/>
          <a:stretch>
            <a:fillRect/>
          </a:stretch>
        </p:blipFill>
        <p:spPr>
          <a:xfrm>
            <a:off x="9061450" y="1901825"/>
            <a:ext cx="3119438" cy="3121025"/>
          </a:xfrm>
        </p:spPr>
      </p:pic>
    </p:spTree>
    <p:extLst>
      <p:ext uri="{BB962C8B-B14F-4D97-AF65-F5344CB8AC3E}">
        <p14:creationId xmlns:p14="http://schemas.microsoft.com/office/powerpoint/2010/main" val="33378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D2F01F8-E034-3213-E323-284A8CFF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8" name="think-cell data - do not delete" hidden="1">
                        <a:extLst>
                          <a:ext uri="{FF2B5EF4-FFF2-40B4-BE49-F238E27FC236}">
                            <a16:creationId xmlns:a16="http://schemas.microsoft.com/office/drawing/2014/main" id="{7D2F01F8-E034-3213-E323-284A8CFF74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5D68B1B3-D148-31A1-49EE-B370DDFB4CDE}"/>
              </a:ext>
            </a:extLst>
          </p:cNvPr>
          <p:cNvSpPr/>
          <p:nvPr/>
        </p:nvSpPr>
        <p:spPr>
          <a:xfrm>
            <a:off x="0" y="1255611"/>
            <a:ext cx="12192001" cy="513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en-US" sz="1000" dirty="0"/>
          </a:p>
        </p:txBody>
      </p:sp>
      <p:sp>
        <p:nvSpPr>
          <p:cNvPr id="5" name="Slide Number Placeholder 4">
            <a:extLst>
              <a:ext uri="{FF2B5EF4-FFF2-40B4-BE49-F238E27FC236}">
                <a16:creationId xmlns:a16="http://schemas.microsoft.com/office/drawing/2014/main" id="{DD7CF047-772A-F80C-FA99-39D55947454B}"/>
              </a:ext>
            </a:extLst>
          </p:cNvPr>
          <p:cNvSpPr>
            <a:spLocks noGrp="1"/>
          </p:cNvSpPr>
          <p:nvPr>
            <p:ph type="sldNum" sz="quarter" idx="4"/>
          </p:nvPr>
        </p:nvSpPr>
        <p:spPr/>
        <p:txBody>
          <a:bodyPr/>
          <a:lstStyle/>
          <a:p>
            <a:fld id="{FA58F0B4-6BC7-4BFB-804F-EE9B892902C7}" type="slidenum">
              <a:rPr lang="en-US" smtClean="0"/>
              <a:pPr/>
              <a:t>9</a:t>
            </a:fld>
            <a:endParaRPr lang="en-US" dirty="0"/>
          </a:p>
        </p:txBody>
      </p:sp>
      <p:sp>
        <p:nvSpPr>
          <p:cNvPr id="3" name="TextBox 2">
            <a:extLst>
              <a:ext uri="{FF2B5EF4-FFF2-40B4-BE49-F238E27FC236}">
                <a16:creationId xmlns:a16="http://schemas.microsoft.com/office/drawing/2014/main" id="{E583912C-3D48-21CF-637B-F09D3BDC1AE8}"/>
              </a:ext>
            </a:extLst>
          </p:cNvPr>
          <p:cNvSpPr txBox="1"/>
          <p:nvPr/>
        </p:nvSpPr>
        <p:spPr>
          <a:xfrm>
            <a:off x="363057" y="1420291"/>
            <a:ext cx="11276422" cy="4801314"/>
          </a:xfrm>
          <a:prstGeom prst="rect">
            <a:avLst/>
          </a:prstGeom>
          <a:noFill/>
        </p:spPr>
        <p:txBody>
          <a:bodyPr wrap="square">
            <a:spAutoFit/>
          </a:bodyPr>
          <a:lstStyle/>
          <a:p>
            <a:r>
              <a:rPr lang="en-US" dirty="0">
                <a:solidFill>
                  <a:schemeClr val="accent1"/>
                </a:solidFill>
              </a:rPr>
              <a:t>The information in this presentation was compiled from sources believed to be reliable for informational purposes only. All sample policies and procedures herein should serve as a guideline, which you can use to create your own policies and procedures. We trust that you will customize these samples to reflect your own operations and believe that these samples may serve as a helpful platform for this endeavor. Any and all information contained herein is not intended to constitute advice (particularly not legal advice). Accordingly, persons requiring advice should consult independent advisors when developing programs and policies. We do not guarantee the accuracy of this information or any results and further assume no liability in connection with this presentation and sample policies and procedures, including any information, methods or safety suggestions contained herein. We undertake no obligation to publicly update or revise any of this information, whether to reflect new information, future developments, events or circumstances or otherwise.  Moreover, Zurich reminds you that this cannot be assumed to contain every acceptable safety and compliance procedure or that additional procedures might not be appropriate under the circumstances.  The subject matter of this presentation is not tied to any specific insurance product nor will adopting these policies and procedures ensure coverage under any insurance policy.  Insurance coverages underwritten by individual member companies of Zurich in North America, including Zurich American Insurance Company.  Certain coverages not available in all states.  Some coverages may be written on a </a:t>
            </a:r>
            <a:r>
              <a:rPr lang="en-US" dirty="0" err="1">
                <a:solidFill>
                  <a:schemeClr val="accent1"/>
                </a:solidFill>
              </a:rPr>
              <a:t>nonadmitted</a:t>
            </a:r>
            <a:r>
              <a:rPr lang="en-US" dirty="0">
                <a:solidFill>
                  <a:schemeClr val="accent1"/>
                </a:solidFill>
              </a:rPr>
              <a:t> basis through licensed surplus lines brokers.  Risk engineering services are provided by The Zurich Services Corporation.</a:t>
            </a:r>
          </a:p>
        </p:txBody>
      </p:sp>
      <p:sp>
        <p:nvSpPr>
          <p:cNvPr id="9" name="Title 8">
            <a:extLst>
              <a:ext uri="{FF2B5EF4-FFF2-40B4-BE49-F238E27FC236}">
                <a16:creationId xmlns:a16="http://schemas.microsoft.com/office/drawing/2014/main" id="{BEEB4D76-42FE-E34B-0199-BFA3D4B7F3A3}"/>
              </a:ext>
            </a:extLst>
          </p:cNvPr>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223760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Zurich 2020">
      <a:dk1>
        <a:srgbClr val="23366F"/>
      </a:dk1>
      <a:lt1>
        <a:srgbClr val="FFFFFF"/>
      </a:lt1>
      <a:dk2>
        <a:srgbClr val="23366F"/>
      </a:dk2>
      <a:lt2>
        <a:srgbClr val="1FB1E6"/>
      </a:lt2>
      <a:accent1>
        <a:srgbClr val="2167AE"/>
      </a:accent1>
      <a:accent2>
        <a:srgbClr val="91BFE3"/>
      </a:accent2>
      <a:accent3>
        <a:srgbClr val="5495CF"/>
      </a:accent3>
      <a:accent4>
        <a:srgbClr val="DAD2BD"/>
      </a:accent4>
      <a:accent5>
        <a:srgbClr val="EEF0F1"/>
      </a:accent5>
      <a:accent6>
        <a:srgbClr val="DDE4E3"/>
      </a:accent6>
      <a:hlink>
        <a:srgbClr val="1FB1E6"/>
      </a:hlink>
      <a:folHlink>
        <a:srgbClr val="1FB1E6"/>
      </a:folHlink>
    </a:clrScheme>
    <a:fontScheme name="Zurich Sans 2020">
      <a:majorFont>
        <a:latin typeface="Zurich Sans Medium"/>
        <a:ea typeface=""/>
        <a:cs typeface=""/>
      </a:majorFont>
      <a:minorFont>
        <a:latin typeface="Zurich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08000" tIns="108000" rIns="108000" bIns="108000" rtlCol="0" anchor="ctr"/>
      <a:lstStyle>
        <a:defPPr algn="ctr">
          <a:defRPr sz="1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108000" tIns="108000" rIns="108000" bIns="108000" rtlCol="0">
        <a:spAutoFit/>
      </a:bodyPr>
      <a:lstStyle>
        <a:defPPr algn="l">
          <a:defRPr sz="1400" dirty="0">
            <a:solidFill>
              <a:schemeClr val="accent1"/>
            </a:solidFill>
          </a:defRPr>
        </a:defPPr>
      </a:lstStyle>
    </a:txDef>
  </a:objectDefaults>
  <a:extraClrSchemeLst/>
  <a:custClrLst>
    <a:custClr name="Azure">
      <a:srgbClr val="4870C6"/>
    </a:custClr>
    <a:custClr name="Moss">
      <a:srgbClr val="77A98A"/>
    </a:custClr>
    <a:custClr name="Teal">
      <a:srgbClr val="19BAB6"/>
    </a:custClr>
    <a:custClr name="Mint">
      <a:srgbClr val="A6E9AB"/>
    </a:custClr>
    <a:custClr name="Lime">
      <a:srgbClr val="E1EE92"/>
    </a:custClr>
    <a:custClr name="Lemon">
      <a:srgbClr val="FFF773"/>
    </a:custClr>
    <a:custClr name="Peach">
      <a:srgbClr val="FF7569"/>
    </a:custClr>
    <a:custClr name="Candy">
      <a:srgbClr val="E18EBA"/>
    </a:custClr>
    <a:custClr name="Powder Pink">
      <a:srgbClr val="FFC5EA"/>
    </a:custClr>
    <a:custClr name="Lilac">
      <a:srgbClr val="6D6BCF"/>
    </a:custClr>
  </a:custClrLst>
  <a:extLst>
    <a:ext uri="{05A4C25C-085E-4340-85A3-A5531E510DB2}">
      <thm15:themeFamily xmlns:thm15="http://schemas.microsoft.com/office/thememl/2012/main" name="Presentation6" id="{9321D6EB-B7BB-4F99-B3B7-0E6A0A880E10}" vid="{6F523D87-8F28-456F-89C0-A1EA37E7FA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C0557B-A8E7-4B80-A962-42A742333599}">
  <we:reference id="c08a5a11-2a3e-44ff-83ad-a24654290e73" version="1.0.0.9"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3675d7-82db-44b2-9da9-48c6a56c6e92">
      <Terms xmlns="http://schemas.microsoft.com/office/infopath/2007/PartnerControls"/>
    </lcf76f155ced4ddcb4097134ff3c332f>
    <TaxCatchAll xmlns="4e2c1b22-888d-430b-9d68-c33f201294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1247B773D7AF42B31268DF6ECBEE93" ma:contentTypeVersion="16" ma:contentTypeDescription="Create a new document." ma:contentTypeScope="" ma:versionID="0156ce5a235a90c9dbd10632deb0cf37">
  <xsd:schema xmlns:xsd="http://www.w3.org/2001/XMLSchema" xmlns:xs="http://www.w3.org/2001/XMLSchema" xmlns:p="http://schemas.microsoft.com/office/2006/metadata/properties" xmlns:ns2="bb3675d7-82db-44b2-9da9-48c6a56c6e92" xmlns:ns3="4e2c1b22-888d-430b-9d68-c33f20129457" targetNamespace="http://schemas.microsoft.com/office/2006/metadata/properties" ma:root="true" ma:fieldsID="99d427b57cd078ac13b5b3fd116c4196" ns2:_="" ns3:_="">
    <xsd:import namespace="bb3675d7-82db-44b2-9da9-48c6a56c6e92"/>
    <xsd:import namespace="4e2c1b22-888d-430b-9d68-c33f201294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675d7-82db-44b2-9da9-48c6a56c6e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190cdfe-97b9-45a7-9fbe-812de5b203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2c1b22-888d-430b-9d68-c33f2012945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d876f95-37ed-4fc7-ba9d-d61638fbd221}" ma:internalName="TaxCatchAll" ma:showField="CatchAllData" ma:web="4e2c1b22-888d-430b-9d68-c33f201294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9DCF82-2108-44C2-BAB1-CB284A9543B9}">
  <ds:schemaRefs>
    <ds:schemaRef ds:uri="http://www.w3.org/XML/1998/namespace"/>
    <ds:schemaRef ds:uri="http://schemas.microsoft.com/office/2006/metadata/properties"/>
    <ds:schemaRef ds:uri="http://purl.org/dc/dcmitype/"/>
    <ds:schemaRef ds:uri="92ae5339-dfa7-4ed7-a550-21c8206d8246"/>
    <ds:schemaRef ds:uri="22fe37e9-337f-4312-98d1-6efc2734343a"/>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dfe160c1-3b9d-4c2b-9e0c-a4317bcea9cf"/>
    <ds:schemaRef ds:uri="3711503b-2f4c-4838-898b-60dd0a132a79"/>
    <ds:schemaRef ds:uri="f036a9b6-a007-4fc3-a2e3-30b27d13ca36"/>
    <ds:schemaRef ds:uri="5f7d772f-fcd0-43c4-b7ff-323eaca4ec7d"/>
    <ds:schemaRef ds:uri="5778b0f7-baeb-43ce-9206-b8147f4a82d3"/>
    <ds:schemaRef ds:uri="4a320eb8-45af-4c84-95f8-be3b13fd04c6"/>
    <ds:schemaRef ds:uri="http://schemas.microsoft.com/sharepoint/v3"/>
  </ds:schemaRefs>
</ds:datastoreItem>
</file>

<file path=customXml/itemProps2.xml><?xml version="1.0" encoding="utf-8"?>
<ds:datastoreItem xmlns:ds="http://schemas.openxmlformats.org/officeDocument/2006/customXml" ds:itemID="{0FA1B426-E216-40F1-9945-448557D0F498}">
  <ds:schemaRefs>
    <ds:schemaRef ds:uri="http://schemas.microsoft.com/sharepoint/v3/contenttype/forms"/>
  </ds:schemaRefs>
</ds:datastoreItem>
</file>

<file path=customXml/itemProps3.xml><?xml version="1.0" encoding="utf-8"?>
<ds:datastoreItem xmlns:ds="http://schemas.openxmlformats.org/officeDocument/2006/customXml" ds:itemID="{130EA146-F981-4595-86D7-E26279A34790}"/>
</file>

<file path=docProps/app.xml><?xml version="1.0" encoding="utf-8"?>
<Properties xmlns="http://schemas.openxmlformats.org/officeDocument/2006/extended-properties" xmlns:vt="http://schemas.openxmlformats.org/officeDocument/2006/docPropsVTypes">
  <Template>blank</Template>
  <TotalTime>1005</TotalTime>
  <Words>1013</Words>
  <Application>Microsoft Office PowerPoint</Application>
  <PresentationFormat>Widescreen</PresentationFormat>
  <Paragraphs>103</Paragraphs>
  <Slides>9</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Zurich Sans Medium</vt:lpstr>
      <vt:lpstr>Roboto Italics</vt:lpstr>
      <vt:lpstr>Roboto</vt:lpstr>
      <vt:lpstr>Ogg</vt:lpstr>
      <vt:lpstr>Zurich Sans Light</vt:lpstr>
      <vt:lpstr>1_Office Theme</vt:lpstr>
      <vt:lpstr>think-cell Slide</vt:lpstr>
      <vt:lpstr>Why Banks Choose Zurich</vt:lpstr>
      <vt:lpstr>Today’s Presenters</vt:lpstr>
      <vt:lpstr>Why Zurich</vt:lpstr>
      <vt:lpstr>Proven Track Record with Banks</vt:lpstr>
      <vt:lpstr>Broad Product Offering for Banks</vt:lpstr>
      <vt:lpstr>Bank Association Safety Group Program</vt:lpstr>
      <vt:lpstr>Questions</vt:lpstr>
      <vt:lpstr>Thank you</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Kathleen Trautmann</dc:creator>
  <cp:lastModifiedBy>Trey Martino</cp:lastModifiedBy>
  <cp:revision>8</cp:revision>
  <dcterms:created xsi:type="dcterms:W3CDTF">2025-09-30T19:49:43Z</dcterms:created>
  <dcterms:modified xsi:type="dcterms:W3CDTF">2025-10-06T20:20:29Z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08d454-5c13-4905-93be-12ec8059c842_Enabled">
    <vt:lpwstr>true</vt:lpwstr>
  </property>
  <property fmtid="{D5CDD505-2E9C-101B-9397-08002B2CF9AE}" pid="3" name="MSIP_Label_9108d454-5c13-4905-93be-12ec8059c842_SetDate">
    <vt:lpwstr>2022-03-01T13:18:26Z</vt:lpwstr>
  </property>
  <property fmtid="{D5CDD505-2E9C-101B-9397-08002B2CF9AE}" pid="4" name="MSIP_Label_9108d454-5c13-4905-93be-12ec8059c842_Method">
    <vt:lpwstr>Privileged</vt:lpwstr>
  </property>
  <property fmtid="{D5CDD505-2E9C-101B-9397-08002B2CF9AE}" pid="5" name="MSIP_Label_9108d454-5c13-4905-93be-12ec8059c842_Name">
    <vt:lpwstr>9108d454-5c13-4905-93be-12ec8059c842</vt:lpwstr>
  </property>
  <property fmtid="{D5CDD505-2E9C-101B-9397-08002B2CF9AE}" pid="6" name="MSIP_Label_9108d454-5c13-4905-93be-12ec8059c842_SiteId">
    <vt:lpwstr>473672ba-cd07-4371-a2ae-788b4c61840e</vt:lpwstr>
  </property>
  <property fmtid="{D5CDD505-2E9C-101B-9397-08002B2CF9AE}" pid="7" name="MSIP_Label_9108d454-5c13-4905-93be-12ec8059c842_ActionId">
    <vt:lpwstr>699f2cc2-dd0d-47ae-bda7-ca23f2bf1736</vt:lpwstr>
  </property>
  <property fmtid="{D5CDD505-2E9C-101B-9397-08002B2CF9AE}" pid="8" name="MSIP_Label_9108d454-5c13-4905-93be-12ec8059c842_ContentBits">
    <vt:lpwstr>2</vt:lpwstr>
  </property>
  <property fmtid="{D5CDD505-2E9C-101B-9397-08002B2CF9AE}" pid="9" name="ClassificationContentMarkingFooterLocations">
    <vt:lpwstr>1_Office Theme:5</vt:lpwstr>
  </property>
  <property fmtid="{D5CDD505-2E9C-101B-9397-08002B2CF9AE}" pid="10" name="ClassificationContentMarkingFooterText">
    <vt:lpwstr>INTERNAL USE ONLY</vt:lpwstr>
  </property>
  <property fmtid="{D5CDD505-2E9C-101B-9397-08002B2CF9AE}" pid="11" name="ContentTypeId">
    <vt:lpwstr>0x0101003F1247B773D7AF42B31268DF6ECBEE93</vt:lpwstr>
  </property>
  <property fmtid="{D5CDD505-2E9C-101B-9397-08002B2CF9AE}" pid="12" name="MediaServiceImageTags">
    <vt:lpwstr/>
  </property>
</Properties>
</file>