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layout2.xml" ContentType="application/vnd.openxmlformats-officedocument.drawingml.diagramLayout+xml"/>
  <Override PartName="/ppt/diagrams/drawing2.xml" ContentType="application/vnd.ms-office.drawingml.diagramDrawing+xml"/>
  <Override PartName="/ppt/diagrams/quickStyle2.xml" ContentType="application/vnd.openxmlformats-officedocument.drawingml.diagramStyle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1063" r:id="rId3"/>
    <p:sldId id="1061" r:id="rId4"/>
    <p:sldId id="10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40CFCE-3B41-4CD0-925F-87AAD0640E5F}" v="4" dt="2025-10-14T12:41:06.3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129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5.png"/><Relationship Id="rId7" Type="http://schemas.openxmlformats.org/officeDocument/2006/relationships/image" Target="../media/image12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5.png"/><Relationship Id="rId7" Type="http://schemas.openxmlformats.org/officeDocument/2006/relationships/image" Target="../media/image12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1AC2C0-4411-42E2-8026-7012608096D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7EDBE4-FF6F-4C16-9956-B041A48942A0}">
      <dgm:prSet/>
      <dgm:spPr/>
      <dgm:t>
        <a:bodyPr/>
        <a:lstStyle/>
        <a:p>
          <a:r>
            <a:rPr lang="en-US" dirty="0"/>
            <a:t>Lower cost deposits</a:t>
          </a:r>
        </a:p>
      </dgm:t>
    </dgm:pt>
    <dgm:pt modelId="{652E7BB1-EE09-466F-B1B5-B867F69E991B}" type="parTrans" cxnId="{460E5235-496E-4E0D-9377-E4786DD8DB43}">
      <dgm:prSet/>
      <dgm:spPr/>
      <dgm:t>
        <a:bodyPr/>
        <a:lstStyle/>
        <a:p>
          <a:endParaRPr lang="en-US"/>
        </a:p>
      </dgm:t>
    </dgm:pt>
    <dgm:pt modelId="{797B196D-3D1C-45A8-83DB-51FDD4148021}" type="sibTrans" cxnId="{460E5235-496E-4E0D-9377-E4786DD8DB43}">
      <dgm:prSet/>
      <dgm:spPr/>
      <dgm:t>
        <a:bodyPr/>
        <a:lstStyle/>
        <a:p>
          <a:endParaRPr lang="en-US"/>
        </a:p>
      </dgm:t>
    </dgm:pt>
    <dgm:pt modelId="{97B6CD25-EE1E-421B-96BB-E847D8F4A63A}">
      <dgm:prSet/>
      <dgm:spPr/>
      <dgm:t>
        <a:bodyPr/>
        <a:lstStyle/>
        <a:p>
          <a:r>
            <a:rPr lang="en-US"/>
            <a:t>Enhanced non-interest income</a:t>
          </a:r>
        </a:p>
      </dgm:t>
    </dgm:pt>
    <dgm:pt modelId="{307227A1-0167-44EE-B0F6-39229216FEB3}" type="parTrans" cxnId="{0429DF97-F186-4431-B88E-EE31F55CE62C}">
      <dgm:prSet/>
      <dgm:spPr/>
      <dgm:t>
        <a:bodyPr/>
        <a:lstStyle/>
        <a:p>
          <a:endParaRPr lang="en-US"/>
        </a:p>
      </dgm:t>
    </dgm:pt>
    <dgm:pt modelId="{D92618FD-2A38-42B5-80B9-DD10DAF40ADC}" type="sibTrans" cxnId="{0429DF97-F186-4431-B88E-EE31F55CE62C}">
      <dgm:prSet/>
      <dgm:spPr/>
      <dgm:t>
        <a:bodyPr/>
        <a:lstStyle/>
        <a:p>
          <a:endParaRPr lang="en-US"/>
        </a:p>
      </dgm:t>
    </dgm:pt>
    <dgm:pt modelId="{8545EFF0-89B9-4DA1-8B02-822CDA6010BF}">
      <dgm:prSet/>
      <dgm:spPr/>
      <dgm:t>
        <a:bodyPr/>
        <a:lstStyle/>
        <a:p>
          <a:r>
            <a:rPr lang="en-US"/>
            <a:t>Higher yielding earning assets</a:t>
          </a:r>
        </a:p>
      </dgm:t>
    </dgm:pt>
    <dgm:pt modelId="{7AE2C78B-1908-4EB8-9572-69D0D1CE4C69}" type="parTrans" cxnId="{18BDF786-ABE0-4EDF-95B0-3FEAB4655349}">
      <dgm:prSet/>
      <dgm:spPr/>
      <dgm:t>
        <a:bodyPr/>
        <a:lstStyle/>
        <a:p>
          <a:endParaRPr lang="en-US"/>
        </a:p>
      </dgm:t>
    </dgm:pt>
    <dgm:pt modelId="{D1C9B176-CAFB-47CD-8F0A-422F45E5E1AE}" type="sibTrans" cxnId="{18BDF786-ABE0-4EDF-95B0-3FEAB4655349}">
      <dgm:prSet/>
      <dgm:spPr/>
      <dgm:t>
        <a:bodyPr/>
        <a:lstStyle/>
        <a:p>
          <a:endParaRPr lang="en-US"/>
        </a:p>
      </dgm:t>
    </dgm:pt>
    <dgm:pt modelId="{F768DF4A-5C24-4BCC-901A-3B91162CA12D}" type="pres">
      <dgm:prSet presAssocID="{C61AC2C0-4411-42E2-8026-7012608096D8}" presName="root" presStyleCnt="0">
        <dgm:presLayoutVars>
          <dgm:dir/>
          <dgm:resizeHandles val="exact"/>
        </dgm:presLayoutVars>
      </dgm:prSet>
      <dgm:spPr/>
    </dgm:pt>
    <dgm:pt modelId="{468C0DF4-D559-4128-B1AF-5CD4F34863A6}" type="pres">
      <dgm:prSet presAssocID="{457EDBE4-FF6F-4C16-9956-B041A48942A0}" presName="compNode" presStyleCnt="0"/>
      <dgm:spPr/>
    </dgm:pt>
    <dgm:pt modelId="{8F9A0332-8A4D-4C76-9C66-1D884A76F718}" type="pres">
      <dgm:prSet presAssocID="{457EDBE4-FF6F-4C16-9956-B041A48942A0}" presName="bgRect" presStyleLbl="bgShp" presStyleIdx="0" presStyleCnt="3"/>
      <dgm:spPr/>
    </dgm:pt>
    <dgm:pt modelId="{040498AB-2063-43B9-BD9D-84BD195BC414}" type="pres">
      <dgm:prSet presAssocID="{457EDBE4-FF6F-4C16-9956-B041A48942A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144CE2F9-2C1B-489D-9A6B-D0405A5DA353}" type="pres">
      <dgm:prSet presAssocID="{457EDBE4-FF6F-4C16-9956-B041A48942A0}" presName="spaceRect" presStyleCnt="0"/>
      <dgm:spPr/>
    </dgm:pt>
    <dgm:pt modelId="{D999B4C0-E258-48BD-BB8C-36D425B93D4C}" type="pres">
      <dgm:prSet presAssocID="{457EDBE4-FF6F-4C16-9956-B041A48942A0}" presName="parTx" presStyleLbl="revTx" presStyleIdx="0" presStyleCnt="3">
        <dgm:presLayoutVars>
          <dgm:chMax val="0"/>
          <dgm:chPref val="0"/>
        </dgm:presLayoutVars>
      </dgm:prSet>
      <dgm:spPr/>
    </dgm:pt>
    <dgm:pt modelId="{79483032-648B-4C2C-8B79-C65341698280}" type="pres">
      <dgm:prSet presAssocID="{797B196D-3D1C-45A8-83DB-51FDD4148021}" presName="sibTrans" presStyleCnt="0"/>
      <dgm:spPr/>
    </dgm:pt>
    <dgm:pt modelId="{D0641B54-4DCF-470F-A487-A35AB7E3737E}" type="pres">
      <dgm:prSet presAssocID="{97B6CD25-EE1E-421B-96BB-E847D8F4A63A}" presName="compNode" presStyleCnt="0"/>
      <dgm:spPr/>
    </dgm:pt>
    <dgm:pt modelId="{B0AB72D1-25EB-4043-95CA-EE8B3B8C2C2A}" type="pres">
      <dgm:prSet presAssocID="{97B6CD25-EE1E-421B-96BB-E847D8F4A63A}" presName="bgRect" presStyleLbl="bgShp" presStyleIdx="1" presStyleCnt="3"/>
      <dgm:spPr/>
    </dgm:pt>
    <dgm:pt modelId="{EF0626A3-46C6-44CD-94E9-C89085C5629D}" type="pres">
      <dgm:prSet presAssocID="{97B6CD25-EE1E-421B-96BB-E847D8F4A63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6D27B48B-391F-47EB-AFC0-C8207D804DA6}" type="pres">
      <dgm:prSet presAssocID="{97B6CD25-EE1E-421B-96BB-E847D8F4A63A}" presName="spaceRect" presStyleCnt="0"/>
      <dgm:spPr/>
    </dgm:pt>
    <dgm:pt modelId="{85E7D533-A297-4535-8947-58A41B7A70A7}" type="pres">
      <dgm:prSet presAssocID="{97B6CD25-EE1E-421B-96BB-E847D8F4A63A}" presName="parTx" presStyleLbl="revTx" presStyleIdx="1" presStyleCnt="3">
        <dgm:presLayoutVars>
          <dgm:chMax val="0"/>
          <dgm:chPref val="0"/>
        </dgm:presLayoutVars>
      </dgm:prSet>
      <dgm:spPr/>
    </dgm:pt>
    <dgm:pt modelId="{744F972E-E196-461B-BDB5-8C060F2874CA}" type="pres">
      <dgm:prSet presAssocID="{D92618FD-2A38-42B5-80B9-DD10DAF40ADC}" presName="sibTrans" presStyleCnt="0"/>
      <dgm:spPr/>
    </dgm:pt>
    <dgm:pt modelId="{B1E62F57-39F1-47CC-AAA5-518E5540B65E}" type="pres">
      <dgm:prSet presAssocID="{8545EFF0-89B9-4DA1-8B02-822CDA6010BF}" presName="compNode" presStyleCnt="0"/>
      <dgm:spPr/>
    </dgm:pt>
    <dgm:pt modelId="{4B285612-6CEA-449D-BFE5-77F13E544BAC}" type="pres">
      <dgm:prSet presAssocID="{8545EFF0-89B9-4DA1-8B02-822CDA6010BF}" presName="bgRect" presStyleLbl="bgShp" presStyleIdx="2" presStyleCnt="3"/>
      <dgm:spPr/>
    </dgm:pt>
    <dgm:pt modelId="{3311D642-B866-49F7-867E-A20B781FA05E}" type="pres">
      <dgm:prSet presAssocID="{8545EFF0-89B9-4DA1-8B02-822CDA6010B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00C0999F-8F63-479C-8B6B-456E78880348}" type="pres">
      <dgm:prSet presAssocID="{8545EFF0-89B9-4DA1-8B02-822CDA6010BF}" presName="spaceRect" presStyleCnt="0"/>
      <dgm:spPr/>
    </dgm:pt>
    <dgm:pt modelId="{1CFD0169-A9CB-4F28-B31F-383EC9DBA1F1}" type="pres">
      <dgm:prSet presAssocID="{8545EFF0-89B9-4DA1-8B02-822CDA6010B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6082116-2F02-4BB3-B06D-6D5C02BA79F7}" type="presOf" srcId="{457EDBE4-FF6F-4C16-9956-B041A48942A0}" destId="{D999B4C0-E258-48BD-BB8C-36D425B93D4C}" srcOrd="0" destOrd="0" presId="urn:microsoft.com/office/officeart/2018/2/layout/IconVerticalSolidList"/>
    <dgm:cxn modelId="{3F46C730-E98B-4669-9F88-659F0619B0AE}" type="presOf" srcId="{97B6CD25-EE1E-421B-96BB-E847D8F4A63A}" destId="{85E7D533-A297-4535-8947-58A41B7A70A7}" srcOrd="0" destOrd="0" presId="urn:microsoft.com/office/officeart/2018/2/layout/IconVerticalSolidList"/>
    <dgm:cxn modelId="{460E5235-496E-4E0D-9377-E4786DD8DB43}" srcId="{C61AC2C0-4411-42E2-8026-7012608096D8}" destId="{457EDBE4-FF6F-4C16-9956-B041A48942A0}" srcOrd="0" destOrd="0" parTransId="{652E7BB1-EE09-466F-B1B5-B867F69E991B}" sibTransId="{797B196D-3D1C-45A8-83DB-51FDD4148021}"/>
    <dgm:cxn modelId="{18BDF786-ABE0-4EDF-95B0-3FEAB4655349}" srcId="{C61AC2C0-4411-42E2-8026-7012608096D8}" destId="{8545EFF0-89B9-4DA1-8B02-822CDA6010BF}" srcOrd="2" destOrd="0" parTransId="{7AE2C78B-1908-4EB8-9572-69D0D1CE4C69}" sibTransId="{D1C9B176-CAFB-47CD-8F0A-422F45E5E1AE}"/>
    <dgm:cxn modelId="{0429DF97-F186-4431-B88E-EE31F55CE62C}" srcId="{C61AC2C0-4411-42E2-8026-7012608096D8}" destId="{97B6CD25-EE1E-421B-96BB-E847D8F4A63A}" srcOrd="1" destOrd="0" parTransId="{307227A1-0167-44EE-B0F6-39229216FEB3}" sibTransId="{D92618FD-2A38-42B5-80B9-DD10DAF40ADC}"/>
    <dgm:cxn modelId="{330DDBAD-9976-48C7-B6BD-B15B83DDBE20}" type="presOf" srcId="{C61AC2C0-4411-42E2-8026-7012608096D8}" destId="{F768DF4A-5C24-4BCC-901A-3B91162CA12D}" srcOrd="0" destOrd="0" presId="urn:microsoft.com/office/officeart/2018/2/layout/IconVerticalSolidList"/>
    <dgm:cxn modelId="{38EEA8CF-63AF-4BBE-AE8C-F9966F867590}" type="presOf" srcId="{8545EFF0-89B9-4DA1-8B02-822CDA6010BF}" destId="{1CFD0169-A9CB-4F28-B31F-383EC9DBA1F1}" srcOrd="0" destOrd="0" presId="urn:microsoft.com/office/officeart/2018/2/layout/IconVerticalSolidList"/>
    <dgm:cxn modelId="{10919EE6-BA8D-4C93-9048-C0987D88D1ED}" type="presParOf" srcId="{F768DF4A-5C24-4BCC-901A-3B91162CA12D}" destId="{468C0DF4-D559-4128-B1AF-5CD4F34863A6}" srcOrd="0" destOrd="0" presId="urn:microsoft.com/office/officeart/2018/2/layout/IconVerticalSolidList"/>
    <dgm:cxn modelId="{FAE2D12A-5AE4-4820-BC78-6437D066E236}" type="presParOf" srcId="{468C0DF4-D559-4128-B1AF-5CD4F34863A6}" destId="{8F9A0332-8A4D-4C76-9C66-1D884A76F718}" srcOrd="0" destOrd="0" presId="urn:microsoft.com/office/officeart/2018/2/layout/IconVerticalSolidList"/>
    <dgm:cxn modelId="{EF089CFA-1479-41EB-82C5-C8F9224029AD}" type="presParOf" srcId="{468C0DF4-D559-4128-B1AF-5CD4F34863A6}" destId="{040498AB-2063-43B9-BD9D-84BD195BC414}" srcOrd="1" destOrd="0" presId="urn:microsoft.com/office/officeart/2018/2/layout/IconVerticalSolidList"/>
    <dgm:cxn modelId="{B834E29A-6F3E-4B7E-82D6-493F72CC875A}" type="presParOf" srcId="{468C0DF4-D559-4128-B1AF-5CD4F34863A6}" destId="{144CE2F9-2C1B-489D-9A6B-D0405A5DA353}" srcOrd="2" destOrd="0" presId="urn:microsoft.com/office/officeart/2018/2/layout/IconVerticalSolidList"/>
    <dgm:cxn modelId="{0A33B1F1-04DB-43C7-9895-A40531349F81}" type="presParOf" srcId="{468C0DF4-D559-4128-B1AF-5CD4F34863A6}" destId="{D999B4C0-E258-48BD-BB8C-36D425B93D4C}" srcOrd="3" destOrd="0" presId="urn:microsoft.com/office/officeart/2018/2/layout/IconVerticalSolidList"/>
    <dgm:cxn modelId="{E10AA8E9-86C4-4AF2-A3E6-1A79560524E1}" type="presParOf" srcId="{F768DF4A-5C24-4BCC-901A-3B91162CA12D}" destId="{79483032-648B-4C2C-8B79-C65341698280}" srcOrd="1" destOrd="0" presId="urn:microsoft.com/office/officeart/2018/2/layout/IconVerticalSolidList"/>
    <dgm:cxn modelId="{043B8CAB-4724-436D-85DA-DDF588C138E5}" type="presParOf" srcId="{F768DF4A-5C24-4BCC-901A-3B91162CA12D}" destId="{D0641B54-4DCF-470F-A487-A35AB7E3737E}" srcOrd="2" destOrd="0" presId="urn:microsoft.com/office/officeart/2018/2/layout/IconVerticalSolidList"/>
    <dgm:cxn modelId="{FD99467E-A306-4070-A01C-CA967865A1F0}" type="presParOf" srcId="{D0641B54-4DCF-470F-A487-A35AB7E3737E}" destId="{B0AB72D1-25EB-4043-95CA-EE8B3B8C2C2A}" srcOrd="0" destOrd="0" presId="urn:microsoft.com/office/officeart/2018/2/layout/IconVerticalSolidList"/>
    <dgm:cxn modelId="{8F4D3878-EE4C-4104-8D19-2BBEDC213C40}" type="presParOf" srcId="{D0641B54-4DCF-470F-A487-A35AB7E3737E}" destId="{EF0626A3-46C6-44CD-94E9-C89085C5629D}" srcOrd="1" destOrd="0" presId="urn:microsoft.com/office/officeart/2018/2/layout/IconVerticalSolidList"/>
    <dgm:cxn modelId="{9F8F75F2-7BE5-4D05-BD0A-B6F3CCBF4CEA}" type="presParOf" srcId="{D0641B54-4DCF-470F-A487-A35AB7E3737E}" destId="{6D27B48B-391F-47EB-AFC0-C8207D804DA6}" srcOrd="2" destOrd="0" presId="urn:microsoft.com/office/officeart/2018/2/layout/IconVerticalSolidList"/>
    <dgm:cxn modelId="{0C0FC4AA-FBBC-4D00-B0A2-778779698C8C}" type="presParOf" srcId="{D0641B54-4DCF-470F-A487-A35AB7E3737E}" destId="{85E7D533-A297-4535-8947-58A41B7A70A7}" srcOrd="3" destOrd="0" presId="urn:microsoft.com/office/officeart/2018/2/layout/IconVerticalSolidList"/>
    <dgm:cxn modelId="{2C9AE574-4C56-4D3F-87AC-1B89B40C2836}" type="presParOf" srcId="{F768DF4A-5C24-4BCC-901A-3B91162CA12D}" destId="{744F972E-E196-461B-BDB5-8C060F2874CA}" srcOrd="3" destOrd="0" presId="urn:microsoft.com/office/officeart/2018/2/layout/IconVerticalSolidList"/>
    <dgm:cxn modelId="{072DFB4C-1723-43AE-B162-D0B3E5C63E18}" type="presParOf" srcId="{F768DF4A-5C24-4BCC-901A-3B91162CA12D}" destId="{B1E62F57-39F1-47CC-AAA5-518E5540B65E}" srcOrd="4" destOrd="0" presId="urn:microsoft.com/office/officeart/2018/2/layout/IconVerticalSolidList"/>
    <dgm:cxn modelId="{37A34797-817F-4AE9-A031-E32F3ED72959}" type="presParOf" srcId="{B1E62F57-39F1-47CC-AAA5-518E5540B65E}" destId="{4B285612-6CEA-449D-BFE5-77F13E544BAC}" srcOrd="0" destOrd="0" presId="urn:microsoft.com/office/officeart/2018/2/layout/IconVerticalSolidList"/>
    <dgm:cxn modelId="{27B66D01-C8D1-46EB-9B71-3AB7A7A30D5D}" type="presParOf" srcId="{B1E62F57-39F1-47CC-AAA5-518E5540B65E}" destId="{3311D642-B866-49F7-867E-A20B781FA05E}" srcOrd="1" destOrd="0" presId="urn:microsoft.com/office/officeart/2018/2/layout/IconVerticalSolidList"/>
    <dgm:cxn modelId="{B3D82DE7-4F97-4F6D-A9EE-35D81D2726E0}" type="presParOf" srcId="{B1E62F57-39F1-47CC-AAA5-518E5540B65E}" destId="{00C0999F-8F63-479C-8B6B-456E78880348}" srcOrd="2" destOrd="0" presId="urn:microsoft.com/office/officeart/2018/2/layout/IconVerticalSolidList"/>
    <dgm:cxn modelId="{0357EAE6-BA86-4DBB-B8D9-6EAB1DEBF396}" type="presParOf" srcId="{B1E62F57-39F1-47CC-AAA5-518E5540B65E}" destId="{1CFD0169-A9CB-4F28-B31F-383EC9DBA1F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D0A960-69CB-4E3F-A291-54108D675974}" type="doc">
      <dgm:prSet loTypeId="urn:microsoft.com/office/officeart/2008/layout/TitlePictureLineup" loCatId="pictur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EF5CCE3-C6E6-4B11-B219-93A780191163}">
      <dgm:prSet phldrT="[Text]"/>
      <dgm:spPr/>
      <dgm:t>
        <a:bodyPr/>
        <a:lstStyle/>
        <a:p>
          <a:r>
            <a:rPr lang="en-US" dirty="0"/>
            <a:t>Engage</a:t>
          </a:r>
        </a:p>
      </dgm:t>
    </dgm:pt>
    <dgm:pt modelId="{2C7A45A1-9365-4EDD-8C21-1F142A8B14DB}" type="parTrans" cxnId="{714FCD2F-D78B-4146-8E8B-2EBC7AA731C5}">
      <dgm:prSet/>
      <dgm:spPr/>
      <dgm:t>
        <a:bodyPr/>
        <a:lstStyle/>
        <a:p>
          <a:endParaRPr lang="en-US"/>
        </a:p>
      </dgm:t>
    </dgm:pt>
    <dgm:pt modelId="{CEEC0669-555C-4E5D-B7B9-226E022B60E9}" type="sibTrans" cxnId="{714FCD2F-D78B-4146-8E8B-2EBC7AA731C5}">
      <dgm:prSet/>
      <dgm:spPr/>
      <dgm:t>
        <a:bodyPr/>
        <a:lstStyle/>
        <a:p>
          <a:endParaRPr lang="en-US"/>
        </a:p>
      </dgm:t>
    </dgm:pt>
    <dgm:pt modelId="{053A35AD-B37C-4754-A6EA-705701AA5723}">
      <dgm:prSet phldrT="[Text]"/>
      <dgm:spPr/>
      <dgm:t>
        <a:bodyPr/>
        <a:lstStyle/>
        <a:p>
          <a:r>
            <a:rPr lang="en-US" dirty="0"/>
            <a:t>Assure</a:t>
          </a:r>
        </a:p>
      </dgm:t>
    </dgm:pt>
    <dgm:pt modelId="{A83733D1-2112-433A-A4D2-2ACB7B40129D}" type="parTrans" cxnId="{F4931EA5-1AD4-4652-9312-111AE6973AD9}">
      <dgm:prSet/>
      <dgm:spPr/>
      <dgm:t>
        <a:bodyPr/>
        <a:lstStyle/>
        <a:p>
          <a:endParaRPr lang="en-US"/>
        </a:p>
      </dgm:t>
    </dgm:pt>
    <dgm:pt modelId="{AC6DCBBD-14A2-4500-9D5E-A5E75D215BB5}" type="sibTrans" cxnId="{F4931EA5-1AD4-4652-9312-111AE6973AD9}">
      <dgm:prSet/>
      <dgm:spPr/>
      <dgm:t>
        <a:bodyPr/>
        <a:lstStyle/>
        <a:p>
          <a:endParaRPr lang="en-US"/>
        </a:p>
      </dgm:t>
    </dgm:pt>
    <dgm:pt modelId="{E1AB5F13-4F60-4291-82EC-E16E0A5923E9}">
      <dgm:prSet phldrT="[Text]"/>
      <dgm:spPr/>
      <dgm:t>
        <a:bodyPr/>
        <a:lstStyle/>
        <a:p>
          <a:r>
            <a:rPr lang="en-US" dirty="0"/>
            <a:t>Force</a:t>
          </a:r>
        </a:p>
      </dgm:t>
    </dgm:pt>
    <dgm:pt modelId="{24300019-A0E0-4D73-AC42-F2E07E7C0D7C}" type="parTrans" cxnId="{9CA30F2E-5F04-4006-8031-9FEDF432EB18}">
      <dgm:prSet/>
      <dgm:spPr/>
      <dgm:t>
        <a:bodyPr/>
        <a:lstStyle/>
        <a:p>
          <a:endParaRPr lang="en-US"/>
        </a:p>
      </dgm:t>
    </dgm:pt>
    <dgm:pt modelId="{A06E8A29-5D49-438F-A4DE-FD6F82B81739}" type="sibTrans" cxnId="{9CA30F2E-5F04-4006-8031-9FEDF432EB18}">
      <dgm:prSet/>
      <dgm:spPr/>
      <dgm:t>
        <a:bodyPr/>
        <a:lstStyle/>
        <a:p>
          <a:endParaRPr lang="en-US"/>
        </a:p>
      </dgm:t>
    </dgm:pt>
    <dgm:pt modelId="{8359447E-3388-4C6E-9F40-A073DB4690D3}">
      <dgm:prSet phldrT="[Text]"/>
      <dgm:spPr/>
      <dgm:t>
        <a:bodyPr/>
        <a:lstStyle/>
        <a:p>
          <a:r>
            <a:rPr lang="en-US" dirty="0"/>
            <a:t>Gateway</a:t>
          </a:r>
        </a:p>
      </dgm:t>
    </dgm:pt>
    <dgm:pt modelId="{84171801-162C-422F-8D52-8A3D2A81D8BA}" type="parTrans" cxnId="{16E96F88-9905-451E-96D1-6B087080A4DE}">
      <dgm:prSet/>
      <dgm:spPr/>
      <dgm:t>
        <a:bodyPr/>
        <a:lstStyle/>
        <a:p>
          <a:endParaRPr lang="en-US"/>
        </a:p>
      </dgm:t>
    </dgm:pt>
    <dgm:pt modelId="{5B4ED37D-DBD0-40C0-92A9-755EB7EAB9E2}" type="sibTrans" cxnId="{16E96F88-9905-451E-96D1-6B087080A4DE}">
      <dgm:prSet/>
      <dgm:spPr/>
      <dgm:t>
        <a:bodyPr/>
        <a:lstStyle/>
        <a:p>
          <a:endParaRPr lang="en-US"/>
        </a:p>
      </dgm:t>
    </dgm:pt>
    <dgm:pt modelId="{41929DF9-56CC-485C-8E18-FE47DDBA1699}">
      <dgm:prSet phldrT="[Text]"/>
      <dgm:spPr/>
      <dgm:t>
        <a:bodyPr/>
        <a:lstStyle/>
        <a:p>
          <a:r>
            <a:rPr lang="en-US" dirty="0"/>
            <a:t>Marketplace</a:t>
          </a:r>
        </a:p>
      </dgm:t>
    </dgm:pt>
    <dgm:pt modelId="{A9CC8C43-9BBC-44F4-A28D-D3CA4935F470}" type="parTrans" cxnId="{0CF77DD5-21BC-44A2-AC34-E3AB72E265F2}">
      <dgm:prSet/>
      <dgm:spPr/>
      <dgm:t>
        <a:bodyPr/>
        <a:lstStyle/>
        <a:p>
          <a:endParaRPr lang="en-US"/>
        </a:p>
      </dgm:t>
    </dgm:pt>
    <dgm:pt modelId="{DD433CA9-5FD0-498F-BC4C-E16F2E174EC3}" type="sibTrans" cxnId="{0CF77DD5-21BC-44A2-AC34-E3AB72E265F2}">
      <dgm:prSet/>
      <dgm:spPr/>
      <dgm:t>
        <a:bodyPr/>
        <a:lstStyle/>
        <a:p>
          <a:endParaRPr lang="en-US"/>
        </a:p>
      </dgm:t>
    </dgm:pt>
    <dgm:pt modelId="{60E7C08A-B498-4311-9B17-CCC675E74037}">
      <dgm:prSet phldrT="[Text]"/>
      <dgm:spPr/>
      <dgm:t>
        <a:bodyPr/>
        <a:lstStyle/>
        <a:p>
          <a:r>
            <a:rPr lang="en-US" dirty="0"/>
            <a:t>Informed Account Onboarding</a:t>
          </a:r>
        </a:p>
      </dgm:t>
    </dgm:pt>
    <dgm:pt modelId="{1B3086C5-BC4E-45D3-BCE1-0D9C9D6999F3}" type="parTrans" cxnId="{FCFBFF78-B17D-4CAE-8207-47F16E9D01B6}">
      <dgm:prSet/>
      <dgm:spPr/>
      <dgm:t>
        <a:bodyPr/>
        <a:lstStyle/>
        <a:p>
          <a:endParaRPr lang="en-US"/>
        </a:p>
      </dgm:t>
    </dgm:pt>
    <dgm:pt modelId="{B549C896-34A3-42B5-8766-4668FCB2B0F5}" type="sibTrans" cxnId="{FCFBFF78-B17D-4CAE-8207-47F16E9D01B6}">
      <dgm:prSet/>
      <dgm:spPr/>
      <dgm:t>
        <a:bodyPr/>
        <a:lstStyle/>
        <a:p>
          <a:endParaRPr lang="en-US"/>
        </a:p>
      </dgm:t>
    </dgm:pt>
    <dgm:pt modelId="{4A6E2B31-A111-46C2-A63E-85F273A9E9BC}">
      <dgm:prSet phldrT="[Text]"/>
      <dgm:spPr/>
      <dgm:t>
        <a:bodyPr/>
        <a:lstStyle/>
        <a:p>
          <a:r>
            <a:rPr lang="en-US"/>
            <a:t>Data-Driven </a:t>
          </a:r>
          <a:r>
            <a:rPr lang="en-US" dirty="0"/>
            <a:t>Compliance Monitoring</a:t>
          </a:r>
        </a:p>
      </dgm:t>
    </dgm:pt>
    <dgm:pt modelId="{4D223B01-F1A1-4379-9F24-2B66942FFB35}" type="parTrans" cxnId="{147F7E5D-1FC1-48EA-A183-8C2AA899EDC2}">
      <dgm:prSet/>
      <dgm:spPr/>
      <dgm:t>
        <a:bodyPr/>
        <a:lstStyle/>
        <a:p>
          <a:endParaRPr lang="en-US"/>
        </a:p>
      </dgm:t>
    </dgm:pt>
    <dgm:pt modelId="{6B62FCE5-54A7-4FFB-99A6-D6453E8DB739}" type="sibTrans" cxnId="{147F7E5D-1FC1-48EA-A183-8C2AA899EDC2}">
      <dgm:prSet/>
      <dgm:spPr/>
      <dgm:t>
        <a:bodyPr/>
        <a:lstStyle/>
        <a:p>
          <a:endParaRPr lang="en-US"/>
        </a:p>
      </dgm:t>
    </dgm:pt>
    <dgm:pt modelId="{00B957B9-B2D9-4B89-88AA-9937527F29D2}">
      <dgm:prSet phldrT="[Text]"/>
      <dgm:spPr/>
      <dgm:t>
        <a:bodyPr/>
        <a:lstStyle/>
        <a:p>
          <a:r>
            <a:rPr lang="en-US" dirty="0"/>
            <a:t>Shared Staffing and Professional Services</a:t>
          </a:r>
        </a:p>
      </dgm:t>
    </dgm:pt>
    <dgm:pt modelId="{03407CD2-C2BD-44B6-97B7-1C49F73E7578}" type="parTrans" cxnId="{12D28FA8-BB04-46B0-9A55-19428A817A1D}">
      <dgm:prSet/>
      <dgm:spPr/>
      <dgm:t>
        <a:bodyPr/>
        <a:lstStyle/>
        <a:p>
          <a:endParaRPr lang="en-US"/>
        </a:p>
      </dgm:t>
    </dgm:pt>
    <dgm:pt modelId="{995CC1DC-8F78-471D-BB6B-92C9D107374C}" type="sibTrans" cxnId="{12D28FA8-BB04-46B0-9A55-19428A817A1D}">
      <dgm:prSet/>
      <dgm:spPr/>
      <dgm:t>
        <a:bodyPr/>
        <a:lstStyle/>
        <a:p>
          <a:endParaRPr lang="en-US"/>
        </a:p>
      </dgm:t>
    </dgm:pt>
    <dgm:pt modelId="{4CEABE51-327C-46E3-A9A4-8868B4461E07}">
      <dgm:prSet phldrT="[Text]"/>
      <dgm:spPr/>
      <dgm:t>
        <a:bodyPr/>
        <a:lstStyle/>
        <a:p>
          <a:r>
            <a:rPr lang="en-US" dirty="0"/>
            <a:t>Payment Sponsor and Lender Services</a:t>
          </a:r>
        </a:p>
      </dgm:t>
    </dgm:pt>
    <dgm:pt modelId="{50428EAC-EB6E-4F03-8644-6FBD266D9440}" type="parTrans" cxnId="{9668156F-62CE-492A-9880-B139226F9278}">
      <dgm:prSet/>
      <dgm:spPr/>
      <dgm:t>
        <a:bodyPr/>
        <a:lstStyle/>
        <a:p>
          <a:endParaRPr lang="en-US"/>
        </a:p>
      </dgm:t>
    </dgm:pt>
    <dgm:pt modelId="{7C1D13A2-5C08-4E34-8E83-E23394D0D979}" type="sibTrans" cxnId="{9668156F-62CE-492A-9880-B139226F9278}">
      <dgm:prSet/>
      <dgm:spPr/>
      <dgm:t>
        <a:bodyPr/>
        <a:lstStyle/>
        <a:p>
          <a:endParaRPr lang="en-US"/>
        </a:p>
      </dgm:t>
    </dgm:pt>
    <dgm:pt modelId="{49B67906-BF05-4E1F-A00E-2115195A20D3}">
      <dgm:prSet phldrT="[Text]"/>
      <dgm:spPr/>
      <dgm:t>
        <a:bodyPr/>
        <a:lstStyle/>
        <a:p>
          <a:r>
            <a:rPr lang="en-US" dirty="0"/>
            <a:t>Additional Service Providers</a:t>
          </a:r>
        </a:p>
      </dgm:t>
    </dgm:pt>
    <dgm:pt modelId="{E78C5815-9C7F-4A6F-A5BC-D67522255E44}" type="parTrans" cxnId="{A4053F8B-F464-4229-A777-6001F86F52A8}">
      <dgm:prSet/>
      <dgm:spPr/>
      <dgm:t>
        <a:bodyPr/>
        <a:lstStyle/>
        <a:p>
          <a:endParaRPr lang="en-US"/>
        </a:p>
      </dgm:t>
    </dgm:pt>
    <dgm:pt modelId="{90B88FAB-F162-496C-9F42-7D890FB14201}" type="sibTrans" cxnId="{A4053F8B-F464-4229-A777-6001F86F52A8}">
      <dgm:prSet/>
      <dgm:spPr/>
      <dgm:t>
        <a:bodyPr/>
        <a:lstStyle/>
        <a:p>
          <a:endParaRPr lang="en-US"/>
        </a:p>
      </dgm:t>
    </dgm:pt>
    <dgm:pt modelId="{57E62BAA-90FC-4212-9210-CA32E44F8692}" type="pres">
      <dgm:prSet presAssocID="{7BD0A960-69CB-4E3F-A291-54108D675974}" presName="Name0" presStyleCnt="0">
        <dgm:presLayoutVars>
          <dgm:dir/>
        </dgm:presLayoutVars>
      </dgm:prSet>
      <dgm:spPr/>
    </dgm:pt>
    <dgm:pt modelId="{598871A8-A034-492C-A047-53CDF5AB8B5E}" type="pres">
      <dgm:prSet presAssocID="{3EF5CCE3-C6E6-4B11-B219-93A780191163}" presName="composite" presStyleCnt="0"/>
      <dgm:spPr/>
    </dgm:pt>
    <dgm:pt modelId="{451E65BA-F861-4411-89EC-6A4808EA9FD2}" type="pres">
      <dgm:prSet presAssocID="{3EF5CCE3-C6E6-4B11-B219-93A780191163}" presName="Accent" presStyleLbl="alignAcc1" presStyleIdx="0" presStyleCnt="5"/>
      <dgm:spPr/>
    </dgm:pt>
    <dgm:pt modelId="{D86CF0F7-3AA3-45FA-B811-F3B5930467FD}" type="pres">
      <dgm:prSet presAssocID="{3EF5CCE3-C6E6-4B11-B219-93A780191163}" presName="Image" presStyleLbl="node1" presStyleIdx="0" presStyleCnt="5"/>
      <dgm:spPr>
        <a:blipFill>
          <a:blip xmlns:r="http://schemas.openxmlformats.org/officeDocument/2006/relationships" r:embed="rId1"/>
          <a:srcRect/>
          <a:stretch>
            <a:fillRect t="-8000" b="-8000"/>
          </a:stretch>
        </a:blipFill>
      </dgm:spPr>
    </dgm:pt>
    <dgm:pt modelId="{28911449-A9B4-45B5-9D29-3B17AD2B9632}" type="pres">
      <dgm:prSet presAssocID="{3EF5CCE3-C6E6-4B11-B219-93A780191163}" presName="Child" presStyleLbl="revTx" presStyleIdx="0" presStyleCnt="5">
        <dgm:presLayoutVars>
          <dgm:bulletEnabled val="1"/>
        </dgm:presLayoutVars>
      </dgm:prSet>
      <dgm:spPr/>
    </dgm:pt>
    <dgm:pt modelId="{19F0B7F7-2646-4CDE-8109-A72911FAF1E1}" type="pres">
      <dgm:prSet presAssocID="{3EF5CCE3-C6E6-4B11-B219-93A780191163}" presName="Parent" presStyleLbl="alignNode1" presStyleIdx="0" presStyleCnt="5">
        <dgm:presLayoutVars>
          <dgm:bulletEnabled val="1"/>
        </dgm:presLayoutVars>
      </dgm:prSet>
      <dgm:spPr/>
    </dgm:pt>
    <dgm:pt modelId="{5D5747E3-4737-4477-8565-15B133226ED9}" type="pres">
      <dgm:prSet presAssocID="{CEEC0669-555C-4E5D-B7B9-226E022B60E9}" presName="sibTrans" presStyleCnt="0"/>
      <dgm:spPr/>
    </dgm:pt>
    <dgm:pt modelId="{54DEB306-7FF2-43E2-804E-3B637107ACB5}" type="pres">
      <dgm:prSet presAssocID="{053A35AD-B37C-4754-A6EA-705701AA5723}" presName="composite" presStyleCnt="0"/>
      <dgm:spPr/>
    </dgm:pt>
    <dgm:pt modelId="{A0F4662A-4793-4FD0-94E4-68931974DDCE}" type="pres">
      <dgm:prSet presAssocID="{053A35AD-B37C-4754-A6EA-705701AA5723}" presName="Accent" presStyleLbl="alignAcc1" presStyleIdx="1" presStyleCnt="5"/>
      <dgm:spPr/>
    </dgm:pt>
    <dgm:pt modelId="{2E6ABB45-E84F-4762-B851-792932B70340}" type="pres">
      <dgm:prSet presAssocID="{053A35AD-B37C-4754-A6EA-705701AA5723}" presName="Image" presStyleLbl="node1" presStyleIdx="1" presStyleCnt="5"/>
      <dgm:spPr>
        <a:blipFill>
          <a:blip xmlns:r="http://schemas.openxmlformats.org/officeDocument/2006/relationships" r:embed="rId2"/>
          <a:srcRect/>
          <a:stretch>
            <a:fillRect t="-8000" b="-8000"/>
          </a:stretch>
        </a:blipFill>
      </dgm:spPr>
    </dgm:pt>
    <dgm:pt modelId="{FED29503-0325-44BD-9A1B-81519318367A}" type="pres">
      <dgm:prSet presAssocID="{053A35AD-B37C-4754-A6EA-705701AA5723}" presName="Child" presStyleLbl="revTx" presStyleIdx="1" presStyleCnt="5">
        <dgm:presLayoutVars>
          <dgm:bulletEnabled val="1"/>
        </dgm:presLayoutVars>
      </dgm:prSet>
      <dgm:spPr/>
    </dgm:pt>
    <dgm:pt modelId="{475950C0-C744-4B56-AB6C-7B36F0B91281}" type="pres">
      <dgm:prSet presAssocID="{053A35AD-B37C-4754-A6EA-705701AA5723}" presName="Parent" presStyleLbl="alignNode1" presStyleIdx="1" presStyleCnt="5">
        <dgm:presLayoutVars>
          <dgm:bulletEnabled val="1"/>
        </dgm:presLayoutVars>
      </dgm:prSet>
      <dgm:spPr/>
    </dgm:pt>
    <dgm:pt modelId="{45CFD2F0-889C-4689-B01E-B4A463814999}" type="pres">
      <dgm:prSet presAssocID="{AC6DCBBD-14A2-4500-9D5E-A5E75D215BB5}" presName="sibTrans" presStyleCnt="0"/>
      <dgm:spPr/>
    </dgm:pt>
    <dgm:pt modelId="{7B52CAE5-9F98-4BD8-B2DA-946018F2C6D7}" type="pres">
      <dgm:prSet presAssocID="{E1AB5F13-4F60-4291-82EC-E16E0A5923E9}" presName="composite" presStyleCnt="0"/>
      <dgm:spPr/>
    </dgm:pt>
    <dgm:pt modelId="{C0FDF0B5-2608-4467-8826-7939A2633701}" type="pres">
      <dgm:prSet presAssocID="{E1AB5F13-4F60-4291-82EC-E16E0A5923E9}" presName="Accent" presStyleLbl="alignAcc1" presStyleIdx="2" presStyleCnt="5"/>
      <dgm:spPr/>
    </dgm:pt>
    <dgm:pt modelId="{EC590AE5-A8EA-4C34-98A0-F3061973A5EC}" type="pres">
      <dgm:prSet presAssocID="{E1AB5F13-4F60-4291-82EC-E16E0A5923E9}" presName="Image" presStyleLbl="node1" presStyleIdx="2" presStyleCnt="5"/>
      <dgm:spPr>
        <a:blipFill>
          <a:blip xmlns:r="http://schemas.openxmlformats.org/officeDocument/2006/relationships" r:embed="rId3"/>
          <a:srcRect/>
          <a:stretch>
            <a:fillRect t="-8000" b="-8000"/>
          </a:stretch>
        </a:blipFill>
      </dgm:spPr>
    </dgm:pt>
    <dgm:pt modelId="{638B2F4B-C31B-48CC-9C81-72066F75DCBC}" type="pres">
      <dgm:prSet presAssocID="{E1AB5F13-4F60-4291-82EC-E16E0A5923E9}" presName="Child" presStyleLbl="revTx" presStyleIdx="2" presStyleCnt="5">
        <dgm:presLayoutVars>
          <dgm:bulletEnabled val="1"/>
        </dgm:presLayoutVars>
      </dgm:prSet>
      <dgm:spPr/>
    </dgm:pt>
    <dgm:pt modelId="{2D6DCDC1-13C9-4AE0-B8D6-B206214D37FC}" type="pres">
      <dgm:prSet presAssocID="{E1AB5F13-4F60-4291-82EC-E16E0A5923E9}" presName="Parent" presStyleLbl="alignNode1" presStyleIdx="2" presStyleCnt="5">
        <dgm:presLayoutVars>
          <dgm:bulletEnabled val="1"/>
        </dgm:presLayoutVars>
      </dgm:prSet>
      <dgm:spPr/>
    </dgm:pt>
    <dgm:pt modelId="{B456F570-862B-4717-B6B9-69C26DCA3866}" type="pres">
      <dgm:prSet presAssocID="{A06E8A29-5D49-438F-A4DE-FD6F82B81739}" presName="sibTrans" presStyleCnt="0"/>
      <dgm:spPr/>
    </dgm:pt>
    <dgm:pt modelId="{EBBE23D0-B9CD-4F9A-8477-6F1C39D2F5C4}" type="pres">
      <dgm:prSet presAssocID="{8359447E-3388-4C6E-9F40-A073DB4690D3}" presName="composite" presStyleCnt="0"/>
      <dgm:spPr/>
    </dgm:pt>
    <dgm:pt modelId="{63D2A9A9-C1F1-4B2F-8D94-6AF9C96D4F9E}" type="pres">
      <dgm:prSet presAssocID="{8359447E-3388-4C6E-9F40-A073DB4690D3}" presName="Accent" presStyleLbl="alignAcc1" presStyleIdx="3" presStyleCnt="5"/>
      <dgm:spPr/>
    </dgm:pt>
    <dgm:pt modelId="{FBAEDB23-7CC4-4265-AA76-A8D23B266F36}" type="pres">
      <dgm:prSet presAssocID="{8359447E-3388-4C6E-9F40-A073DB4690D3}" presName="Image" presStyleLbl="node1" presStyleIdx="3" presStyleCnt="5"/>
      <dgm:spPr>
        <a:blipFill>
          <a:blip xmlns:r="http://schemas.openxmlformats.org/officeDocument/2006/relationships" r:embed="rId4"/>
          <a:srcRect/>
          <a:stretch>
            <a:fillRect t="-7000" b="-7000"/>
          </a:stretch>
        </a:blipFill>
      </dgm:spPr>
    </dgm:pt>
    <dgm:pt modelId="{4FB84DB6-FD10-4F6F-8D46-627523E07F50}" type="pres">
      <dgm:prSet presAssocID="{8359447E-3388-4C6E-9F40-A073DB4690D3}" presName="Child" presStyleLbl="revTx" presStyleIdx="3" presStyleCnt="5">
        <dgm:presLayoutVars>
          <dgm:bulletEnabled val="1"/>
        </dgm:presLayoutVars>
      </dgm:prSet>
      <dgm:spPr/>
    </dgm:pt>
    <dgm:pt modelId="{E35A29E8-BD17-45F3-9DB0-D6026AC89727}" type="pres">
      <dgm:prSet presAssocID="{8359447E-3388-4C6E-9F40-A073DB4690D3}" presName="Parent" presStyleLbl="alignNode1" presStyleIdx="3" presStyleCnt="5">
        <dgm:presLayoutVars>
          <dgm:bulletEnabled val="1"/>
        </dgm:presLayoutVars>
      </dgm:prSet>
      <dgm:spPr/>
    </dgm:pt>
    <dgm:pt modelId="{555FC8BB-EB40-42AA-B5B0-132AA21C02AA}" type="pres">
      <dgm:prSet presAssocID="{5B4ED37D-DBD0-40C0-92A9-755EB7EAB9E2}" presName="sibTrans" presStyleCnt="0"/>
      <dgm:spPr/>
    </dgm:pt>
    <dgm:pt modelId="{844F321B-6CA8-4824-AD49-CB44754669FD}" type="pres">
      <dgm:prSet presAssocID="{41929DF9-56CC-485C-8E18-FE47DDBA1699}" presName="composite" presStyleCnt="0"/>
      <dgm:spPr/>
    </dgm:pt>
    <dgm:pt modelId="{8C7DD9E4-71E2-416A-BD2B-9A4AD179450B}" type="pres">
      <dgm:prSet presAssocID="{41929DF9-56CC-485C-8E18-FE47DDBA1699}" presName="Accent" presStyleLbl="alignAcc1" presStyleIdx="4" presStyleCnt="5"/>
      <dgm:spPr/>
    </dgm:pt>
    <dgm:pt modelId="{B116E78B-CF36-4B10-8908-DF56A6DA9BA3}" type="pres">
      <dgm:prSet presAssocID="{41929DF9-56CC-485C-8E18-FE47DDBA1699}" presName="Image" presStyleLbl="nod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E92865DC-ACFE-4F2F-B9E8-1275B31CCD54}" type="pres">
      <dgm:prSet presAssocID="{41929DF9-56CC-485C-8E18-FE47DDBA1699}" presName="Child" presStyleLbl="revTx" presStyleIdx="4" presStyleCnt="5">
        <dgm:presLayoutVars>
          <dgm:bulletEnabled val="1"/>
        </dgm:presLayoutVars>
      </dgm:prSet>
      <dgm:spPr/>
    </dgm:pt>
    <dgm:pt modelId="{C1D8D8DC-AD11-4A2A-A8D2-8DF1FD2CFAAD}" type="pres">
      <dgm:prSet presAssocID="{41929DF9-56CC-485C-8E18-FE47DDBA1699}" presName="Parent" presStyleLbl="alignNode1" presStyleIdx="4" presStyleCnt="5">
        <dgm:presLayoutVars>
          <dgm:bulletEnabled val="1"/>
        </dgm:presLayoutVars>
      </dgm:prSet>
      <dgm:spPr/>
    </dgm:pt>
  </dgm:ptLst>
  <dgm:cxnLst>
    <dgm:cxn modelId="{A1585704-75D0-4E98-8FA2-2EC7A617BC00}" type="presOf" srcId="{E1AB5F13-4F60-4291-82EC-E16E0A5923E9}" destId="{2D6DCDC1-13C9-4AE0-B8D6-B206214D37FC}" srcOrd="0" destOrd="0" presId="urn:microsoft.com/office/officeart/2008/layout/TitlePictureLineup"/>
    <dgm:cxn modelId="{93FBBD06-7CEF-4482-AF65-70C3775D17BE}" type="presOf" srcId="{3EF5CCE3-C6E6-4B11-B219-93A780191163}" destId="{19F0B7F7-2646-4CDE-8109-A72911FAF1E1}" srcOrd="0" destOrd="0" presId="urn:microsoft.com/office/officeart/2008/layout/TitlePictureLineup"/>
    <dgm:cxn modelId="{7871061B-C6D4-4149-A4E0-2FFA7D0621EB}" type="presOf" srcId="{053A35AD-B37C-4754-A6EA-705701AA5723}" destId="{475950C0-C744-4B56-AB6C-7B36F0B91281}" srcOrd="0" destOrd="0" presId="urn:microsoft.com/office/officeart/2008/layout/TitlePictureLineup"/>
    <dgm:cxn modelId="{28BFC61D-2E9D-48CD-ABBE-1673199EF0DC}" type="presOf" srcId="{7BD0A960-69CB-4E3F-A291-54108D675974}" destId="{57E62BAA-90FC-4212-9210-CA32E44F8692}" srcOrd="0" destOrd="0" presId="urn:microsoft.com/office/officeart/2008/layout/TitlePictureLineup"/>
    <dgm:cxn modelId="{29891625-4B41-44A8-9E47-3FC2FF3736F5}" type="presOf" srcId="{4A6E2B31-A111-46C2-A63E-85F273A9E9BC}" destId="{FED29503-0325-44BD-9A1B-81519318367A}" srcOrd="0" destOrd="0" presId="urn:microsoft.com/office/officeart/2008/layout/TitlePictureLineup"/>
    <dgm:cxn modelId="{9CA30F2E-5F04-4006-8031-9FEDF432EB18}" srcId="{7BD0A960-69CB-4E3F-A291-54108D675974}" destId="{E1AB5F13-4F60-4291-82EC-E16E0A5923E9}" srcOrd="2" destOrd="0" parTransId="{24300019-A0E0-4D73-AC42-F2E07E7C0D7C}" sibTransId="{A06E8A29-5D49-438F-A4DE-FD6F82B81739}"/>
    <dgm:cxn modelId="{714FCD2F-D78B-4146-8E8B-2EBC7AA731C5}" srcId="{7BD0A960-69CB-4E3F-A291-54108D675974}" destId="{3EF5CCE3-C6E6-4B11-B219-93A780191163}" srcOrd="0" destOrd="0" parTransId="{2C7A45A1-9365-4EDD-8C21-1F142A8B14DB}" sibTransId="{CEEC0669-555C-4E5D-B7B9-226E022B60E9}"/>
    <dgm:cxn modelId="{147F7E5D-1FC1-48EA-A183-8C2AA899EDC2}" srcId="{053A35AD-B37C-4754-A6EA-705701AA5723}" destId="{4A6E2B31-A111-46C2-A63E-85F273A9E9BC}" srcOrd="0" destOrd="0" parTransId="{4D223B01-F1A1-4379-9F24-2B66942FFB35}" sibTransId="{6B62FCE5-54A7-4FFB-99A6-D6453E8DB739}"/>
    <dgm:cxn modelId="{9668156F-62CE-492A-9880-B139226F9278}" srcId="{8359447E-3388-4C6E-9F40-A073DB4690D3}" destId="{4CEABE51-327C-46E3-A9A4-8868B4461E07}" srcOrd="0" destOrd="0" parTransId="{50428EAC-EB6E-4F03-8644-6FBD266D9440}" sibTransId="{7C1D13A2-5C08-4E34-8E83-E23394D0D979}"/>
    <dgm:cxn modelId="{FCFBFF78-B17D-4CAE-8207-47F16E9D01B6}" srcId="{3EF5CCE3-C6E6-4B11-B219-93A780191163}" destId="{60E7C08A-B498-4311-9B17-CCC675E74037}" srcOrd="0" destOrd="0" parTransId="{1B3086C5-BC4E-45D3-BCE1-0D9C9D6999F3}" sibTransId="{B549C896-34A3-42B5-8766-4668FCB2B0F5}"/>
    <dgm:cxn modelId="{33238E7F-3952-4465-B390-0C83A0A376D2}" type="presOf" srcId="{4CEABE51-327C-46E3-A9A4-8868B4461E07}" destId="{4FB84DB6-FD10-4F6F-8D46-627523E07F50}" srcOrd="0" destOrd="0" presId="urn:microsoft.com/office/officeart/2008/layout/TitlePictureLineup"/>
    <dgm:cxn modelId="{16E96F88-9905-451E-96D1-6B087080A4DE}" srcId="{7BD0A960-69CB-4E3F-A291-54108D675974}" destId="{8359447E-3388-4C6E-9F40-A073DB4690D3}" srcOrd="3" destOrd="0" parTransId="{84171801-162C-422F-8D52-8A3D2A81D8BA}" sibTransId="{5B4ED37D-DBD0-40C0-92A9-755EB7EAB9E2}"/>
    <dgm:cxn modelId="{13E5D388-EFFB-4FE7-AE4E-79C8086D62AD}" type="presOf" srcId="{49B67906-BF05-4E1F-A00E-2115195A20D3}" destId="{E92865DC-ACFE-4F2F-B9E8-1275B31CCD54}" srcOrd="0" destOrd="0" presId="urn:microsoft.com/office/officeart/2008/layout/TitlePictureLineup"/>
    <dgm:cxn modelId="{A4053F8B-F464-4229-A777-6001F86F52A8}" srcId="{41929DF9-56CC-485C-8E18-FE47DDBA1699}" destId="{49B67906-BF05-4E1F-A00E-2115195A20D3}" srcOrd="0" destOrd="0" parTransId="{E78C5815-9C7F-4A6F-A5BC-D67522255E44}" sibTransId="{90B88FAB-F162-496C-9F42-7D890FB14201}"/>
    <dgm:cxn modelId="{F4931EA5-1AD4-4652-9312-111AE6973AD9}" srcId="{7BD0A960-69CB-4E3F-A291-54108D675974}" destId="{053A35AD-B37C-4754-A6EA-705701AA5723}" srcOrd="1" destOrd="0" parTransId="{A83733D1-2112-433A-A4D2-2ACB7B40129D}" sibTransId="{AC6DCBBD-14A2-4500-9D5E-A5E75D215BB5}"/>
    <dgm:cxn modelId="{12D28FA8-BB04-46B0-9A55-19428A817A1D}" srcId="{E1AB5F13-4F60-4291-82EC-E16E0A5923E9}" destId="{00B957B9-B2D9-4B89-88AA-9937527F29D2}" srcOrd="0" destOrd="0" parTransId="{03407CD2-C2BD-44B6-97B7-1C49F73E7578}" sibTransId="{995CC1DC-8F78-471D-BB6B-92C9D107374C}"/>
    <dgm:cxn modelId="{E54FCAAE-C7FE-4951-A2A4-74CDB16BBAAB}" type="presOf" srcId="{60E7C08A-B498-4311-9B17-CCC675E74037}" destId="{28911449-A9B4-45B5-9D29-3B17AD2B9632}" srcOrd="0" destOrd="0" presId="urn:microsoft.com/office/officeart/2008/layout/TitlePictureLineup"/>
    <dgm:cxn modelId="{8EDF68D3-2548-46D4-90C7-1CF178262D3E}" type="presOf" srcId="{8359447E-3388-4C6E-9F40-A073DB4690D3}" destId="{E35A29E8-BD17-45F3-9DB0-D6026AC89727}" srcOrd="0" destOrd="0" presId="urn:microsoft.com/office/officeart/2008/layout/TitlePictureLineup"/>
    <dgm:cxn modelId="{0CF77DD5-21BC-44A2-AC34-E3AB72E265F2}" srcId="{7BD0A960-69CB-4E3F-A291-54108D675974}" destId="{41929DF9-56CC-485C-8E18-FE47DDBA1699}" srcOrd="4" destOrd="0" parTransId="{A9CC8C43-9BBC-44F4-A28D-D3CA4935F470}" sibTransId="{DD433CA9-5FD0-498F-BC4C-E16F2E174EC3}"/>
    <dgm:cxn modelId="{03FB13D7-2118-48A4-A079-09B3CAB9B8A9}" type="presOf" srcId="{00B957B9-B2D9-4B89-88AA-9937527F29D2}" destId="{638B2F4B-C31B-48CC-9C81-72066F75DCBC}" srcOrd="0" destOrd="0" presId="urn:microsoft.com/office/officeart/2008/layout/TitlePictureLineup"/>
    <dgm:cxn modelId="{8342FAFA-F264-4CF0-8890-5AD88E089D44}" type="presOf" srcId="{41929DF9-56CC-485C-8E18-FE47DDBA1699}" destId="{C1D8D8DC-AD11-4A2A-A8D2-8DF1FD2CFAAD}" srcOrd="0" destOrd="0" presId="urn:microsoft.com/office/officeart/2008/layout/TitlePictureLineup"/>
    <dgm:cxn modelId="{BA26AE52-F662-4762-B112-C5009C84B32B}" type="presParOf" srcId="{57E62BAA-90FC-4212-9210-CA32E44F8692}" destId="{598871A8-A034-492C-A047-53CDF5AB8B5E}" srcOrd="0" destOrd="0" presId="urn:microsoft.com/office/officeart/2008/layout/TitlePictureLineup"/>
    <dgm:cxn modelId="{F171F34B-A8B6-4C91-82FA-4E793300F6D9}" type="presParOf" srcId="{598871A8-A034-492C-A047-53CDF5AB8B5E}" destId="{451E65BA-F861-4411-89EC-6A4808EA9FD2}" srcOrd="0" destOrd="0" presId="urn:microsoft.com/office/officeart/2008/layout/TitlePictureLineup"/>
    <dgm:cxn modelId="{865811E6-D972-4CEA-818E-A6ABE1C68F12}" type="presParOf" srcId="{598871A8-A034-492C-A047-53CDF5AB8B5E}" destId="{D86CF0F7-3AA3-45FA-B811-F3B5930467FD}" srcOrd="1" destOrd="0" presId="urn:microsoft.com/office/officeart/2008/layout/TitlePictureLineup"/>
    <dgm:cxn modelId="{24AA75A0-C9D8-4074-8E7E-0826F614620A}" type="presParOf" srcId="{598871A8-A034-492C-A047-53CDF5AB8B5E}" destId="{28911449-A9B4-45B5-9D29-3B17AD2B9632}" srcOrd="2" destOrd="0" presId="urn:microsoft.com/office/officeart/2008/layout/TitlePictureLineup"/>
    <dgm:cxn modelId="{B94B3428-088E-4247-93D3-C9CB53BD7B0F}" type="presParOf" srcId="{598871A8-A034-492C-A047-53CDF5AB8B5E}" destId="{19F0B7F7-2646-4CDE-8109-A72911FAF1E1}" srcOrd="3" destOrd="0" presId="urn:microsoft.com/office/officeart/2008/layout/TitlePictureLineup"/>
    <dgm:cxn modelId="{4BDAA19D-0860-4FD6-BBE4-44D6975DBB3F}" type="presParOf" srcId="{57E62BAA-90FC-4212-9210-CA32E44F8692}" destId="{5D5747E3-4737-4477-8565-15B133226ED9}" srcOrd="1" destOrd="0" presId="urn:microsoft.com/office/officeart/2008/layout/TitlePictureLineup"/>
    <dgm:cxn modelId="{3F5C8138-E4A7-4428-AFCD-B42B47B954DD}" type="presParOf" srcId="{57E62BAA-90FC-4212-9210-CA32E44F8692}" destId="{54DEB306-7FF2-43E2-804E-3B637107ACB5}" srcOrd="2" destOrd="0" presId="urn:microsoft.com/office/officeart/2008/layout/TitlePictureLineup"/>
    <dgm:cxn modelId="{56B6C0DB-3D97-43F9-AEBE-198000EE7580}" type="presParOf" srcId="{54DEB306-7FF2-43E2-804E-3B637107ACB5}" destId="{A0F4662A-4793-4FD0-94E4-68931974DDCE}" srcOrd="0" destOrd="0" presId="urn:microsoft.com/office/officeart/2008/layout/TitlePictureLineup"/>
    <dgm:cxn modelId="{E59C902F-4562-4C74-A032-2ABC438F2B9F}" type="presParOf" srcId="{54DEB306-7FF2-43E2-804E-3B637107ACB5}" destId="{2E6ABB45-E84F-4762-B851-792932B70340}" srcOrd="1" destOrd="0" presId="urn:microsoft.com/office/officeart/2008/layout/TitlePictureLineup"/>
    <dgm:cxn modelId="{B81050EA-DC8F-4F06-BA42-02B2B4FA1C23}" type="presParOf" srcId="{54DEB306-7FF2-43E2-804E-3B637107ACB5}" destId="{FED29503-0325-44BD-9A1B-81519318367A}" srcOrd="2" destOrd="0" presId="urn:microsoft.com/office/officeart/2008/layout/TitlePictureLineup"/>
    <dgm:cxn modelId="{0111466F-7029-42DF-9ACB-C1AFD443147B}" type="presParOf" srcId="{54DEB306-7FF2-43E2-804E-3B637107ACB5}" destId="{475950C0-C744-4B56-AB6C-7B36F0B91281}" srcOrd="3" destOrd="0" presId="urn:microsoft.com/office/officeart/2008/layout/TitlePictureLineup"/>
    <dgm:cxn modelId="{5E8D98B7-69C8-4CBE-A39D-DE0363C5989A}" type="presParOf" srcId="{57E62BAA-90FC-4212-9210-CA32E44F8692}" destId="{45CFD2F0-889C-4689-B01E-B4A463814999}" srcOrd="3" destOrd="0" presId="urn:microsoft.com/office/officeart/2008/layout/TitlePictureLineup"/>
    <dgm:cxn modelId="{39829A86-5A14-4D60-82C6-555B683550D0}" type="presParOf" srcId="{57E62BAA-90FC-4212-9210-CA32E44F8692}" destId="{7B52CAE5-9F98-4BD8-B2DA-946018F2C6D7}" srcOrd="4" destOrd="0" presId="urn:microsoft.com/office/officeart/2008/layout/TitlePictureLineup"/>
    <dgm:cxn modelId="{5F012DE0-F726-4A03-B59F-76586A9C2D75}" type="presParOf" srcId="{7B52CAE5-9F98-4BD8-B2DA-946018F2C6D7}" destId="{C0FDF0B5-2608-4467-8826-7939A2633701}" srcOrd="0" destOrd="0" presId="urn:microsoft.com/office/officeart/2008/layout/TitlePictureLineup"/>
    <dgm:cxn modelId="{720D7899-8BDC-4152-8CCC-2265D9209831}" type="presParOf" srcId="{7B52CAE5-9F98-4BD8-B2DA-946018F2C6D7}" destId="{EC590AE5-A8EA-4C34-98A0-F3061973A5EC}" srcOrd="1" destOrd="0" presId="urn:microsoft.com/office/officeart/2008/layout/TitlePictureLineup"/>
    <dgm:cxn modelId="{EEF9B30C-DEB4-4918-8079-280E3CAF2307}" type="presParOf" srcId="{7B52CAE5-9F98-4BD8-B2DA-946018F2C6D7}" destId="{638B2F4B-C31B-48CC-9C81-72066F75DCBC}" srcOrd="2" destOrd="0" presId="urn:microsoft.com/office/officeart/2008/layout/TitlePictureLineup"/>
    <dgm:cxn modelId="{19477AC8-B28E-49C4-B8D0-5B8AB859A5A7}" type="presParOf" srcId="{7B52CAE5-9F98-4BD8-B2DA-946018F2C6D7}" destId="{2D6DCDC1-13C9-4AE0-B8D6-B206214D37FC}" srcOrd="3" destOrd="0" presId="urn:microsoft.com/office/officeart/2008/layout/TitlePictureLineup"/>
    <dgm:cxn modelId="{1CB3E6D1-9CB7-47B2-ACAA-BA90368DF473}" type="presParOf" srcId="{57E62BAA-90FC-4212-9210-CA32E44F8692}" destId="{B456F570-862B-4717-B6B9-69C26DCA3866}" srcOrd="5" destOrd="0" presId="urn:microsoft.com/office/officeart/2008/layout/TitlePictureLineup"/>
    <dgm:cxn modelId="{49F9339C-15DA-48EF-A379-E5FBC7E4513E}" type="presParOf" srcId="{57E62BAA-90FC-4212-9210-CA32E44F8692}" destId="{EBBE23D0-B9CD-4F9A-8477-6F1C39D2F5C4}" srcOrd="6" destOrd="0" presId="urn:microsoft.com/office/officeart/2008/layout/TitlePictureLineup"/>
    <dgm:cxn modelId="{6566461C-D2A5-4B3B-8E77-388EA9716CAF}" type="presParOf" srcId="{EBBE23D0-B9CD-4F9A-8477-6F1C39D2F5C4}" destId="{63D2A9A9-C1F1-4B2F-8D94-6AF9C96D4F9E}" srcOrd="0" destOrd="0" presId="urn:microsoft.com/office/officeart/2008/layout/TitlePictureLineup"/>
    <dgm:cxn modelId="{1A060E9B-67BA-44F6-87BC-C8D6994DB80B}" type="presParOf" srcId="{EBBE23D0-B9CD-4F9A-8477-6F1C39D2F5C4}" destId="{FBAEDB23-7CC4-4265-AA76-A8D23B266F36}" srcOrd="1" destOrd="0" presId="urn:microsoft.com/office/officeart/2008/layout/TitlePictureLineup"/>
    <dgm:cxn modelId="{41569D23-5DAB-430D-9549-60265F8EF5E3}" type="presParOf" srcId="{EBBE23D0-B9CD-4F9A-8477-6F1C39D2F5C4}" destId="{4FB84DB6-FD10-4F6F-8D46-627523E07F50}" srcOrd="2" destOrd="0" presId="urn:microsoft.com/office/officeart/2008/layout/TitlePictureLineup"/>
    <dgm:cxn modelId="{BE882F16-BA49-45E5-86CF-4C3DD363F94F}" type="presParOf" srcId="{EBBE23D0-B9CD-4F9A-8477-6F1C39D2F5C4}" destId="{E35A29E8-BD17-45F3-9DB0-D6026AC89727}" srcOrd="3" destOrd="0" presId="urn:microsoft.com/office/officeart/2008/layout/TitlePictureLineup"/>
    <dgm:cxn modelId="{485567ED-D94A-4250-BE41-F9CC54D947DB}" type="presParOf" srcId="{57E62BAA-90FC-4212-9210-CA32E44F8692}" destId="{555FC8BB-EB40-42AA-B5B0-132AA21C02AA}" srcOrd="7" destOrd="0" presId="urn:microsoft.com/office/officeart/2008/layout/TitlePictureLineup"/>
    <dgm:cxn modelId="{70222E9B-8F08-4E1E-8257-CEA015020124}" type="presParOf" srcId="{57E62BAA-90FC-4212-9210-CA32E44F8692}" destId="{844F321B-6CA8-4824-AD49-CB44754669FD}" srcOrd="8" destOrd="0" presId="urn:microsoft.com/office/officeart/2008/layout/TitlePictureLineup"/>
    <dgm:cxn modelId="{711156EF-5B7A-4C2E-8CB6-FDF9D16D2210}" type="presParOf" srcId="{844F321B-6CA8-4824-AD49-CB44754669FD}" destId="{8C7DD9E4-71E2-416A-BD2B-9A4AD179450B}" srcOrd="0" destOrd="0" presId="urn:microsoft.com/office/officeart/2008/layout/TitlePictureLineup"/>
    <dgm:cxn modelId="{763A5891-8A5C-4568-BFC1-8BDE53935A0D}" type="presParOf" srcId="{844F321B-6CA8-4824-AD49-CB44754669FD}" destId="{B116E78B-CF36-4B10-8908-DF56A6DA9BA3}" srcOrd="1" destOrd="0" presId="urn:microsoft.com/office/officeart/2008/layout/TitlePictureLineup"/>
    <dgm:cxn modelId="{50949C1A-EE33-44A8-95AE-545207F92854}" type="presParOf" srcId="{844F321B-6CA8-4824-AD49-CB44754669FD}" destId="{E92865DC-ACFE-4F2F-B9E8-1275B31CCD54}" srcOrd="2" destOrd="0" presId="urn:microsoft.com/office/officeart/2008/layout/TitlePictureLineup"/>
    <dgm:cxn modelId="{5BB94A68-6B26-4B79-8862-941D83FF94A3}" type="presParOf" srcId="{844F321B-6CA8-4824-AD49-CB44754669FD}" destId="{C1D8D8DC-AD11-4A2A-A8D2-8DF1FD2CFAAD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E4229A-7611-41FB-83A2-B271125595B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8065D7-9313-4760-A3AF-79F7F0EB24D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Cannabis Specific Conferences, Webinars, and Forums</a:t>
          </a:r>
        </a:p>
      </dgm:t>
    </dgm:pt>
    <dgm:pt modelId="{7D9F271D-8452-41FE-9C46-B4D53DF3FE92}" type="parTrans" cxnId="{B0CF57A5-54CF-409A-AEF2-AAA7514797A4}">
      <dgm:prSet/>
      <dgm:spPr/>
      <dgm:t>
        <a:bodyPr/>
        <a:lstStyle/>
        <a:p>
          <a:endParaRPr lang="en-US"/>
        </a:p>
      </dgm:t>
    </dgm:pt>
    <dgm:pt modelId="{E0FF5DE0-CFBA-4B79-8133-B3DFE06117F4}" type="sibTrans" cxnId="{B0CF57A5-54CF-409A-AEF2-AAA7514797A4}">
      <dgm:prSet/>
      <dgm:spPr/>
      <dgm:t>
        <a:bodyPr/>
        <a:lstStyle/>
        <a:p>
          <a:endParaRPr lang="en-US"/>
        </a:p>
      </dgm:t>
    </dgm:pt>
    <dgm:pt modelId="{BA9B80CB-1E13-416B-86D9-C3B363CCB3A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Targeted Presentations</a:t>
          </a:r>
        </a:p>
      </dgm:t>
    </dgm:pt>
    <dgm:pt modelId="{DC8277D9-6218-4E0E-9D79-997AB9FFD6B8}" type="parTrans" cxnId="{CE922914-4BD6-47C1-B8CC-43995909BE22}">
      <dgm:prSet/>
      <dgm:spPr/>
      <dgm:t>
        <a:bodyPr/>
        <a:lstStyle/>
        <a:p>
          <a:endParaRPr lang="en-US"/>
        </a:p>
      </dgm:t>
    </dgm:pt>
    <dgm:pt modelId="{B461FF1F-B20F-4949-A22D-4C09422E8122}" type="sibTrans" cxnId="{CE922914-4BD6-47C1-B8CC-43995909BE22}">
      <dgm:prSet/>
      <dgm:spPr/>
      <dgm:t>
        <a:bodyPr/>
        <a:lstStyle/>
        <a:p>
          <a:endParaRPr lang="en-US"/>
        </a:p>
      </dgm:t>
    </dgm:pt>
    <dgm:pt modelId="{53973FAB-2E4C-49D2-A3F6-D8980A70F4B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Economics of High-Risk Banking</a:t>
          </a:r>
        </a:p>
      </dgm:t>
    </dgm:pt>
    <dgm:pt modelId="{4D3C951D-C171-429C-AA44-30D0BC0BD1E0}" type="parTrans" cxnId="{47444FC9-27EC-4824-A9C5-217BD789CF20}">
      <dgm:prSet/>
      <dgm:spPr/>
      <dgm:t>
        <a:bodyPr/>
        <a:lstStyle/>
        <a:p>
          <a:endParaRPr lang="en-US"/>
        </a:p>
      </dgm:t>
    </dgm:pt>
    <dgm:pt modelId="{28B423D0-FEEC-4243-9B79-4155EFBB079B}" type="sibTrans" cxnId="{47444FC9-27EC-4824-A9C5-217BD789CF20}">
      <dgm:prSet/>
      <dgm:spPr/>
      <dgm:t>
        <a:bodyPr/>
        <a:lstStyle/>
        <a:p>
          <a:endParaRPr lang="en-US"/>
        </a:p>
      </dgm:t>
    </dgm:pt>
    <dgm:pt modelId="{DE34E2D3-5A0C-4162-A981-01A7A6F8509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So You Want to Be a Cannabis Banker</a:t>
          </a:r>
        </a:p>
      </dgm:t>
    </dgm:pt>
    <dgm:pt modelId="{D483A348-E819-47DD-9E77-73815ABF0997}" type="parTrans" cxnId="{67E23DF3-39AF-4A73-AB9B-CFD55F25F706}">
      <dgm:prSet/>
      <dgm:spPr/>
      <dgm:t>
        <a:bodyPr/>
        <a:lstStyle/>
        <a:p>
          <a:endParaRPr lang="en-US"/>
        </a:p>
      </dgm:t>
    </dgm:pt>
    <dgm:pt modelId="{5E879220-4FB5-48CF-98CB-C34E469298C1}" type="sibTrans" cxnId="{67E23DF3-39AF-4A73-AB9B-CFD55F25F706}">
      <dgm:prSet/>
      <dgm:spPr/>
      <dgm:t>
        <a:bodyPr/>
        <a:lstStyle/>
        <a:p>
          <a:endParaRPr lang="en-US"/>
        </a:p>
      </dgm:t>
    </dgm:pt>
    <dgm:pt modelId="{A0DBA283-9720-4720-9434-1D904385067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Board Education</a:t>
          </a:r>
        </a:p>
      </dgm:t>
    </dgm:pt>
    <dgm:pt modelId="{2E9A2141-D419-457F-9896-8291D54B2C75}" type="parTrans" cxnId="{1B5F7187-E7A3-4EA0-9B8A-7932F04B0A43}">
      <dgm:prSet/>
      <dgm:spPr/>
      <dgm:t>
        <a:bodyPr/>
        <a:lstStyle/>
        <a:p>
          <a:endParaRPr lang="en-US"/>
        </a:p>
      </dgm:t>
    </dgm:pt>
    <dgm:pt modelId="{FD7490E1-C7D8-424D-A00D-059B40114FAC}" type="sibTrans" cxnId="{1B5F7187-E7A3-4EA0-9B8A-7932F04B0A43}">
      <dgm:prSet/>
      <dgm:spPr/>
      <dgm:t>
        <a:bodyPr/>
        <a:lstStyle/>
        <a:p>
          <a:endParaRPr lang="en-US"/>
        </a:p>
      </dgm:t>
    </dgm:pt>
    <dgm:pt modelId="{B1D2DE34-EA32-4F3F-B019-CA8BB411A15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Sponsored White Papers and Editorial Support</a:t>
          </a:r>
        </a:p>
      </dgm:t>
    </dgm:pt>
    <dgm:pt modelId="{A915B854-CEDE-44F4-A708-A6D55CE5C443}" type="parTrans" cxnId="{82BE6095-09AA-422F-8F7B-69E5352BC316}">
      <dgm:prSet/>
      <dgm:spPr/>
      <dgm:t>
        <a:bodyPr/>
        <a:lstStyle/>
        <a:p>
          <a:endParaRPr lang="en-US"/>
        </a:p>
      </dgm:t>
    </dgm:pt>
    <dgm:pt modelId="{E4F9739C-ECBA-424B-B272-DF4032CFD03A}" type="sibTrans" cxnId="{82BE6095-09AA-422F-8F7B-69E5352BC316}">
      <dgm:prSet/>
      <dgm:spPr/>
      <dgm:t>
        <a:bodyPr/>
        <a:lstStyle/>
        <a:p>
          <a:endParaRPr lang="en-US"/>
        </a:p>
      </dgm:t>
    </dgm:pt>
    <dgm:pt modelId="{FF73B9D8-C2B2-4048-8836-F44EE48374E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Revenue Sharing</a:t>
          </a:r>
        </a:p>
      </dgm:t>
    </dgm:pt>
    <dgm:pt modelId="{810C1D9F-7021-4269-AFC5-825B5125335A}" type="parTrans" cxnId="{61842039-945A-4BE4-A2AE-0FCD6D7C9C59}">
      <dgm:prSet/>
      <dgm:spPr/>
      <dgm:t>
        <a:bodyPr/>
        <a:lstStyle/>
        <a:p>
          <a:endParaRPr lang="en-US"/>
        </a:p>
      </dgm:t>
    </dgm:pt>
    <dgm:pt modelId="{F76FC8EF-6A0F-4583-819C-96E2DA2F3B55}" type="sibTrans" cxnId="{61842039-945A-4BE4-A2AE-0FCD6D7C9C59}">
      <dgm:prSet/>
      <dgm:spPr/>
      <dgm:t>
        <a:bodyPr/>
        <a:lstStyle/>
        <a:p>
          <a:endParaRPr lang="en-US"/>
        </a:p>
      </dgm:t>
    </dgm:pt>
    <dgm:pt modelId="{72CB8DF6-559D-46EF-BDE4-FFC58ED5B5C1}" type="pres">
      <dgm:prSet presAssocID="{43E4229A-7611-41FB-83A2-B271125595B8}" presName="root" presStyleCnt="0">
        <dgm:presLayoutVars>
          <dgm:dir/>
          <dgm:resizeHandles val="exact"/>
        </dgm:presLayoutVars>
      </dgm:prSet>
      <dgm:spPr/>
    </dgm:pt>
    <dgm:pt modelId="{6249ED95-236A-4D4E-A0DA-7C3BD458DF17}" type="pres">
      <dgm:prSet presAssocID="{7B8065D7-9313-4760-A3AF-79F7F0EB24D9}" presName="compNode" presStyleCnt="0"/>
      <dgm:spPr/>
    </dgm:pt>
    <dgm:pt modelId="{77BD1708-7FB7-4630-BBEF-B09F7B38C649}" type="pres">
      <dgm:prSet presAssocID="{7B8065D7-9313-4760-A3AF-79F7F0EB24D9}" presName="bgRect" presStyleLbl="bgShp" presStyleIdx="0" presStyleCnt="4"/>
      <dgm:spPr/>
    </dgm:pt>
    <dgm:pt modelId="{2D34DFDE-AC94-4222-8652-686EDEFFB286}" type="pres">
      <dgm:prSet presAssocID="{7B8065D7-9313-4760-A3AF-79F7F0EB24D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01415F68-CA65-4E42-A0E1-852A1EC92B08}" type="pres">
      <dgm:prSet presAssocID="{7B8065D7-9313-4760-A3AF-79F7F0EB24D9}" presName="spaceRect" presStyleCnt="0"/>
      <dgm:spPr/>
    </dgm:pt>
    <dgm:pt modelId="{CC3785B0-7130-43DD-9185-33A849ED81C4}" type="pres">
      <dgm:prSet presAssocID="{7B8065D7-9313-4760-A3AF-79F7F0EB24D9}" presName="parTx" presStyleLbl="revTx" presStyleIdx="0" presStyleCnt="5">
        <dgm:presLayoutVars>
          <dgm:chMax val="0"/>
          <dgm:chPref val="0"/>
        </dgm:presLayoutVars>
      </dgm:prSet>
      <dgm:spPr/>
    </dgm:pt>
    <dgm:pt modelId="{884B124B-5B44-46AB-A217-64DB7B84EDCA}" type="pres">
      <dgm:prSet presAssocID="{E0FF5DE0-CFBA-4B79-8133-B3DFE06117F4}" presName="sibTrans" presStyleCnt="0"/>
      <dgm:spPr/>
    </dgm:pt>
    <dgm:pt modelId="{EDE8EFAA-1A1D-4097-A611-E86AEA8BB920}" type="pres">
      <dgm:prSet presAssocID="{BA9B80CB-1E13-416B-86D9-C3B363CCB3A3}" presName="compNode" presStyleCnt="0"/>
      <dgm:spPr/>
    </dgm:pt>
    <dgm:pt modelId="{B68010C9-FD96-4A42-80DC-E71491B4994B}" type="pres">
      <dgm:prSet presAssocID="{BA9B80CB-1E13-416B-86D9-C3B363CCB3A3}" presName="bgRect" presStyleLbl="bgShp" presStyleIdx="1" presStyleCnt="4"/>
      <dgm:spPr/>
    </dgm:pt>
    <dgm:pt modelId="{58897D45-42C9-414E-8DE8-79916448A306}" type="pres">
      <dgm:prSet presAssocID="{BA9B80CB-1E13-416B-86D9-C3B363CCB3A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Of Directors with solid fill"/>
        </a:ext>
      </dgm:extLst>
    </dgm:pt>
    <dgm:pt modelId="{756DE045-C954-4AAD-95AA-7CF60A00F42C}" type="pres">
      <dgm:prSet presAssocID="{BA9B80CB-1E13-416B-86D9-C3B363CCB3A3}" presName="spaceRect" presStyleCnt="0"/>
      <dgm:spPr/>
    </dgm:pt>
    <dgm:pt modelId="{EAAA12CE-3222-4BBE-BB02-8B764FDB532E}" type="pres">
      <dgm:prSet presAssocID="{BA9B80CB-1E13-416B-86D9-C3B363CCB3A3}" presName="parTx" presStyleLbl="revTx" presStyleIdx="1" presStyleCnt="5">
        <dgm:presLayoutVars>
          <dgm:chMax val="0"/>
          <dgm:chPref val="0"/>
        </dgm:presLayoutVars>
      </dgm:prSet>
      <dgm:spPr/>
    </dgm:pt>
    <dgm:pt modelId="{D032C672-183D-49B9-94DF-0080C4395919}" type="pres">
      <dgm:prSet presAssocID="{BA9B80CB-1E13-416B-86D9-C3B363CCB3A3}" presName="desTx" presStyleLbl="revTx" presStyleIdx="2" presStyleCnt="5">
        <dgm:presLayoutVars/>
      </dgm:prSet>
      <dgm:spPr/>
    </dgm:pt>
    <dgm:pt modelId="{E36904A5-6E15-4597-9726-2EF5D5BE284A}" type="pres">
      <dgm:prSet presAssocID="{B461FF1F-B20F-4949-A22D-4C09422E8122}" presName="sibTrans" presStyleCnt="0"/>
      <dgm:spPr/>
    </dgm:pt>
    <dgm:pt modelId="{FB4CB138-4113-4BF6-B121-A9E55B14335A}" type="pres">
      <dgm:prSet presAssocID="{B1D2DE34-EA32-4F3F-B019-CA8BB411A15D}" presName="compNode" presStyleCnt="0"/>
      <dgm:spPr/>
    </dgm:pt>
    <dgm:pt modelId="{BB6DACBF-0D3B-4787-A01E-89B9AD92B647}" type="pres">
      <dgm:prSet presAssocID="{B1D2DE34-EA32-4F3F-B019-CA8BB411A15D}" presName="bgRect" presStyleLbl="bgShp" presStyleIdx="2" presStyleCnt="4"/>
      <dgm:spPr/>
    </dgm:pt>
    <dgm:pt modelId="{A8595450-B3CD-4E38-BE1B-D532180F004B}" type="pres">
      <dgm:prSet presAssocID="{B1D2DE34-EA32-4F3F-B019-CA8BB411A15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 with solid fill"/>
        </a:ext>
      </dgm:extLst>
    </dgm:pt>
    <dgm:pt modelId="{90F2E343-FA05-49BE-8CDE-83E727079FD6}" type="pres">
      <dgm:prSet presAssocID="{B1D2DE34-EA32-4F3F-B019-CA8BB411A15D}" presName="spaceRect" presStyleCnt="0"/>
      <dgm:spPr/>
    </dgm:pt>
    <dgm:pt modelId="{32ABBA8E-9348-4806-90CC-216A99F8B3D9}" type="pres">
      <dgm:prSet presAssocID="{B1D2DE34-EA32-4F3F-B019-CA8BB411A15D}" presName="parTx" presStyleLbl="revTx" presStyleIdx="3" presStyleCnt="5">
        <dgm:presLayoutVars>
          <dgm:chMax val="0"/>
          <dgm:chPref val="0"/>
        </dgm:presLayoutVars>
      </dgm:prSet>
      <dgm:spPr/>
    </dgm:pt>
    <dgm:pt modelId="{DD0E9F64-7CE9-4795-8052-3ABF47F93359}" type="pres">
      <dgm:prSet presAssocID="{E4F9739C-ECBA-424B-B272-DF4032CFD03A}" presName="sibTrans" presStyleCnt="0"/>
      <dgm:spPr/>
    </dgm:pt>
    <dgm:pt modelId="{A72CCDAF-417A-48B1-A18F-E2361C4FFE32}" type="pres">
      <dgm:prSet presAssocID="{FF73B9D8-C2B2-4048-8836-F44EE48374EC}" presName="compNode" presStyleCnt="0"/>
      <dgm:spPr/>
    </dgm:pt>
    <dgm:pt modelId="{1B781E31-50E4-4FF5-ACC1-A65B612829A1}" type="pres">
      <dgm:prSet presAssocID="{FF73B9D8-C2B2-4048-8836-F44EE48374EC}" presName="bgRect" presStyleLbl="bgShp" presStyleIdx="3" presStyleCnt="4"/>
      <dgm:spPr/>
    </dgm:pt>
    <dgm:pt modelId="{56E98919-8DF4-4F4F-936A-073D80F64791}" type="pres">
      <dgm:prSet presAssocID="{FF73B9D8-C2B2-4048-8836-F44EE48374E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E2450417-A1DB-48DC-9A77-D8333BC7BD1A}" type="pres">
      <dgm:prSet presAssocID="{FF73B9D8-C2B2-4048-8836-F44EE48374EC}" presName="spaceRect" presStyleCnt="0"/>
      <dgm:spPr/>
    </dgm:pt>
    <dgm:pt modelId="{1F3D26E7-5711-42C4-ADBB-A4EDD9398F0B}" type="pres">
      <dgm:prSet presAssocID="{FF73B9D8-C2B2-4048-8836-F44EE48374EC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DC1C0901-DDE1-43FE-B1F7-82B379746BF7}" type="presOf" srcId="{43E4229A-7611-41FB-83A2-B271125595B8}" destId="{72CB8DF6-559D-46EF-BDE4-FFC58ED5B5C1}" srcOrd="0" destOrd="0" presId="urn:microsoft.com/office/officeart/2018/2/layout/IconVerticalSolidList"/>
    <dgm:cxn modelId="{A6158207-2960-4A00-A914-8096A3B3ECDF}" type="presOf" srcId="{B1D2DE34-EA32-4F3F-B019-CA8BB411A15D}" destId="{32ABBA8E-9348-4806-90CC-216A99F8B3D9}" srcOrd="0" destOrd="0" presId="urn:microsoft.com/office/officeart/2018/2/layout/IconVerticalSolidList"/>
    <dgm:cxn modelId="{CE922914-4BD6-47C1-B8CC-43995909BE22}" srcId="{43E4229A-7611-41FB-83A2-B271125595B8}" destId="{BA9B80CB-1E13-416B-86D9-C3B363CCB3A3}" srcOrd="1" destOrd="0" parTransId="{DC8277D9-6218-4E0E-9D79-997AB9FFD6B8}" sibTransId="{B461FF1F-B20F-4949-A22D-4C09422E8122}"/>
    <dgm:cxn modelId="{A0310927-ABC3-41BB-8034-5E32D37CDAAE}" type="presOf" srcId="{53973FAB-2E4C-49D2-A3F6-D8980A70F4B1}" destId="{D032C672-183D-49B9-94DF-0080C4395919}" srcOrd="0" destOrd="0" presId="urn:microsoft.com/office/officeart/2018/2/layout/IconVerticalSolidList"/>
    <dgm:cxn modelId="{61842039-945A-4BE4-A2AE-0FCD6D7C9C59}" srcId="{43E4229A-7611-41FB-83A2-B271125595B8}" destId="{FF73B9D8-C2B2-4048-8836-F44EE48374EC}" srcOrd="3" destOrd="0" parTransId="{810C1D9F-7021-4269-AFC5-825B5125335A}" sibTransId="{F76FC8EF-6A0F-4583-819C-96E2DA2F3B55}"/>
    <dgm:cxn modelId="{345F8D59-FCCE-4A21-B63A-E11170C6C00E}" type="presOf" srcId="{BA9B80CB-1E13-416B-86D9-C3B363CCB3A3}" destId="{EAAA12CE-3222-4BBE-BB02-8B764FDB532E}" srcOrd="0" destOrd="0" presId="urn:microsoft.com/office/officeart/2018/2/layout/IconVerticalSolidList"/>
    <dgm:cxn modelId="{7C00887B-B8B3-4939-A638-D7054C8318D6}" type="presOf" srcId="{DE34E2D3-5A0C-4162-A981-01A7A6F85091}" destId="{D032C672-183D-49B9-94DF-0080C4395919}" srcOrd="0" destOrd="1" presId="urn:microsoft.com/office/officeart/2018/2/layout/IconVerticalSolidList"/>
    <dgm:cxn modelId="{1B5F7187-E7A3-4EA0-9B8A-7932F04B0A43}" srcId="{BA9B80CB-1E13-416B-86D9-C3B363CCB3A3}" destId="{A0DBA283-9720-4720-9434-1D9043850674}" srcOrd="2" destOrd="0" parTransId="{2E9A2141-D419-457F-9896-8291D54B2C75}" sibTransId="{FD7490E1-C7D8-424D-A00D-059B40114FAC}"/>
    <dgm:cxn modelId="{82BE6095-09AA-422F-8F7B-69E5352BC316}" srcId="{43E4229A-7611-41FB-83A2-B271125595B8}" destId="{B1D2DE34-EA32-4F3F-B019-CA8BB411A15D}" srcOrd="2" destOrd="0" parTransId="{A915B854-CEDE-44F4-A708-A6D55CE5C443}" sibTransId="{E4F9739C-ECBA-424B-B272-DF4032CFD03A}"/>
    <dgm:cxn modelId="{B0CF57A5-54CF-409A-AEF2-AAA7514797A4}" srcId="{43E4229A-7611-41FB-83A2-B271125595B8}" destId="{7B8065D7-9313-4760-A3AF-79F7F0EB24D9}" srcOrd="0" destOrd="0" parTransId="{7D9F271D-8452-41FE-9C46-B4D53DF3FE92}" sibTransId="{E0FF5DE0-CFBA-4B79-8133-B3DFE06117F4}"/>
    <dgm:cxn modelId="{1045D9BD-E985-49A1-8104-6053CBC0C927}" type="presOf" srcId="{A0DBA283-9720-4720-9434-1D9043850674}" destId="{D032C672-183D-49B9-94DF-0080C4395919}" srcOrd="0" destOrd="2" presId="urn:microsoft.com/office/officeart/2018/2/layout/IconVerticalSolidList"/>
    <dgm:cxn modelId="{47444FC9-27EC-4824-A9C5-217BD789CF20}" srcId="{BA9B80CB-1E13-416B-86D9-C3B363CCB3A3}" destId="{53973FAB-2E4C-49D2-A3F6-D8980A70F4B1}" srcOrd="0" destOrd="0" parTransId="{4D3C951D-C171-429C-AA44-30D0BC0BD1E0}" sibTransId="{28B423D0-FEEC-4243-9B79-4155EFBB079B}"/>
    <dgm:cxn modelId="{A2751DD9-B7C2-4813-A6C8-C43D570605B6}" type="presOf" srcId="{FF73B9D8-C2B2-4048-8836-F44EE48374EC}" destId="{1F3D26E7-5711-42C4-ADBB-A4EDD9398F0B}" srcOrd="0" destOrd="0" presId="urn:microsoft.com/office/officeart/2018/2/layout/IconVerticalSolidList"/>
    <dgm:cxn modelId="{8BB85AEC-FD56-4267-9513-734860D650B9}" type="presOf" srcId="{7B8065D7-9313-4760-A3AF-79F7F0EB24D9}" destId="{CC3785B0-7130-43DD-9185-33A849ED81C4}" srcOrd="0" destOrd="0" presId="urn:microsoft.com/office/officeart/2018/2/layout/IconVerticalSolidList"/>
    <dgm:cxn modelId="{67E23DF3-39AF-4A73-AB9B-CFD55F25F706}" srcId="{BA9B80CB-1E13-416B-86D9-C3B363CCB3A3}" destId="{DE34E2D3-5A0C-4162-A981-01A7A6F85091}" srcOrd="1" destOrd="0" parTransId="{D483A348-E819-47DD-9E77-73815ABF0997}" sibTransId="{5E879220-4FB5-48CF-98CB-C34E469298C1}"/>
    <dgm:cxn modelId="{12E10711-70F6-4197-A01B-B513BE9937F5}" type="presParOf" srcId="{72CB8DF6-559D-46EF-BDE4-FFC58ED5B5C1}" destId="{6249ED95-236A-4D4E-A0DA-7C3BD458DF17}" srcOrd="0" destOrd="0" presId="urn:microsoft.com/office/officeart/2018/2/layout/IconVerticalSolidList"/>
    <dgm:cxn modelId="{CD3195C9-F7B2-42F7-B1DB-3CD40F8C7A7C}" type="presParOf" srcId="{6249ED95-236A-4D4E-A0DA-7C3BD458DF17}" destId="{77BD1708-7FB7-4630-BBEF-B09F7B38C649}" srcOrd="0" destOrd="0" presId="urn:microsoft.com/office/officeart/2018/2/layout/IconVerticalSolidList"/>
    <dgm:cxn modelId="{F691310A-23D4-432B-96D2-742F98F0EE0A}" type="presParOf" srcId="{6249ED95-236A-4D4E-A0DA-7C3BD458DF17}" destId="{2D34DFDE-AC94-4222-8652-686EDEFFB286}" srcOrd="1" destOrd="0" presId="urn:microsoft.com/office/officeart/2018/2/layout/IconVerticalSolidList"/>
    <dgm:cxn modelId="{E975332B-D8BA-4670-8283-4734A5D4FFF7}" type="presParOf" srcId="{6249ED95-236A-4D4E-A0DA-7C3BD458DF17}" destId="{01415F68-CA65-4E42-A0E1-852A1EC92B08}" srcOrd="2" destOrd="0" presId="urn:microsoft.com/office/officeart/2018/2/layout/IconVerticalSolidList"/>
    <dgm:cxn modelId="{98E31EB7-0CBB-40CD-8D00-C47603E7FE1C}" type="presParOf" srcId="{6249ED95-236A-4D4E-A0DA-7C3BD458DF17}" destId="{CC3785B0-7130-43DD-9185-33A849ED81C4}" srcOrd="3" destOrd="0" presId="urn:microsoft.com/office/officeart/2018/2/layout/IconVerticalSolidList"/>
    <dgm:cxn modelId="{0374E182-F151-4BB3-82E3-C32BF5DD7743}" type="presParOf" srcId="{72CB8DF6-559D-46EF-BDE4-FFC58ED5B5C1}" destId="{884B124B-5B44-46AB-A217-64DB7B84EDCA}" srcOrd="1" destOrd="0" presId="urn:microsoft.com/office/officeart/2018/2/layout/IconVerticalSolidList"/>
    <dgm:cxn modelId="{0BBF9D02-698F-44E1-8ABE-54385441E30A}" type="presParOf" srcId="{72CB8DF6-559D-46EF-BDE4-FFC58ED5B5C1}" destId="{EDE8EFAA-1A1D-4097-A611-E86AEA8BB920}" srcOrd="2" destOrd="0" presId="urn:microsoft.com/office/officeart/2018/2/layout/IconVerticalSolidList"/>
    <dgm:cxn modelId="{CABDC309-F879-49F5-834F-3AEA333DBAAE}" type="presParOf" srcId="{EDE8EFAA-1A1D-4097-A611-E86AEA8BB920}" destId="{B68010C9-FD96-4A42-80DC-E71491B4994B}" srcOrd="0" destOrd="0" presId="urn:microsoft.com/office/officeart/2018/2/layout/IconVerticalSolidList"/>
    <dgm:cxn modelId="{26D14DB0-77C5-402E-8A0A-B1C17A71EDC3}" type="presParOf" srcId="{EDE8EFAA-1A1D-4097-A611-E86AEA8BB920}" destId="{58897D45-42C9-414E-8DE8-79916448A306}" srcOrd="1" destOrd="0" presId="urn:microsoft.com/office/officeart/2018/2/layout/IconVerticalSolidList"/>
    <dgm:cxn modelId="{3D907C29-352A-4217-AB64-E0A1573F993F}" type="presParOf" srcId="{EDE8EFAA-1A1D-4097-A611-E86AEA8BB920}" destId="{756DE045-C954-4AAD-95AA-7CF60A00F42C}" srcOrd="2" destOrd="0" presId="urn:microsoft.com/office/officeart/2018/2/layout/IconVerticalSolidList"/>
    <dgm:cxn modelId="{E40A757C-6A73-41B3-9A56-A9245E8C76C0}" type="presParOf" srcId="{EDE8EFAA-1A1D-4097-A611-E86AEA8BB920}" destId="{EAAA12CE-3222-4BBE-BB02-8B764FDB532E}" srcOrd="3" destOrd="0" presId="urn:microsoft.com/office/officeart/2018/2/layout/IconVerticalSolidList"/>
    <dgm:cxn modelId="{7E16E06D-8B86-4A0C-8BB8-DECCF849F9D0}" type="presParOf" srcId="{EDE8EFAA-1A1D-4097-A611-E86AEA8BB920}" destId="{D032C672-183D-49B9-94DF-0080C4395919}" srcOrd="4" destOrd="0" presId="urn:microsoft.com/office/officeart/2018/2/layout/IconVerticalSolidList"/>
    <dgm:cxn modelId="{CD9E82E1-DE06-4F28-9072-7C47EE1AD94B}" type="presParOf" srcId="{72CB8DF6-559D-46EF-BDE4-FFC58ED5B5C1}" destId="{E36904A5-6E15-4597-9726-2EF5D5BE284A}" srcOrd="3" destOrd="0" presId="urn:microsoft.com/office/officeart/2018/2/layout/IconVerticalSolidList"/>
    <dgm:cxn modelId="{6AC51DB3-2061-4308-80D2-629607A9C2B2}" type="presParOf" srcId="{72CB8DF6-559D-46EF-BDE4-FFC58ED5B5C1}" destId="{FB4CB138-4113-4BF6-B121-A9E55B14335A}" srcOrd="4" destOrd="0" presId="urn:microsoft.com/office/officeart/2018/2/layout/IconVerticalSolidList"/>
    <dgm:cxn modelId="{AFE87D39-474D-4499-8E90-B360F4BD15AD}" type="presParOf" srcId="{FB4CB138-4113-4BF6-B121-A9E55B14335A}" destId="{BB6DACBF-0D3B-4787-A01E-89B9AD92B647}" srcOrd="0" destOrd="0" presId="urn:microsoft.com/office/officeart/2018/2/layout/IconVerticalSolidList"/>
    <dgm:cxn modelId="{29873A86-B3A8-4074-9382-D738222015DA}" type="presParOf" srcId="{FB4CB138-4113-4BF6-B121-A9E55B14335A}" destId="{A8595450-B3CD-4E38-BE1B-D532180F004B}" srcOrd="1" destOrd="0" presId="urn:microsoft.com/office/officeart/2018/2/layout/IconVerticalSolidList"/>
    <dgm:cxn modelId="{6C7972DA-CFB4-44A5-8EB1-A9C449C3FAD2}" type="presParOf" srcId="{FB4CB138-4113-4BF6-B121-A9E55B14335A}" destId="{90F2E343-FA05-49BE-8CDE-83E727079FD6}" srcOrd="2" destOrd="0" presId="urn:microsoft.com/office/officeart/2018/2/layout/IconVerticalSolidList"/>
    <dgm:cxn modelId="{B4FB89E4-8225-4AFF-9C43-9917BB12A325}" type="presParOf" srcId="{FB4CB138-4113-4BF6-B121-A9E55B14335A}" destId="{32ABBA8E-9348-4806-90CC-216A99F8B3D9}" srcOrd="3" destOrd="0" presId="urn:microsoft.com/office/officeart/2018/2/layout/IconVerticalSolidList"/>
    <dgm:cxn modelId="{4A60153A-3F75-4DC1-94E7-F7DF33547B2D}" type="presParOf" srcId="{72CB8DF6-559D-46EF-BDE4-FFC58ED5B5C1}" destId="{DD0E9F64-7CE9-4795-8052-3ABF47F93359}" srcOrd="5" destOrd="0" presId="urn:microsoft.com/office/officeart/2018/2/layout/IconVerticalSolidList"/>
    <dgm:cxn modelId="{C62F74A1-F328-4E06-9BE0-E8FDC1D64D05}" type="presParOf" srcId="{72CB8DF6-559D-46EF-BDE4-FFC58ED5B5C1}" destId="{A72CCDAF-417A-48B1-A18F-E2361C4FFE32}" srcOrd="6" destOrd="0" presId="urn:microsoft.com/office/officeart/2018/2/layout/IconVerticalSolidList"/>
    <dgm:cxn modelId="{D6FA5B96-BE6F-4ADE-91DB-DD76D896912F}" type="presParOf" srcId="{A72CCDAF-417A-48B1-A18F-E2361C4FFE32}" destId="{1B781E31-50E4-4FF5-ACC1-A65B612829A1}" srcOrd="0" destOrd="0" presId="urn:microsoft.com/office/officeart/2018/2/layout/IconVerticalSolidList"/>
    <dgm:cxn modelId="{070ED135-D0D0-4191-96A2-C7357148D0AA}" type="presParOf" srcId="{A72CCDAF-417A-48B1-A18F-E2361C4FFE32}" destId="{56E98919-8DF4-4F4F-936A-073D80F64791}" srcOrd="1" destOrd="0" presId="urn:microsoft.com/office/officeart/2018/2/layout/IconVerticalSolidList"/>
    <dgm:cxn modelId="{1D8E319C-AFF5-4F88-B21D-BC4DF15F775F}" type="presParOf" srcId="{A72CCDAF-417A-48B1-A18F-E2361C4FFE32}" destId="{E2450417-A1DB-48DC-9A77-D8333BC7BD1A}" srcOrd="2" destOrd="0" presId="urn:microsoft.com/office/officeart/2018/2/layout/IconVerticalSolidList"/>
    <dgm:cxn modelId="{C02D9C03-F618-4491-B937-BCB41D723C26}" type="presParOf" srcId="{A72CCDAF-417A-48B1-A18F-E2361C4FFE32}" destId="{1F3D26E7-5711-42C4-ADBB-A4EDD9398F0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9A0332-8A4D-4C76-9C66-1D884A76F718}">
      <dsp:nvSpPr>
        <dsp:cNvPr id="0" name=""/>
        <dsp:cNvSpPr/>
      </dsp:nvSpPr>
      <dsp:spPr>
        <a:xfrm>
          <a:off x="0" y="539"/>
          <a:ext cx="11582400" cy="12624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0498AB-2063-43B9-BD9D-84BD195BC414}">
      <dsp:nvSpPr>
        <dsp:cNvPr id="0" name=""/>
        <dsp:cNvSpPr/>
      </dsp:nvSpPr>
      <dsp:spPr>
        <a:xfrm>
          <a:off x="381886" y="284587"/>
          <a:ext cx="694339" cy="6943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99B4C0-E258-48BD-BB8C-36D425B93D4C}">
      <dsp:nvSpPr>
        <dsp:cNvPr id="0" name=""/>
        <dsp:cNvSpPr/>
      </dsp:nvSpPr>
      <dsp:spPr>
        <a:xfrm>
          <a:off x="1458111" y="539"/>
          <a:ext cx="10124288" cy="1262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608" tIns="133608" rIns="133608" bIns="13360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Lower cost deposits</a:t>
          </a:r>
        </a:p>
      </dsp:txBody>
      <dsp:txXfrm>
        <a:off x="1458111" y="539"/>
        <a:ext cx="10124288" cy="1262434"/>
      </dsp:txXfrm>
    </dsp:sp>
    <dsp:sp modelId="{B0AB72D1-25EB-4043-95CA-EE8B3B8C2C2A}">
      <dsp:nvSpPr>
        <dsp:cNvPr id="0" name=""/>
        <dsp:cNvSpPr/>
      </dsp:nvSpPr>
      <dsp:spPr>
        <a:xfrm>
          <a:off x="0" y="1578582"/>
          <a:ext cx="11582400" cy="12624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0626A3-46C6-44CD-94E9-C89085C5629D}">
      <dsp:nvSpPr>
        <dsp:cNvPr id="0" name=""/>
        <dsp:cNvSpPr/>
      </dsp:nvSpPr>
      <dsp:spPr>
        <a:xfrm>
          <a:off x="381886" y="1862630"/>
          <a:ext cx="694339" cy="6943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E7D533-A297-4535-8947-58A41B7A70A7}">
      <dsp:nvSpPr>
        <dsp:cNvPr id="0" name=""/>
        <dsp:cNvSpPr/>
      </dsp:nvSpPr>
      <dsp:spPr>
        <a:xfrm>
          <a:off x="1458111" y="1578582"/>
          <a:ext cx="10124288" cy="1262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608" tIns="133608" rIns="133608" bIns="13360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Enhanced non-interest income</a:t>
          </a:r>
        </a:p>
      </dsp:txBody>
      <dsp:txXfrm>
        <a:off x="1458111" y="1578582"/>
        <a:ext cx="10124288" cy="1262434"/>
      </dsp:txXfrm>
    </dsp:sp>
    <dsp:sp modelId="{4B285612-6CEA-449D-BFE5-77F13E544BAC}">
      <dsp:nvSpPr>
        <dsp:cNvPr id="0" name=""/>
        <dsp:cNvSpPr/>
      </dsp:nvSpPr>
      <dsp:spPr>
        <a:xfrm>
          <a:off x="0" y="3156625"/>
          <a:ext cx="11582400" cy="12624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11D642-B866-49F7-867E-A20B781FA05E}">
      <dsp:nvSpPr>
        <dsp:cNvPr id="0" name=""/>
        <dsp:cNvSpPr/>
      </dsp:nvSpPr>
      <dsp:spPr>
        <a:xfrm>
          <a:off x="381886" y="3440673"/>
          <a:ext cx="694339" cy="6943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FD0169-A9CB-4F28-B31F-383EC9DBA1F1}">
      <dsp:nvSpPr>
        <dsp:cNvPr id="0" name=""/>
        <dsp:cNvSpPr/>
      </dsp:nvSpPr>
      <dsp:spPr>
        <a:xfrm>
          <a:off x="1458111" y="3156625"/>
          <a:ext cx="10124288" cy="1262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608" tIns="133608" rIns="133608" bIns="13360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Higher yielding earning assets</a:t>
          </a:r>
        </a:p>
      </dsp:txBody>
      <dsp:txXfrm>
        <a:off x="1458111" y="3156625"/>
        <a:ext cx="10124288" cy="12624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E65BA-F861-4411-89EC-6A4808EA9FD2}">
      <dsp:nvSpPr>
        <dsp:cNvPr id="0" name=""/>
        <dsp:cNvSpPr/>
      </dsp:nvSpPr>
      <dsp:spPr>
        <a:xfrm>
          <a:off x="4614" y="675535"/>
          <a:ext cx="0" cy="3443165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6CF0F7-3AA3-45FA-B811-F3B5930467FD}">
      <dsp:nvSpPr>
        <dsp:cNvPr id="0" name=""/>
        <dsp:cNvSpPr/>
      </dsp:nvSpPr>
      <dsp:spPr>
        <a:xfrm>
          <a:off x="100258" y="790308"/>
          <a:ext cx="1810913" cy="1549424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t="-8000" b="-8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911449-A9B4-45B5-9D29-3B17AD2B9632}">
      <dsp:nvSpPr>
        <dsp:cNvPr id="0" name=""/>
        <dsp:cNvSpPr/>
      </dsp:nvSpPr>
      <dsp:spPr>
        <a:xfrm>
          <a:off x="100258" y="2339732"/>
          <a:ext cx="1810913" cy="1778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Informed Account Onboarding</a:t>
          </a:r>
        </a:p>
      </dsp:txBody>
      <dsp:txXfrm>
        <a:off x="100258" y="2339732"/>
        <a:ext cx="1810913" cy="1778968"/>
      </dsp:txXfrm>
    </dsp:sp>
    <dsp:sp modelId="{19F0B7F7-2646-4CDE-8109-A72911FAF1E1}">
      <dsp:nvSpPr>
        <dsp:cNvPr id="0" name=""/>
        <dsp:cNvSpPr/>
      </dsp:nvSpPr>
      <dsp:spPr>
        <a:xfrm>
          <a:off x="4614" y="292961"/>
          <a:ext cx="1912869" cy="38257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Engage</a:t>
          </a:r>
        </a:p>
      </dsp:txBody>
      <dsp:txXfrm>
        <a:off x="4614" y="292961"/>
        <a:ext cx="1912869" cy="382573"/>
      </dsp:txXfrm>
    </dsp:sp>
    <dsp:sp modelId="{A0F4662A-4793-4FD0-94E4-68931974DDCE}">
      <dsp:nvSpPr>
        <dsp:cNvPr id="0" name=""/>
        <dsp:cNvSpPr/>
      </dsp:nvSpPr>
      <dsp:spPr>
        <a:xfrm>
          <a:off x="2419690" y="675535"/>
          <a:ext cx="0" cy="3443165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210004"/>
              <a:satOff val="-8929"/>
              <a:lumOff val="1000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6ABB45-E84F-4762-B851-792932B70340}">
      <dsp:nvSpPr>
        <dsp:cNvPr id="0" name=""/>
        <dsp:cNvSpPr/>
      </dsp:nvSpPr>
      <dsp:spPr>
        <a:xfrm>
          <a:off x="2515333" y="790308"/>
          <a:ext cx="1810913" cy="1549424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t="-8000" b="-8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D29503-0325-44BD-9A1B-81519318367A}">
      <dsp:nvSpPr>
        <dsp:cNvPr id="0" name=""/>
        <dsp:cNvSpPr/>
      </dsp:nvSpPr>
      <dsp:spPr>
        <a:xfrm>
          <a:off x="2515333" y="2339732"/>
          <a:ext cx="1810913" cy="1778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Data-Driven </a:t>
          </a:r>
          <a:r>
            <a:rPr lang="en-US" sz="2500" kern="1200" dirty="0"/>
            <a:t>Compliance Monitoring</a:t>
          </a:r>
        </a:p>
      </dsp:txBody>
      <dsp:txXfrm>
        <a:off x="2515333" y="2339732"/>
        <a:ext cx="1810913" cy="1778968"/>
      </dsp:txXfrm>
    </dsp:sp>
    <dsp:sp modelId="{475950C0-C744-4B56-AB6C-7B36F0B91281}">
      <dsp:nvSpPr>
        <dsp:cNvPr id="0" name=""/>
        <dsp:cNvSpPr/>
      </dsp:nvSpPr>
      <dsp:spPr>
        <a:xfrm>
          <a:off x="2419690" y="292961"/>
          <a:ext cx="1912869" cy="382573"/>
        </a:xfrm>
        <a:prstGeom prst="rect">
          <a:avLst/>
        </a:prstGeom>
        <a:gradFill rotWithShape="0">
          <a:gsLst>
            <a:gs pos="0">
              <a:schemeClr val="accent5">
                <a:hueOff val="-3210004"/>
                <a:satOff val="-8929"/>
                <a:lumOff val="1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210004"/>
                <a:satOff val="-8929"/>
                <a:lumOff val="1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210004"/>
                <a:satOff val="-8929"/>
                <a:lumOff val="1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210004"/>
              <a:satOff val="-8929"/>
              <a:lumOff val="1000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Assure</a:t>
          </a:r>
        </a:p>
      </dsp:txBody>
      <dsp:txXfrm>
        <a:off x="2419690" y="292961"/>
        <a:ext cx="1912869" cy="382573"/>
      </dsp:txXfrm>
    </dsp:sp>
    <dsp:sp modelId="{C0FDF0B5-2608-4467-8826-7939A2633701}">
      <dsp:nvSpPr>
        <dsp:cNvPr id="0" name=""/>
        <dsp:cNvSpPr/>
      </dsp:nvSpPr>
      <dsp:spPr>
        <a:xfrm>
          <a:off x="4834765" y="675535"/>
          <a:ext cx="0" cy="3443165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420007"/>
              <a:satOff val="-17857"/>
              <a:lumOff val="2000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590AE5-A8EA-4C34-98A0-F3061973A5EC}">
      <dsp:nvSpPr>
        <dsp:cNvPr id="0" name=""/>
        <dsp:cNvSpPr/>
      </dsp:nvSpPr>
      <dsp:spPr>
        <a:xfrm>
          <a:off x="4930408" y="790308"/>
          <a:ext cx="1810913" cy="1549424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t="-8000" b="-8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8B2F4B-C31B-48CC-9C81-72066F75DCBC}">
      <dsp:nvSpPr>
        <dsp:cNvPr id="0" name=""/>
        <dsp:cNvSpPr/>
      </dsp:nvSpPr>
      <dsp:spPr>
        <a:xfrm>
          <a:off x="4930408" y="2339732"/>
          <a:ext cx="1810913" cy="1778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Shared Staffing and Professional Services</a:t>
          </a:r>
        </a:p>
      </dsp:txBody>
      <dsp:txXfrm>
        <a:off x="4930408" y="2339732"/>
        <a:ext cx="1810913" cy="1778968"/>
      </dsp:txXfrm>
    </dsp:sp>
    <dsp:sp modelId="{2D6DCDC1-13C9-4AE0-B8D6-B206214D37FC}">
      <dsp:nvSpPr>
        <dsp:cNvPr id="0" name=""/>
        <dsp:cNvSpPr/>
      </dsp:nvSpPr>
      <dsp:spPr>
        <a:xfrm>
          <a:off x="4834765" y="292961"/>
          <a:ext cx="1912869" cy="382573"/>
        </a:xfrm>
        <a:prstGeom prst="rect">
          <a:avLst/>
        </a:prstGeom>
        <a:gradFill rotWithShape="0">
          <a:gsLst>
            <a:gs pos="0">
              <a:schemeClr val="accent5">
                <a:hueOff val="-6420007"/>
                <a:satOff val="-17857"/>
                <a:lumOff val="2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420007"/>
                <a:satOff val="-17857"/>
                <a:lumOff val="2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420007"/>
                <a:satOff val="-17857"/>
                <a:lumOff val="2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420007"/>
              <a:satOff val="-17857"/>
              <a:lumOff val="2000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Force</a:t>
          </a:r>
        </a:p>
      </dsp:txBody>
      <dsp:txXfrm>
        <a:off x="4834765" y="292961"/>
        <a:ext cx="1912869" cy="382573"/>
      </dsp:txXfrm>
    </dsp:sp>
    <dsp:sp modelId="{63D2A9A9-C1F1-4B2F-8D94-6AF9C96D4F9E}">
      <dsp:nvSpPr>
        <dsp:cNvPr id="0" name=""/>
        <dsp:cNvSpPr/>
      </dsp:nvSpPr>
      <dsp:spPr>
        <a:xfrm>
          <a:off x="7249840" y="675535"/>
          <a:ext cx="0" cy="3443165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9630011"/>
              <a:satOff val="-26785"/>
              <a:lumOff val="3000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AEDB23-7CC4-4265-AA76-A8D23B266F36}">
      <dsp:nvSpPr>
        <dsp:cNvPr id="0" name=""/>
        <dsp:cNvSpPr/>
      </dsp:nvSpPr>
      <dsp:spPr>
        <a:xfrm>
          <a:off x="7345483" y="790308"/>
          <a:ext cx="1810913" cy="1549424"/>
        </a:xfrm>
        <a:prstGeom prst="rect">
          <a:avLst/>
        </a:prstGeom>
        <a:blipFill>
          <a:blip xmlns:r="http://schemas.openxmlformats.org/officeDocument/2006/relationships" r:embed="rId4"/>
          <a:srcRect/>
          <a:stretch>
            <a:fillRect t="-7000" b="-7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B84DB6-FD10-4F6F-8D46-627523E07F50}">
      <dsp:nvSpPr>
        <dsp:cNvPr id="0" name=""/>
        <dsp:cNvSpPr/>
      </dsp:nvSpPr>
      <dsp:spPr>
        <a:xfrm>
          <a:off x="7345483" y="2339732"/>
          <a:ext cx="1810913" cy="1778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Payment Sponsor and Lender Services</a:t>
          </a:r>
        </a:p>
      </dsp:txBody>
      <dsp:txXfrm>
        <a:off x="7345483" y="2339732"/>
        <a:ext cx="1810913" cy="1778968"/>
      </dsp:txXfrm>
    </dsp:sp>
    <dsp:sp modelId="{E35A29E8-BD17-45F3-9DB0-D6026AC89727}">
      <dsp:nvSpPr>
        <dsp:cNvPr id="0" name=""/>
        <dsp:cNvSpPr/>
      </dsp:nvSpPr>
      <dsp:spPr>
        <a:xfrm>
          <a:off x="7249840" y="292961"/>
          <a:ext cx="1912869" cy="382573"/>
        </a:xfrm>
        <a:prstGeom prst="rect">
          <a:avLst/>
        </a:prstGeom>
        <a:gradFill rotWithShape="0">
          <a:gsLst>
            <a:gs pos="0">
              <a:schemeClr val="accent5">
                <a:hueOff val="-9630011"/>
                <a:satOff val="-26785"/>
                <a:lumOff val="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630011"/>
                <a:satOff val="-26785"/>
                <a:lumOff val="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630011"/>
                <a:satOff val="-26785"/>
                <a:lumOff val="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9630011"/>
              <a:satOff val="-26785"/>
              <a:lumOff val="3000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Gateway</a:t>
          </a:r>
        </a:p>
      </dsp:txBody>
      <dsp:txXfrm>
        <a:off x="7249840" y="292961"/>
        <a:ext cx="1912869" cy="382573"/>
      </dsp:txXfrm>
    </dsp:sp>
    <dsp:sp modelId="{8C7DD9E4-71E2-416A-BD2B-9A4AD179450B}">
      <dsp:nvSpPr>
        <dsp:cNvPr id="0" name=""/>
        <dsp:cNvSpPr/>
      </dsp:nvSpPr>
      <dsp:spPr>
        <a:xfrm>
          <a:off x="9664915" y="675535"/>
          <a:ext cx="0" cy="3443165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2840015"/>
              <a:satOff val="-35714"/>
              <a:lumOff val="4000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16E78B-CF36-4B10-8908-DF56A6DA9BA3}">
      <dsp:nvSpPr>
        <dsp:cNvPr id="0" name=""/>
        <dsp:cNvSpPr/>
      </dsp:nvSpPr>
      <dsp:spPr>
        <a:xfrm>
          <a:off x="9760558" y="790308"/>
          <a:ext cx="1810913" cy="15494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2865DC-ACFE-4F2F-B9E8-1275B31CCD54}">
      <dsp:nvSpPr>
        <dsp:cNvPr id="0" name=""/>
        <dsp:cNvSpPr/>
      </dsp:nvSpPr>
      <dsp:spPr>
        <a:xfrm>
          <a:off x="9760558" y="2339732"/>
          <a:ext cx="1810913" cy="1778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Additional Service Providers</a:t>
          </a:r>
        </a:p>
      </dsp:txBody>
      <dsp:txXfrm>
        <a:off x="9760558" y="2339732"/>
        <a:ext cx="1810913" cy="1778968"/>
      </dsp:txXfrm>
    </dsp:sp>
    <dsp:sp modelId="{C1D8D8DC-AD11-4A2A-A8D2-8DF1FD2CFAAD}">
      <dsp:nvSpPr>
        <dsp:cNvPr id="0" name=""/>
        <dsp:cNvSpPr/>
      </dsp:nvSpPr>
      <dsp:spPr>
        <a:xfrm>
          <a:off x="9664915" y="292961"/>
          <a:ext cx="1912869" cy="382573"/>
        </a:xfrm>
        <a:prstGeom prst="rect">
          <a:avLst/>
        </a:prstGeom>
        <a:gradFill rotWithShape="0">
          <a:gsLst>
            <a:gs pos="0">
              <a:schemeClr val="accent5">
                <a:hueOff val="-12840015"/>
                <a:satOff val="-35714"/>
                <a:lumOff val="4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840015"/>
                <a:satOff val="-35714"/>
                <a:lumOff val="4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840015"/>
                <a:satOff val="-35714"/>
                <a:lumOff val="4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2840015"/>
              <a:satOff val="-35714"/>
              <a:lumOff val="4000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Marketplace</a:t>
          </a:r>
        </a:p>
      </dsp:txBody>
      <dsp:txXfrm>
        <a:off x="9664915" y="292961"/>
        <a:ext cx="1912869" cy="3825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D1708-7FB7-4630-BBEF-B09F7B38C649}">
      <dsp:nvSpPr>
        <dsp:cNvPr id="0" name=""/>
        <dsp:cNvSpPr/>
      </dsp:nvSpPr>
      <dsp:spPr>
        <a:xfrm>
          <a:off x="0" y="1834"/>
          <a:ext cx="11582400" cy="9296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34DFDE-AC94-4222-8652-686EDEFFB286}">
      <dsp:nvSpPr>
        <dsp:cNvPr id="0" name=""/>
        <dsp:cNvSpPr/>
      </dsp:nvSpPr>
      <dsp:spPr>
        <a:xfrm>
          <a:off x="281225" y="211010"/>
          <a:ext cx="511318" cy="5113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3785B0-7130-43DD-9185-33A849ED81C4}">
      <dsp:nvSpPr>
        <dsp:cNvPr id="0" name=""/>
        <dsp:cNvSpPr/>
      </dsp:nvSpPr>
      <dsp:spPr>
        <a:xfrm>
          <a:off x="1073768" y="1834"/>
          <a:ext cx="10508631" cy="92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390" tIns="98390" rIns="98390" bIns="9839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Cannabis Specific Conferences, Webinars, and Forums</a:t>
          </a:r>
        </a:p>
      </dsp:txBody>
      <dsp:txXfrm>
        <a:off x="1073768" y="1834"/>
        <a:ext cx="10508631" cy="929669"/>
      </dsp:txXfrm>
    </dsp:sp>
    <dsp:sp modelId="{B68010C9-FD96-4A42-80DC-E71491B4994B}">
      <dsp:nvSpPr>
        <dsp:cNvPr id="0" name=""/>
        <dsp:cNvSpPr/>
      </dsp:nvSpPr>
      <dsp:spPr>
        <a:xfrm>
          <a:off x="0" y="1163921"/>
          <a:ext cx="11582400" cy="9296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897D45-42C9-414E-8DE8-79916448A306}">
      <dsp:nvSpPr>
        <dsp:cNvPr id="0" name=""/>
        <dsp:cNvSpPr/>
      </dsp:nvSpPr>
      <dsp:spPr>
        <a:xfrm>
          <a:off x="281225" y="1373097"/>
          <a:ext cx="511318" cy="5113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AA12CE-3222-4BBE-BB02-8B764FDB532E}">
      <dsp:nvSpPr>
        <dsp:cNvPr id="0" name=""/>
        <dsp:cNvSpPr/>
      </dsp:nvSpPr>
      <dsp:spPr>
        <a:xfrm>
          <a:off x="1073768" y="1163921"/>
          <a:ext cx="5212080" cy="92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390" tIns="98390" rIns="98390" bIns="9839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Targeted Presentations</a:t>
          </a:r>
        </a:p>
      </dsp:txBody>
      <dsp:txXfrm>
        <a:off x="1073768" y="1163921"/>
        <a:ext cx="5212080" cy="929669"/>
      </dsp:txXfrm>
    </dsp:sp>
    <dsp:sp modelId="{D032C672-183D-49B9-94DF-0080C4395919}">
      <dsp:nvSpPr>
        <dsp:cNvPr id="0" name=""/>
        <dsp:cNvSpPr/>
      </dsp:nvSpPr>
      <dsp:spPr>
        <a:xfrm>
          <a:off x="6285848" y="1163921"/>
          <a:ext cx="5296551" cy="92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390" tIns="98390" rIns="98390" bIns="9839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Economics of High-Risk Banking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So You Want to Be a Cannabis Banker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Board Education</a:t>
          </a:r>
        </a:p>
      </dsp:txBody>
      <dsp:txXfrm>
        <a:off x="6285848" y="1163921"/>
        <a:ext cx="5296551" cy="929669"/>
      </dsp:txXfrm>
    </dsp:sp>
    <dsp:sp modelId="{BB6DACBF-0D3B-4787-A01E-89B9AD92B647}">
      <dsp:nvSpPr>
        <dsp:cNvPr id="0" name=""/>
        <dsp:cNvSpPr/>
      </dsp:nvSpPr>
      <dsp:spPr>
        <a:xfrm>
          <a:off x="0" y="2326008"/>
          <a:ext cx="11582400" cy="9296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595450-B3CD-4E38-BE1B-D532180F004B}">
      <dsp:nvSpPr>
        <dsp:cNvPr id="0" name=""/>
        <dsp:cNvSpPr/>
      </dsp:nvSpPr>
      <dsp:spPr>
        <a:xfrm>
          <a:off x="281225" y="2535184"/>
          <a:ext cx="511318" cy="51131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BBA8E-9348-4806-90CC-216A99F8B3D9}">
      <dsp:nvSpPr>
        <dsp:cNvPr id="0" name=""/>
        <dsp:cNvSpPr/>
      </dsp:nvSpPr>
      <dsp:spPr>
        <a:xfrm>
          <a:off x="1073768" y="2326008"/>
          <a:ext cx="10508631" cy="92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390" tIns="98390" rIns="98390" bIns="9839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Sponsored White Papers and Editorial Support</a:t>
          </a:r>
        </a:p>
      </dsp:txBody>
      <dsp:txXfrm>
        <a:off x="1073768" y="2326008"/>
        <a:ext cx="10508631" cy="929669"/>
      </dsp:txXfrm>
    </dsp:sp>
    <dsp:sp modelId="{1B781E31-50E4-4FF5-ACC1-A65B612829A1}">
      <dsp:nvSpPr>
        <dsp:cNvPr id="0" name=""/>
        <dsp:cNvSpPr/>
      </dsp:nvSpPr>
      <dsp:spPr>
        <a:xfrm>
          <a:off x="0" y="3488095"/>
          <a:ext cx="11582400" cy="9296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E98919-8DF4-4F4F-936A-073D80F64791}">
      <dsp:nvSpPr>
        <dsp:cNvPr id="0" name=""/>
        <dsp:cNvSpPr/>
      </dsp:nvSpPr>
      <dsp:spPr>
        <a:xfrm>
          <a:off x="281225" y="3697271"/>
          <a:ext cx="511318" cy="51131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3D26E7-5711-42C4-ADBB-A4EDD9398F0B}">
      <dsp:nvSpPr>
        <dsp:cNvPr id="0" name=""/>
        <dsp:cNvSpPr/>
      </dsp:nvSpPr>
      <dsp:spPr>
        <a:xfrm>
          <a:off x="1073768" y="3488095"/>
          <a:ext cx="10508631" cy="92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390" tIns="98390" rIns="98390" bIns="9839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Revenue Sharing</a:t>
          </a:r>
        </a:p>
      </dsp:txBody>
      <dsp:txXfrm>
        <a:off x="1073768" y="3488095"/>
        <a:ext cx="10508631" cy="929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3E310-D2AB-455C-B3ED-5A8E24334EB0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DECF2-BE97-4822-816D-21CC445AE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21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1B9F47-61D5-4F87-A7D9-2CB899C31C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704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CBC819C-9D9D-6437-B00D-44A06369DB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0048C19-EA6B-ED11-C61C-4A158B0DBC0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B2FAB90-7F15-7267-8F7B-3A5873617919}"/>
              </a:ext>
            </a:extLst>
          </p:cNvPr>
          <p:cNvSpPr>
            <a:spLocks/>
          </p:cNvSpPr>
          <p:nvPr userDrawn="1"/>
        </p:nvSpPr>
        <p:spPr>
          <a:xfrm>
            <a:off x="438736" y="457200"/>
            <a:ext cx="6390982" cy="5676900"/>
          </a:xfrm>
          <a:custGeom>
            <a:avLst/>
            <a:gdLst>
              <a:gd name="connsiteX0" fmla="*/ 0 w 40825"/>
              <a:gd name="connsiteY0" fmla="*/ 0 h 40824"/>
              <a:gd name="connsiteX1" fmla="*/ 40825 w 40825"/>
              <a:gd name="connsiteY1" fmla="*/ 0 h 40824"/>
              <a:gd name="connsiteX2" fmla="*/ 40825 w 40825"/>
              <a:gd name="connsiteY2" fmla="*/ 40825 h 40824"/>
              <a:gd name="connsiteX3" fmla="*/ 0 w 40825"/>
              <a:gd name="connsiteY3" fmla="*/ 40825 h 4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825" h="40824">
                <a:moveTo>
                  <a:pt x="0" y="0"/>
                </a:moveTo>
                <a:lnTo>
                  <a:pt x="40825" y="0"/>
                </a:lnTo>
                <a:lnTo>
                  <a:pt x="40825" y="40825"/>
                </a:lnTo>
                <a:lnTo>
                  <a:pt x="0" y="40825"/>
                </a:lnTo>
                <a:close/>
              </a:path>
            </a:pathLst>
          </a:custGeom>
          <a:noFill/>
          <a:ln w="152400" cap="flat">
            <a:solidFill>
              <a:schemeClr val="accent3">
                <a:lumMod val="10000"/>
                <a:lumOff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C56B740-E89C-EA4A-8694-7F5ACA34CB1A}"/>
              </a:ext>
            </a:extLst>
          </p:cNvPr>
          <p:cNvGrpSpPr/>
          <p:nvPr userDrawn="1"/>
        </p:nvGrpSpPr>
        <p:grpSpPr>
          <a:xfrm>
            <a:off x="1009649" y="1268546"/>
            <a:ext cx="2152651" cy="772080"/>
            <a:chOff x="304799" y="6253951"/>
            <a:chExt cx="1037576" cy="372142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0BED57AD-7B99-6721-59ED-63A1EFEF2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4799" y="6253951"/>
              <a:ext cx="1037576" cy="372142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5D7DB5A9-3AD6-EBBD-E99C-5EC8665FBD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r="65345"/>
            <a:stretch/>
          </p:blipFill>
          <p:spPr>
            <a:xfrm>
              <a:off x="304799" y="6253951"/>
              <a:ext cx="359570" cy="372142"/>
            </a:xfrm>
            <a:custGeom>
              <a:avLst/>
              <a:gdLst>
                <a:gd name="connsiteX0" fmla="*/ 184910 w 359570"/>
                <a:gd name="connsiteY0" fmla="*/ 53980 h 372142"/>
                <a:gd name="connsiteX1" fmla="*/ 184910 w 359570"/>
                <a:gd name="connsiteY1" fmla="*/ 184949 h 372142"/>
                <a:gd name="connsiteX2" fmla="*/ 309564 w 359570"/>
                <a:gd name="connsiteY2" fmla="*/ 184949 h 372142"/>
                <a:gd name="connsiteX3" fmla="*/ 309564 w 359570"/>
                <a:gd name="connsiteY3" fmla="*/ 53980 h 372142"/>
                <a:gd name="connsiteX4" fmla="*/ 0 w 359570"/>
                <a:gd name="connsiteY4" fmla="*/ 0 h 372142"/>
                <a:gd name="connsiteX5" fmla="*/ 359570 w 359570"/>
                <a:gd name="connsiteY5" fmla="*/ 0 h 372142"/>
                <a:gd name="connsiteX6" fmla="*/ 359570 w 359570"/>
                <a:gd name="connsiteY6" fmla="*/ 372142 h 372142"/>
                <a:gd name="connsiteX7" fmla="*/ 0 w 359570"/>
                <a:gd name="connsiteY7" fmla="*/ 372142 h 37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9570" h="372142">
                  <a:moveTo>
                    <a:pt x="184910" y="53980"/>
                  </a:moveTo>
                  <a:lnTo>
                    <a:pt x="184910" y="184949"/>
                  </a:lnTo>
                  <a:lnTo>
                    <a:pt x="309564" y="184949"/>
                  </a:lnTo>
                  <a:lnTo>
                    <a:pt x="309564" y="53980"/>
                  </a:lnTo>
                  <a:close/>
                  <a:moveTo>
                    <a:pt x="0" y="0"/>
                  </a:moveTo>
                  <a:lnTo>
                    <a:pt x="359570" y="0"/>
                  </a:lnTo>
                  <a:lnTo>
                    <a:pt x="359570" y="372142"/>
                  </a:lnTo>
                  <a:lnTo>
                    <a:pt x="0" y="372142"/>
                  </a:lnTo>
                  <a:close/>
                </a:path>
              </a:pathLst>
            </a:custGeom>
          </p:spPr>
        </p:pic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1148823-092A-9CD1-6E9A-97BF24C5B8E8}"/>
              </a:ext>
            </a:extLst>
          </p:cNvPr>
          <p:cNvCxnSpPr>
            <a:cxnSpLocks/>
          </p:cNvCxnSpPr>
          <p:nvPr userDrawn="1"/>
        </p:nvCxnSpPr>
        <p:spPr>
          <a:xfrm>
            <a:off x="1009649" y="5035583"/>
            <a:ext cx="581026" cy="0"/>
          </a:xfrm>
          <a:prstGeom prst="line">
            <a:avLst/>
          </a:prstGeom>
          <a:ln w="508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8">
            <a:extLst>
              <a:ext uri="{FF2B5EF4-FFF2-40B4-BE49-F238E27FC236}">
                <a16:creationId xmlns:a16="http://schemas.microsoft.com/office/drawing/2014/main" id="{84FE123A-8E28-C7FA-FB86-378335636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1174" y="2284810"/>
            <a:ext cx="3694176" cy="2561892"/>
          </a:xfrm>
        </p:spPr>
        <p:txBody>
          <a:bodyPr anchor="b" anchorCtr="0"/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Cover Slide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AB481835-FF38-C750-C827-2A9C8AC252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9650" y="5224465"/>
            <a:ext cx="3694113" cy="323624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text here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257383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10/14/2025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62319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21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88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77" b="1" i="0">
                <a:solidFill>
                  <a:srgbClr val="365072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98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4056B27-4BF0-D5BB-E0B1-D0FC3295C5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147EED-EAFD-D17C-1715-9BCFED2670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DCE4A4-A9E9-6703-EDA6-B1E29A601D15}"/>
              </a:ext>
            </a:extLst>
          </p:cNvPr>
          <p:cNvGrpSpPr/>
          <p:nvPr userDrawn="1"/>
        </p:nvGrpSpPr>
        <p:grpSpPr>
          <a:xfrm>
            <a:off x="304799" y="630950"/>
            <a:ext cx="2667002" cy="956560"/>
            <a:chOff x="304799" y="6253951"/>
            <a:chExt cx="1037576" cy="372142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8A61CF4B-A009-2A04-3EAE-453E6C8A3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4799" y="6253951"/>
              <a:ext cx="1037576" cy="372142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192E0C7A-9E47-27F6-FF15-21DDF869B7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r="65345"/>
            <a:stretch/>
          </p:blipFill>
          <p:spPr>
            <a:xfrm>
              <a:off x="304799" y="6253951"/>
              <a:ext cx="359570" cy="372142"/>
            </a:xfrm>
            <a:custGeom>
              <a:avLst/>
              <a:gdLst>
                <a:gd name="connsiteX0" fmla="*/ 184910 w 359570"/>
                <a:gd name="connsiteY0" fmla="*/ 53980 h 372142"/>
                <a:gd name="connsiteX1" fmla="*/ 184910 w 359570"/>
                <a:gd name="connsiteY1" fmla="*/ 184949 h 372142"/>
                <a:gd name="connsiteX2" fmla="*/ 309564 w 359570"/>
                <a:gd name="connsiteY2" fmla="*/ 184949 h 372142"/>
                <a:gd name="connsiteX3" fmla="*/ 309564 w 359570"/>
                <a:gd name="connsiteY3" fmla="*/ 53980 h 372142"/>
                <a:gd name="connsiteX4" fmla="*/ 0 w 359570"/>
                <a:gd name="connsiteY4" fmla="*/ 0 h 372142"/>
                <a:gd name="connsiteX5" fmla="*/ 359570 w 359570"/>
                <a:gd name="connsiteY5" fmla="*/ 0 h 372142"/>
                <a:gd name="connsiteX6" fmla="*/ 359570 w 359570"/>
                <a:gd name="connsiteY6" fmla="*/ 372142 h 372142"/>
                <a:gd name="connsiteX7" fmla="*/ 0 w 359570"/>
                <a:gd name="connsiteY7" fmla="*/ 372142 h 37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9570" h="372142">
                  <a:moveTo>
                    <a:pt x="184910" y="53980"/>
                  </a:moveTo>
                  <a:lnTo>
                    <a:pt x="184910" y="184949"/>
                  </a:lnTo>
                  <a:lnTo>
                    <a:pt x="309564" y="184949"/>
                  </a:lnTo>
                  <a:lnTo>
                    <a:pt x="309564" y="53980"/>
                  </a:lnTo>
                  <a:close/>
                  <a:moveTo>
                    <a:pt x="0" y="0"/>
                  </a:moveTo>
                  <a:lnTo>
                    <a:pt x="359570" y="0"/>
                  </a:lnTo>
                  <a:lnTo>
                    <a:pt x="359570" y="372142"/>
                  </a:lnTo>
                  <a:lnTo>
                    <a:pt x="0" y="372142"/>
                  </a:lnTo>
                  <a:close/>
                </a:path>
              </a:pathLst>
            </a:cu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1F57186-876F-8F5D-2B4C-8F43CCD13529}"/>
              </a:ext>
            </a:extLst>
          </p:cNvPr>
          <p:cNvCxnSpPr>
            <a:cxnSpLocks/>
          </p:cNvCxnSpPr>
          <p:nvPr userDrawn="1"/>
        </p:nvCxnSpPr>
        <p:spPr>
          <a:xfrm>
            <a:off x="304799" y="4274624"/>
            <a:ext cx="924244" cy="0"/>
          </a:xfrm>
          <a:prstGeom prst="line">
            <a:avLst/>
          </a:prstGeom>
          <a:ln w="508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97965FF2-1704-7488-CA7B-F8DDCB0A503C}"/>
              </a:ext>
            </a:extLst>
          </p:cNvPr>
          <p:cNvSpPr/>
          <p:nvPr userDrawn="1"/>
        </p:nvSpPr>
        <p:spPr>
          <a:xfrm>
            <a:off x="0" y="6134100"/>
            <a:ext cx="12192000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0" name="Title 18">
            <a:extLst>
              <a:ext uri="{FF2B5EF4-FFF2-40B4-BE49-F238E27FC236}">
                <a16:creationId xmlns:a16="http://schemas.microsoft.com/office/drawing/2014/main" id="{1110FB52-EC1D-6008-A4CC-1E2AACC9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2251109"/>
            <a:ext cx="6880519" cy="1667751"/>
          </a:xfrm>
        </p:spPr>
        <p:txBody>
          <a:bodyPr anchor="b" anchorCtr="0"/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Cover Slide</a:t>
            </a:r>
          </a:p>
        </p:txBody>
      </p:sp>
      <p:sp>
        <p:nvSpPr>
          <p:cNvPr id="21" name="Text Placeholder 24">
            <a:extLst>
              <a:ext uri="{FF2B5EF4-FFF2-40B4-BE49-F238E27FC236}">
                <a16:creationId xmlns:a16="http://schemas.microsoft.com/office/drawing/2014/main" id="{EC8A0133-3177-8C6D-0BBF-A8F4FDC0A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4582459"/>
            <a:ext cx="6880519" cy="323624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text here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451522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D451729-5483-5A32-139B-A9F0BD726B67}"/>
              </a:ext>
            </a:extLst>
          </p:cNvPr>
          <p:cNvSpPr/>
          <p:nvPr userDrawn="1"/>
        </p:nvSpPr>
        <p:spPr>
          <a:xfrm>
            <a:off x="0" y="5321300"/>
            <a:ext cx="12192000" cy="1536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E7073BE-2466-FB5A-5BD6-190ED27F0C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799" y="865759"/>
            <a:ext cx="2857501" cy="1024884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1E9D008C-7F41-BDBD-1417-33ACADB35C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413" t="66520" r="-1090" b="14270"/>
          <a:stretch/>
        </p:blipFill>
        <p:spPr>
          <a:xfrm>
            <a:off x="-1" y="5321300"/>
            <a:ext cx="7039429" cy="15367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D307516-802F-17E7-E5E3-0010D218DD33}"/>
              </a:ext>
            </a:extLst>
          </p:cNvPr>
          <p:cNvCxnSpPr>
            <a:cxnSpLocks/>
          </p:cNvCxnSpPr>
          <p:nvPr userDrawn="1"/>
        </p:nvCxnSpPr>
        <p:spPr>
          <a:xfrm>
            <a:off x="304798" y="4144735"/>
            <a:ext cx="5934456" cy="0"/>
          </a:xfrm>
          <a:prstGeom prst="line">
            <a:avLst/>
          </a:prstGeom>
          <a:ln w="508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F9376FD-D260-C0ED-A6EB-7919F7BB7643}"/>
              </a:ext>
            </a:extLst>
          </p:cNvPr>
          <p:cNvGrpSpPr/>
          <p:nvPr userDrawn="1"/>
        </p:nvGrpSpPr>
        <p:grpSpPr>
          <a:xfrm>
            <a:off x="6587318" y="257036"/>
            <a:ext cx="3034304" cy="3038614"/>
            <a:chOff x="3175996" y="256915"/>
            <a:chExt cx="3034304" cy="303861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8DD0612-4EC5-1D08-A395-6D10EEDE57E5}"/>
                </a:ext>
              </a:extLst>
            </p:cNvPr>
            <p:cNvSpPr>
              <a:spLocks/>
            </p:cNvSpPr>
            <p:nvPr/>
          </p:nvSpPr>
          <p:spPr>
            <a:xfrm>
              <a:off x="3175996" y="256915"/>
              <a:ext cx="1402852" cy="1405007"/>
            </a:xfrm>
            <a:custGeom>
              <a:avLst/>
              <a:gdLst>
                <a:gd name="connsiteX0" fmla="*/ 0 w 40825"/>
                <a:gd name="connsiteY0" fmla="*/ 0 h 40824"/>
                <a:gd name="connsiteX1" fmla="*/ 40825 w 40825"/>
                <a:gd name="connsiteY1" fmla="*/ 0 h 40824"/>
                <a:gd name="connsiteX2" fmla="*/ 40825 w 40825"/>
                <a:gd name="connsiteY2" fmla="*/ 40825 h 40824"/>
                <a:gd name="connsiteX3" fmla="*/ 0 w 40825"/>
                <a:gd name="connsiteY3" fmla="*/ 40825 h 4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825" h="40824">
                  <a:moveTo>
                    <a:pt x="0" y="0"/>
                  </a:moveTo>
                  <a:lnTo>
                    <a:pt x="40825" y="0"/>
                  </a:lnTo>
                  <a:lnTo>
                    <a:pt x="40825" y="40825"/>
                  </a:lnTo>
                  <a:lnTo>
                    <a:pt x="0" y="40825"/>
                  </a:lnTo>
                  <a:close/>
                </a:path>
              </a:pathLst>
            </a:custGeom>
            <a:solidFill>
              <a:schemeClr val="accent4"/>
            </a:solidFill>
            <a:ln w="13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02AB1C7-1C4F-74F3-BC50-721C2F0E08D7}"/>
                </a:ext>
              </a:extLst>
            </p:cNvPr>
            <p:cNvSpPr>
              <a:spLocks/>
            </p:cNvSpPr>
            <p:nvPr/>
          </p:nvSpPr>
          <p:spPr>
            <a:xfrm>
              <a:off x="4807448" y="256915"/>
              <a:ext cx="1402852" cy="1405007"/>
            </a:xfrm>
            <a:custGeom>
              <a:avLst/>
              <a:gdLst>
                <a:gd name="connsiteX0" fmla="*/ 0 w 40825"/>
                <a:gd name="connsiteY0" fmla="*/ 0 h 40824"/>
                <a:gd name="connsiteX1" fmla="*/ 40825 w 40825"/>
                <a:gd name="connsiteY1" fmla="*/ 0 h 40824"/>
                <a:gd name="connsiteX2" fmla="*/ 40825 w 40825"/>
                <a:gd name="connsiteY2" fmla="*/ 40825 h 40824"/>
                <a:gd name="connsiteX3" fmla="*/ 0 w 40825"/>
                <a:gd name="connsiteY3" fmla="*/ 40825 h 4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825" h="40824">
                  <a:moveTo>
                    <a:pt x="0" y="0"/>
                  </a:moveTo>
                  <a:lnTo>
                    <a:pt x="40825" y="0"/>
                  </a:lnTo>
                  <a:lnTo>
                    <a:pt x="40825" y="40825"/>
                  </a:lnTo>
                  <a:lnTo>
                    <a:pt x="0" y="40825"/>
                  </a:lnTo>
                  <a:close/>
                </a:path>
              </a:pathLst>
            </a:custGeom>
            <a:solidFill>
              <a:schemeClr val="accent4"/>
            </a:solidFill>
            <a:ln w="13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3093210-EF53-1455-C14C-E6FBA9AA7CC7}"/>
                </a:ext>
              </a:extLst>
            </p:cNvPr>
            <p:cNvSpPr>
              <a:spLocks/>
            </p:cNvSpPr>
            <p:nvPr/>
          </p:nvSpPr>
          <p:spPr>
            <a:xfrm>
              <a:off x="3175996" y="1890522"/>
              <a:ext cx="1402852" cy="1405007"/>
            </a:xfrm>
            <a:custGeom>
              <a:avLst/>
              <a:gdLst>
                <a:gd name="connsiteX0" fmla="*/ 0 w 40825"/>
                <a:gd name="connsiteY0" fmla="*/ 0 h 40824"/>
                <a:gd name="connsiteX1" fmla="*/ 40825 w 40825"/>
                <a:gd name="connsiteY1" fmla="*/ 0 h 40824"/>
                <a:gd name="connsiteX2" fmla="*/ 40825 w 40825"/>
                <a:gd name="connsiteY2" fmla="*/ 40825 h 40824"/>
                <a:gd name="connsiteX3" fmla="*/ 0 w 40825"/>
                <a:gd name="connsiteY3" fmla="*/ 40825 h 4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825" h="40824">
                  <a:moveTo>
                    <a:pt x="0" y="0"/>
                  </a:moveTo>
                  <a:lnTo>
                    <a:pt x="40825" y="0"/>
                  </a:lnTo>
                  <a:lnTo>
                    <a:pt x="40825" y="40825"/>
                  </a:lnTo>
                  <a:lnTo>
                    <a:pt x="0" y="40825"/>
                  </a:lnTo>
                  <a:close/>
                </a:path>
              </a:pathLst>
            </a:custGeom>
            <a:solidFill>
              <a:schemeClr val="accent4"/>
            </a:solidFill>
            <a:ln w="13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536D3D5-CDF0-69C6-7342-614B85CF7E12}"/>
                </a:ext>
              </a:extLst>
            </p:cNvPr>
            <p:cNvSpPr>
              <a:spLocks/>
            </p:cNvSpPr>
            <p:nvPr/>
          </p:nvSpPr>
          <p:spPr>
            <a:xfrm>
              <a:off x="4807448" y="1890522"/>
              <a:ext cx="1402852" cy="1405007"/>
            </a:xfrm>
            <a:custGeom>
              <a:avLst/>
              <a:gdLst>
                <a:gd name="connsiteX0" fmla="*/ 0 w 40825"/>
                <a:gd name="connsiteY0" fmla="*/ 0 h 40824"/>
                <a:gd name="connsiteX1" fmla="*/ 40825 w 40825"/>
                <a:gd name="connsiteY1" fmla="*/ 0 h 40824"/>
                <a:gd name="connsiteX2" fmla="*/ 40825 w 40825"/>
                <a:gd name="connsiteY2" fmla="*/ 40825 h 40824"/>
                <a:gd name="connsiteX3" fmla="*/ 0 w 40825"/>
                <a:gd name="connsiteY3" fmla="*/ 40825 h 4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825" h="40824">
                  <a:moveTo>
                    <a:pt x="0" y="0"/>
                  </a:moveTo>
                  <a:lnTo>
                    <a:pt x="40825" y="0"/>
                  </a:lnTo>
                  <a:lnTo>
                    <a:pt x="40825" y="40825"/>
                  </a:lnTo>
                  <a:lnTo>
                    <a:pt x="0" y="40825"/>
                  </a:lnTo>
                  <a:close/>
                </a:path>
              </a:pathLst>
            </a:custGeom>
            <a:solidFill>
              <a:schemeClr val="accent4"/>
            </a:solidFill>
            <a:ln w="13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42AD6E0B-2760-6D69-6A8C-E5953330F3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2119" y="457200"/>
            <a:ext cx="4995081" cy="5676900"/>
          </a:xfrm>
          <a:custGeom>
            <a:avLst/>
            <a:gdLst>
              <a:gd name="connsiteX0" fmla="*/ 0 w 4995081"/>
              <a:gd name="connsiteY0" fmla="*/ 0 h 5676900"/>
              <a:gd name="connsiteX1" fmla="*/ 4995081 w 4995081"/>
              <a:gd name="connsiteY1" fmla="*/ 0 h 5676900"/>
              <a:gd name="connsiteX2" fmla="*/ 4995081 w 4995081"/>
              <a:gd name="connsiteY2" fmla="*/ 5676900 h 5676900"/>
              <a:gd name="connsiteX3" fmla="*/ 0 w 4995081"/>
              <a:gd name="connsiteY3" fmla="*/ 5676900 h 567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5081" h="5676900">
                <a:moveTo>
                  <a:pt x="0" y="0"/>
                </a:moveTo>
                <a:lnTo>
                  <a:pt x="4995081" y="0"/>
                </a:lnTo>
                <a:lnTo>
                  <a:pt x="4995081" y="5676900"/>
                </a:lnTo>
                <a:lnTo>
                  <a:pt x="0" y="5676900"/>
                </a:lnTo>
                <a:close/>
              </a:path>
            </a:pathLst>
          </a:cu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33910909-F3D0-94B7-5293-625B061869D7}"/>
              </a:ext>
            </a:extLst>
          </p:cNvPr>
          <p:cNvSpPr/>
          <p:nvPr userDrawn="1"/>
        </p:nvSpPr>
        <p:spPr>
          <a:xfrm>
            <a:off x="6892118" y="457200"/>
            <a:ext cx="4995081" cy="56769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3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3" name="Title 18">
            <a:extLst>
              <a:ext uri="{FF2B5EF4-FFF2-40B4-BE49-F238E27FC236}">
                <a16:creationId xmlns:a16="http://schemas.microsoft.com/office/drawing/2014/main" id="{4377FE7F-1F92-8230-D895-0D0F5F25DF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1" y="3180196"/>
            <a:ext cx="5934456" cy="738664"/>
          </a:xfrm>
        </p:spPr>
        <p:txBody>
          <a:bodyPr anchor="b" anchorCtr="0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Cover Slide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3FB34788-0C8D-720C-AFD9-E262977034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1" y="4374840"/>
            <a:ext cx="5934456" cy="323624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Subtitle text here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5119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313C8-1CF3-4059-87CE-3BA99B8CFC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4796" y="5768975"/>
            <a:ext cx="1158240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19DB64-BCA5-C22F-DB53-B44D60CF2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659759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F0A3E-BBA4-43B8-A931-0C78BD8D8F4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4800" y="1219201"/>
            <a:ext cx="11582400" cy="441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1A30F7-982D-44C8-8697-03EE0B2E0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796" y="5768975"/>
            <a:ext cx="1158240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4CEAD7-D8C6-053C-2340-7A47A4D2D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64809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1A30F7-982D-44C8-8697-03EE0B2E0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796" y="5768975"/>
            <a:ext cx="1158240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4CEAD7-D8C6-053C-2340-7A47A4D2D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CA7D607E-6FE3-CDBD-2460-7A01891F08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1219200"/>
            <a:ext cx="56769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58C71381-A88E-CD8E-7A3C-32A5D11B7A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10300" y="1219201"/>
            <a:ext cx="56769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0954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1A30F7-982D-44C8-8697-03EE0B2E0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796" y="5768975"/>
            <a:ext cx="1158240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4CEAD7-D8C6-053C-2340-7A47A4D2D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22404BD-B54A-168D-6D9E-320895C2B5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10300" y="1219201"/>
            <a:ext cx="5676900" cy="441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DDA4FD5-F563-8BD0-83EE-9960E924A0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1219200"/>
            <a:ext cx="56769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514678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BE8DAE2-BD49-4694-A73D-9CC18C6694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854074"/>
            <a:ext cx="11582400" cy="36512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A7C169-86D5-4825-A629-FE123F71D4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4796" y="5768975"/>
            <a:ext cx="1158240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AE1219-9D51-1606-C1EB-34A3330E7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38859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978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799" y="466397"/>
            <a:ext cx="11582398" cy="3939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EA8DB1-B4DD-4F3D-9CAB-994462C51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219200"/>
            <a:ext cx="11582398" cy="44123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0EE5D1DD-E550-4F46-89D6-0894D4BB14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5770573"/>
            <a:ext cx="11582398" cy="34291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A6583B-7CDC-4CDA-B8CF-6E949BE79D06}"/>
              </a:ext>
            </a:extLst>
          </p:cNvPr>
          <p:cNvSpPr txBox="1"/>
          <p:nvPr userDrawn="1"/>
        </p:nvSpPr>
        <p:spPr>
          <a:xfrm>
            <a:off x="6638605" y="6215232"/>
            <a:ext cx="5084763" cy="44958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US" sz="800" dirty="0">
                <a:solidFill>
                  <a:schemeClr val="tx2"/>
                </a:solidFill>
              </a:rPr>
              <a:t>©2025 Shield Compliance, LLC. All rights reserved. Confidential.  |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644351-F62A-4D5A-BB65-125C12E55B23}"/>
              </a:ext>
            </a:extLst>
          </p:cNvPr>
          <p:cNvSpPr txBox="1"/>
          <p:nvPr userDrawn="1"/>
        </p:nvSpPr>
        <p:spPr>
          <a:xfrm>
            <a:off x="11704318" y="6215232"/>
            <a:ext cx="182880" cy="44958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fld id="{6E50C3A9-A1C5-42D9-B08B-06176D99F5D4}" type="slidenum">
              <a:rPr lang="en-US" sz="800" smtClean="0">
                <a:solidFill>
                  <a:schemeClr val="tx2"/>
                </a:solidFill>
              </a:rPr>
              <a:pPr algn="r"/>
              <a:t>‹#›</a:t>
            </a:fld>
            <a:endParaRPr lang="en-US" sz="700">
              <a:solidFill>
                <a:schemeClr val="tx2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E0D8959-2169-668B-8A94-7899D5B9795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04799" y="6253951"/>
            <a:ext cx="1037576" cy="372142"/>
          </a:xfrm>
          <a:prstGeom prst="rect">
            <a:avLst/>
          </a:prstGeom>
        </p:spPr>
      </p:pic>
      <p:sp>
        <p:nvSpPr>
          <p:cNvPr id="367" name="Rectangle 366">
            <a:extLst>
              <a:ext uri="{FF2B5EF4-FFF2-40B4-BE49-F238E27FC236}">
                <a16:creationId xmlns:a16="http://schemas.microsoft.com/office/drawing/2014/main" id="{FFAAAED3-D389-B97B-E149-BB4D0C2309F5}"/>
              </a:ext>
            </a:extLst>
          </p:cNvPr>
          <p:cNvSpPr/>
          <p:nvPr userDrawn="1"/>
        </p:nvSpPr>
        <p:spPr>
          <a:xfrm>
            <a:off x="1" y="6766560"/>
            <a:ext cx="121920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9343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0" kern="1200" cap="none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182880" indent="-18288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365760" indent="-18288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31520" indent="-182880" algn="l" defTabSz="914400" rtl="0" eaLnBrk="1" latinLnBrk="0" hangingPunct="1">
        <a:lnSpc>
          <a:spcPct val="100000"/>
        </a:lnSpc>
        <a:spcBef>
          <a:spcPts val="6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92">
          <p15:clr>
            <a:srgbClr val="F26B43"/>
          </p15:clr>
        </p15:guide>
        <p15:guide id="4" pos="7488">
          <p15:clr>
            <a:srgbClr val="F26B43"/>
          </p15:clr>
        </p15:guide>
        <p15:guide id="5" orient="horz" pos="768">
          <p15:clr>
            <a:srgbClr val="F26B43"/>
          </p15:clr>
        </p15:guide>
        <p15:guide id="6" orient="horz" pos="3864">
          <p15:clr>
            <a:srgbClr val="F26B43"/>
          </p15:clr>
        </p15:guide>
        <p15:guide id="7" orient="horz" pos="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E9E58-3832-AD84-D06E-4AE0EE6C3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51109"/>
            <a:ext cx="6880519" cy="1667751"/>
          </a:xfrm>
        </p:spPr>
        <p:txBody>
          <a:bodyPr wrap="square" anchor="b">
            <a:normAutofit/>
          </a:bodyPr>
          <a:lstStyle/>
          <a:p>
            <a:r>
              <a:rPr lang="en-US" sz="4100" dirty="0"/>
              <a:t>Maximizing Opportunity with High-Risk Business Banking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9A14E1-D4E5-54AF-FAF0-4B079890C7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4582459"/>
            <a:ext cx="6880519" cy="32362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SBA for Profit Forum</a:t>
            </a:r>
          </a:p>
        </p:txBody>
      </p:sp>
    </p:spTree>
    <p:extLst>
      <p:ext uri="{BB962C8B-B14F-4D97-AF65-F5344CB8AC3E}">
        <p14:creationId xmlns:p14="http://schemas.microsoft.com/office/powerpoint/2010/main" val="130434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2E81559F-9703-4F01-B3F3-FC9697F09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796" y="5768975"/>
            <a:ext cx="1158240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EB063F-8663-A930-77A3-5C26D8D08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466397"/>
            <a:ext cx="11582398" cy="393954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Higher Risk Businesses + Community Banking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E3F9D1D4-21D8-2427-A503-EC1CDE4FC368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873577794"/>
              </p:ext>
            </p:extLst>
          </p:nvPr>
        </p:nvGraphicFramePr>
        <p:xfrm>
          <a:off x="304800" y="1219201"/>
          <a:ext cx="115824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721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A2E51-85D1-3F07-C4E7-5945E5BBA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466397"/>
            <a:ext cx="11582398" cy="393954"/>
          </a:xfrm>
        </p:spPr>
        <p:txBody>
          <a:bodyPr/>
          <a:lstStyle/>
          <a:p>
            <a:r>
              <a:rPr lang="en-US" dirty="0"/>
              <a:t>Shield Family of Products and Services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89F9991-DA89-C9C7-DAC2-C5279A52826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4800" y="1219200"/>
          <a:ext cx="11582400" cy="441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9470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8C206A16-1C35-4465-DDE2-CF6D3860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796" y="5768975"/>
            <a:ext cx="1158240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8CE7D8-FFA8-3275-2DD3-04D656C62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466397"/>
            <a:ext cx="11582398" cy="393954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Association Support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5B541A3C-CE59-49B8-7E94-32D8312DE23B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353013703"/>
              </p:ext>
            </p:extLst>
          </p:nvPr>
        </p:nvGraphicFramePr>
        <p:xfrm>
          <a:off x="304800" y="1219201"/>
          <a:ext cx="115824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580381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Shield Compliance">
      <a:dk1>
        <a:sysClr val="windowText" lastClr="000000"/>
      </a:dk1>
      <a:lt1>
        <a:sysClr val="window" lastClr="FFFFFF"/>
      </a:lt1>
      <a:dk2>
        <a:srgbClr val="595959"/>
      </a:dk2>
      <a:lt2>
        <a:srgbClr val="F2F2F2"/>
      </a:lt2>
      <a:accent1>
        <a:srgbClr val="2C4669"/>
      </a:accent1>
      <a:accent2>
        <a:srgbClr val="3B6EA3"/>
      </a:accent2>
      <a:accent3>
        <a:srgbClr val="162642"/>
      </a:accent3>
      <a:accent4>
        <a:srgbClr val="D6D7DB"/>
      </a:accent4>
      <a:accent5>
        <a:srgbClr val="365072"/>
      </a:accent5>
      <a:accent6>
        <a:srgbClr val="BABABA"/>
      </a:accent6>
      <a:hlink>
        <a:srgbClr val="F25E16"/>
      </a:hlink>
      <a:folHlink>
        <a:srgbClr val="7C7C7C"/>
      </a:folHlink>
    </a:clrScheme>
    <a:fontScheme name="Franklin Gothi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1247B773D7AF42B31268DF6ECBEE93" ma:contentTypeVersion="16" ma:contentTypeDescription="Create a new document." ma:contentTypeScope="" ma:versionID="0156ce5a235a90c9dbd10632deb0cf37">
  <xsd:schema xmlns:xsd="http://www.w3.org/2001/XMLSchema" xmlns:xs="http://www.w3.org/2001/XMLSchema" xmlns:p="http://schemas.microsoft.com/office/2006/metadata/properties" xmlns:ns2="bb3675d7-82db-44b2-9da9-48c6a56c6e92" xmlns:ns3="4e2c1b22-888d-430b-9d68-c33f20129457" targetNamespace="http://schemas.microsoft.com/office/2006/metadata/properties" ma:root="true" ma:fieldsID="99d427b57cd078ac13b5b3fd116c4196" ns2:_="" ns3:_="">
    <xsd:import namespace="bb3675d7-82db-44b2-9da9-48c6a56c6e92"/>
    <xsd:import namespace="4e2c1b22-888d-430b-9d68-c33f201294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3675d7-82db-44b2-9da9-48c6a56c6e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190cdfe-97b9-45a7-9fbe-812de5b203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2c1b22-888d-430b-9d68-c33f20129457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2d876f95-37ed-4fc7-ba9d-d61638fbd221}" ma:internalName="TaxCatchAll" ma:showField="CatchAllData" ma:web="4e2c1b22-888d-430b-9d68-c33f201294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3675d7-82db-44b2-9da9-48c6a56c6e92">
      <Terms xmlns="http://schemas.microsoft.com/office/infopath/2007/PartnerControls"/>
    </lcf76f155ced4ddcb4097134ff3c332f>
    <TaxCatchAll xmlns="4e2c1b22-888d-430b-9d68-c33f20129457" xsi:nil="true"/>
  </documentManagement>
</p:properties>
</file>

<file path=customXml/itemProps1.xml><?xml version="1.0" encoding="utf-8"?>
<ds:datastoreItem xmlns:ds="http://schemas.openxmlformats.org/officeDocument/2006/customXml" ds:itemID="{8BD0E4D5-E1A1-43EF-8471-8FC8FE6D90FC}"/>
</file>

<file path=customXml/itemProps2.xml><?xml version="1.0" encoding="utf-8"?>
<ds:datastoreItem xmlns:ds="http://schemas.openxmlformats.org/officeDocument/2006/customXml" ds:itemID="{83683CC8-B34C-476F-8F45-8E837D2B3464}"/>
</file>

<file path=customXml/itemProps3.xml><?xml version="1.0" encoding="utf-8"?>
<ds:datastoreItem xmlns:ds="http://schemas.openxmlformats.org/officeDocument/2006/customXml" ds:itemID="{C119A981-0C70-4B38-94B7-16437667B421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91</Words>
  <Application>Microsoft Office PowerPoint</Application>
  <PresentationFormat>Widescreen</PresentationFormat>
  <Paragraphs>26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Aptos</vt:lpstr>
      <vt:lpstr>Arial</vt:lpstr>
      <vt:lpstr>Calibri</vt:lpstr>
      <vt:lpstr>Corbel</vt:lpstr>
      <vt:lpstr>Franklin Gothic Book</vt:lpstr>
      <vt:lpstr>Franklin Gothic Medium</vt:lpstr>
      <vt:lpstr>Lucida Sans</vt:lpstr>
      <vt:lpstr>1_Office Theme</vt:lpstr>
      <vt:lpstr>Maximizing Opportunity with High-Risk Business Banking</vt:lpstr>
      <vt:lpstr>Higher Risk Businesses + Community Banking</vt:lpstr>
      <vt:lpstr>Shield Family of Products and Services</vt:lpstr>
      <vt:lpstr>Association Support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Tony Repanich</dc:creator>
  <cp:lastModifiedBy>Tony Repanich</cp:lastModifiedBy>
  <cp:revision>2</cp:revision>
  <dcterms:created xsi:type="dcterms:W3CDTF">2025-10-14T12:28:02Z</dcterms:created>
  <dcterms:modified xsi:type="dcterms:W3CDTF">2025-10-14T12:41:36Z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0x0101003F1247B773D7AF42B31268DF6ECBEE93</vt:lpwstr>
  </property>
</Properties>
</file>